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1113155" y="5103078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1113155" y="4339925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1113155" y="3576771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1113155" y="2813617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44114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358678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173242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987806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1113155" y="5484655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113155" y="4721502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113155" y="3958348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1113155" y="3195194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2451396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265960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6080524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7895088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453386" y="5050011"/>
              <a:ext cx="6804615" cy="395272"/>
            </a:xfrm>
            <a:custGeom>
              <a:avLst/>
              <a:pathLst>
                <a:path w="6804615" h="395272">
                  <a:moveTo>
                    <a:pt x="0" y="395272"/>
                  </a:moveTo>
                  <a:lnTo>
                    <a:pt x="181456" y="395272"/>
                  </a:lnTo>
                  <a:lnTo>
                    <a:pt x="181456" y="355957"/>
                  </a:lnTo>
                  <a:lnTo>
                    <a:pt x="272184" y="355957"/>
                  </a:lnTo>
                  <a:lnTo>
                    <a:pt x="272184" y="275124"/>
                  </a:lnTo>
                  <a:lnTo>
                    <a:pt x="362912" y="275124"/>
                  </a:lnTo>
                  <a:lnTo>
                    <a:pt x="362912" y="230783"/>
                  </a:lnTo>
                  <a:lnTo>
                    <a:pt x="453641" y="230783"/>
                  </a:lnTo>
                  <a:lnTo>
                    <a:pt x="453641" y="185959"/>
                  </a:lnTo>
                  <a:lnTo>
                    <a:pt x="1905292" y="185959"/>
                  </a:lnTo>
                  <a:lnTo>
                    <a:pt x="1905292" y="141288"/>
                  </a:lnTo>
                  <a:lnTo>
                    <a:pt x="3175487" y="141288"/>
                  </a:lnTo>
                  <a:lnTo>
                    <a:pt x="3175487" y="96079"/>
                  </a:lnTo>
                  <a:lnTo>
                    <a:pt x="6169517" y="96079"/>
                  </a:lnTo>
                  <a:lnTo>
                    <a:pt x="6169517" y="49473"/>
                  </a:lnTo>
                  <a:lnTo>
                    <a:pt x="6804615" y="49473"/>
                  </a:lnTo>
                  <a:lnTo>
                    <a:pt x="6804615" y="0"/>
                  </a:lnTo>
                </a:path>
              </a:pathLst>
            </a:custGeom>
            <a:ln w="27101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453386" y="3034080"/>
              <a:ext cx="6804615" cy="2204509"/>
            </a:xfrm>
            <a:custGeom>
              <a:avLst/>
              <a:pathLst>
                <a:path w="6804615" h="2204509">
                  <a:moveTo>
                    <a:pt x="0" y="2204509"/>
                  </a:moveTo>
                  <a:lnTo>
                    <a:pt x="181456" y="2204509"/>
                  </a:lnTo>
                  <a:lnTo>
                    <a:pt x="181456" y="1964039"/>
                  </a:lnTo>
                  <a:lnTo>
                    <a:pt x="272184" y="1964039"/>
                  </a:lnTo>
                  <a:lnTo>
                    <a:pt x="272184" y="1485379"/>
                  </a:lnTo>
                  <a:lnTo>
                    <a:pt x="362912" y="1485379"/>
                  </a:lnTo>
                  <a:lnTo>
                    <a:pt x="362912" y="1231443"/>
                  </a:lnTo>
                  <a:lnTo>
                    <a:pt x="453641" y="1231443"/>
                  </a:lnTo>
                  <a:lnTo>
                    <a:pt x="453641" y="980690"/>
                  </a:lnTo>
                  <a:lnTo>
                    <a:pt x="1905292" y="980690"/>
                  </a:lnTo>
                  <a:lnTo>
                    <a:pt x="1905292" y="736540"/>
                  </a:lnTo>
                  <a:lnTo>
                    <a:pt x="3175487" y="736540"/>
                  </a:lnTo>
                  <a:lnTo>
                    <a:pt x="3175487" y="495097"/>
                  </a:lnTo>
                  <a:lnTo>
                    <a:pt x="6169517" y="495097"/>
                  </a:lnTo>
                  <a:lnTo>
                    <a:pt x="6169517" y="251946"/>
                  </a:lnTo>
                  <a:lnTo>
                    <a:pt x="6804615" y="251946"/>
                  </a:lnTo>
                  <a:lnTo>
                    <a:pt x="6804615" y="0"/>
                  </a:lnTo>
                </a:path>
              </a:pathLst>
            </a:custGeom>
            <a:ln w="27101" cap="flat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tx22"/>
            <p:cNvSpPr/>
            <p:nvPr/>
          </p:nvSpPr>
          <p:spPr>
            <a:xfrm>
              <a:off x="756929" y="5433678"/>
              <a:ext cx="27651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0.00</a:t>
              </a:r>
            </a:p>
          </p:txBody>
        </p:sp>
        <p:sp>
          <p:nvSpPr>
            <p:cNvPr id="23" name="tx23"/>
            <p:cNvSpPr/>
            <p:nvPr/>
          </p:nvSpPr>
          <p:spPr>
            <a:xfrm>
              <a:off x="756929" y="4670524"/>
              <a:ext cx="27651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0.05</a:t>
              </a:r>
            </a:p>
          </p:txBody>
        </p:sp>
        <p:sp>
          <p:nvSpPr>
            <p:cNvPr id="24" name="tx24"/>
            <p:cNvSpPr/>
            <p:nvPr/>
          </p:nvSpPr>
          <p:spPr>
            <a:xfrm>
              <a:off x="756929" y="3907370"/>
              <a:ext cx="27651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0.10</a:t>
              </a:r>
            </a:p>
          </p:txBody>
        </p:sp>
        <p:sp>
          <p:nvSpPr>
            <p:cNvPr id="25" name="tx25"/>
            <p:cNvSpPr/>
            <p:nvPr/>
          </p:nvSpPr>
          <p:spPr>
            <a:xfrm>
              <a:off x="756929" y="3144216"/>
              <a:ext cx="27651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0.15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2372392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418695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6001520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816084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80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4094958" y="5870717"/>
              <a:ext cx="152147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Days from baseline</a:t>
              </a:r>
            </a:p>
          </p:txBody>
        </p:sp>
        <p:sp>
          <p:nvSpPr>
            <p:cNvPr id="31" name="tx31"/>
            <p:cNvSpPr/>
            <p:nvPr/>
          </p:nvSpPr>
          <p:spPr>
            <a:xfrm rot="-5400000">
              <a:off x="-235221" y="4134324"/>
              <a:ext cx="1689536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Cumulative incidence</a:t>
              </a:r>
            </a:p>
          </p:txBody>
        </p:sp>
        <p:sp>
          <p:nvSpPr>
            <p:cNvPr id="32" name="pl32"/>
            <p:cNvSpPr/>
            <p:nvPr/>
          </p:nvSpPr>
          <p:spPr>
            <a:xfrm>
              <a:off x="3362626" y="2407465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7101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4880455" y="2407465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7101" cap="flat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4" name="tx34"/>
            <p:cNvSpPr/>
            <p:nvPr/>
          </p:nvSpPr>
          <p:spPr>
            <a:xfrm>
              <a:off x="3648704" y="2356487"/>
              <a:ext cx="1121237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Discrep &lt; +25 mg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5166533" y="2356487"/>
              <a:ext cx="1204173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Discrep &gt;= +25 mg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113155" y="1977589"/>
              <a:ext cx="4782220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Discrep &gt;= +25 vs &lt;+25: subHR = 6.32 (95% CI 1.00-39.79), p = 0.050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1113155" y="1688767"/>
              <a:ext cx="2596164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Thrombocytopenia Grade 3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2026-09-14T15:05:08Z</dcterms:modified>
  <cp:category/>
</cp:coreProperties>
</file>