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13155" y="5190092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13155" y="4600964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13155" y="4011836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13155" y="3422709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113155" y="2833581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76744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86117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95490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04862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13155" y="548465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13155" y="4895528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13155" y="4306400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113155" y="3717273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113155" y="312814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281430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0803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00176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453386" y="4615206"/>
              <a:ext cx="6804615" cy="818171"/>
            </a:xfrm>
            <a:custGeom>
              <a:avLst/>
              <a:pathLst>
                <a:path w="6804615" h="818171">
                  <a:moveTo>
                    <a:pt x="0" y="818171"/>
                  </a:moveTo>
                  <a:lnTo>
                    <a:pt x="104686" y="818171"/>
                  </a:lnTo>
                  <a:lnTo>
                    <a:pt x="104686" y="715915"/>
                  </a:lnTo>
                  <a:lnTo>
                    <a:pt x="418745" y="715915"/>
                  </a:lnTo>
                  <a:lnTo>
                    <a:pt x="418745" y="613852"/>
                  </a:lnTo>
                  <a:lnTo>
                    <a:pt x="523431" y="613852"/>
                  </a:lnTo>
                  <a:lnTo>
                    <a:pt x="523431" y="507661"/>
                  </a:lnTo>
                  <a:lnTo>
                    <a:pt x="628118" y="507661"/>
                  </a:lnTo>
                  <a:lnTo>
                    <a:pt x="628118" y="452514"/>
                  </a:lnTo>
                  <a:lnTo>
                    <a:pt x="732804" y="452514"/>
                  </a:lnTo>
                  <a:lnTo>
                    <a:pt x="732804" y="396914"/>
                  </a:lnTo>
                  <a:lnTo>
                    <a:pt x="2407786" y="396914"/>
                  </a:lnTo>
                  <a:lnTo>
                    <a:pt x="2407786" y="231301"/>
                  </a:lnTo>
                  <a:lnTo>
                    <a:pt x="2826532" y="231301"/>
                  </a:lnTo>
                  <a:lnTo>
                    <a:pt x="2826532" y="174704"/>
                  </a:lnTo>
                  <a:lnTo>
                    <a:pt x="3664023" y="174704"/>
                  </a:lnTo>
                  <a:lnTo>
                    <a:pt x="3664023" y="116889"/>
                  </a:lnTo>
                  <a:lnTo>
                    <a:pt x="3768709" y="116889"/>
                  </a:lnTo>
                  <a:lnTo>
                    <a:pt x="3768709" y="58853"/>
                  </a:lnTo>
                  <a:lnTo>
                    <a:pt x="6804615" y="58853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453386" y="3034080"/>
              <a:ext cx="6804615" cy="2293438"/>
            </a:xfrm>
            <a:custGeom>
              <a:avLst/>
              <a:pathLst>
                <a:path w="6804615" h="2293438">
                  <a:moveTo>
                    <a:pt x="0" y="2293438"/>
                  </a:moveTo>
                  <a:lnTo>
                    <a:pt x="104686" y="2293438"/>
                  </a:lnTo>
                  <a:lnTo>
                    <a:pt x="104686" y="1985010"/>
                  </a:lnTo>
                  <a:lnTo>
                    <a:pt x="418745" y="1985010"/>
                  </a:lnTo>
                  <a:lnTo>
                    <a:pt x="418745" y="1683597"/>
                  </a:lnTo>
                  <a:lnTo>
                    <a:pt x="523431" y="1683597"/>
                  </a:lnTo>
                  <a:lnTo>
                    <a:pt x="523431" y="1376697"/>
                  </a:lnTo>
                  <a:lnTo>
                    <a:pt x="628118" y="1376697"/>
                  </a:lnTo>
                  <a:lnTo>
                    <a:pt x="628118" y="1219973"/>
                  </a:lnTo>
                  <a:lnTo>
                    <a:pt x="732804" y="1219973"/>
                  </a:lnTo>
                  <a:lnTo>
                    <a:pt x="732804" y="1063772"/>
                  </a:lnTo>
                  <a:lnTo>
                    <a:pt x="2407786" y="1063772"/>
                  </a:lnTo>
                  <a:lnTo>
                    <a:pt x="2407786" y="609113"/>
                  </a:lnTo>
                  <a:lnTo>
                    <a:pt x="2826532" y="609113"/>
                  </a:lnTo>
                  <a:lnTo>
                    <a:pt x="2826532" y="457319"/>
                  </a:lnTo>
                  <a:lnTo>
                    <a:pt x="3664023" y="457319"/>
                  </a:lnTo>
                  <a:lnTo>
                    <a:pt x="3664023" y="304111"/>
                  </a:lnTo>
                  <a:lnTo>
                    <a:pt x="3768709" y="304111"/>
                  </a:lnTo>
                  <a:lnTo>
                    <a:pt x="3768709" y="152182"/>
                  </a:lnTo>
                  <a:lnTo>
                    <a:pt x="6804615" y="152182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tx23"/>
            <p:cNvSpPr/>
            <p:nvPr/>
          </p:nvSpPr>
          <p:spPr>
            <a:xfrm>
              <a:off x="756929" y="5433678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4844550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4255422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756929" y="3666295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0.15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3077167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27353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829032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692276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4094958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2" name="tx32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3" name="pl33"/>
            <p:cNvSpPr/>
            <p:nvPr/>
          </p:nvSpPr>
          <p:spPr>
            <a:xfrm>
              <a:off x="3362626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4880455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tx35"/>
            <p:cNvSpPr/>
            <p:nvPr/>
          </p:nvSpPr>
          <p:spPr>
            <a:xfrm>
              <a:off x="3648704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5166533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113155" y="1977589"/>
              <a:ext cx="478222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3.08 (95% CI 0.88-10.74), p = 0.077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1113155" y="1688767"/>
              <a:ext cx="25961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2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2026-09-14T15:05:07Z</dcterms:modified>
  <cp:category/>
</cp:coreProperties>
</file>