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034151" y="5068778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034151" y="4237023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034151" y="3405268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201977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385349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5687207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752092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1034151" y="548465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034151" y="4652900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034151" y="382114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034151" y="2989390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10291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93663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77034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660406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843778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377973" y="4624317"/>
              <a:ext cx="6876437" cy="786265"/>
            </a:xfrm>
            <a:custGeom>
              <a:avLst/>
              <a:pathLst>
                <a:path w="6876437" h="786265">
                  <a:moveTo>
                    <a:pt x="0" y="786265"/>
                  </a:moveTo>
                  <a:lnTo>
                    <a:pt x="275057" y="786265"/>
                  </a:lnTo>
                  <a:lnTo>
                    <a:pt x="275057" y="747859"/>
                  </a:lnTo>
                  <a:lnTo>
                    <a:pt x="366743" y="747859"/>
                  </a:lnTo>
                  <a:lnTo>
                    <a:pt x="366743" y="633738"/>
                  </a:lnTo>
                  <a:lnTo>
                    <a:pt x="550114" y="633738"/>
                  </a:lnTo>
                  <a:lnTo>
                    <a:pt x="550114" y="554567"/>
                  </a:lnTo>
                  <a:lnTo>
                    <a:pt x="825172" y="554567"/>
                  </a:lnTo>
                  <a:lnTo>
                    <a:pt x="825172" y="514653"/>
                  </a:lnTo>
                  <a:lnTo>
                    <a:pt x="916858" y="514653"/>
                  </a:lnTo>
                  <a:lnTo>
                    <a:pt x="916858" y="433115"/>
                  </a:lnTo>
                  <a:lnTo>
                    <a:pt x="1466973" y="433115"/>
                  </a:lnTo>
                  <a:lnTo>
                    <a:pt x="1466973" y="349543"/>
                  </a:lnTo>
                  <a:lnTo>
                    <a:pt x="2292145" y="349543"/>
                  </a:lnTo>
                  <a:lnTo>
                    <a:pt x="2292145" y="307065"/>
                  </a:lnTo>
                  <a:lnTo>
                    <a:pt x="2383831" y="307065"/>
                  </a:lnTo>
                  <a:lnTo>
                    <a:pt x="2383831" y="220120"/>
                  </a:lnTo>
                  <a:lnTo>
                    <a:pt x="2842260" y="220120"/>
                  </a:lnTo>
                  <a:lnTo>
                    <a:pt x="2842260" y="176062"/>
                  </a:lnTo>
                  <a:lnTo>
                    <a:pt x="3117318" y="176062"/>
                  </a:lnTo>
                  <a:lnTo>
                    <a:pt x="3117318" y="132203"/>
                  </a:lnTo>
                  <a:lnTo>
                    <a:pt x="3392375" y="132203"/>
                  </a:lnTo>
                  <a:lnTo>
                    <a:pt x="3392375" y="88391"/>
                  </a:lnTo>
                  <a:lnTo>
                    <a:pt x="3942490" y="88391"/>
                  </a:lnTo>
                  <a:lnTo>
                    <a:pt x="3942490" y="44599"/>
                  </a:lnTo>
                  <a:lnTo>
                    <a:pt x="6876437" y="44599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377973" y="3034080"/>
              <a:ext cx="6876437" cy="2209446"/>
            </a:xfrm>
            <a:custGeom>
              <a:avLst/>
              <a:pathLst>
                <a:path w="6876437" h="2209446">
                  <a:moveTo>
                    <a:pt x="0" y="2209446"/>
                  </a:moveTo>
                  <a:lnTo>
                    <a:pt x="275057" y="2209446"/>
                  </a:lnTo>
                  <a:lnTo>
                    <a:pt x="275057" y="2086902"/>
                  </a:lnTo>
                  <a:lnTo>
                    <a:pt x="366743" y="2086902"/>
                  </a:lnTo>
                  <a:lnTo>
                    <a:pt x="366743" y="1732426"/>
                  </a:lnTo>
                  <a:lnTo>
                    <a:pt x="550114" y="1732426"/>
                  </a:lnTo>
                  <a:lnTo>
                    <a:pt x="550114" y="1494709"/>
                  </a:lnTo>
                  <a:lnTo>
                    <a:pt x="825172" y="1494709"/>
                  </a:lnTo>
                  <a:lnTo>
                    <a:pt x="825172" y="1377329"/>
                  </a:lnTo>
                  <a:lnTo>
                    <a:pt x="916858" y="1377329"/>
                  </a:lnTo>
                  <a:lnTo>
                    <a:pt x="916858" y="1142536"/>
                  </a:lnTo>
                  <a:lnTo>
                    <a:pt x="1466973" y="1142536"/>
                  </a:lnTo>
                  <a:lnTo>
                    <a:pt x="1466973" y="908655"/>
                  </a:lnTo>
                  <a:lnTo>
                    <a:pt x="2292145" y="908655"/>
                  </a:lnTo>
                  <a:lnTo>
                    <a:pt x="2292145" y="792334"/>
                  </a:lnTo>
                  <a:lnTo>
                    <a:pt x="2383831" y="792334"/>
                  </a:lnTo>
                  <a:lnTo>
                    <a:pt x="2383831" y="559472"/>
                  </a:lnTo>
                  <a:lnTo>
                    <a:pt x="2842260" y="559472"/>
                  </a:lnTo>
                  <a:lnTo>
                    <a:pt x="2842260" y="444095"/>
                  </a:lnTo>
                  <a:lnTo>
                    <a:pt x="3117318" y="444095"/>
                  </a:lnTo>
                  <a:lnTo>
                    <a:pt x="3117318" y="330954"/>
                  </a:lnTo>
                  <a:lnTo>
                    <a:pt x="3392375" y="330954"/>
                  </a:lnTo>
                  <a:lnTo>
                    <a:pt x="3392375" y="219616"/>
                  </a:lnTo>
                  <a:lnTo>
                    <a:pt x="3942490" y="219616"/>
                  </a:lnTo>
                  <a:lnTo>
                    <a:pt x="3942490" y="109982"/>
                  </a:lnTo>
                  <a:lnTo>
                    <a:pt x="6876437" y="109982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tx22"/>
            <p:cNvSpPr/>
            <p:nvPr/>
          </p:nvSpPr>
          <p:spPr>
            <a:xfrm>
              <a:off x="756929" y="5433678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756929" y="4601923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756929" y="3770168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0.2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756929" y="2938413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0.3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1063413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285762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4691344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652506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835877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55456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3" name="pl33"/>
            <p:cNvSpPr/>
            <p:nvPr/>
          </p:nvSpPr>
          <p:spPr>
            <a:xfrm>
              <a:off x="3323124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4840953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tx35"/>
            <p:cNvSpPr/>
            <p:nvPr/>
          </p:nvSpPr>
          <p:spPr>
            <a:xfrm>
              <a:off x="3609202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5127031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034151" y="1977589"/>
              <a:ext cx="469745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3.30 (95% CI 1.22-8.94), p = 0.019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1034151" y="1688767"/>
              <a:ext cx="3081985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Platinum-Related Hospitalization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2026-09-14T15:05:09Z</dcterms:modified>
  <cp:category/>
</cp:coreProperties>
</file>