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034151" y="5217571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034151" y="4683402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034151" y="4149233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1034151" y="3615065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034151" y="3080896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073803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120361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166920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8213479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034151" y="5484655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034151" y="4950487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1034151" y="4416318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1034151" y="3882149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1034151" y="3347980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034151" y="2813811"/>
              <a:ext cx="7564080" cy="0"/>
            </a:xfrm>
            <a:custGeom>
              <a:avLst/>
              <a:pathLst>
                <a:path w="7564080" h="0">
                  <a:moveTo>
                    <a:pt x="0" y="0"/>
                  </a:moveTo>
                  <a:lnTo>
                    <a:pt x="7564080" y="0"/>
                  </a:lnTo>
                  <a:lnTo>
                    <a:pt x="756408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050523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097082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143641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7190199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377973" y="3650974"/>
              <a:ext cx="6876437" cy="1799218"/>
            </a:xfrm>
            <a:custGeom>
              <a:avLst/>
              <a:pathLst>
                <a:path w="6876437" h="1799218">
                  <a:moveTo>
                    <a:pt x="0" y="1799218"/>
                  </a:moveTo>
                  <a:lnTo>
                    <a:pt x="163724" y="1799218"/>
                  </a:lnTo>
                  <a:lnTo>
                    <a:pt x="163724" y="1764438"/>
                  </a:lnTo>
                  <a:lnTo>
                    <a:pt x="245587" y="1764438"/>
                  </a:lnTo>
                  <a:lnTo>
                    <a:pt x="245587" y="1563166"/>
                  </a:lnTo>
                  <a:lnTo>
                    <a:pt x="327449" y="1563166"/>
                  </a:lnTo>
                  <a:lnTo>
                    <a:pt x="327449" y="1527135"/>
                  </a:lnTo>
                  <a:lnTo>
                    <a:pt x="409311" y="1527135"/>
                  </a:lnTo>
                  <a:lnTo>
                    <a:pt x="409311" y="1491528"/>
                  </a:lnTo>
                  <a:lnTo>
                    <a:pt x="573036" y="1491528"/>
                  </a:lnTo>
                  <a:lnTo>
                    <a:pt x="573036" y="1316615"/>
                  </a:lnTo>
                  <a:lnTo>
                    <a:pt x="654898" y="1316615"/>
                  </a:lnTo>
                  <a:lnTo>
                    <a:pt x="654898" y="1276935"/>
                  </a:lnTo>
                  <a:lnTo>
                    <a:pt x="736761" y="1276935"/>
                  </a:lnTo>
                  <a:lnTo>
                    <a:pt x="736761" y="1196166"/>
                  </a:lnTo>
                  <a:lnTo>
                    <a:pt x="1064210" y="1196166"/>
                  </a:lnTo>
                  <a:lnTo>
                    <a:pt x="1064210" y="1154175"/>
                  </a:lnTo>
                  <a:lnTo>
                    <a:pt x="1146072" y="1154175"/>
                  </a:lnTo>
                  <a:lnTo>
                    <a:pt x="1146072" y="1112851"/>
                  </a:lnTo>
                  <a:lnTo>
                    <a:pt x="1391659" y="1112851"/>
                  </a:lnTo>
                  <a:lnTo>
                    <a:pt x="1391659" y="1071939"/>
                  </a:lnTo>
                  <a:lnTo>
                    <a:pt x="1473522" y="1071939"/>
                  </a:lnTo>
                  <a:lnTo>
                    <a:pt x="1473522" y="1030677"/>
                  </a:lnTo>
                  <a:lnTo>
                    <a:pt x="1964696" y="1030677"/>
                  </a:lnTo>
                  <a:lnTo>
                    <a:pt x="1964696" y="987230"/>
                  </a:lnTo>
                  <a:lnTo>
                    <a:pt x="2128421" y="987230"/>
                  </a:lnTo>
                  <a:lnTo>
                    <a:pt x="2128421" y="901432"/>
                  </a:lnTo>
                  <a:lnTo>
                    <a:pt x="2455870" y="901432"/>
                  </a:lnTo>
                  <a:lnTo>
                    <a:pt x="2455870" y="859173"/>
                  </a:lnTo>
                  <a:lnTo>
                    <a:pt x="2537732" y="859173"/>
                  </a:lnTo>
                  <a:lnTo>
                    <a:pt x="2537732" y="816666"/>
                  </a:lnTo>
                  <a:lnTo>
                    <a:pt x="3028906" y="816666"/>
                  </a:lnTo>
                  <a:lnTo>
                    <a:pt x="3028906" y="732731"/>
                  </a:lnTo>
                  <a:lnTo>
                    <a:pt x="3110769" y="732731"/>
                  </a:lnTo>
                  <a:lnTo>
                    <a:pt x="3110769" y="608606"/>
                  </a:lnTo>
                  <a:lnTo>
                    <a:pt x="3274493" y="608606"/>
                  </a:lnTo>
                  <a:lnTo>
                    <a:pt x="3274493" y="566198"/>
                  </a:lnTo>
                  <a:lnTo>
                    <a:pt x="3356356" y="566198"/>
                  </a:lnTo>
                  <a:lnTo>
                    <a:pt x="3356356" y="524235"/>
                  </a:lnTo>
                  <a:lnTo>
                    <a:pt x="4174979" y="524235"/>
                  </a:lnTo>
                  <a:lnTo>
                    <a:pt x="4174979" y="482692"/>
                  </a:lnTo>
                  <a:lnTo>
                    <a:pt x="4502429" y="482692"/>
                  </a:lnTo>
                  <a:lnTo>
                    <a:pt x="4502429" y="441702"/>
                  </a:lnTo>
                  <a:lnTo>
                    <a:pt x="4584291" y="441702"/>
                  </a:lnTo>
                  <a:lnTo>
                    <a:pt x="4584291" y="401223"/>
                  </a:lnTo>
                  <a:lnTo>
                    <a:pt x="4829878" y="401223"/>
                  </a:lnTo>
                  <a:lnTo>
                    <a:pt x="4829878" y="283384"/>
                  </a:lnTo>
                  <a:lnTo>
                    <a:pt x="4911740" y="283384"/>
                  </a:lnTo>
                  <a:lnTo>
                    <a:pt x="4911740" y="242433"/>
                  </a:lnTo>
                  <a:lnTo>
                    <a:pt x="5566639" y="242433"/>
                  </a:lnTo>
                  <a:lnTo>
                    <a:pt x="5566639" y="201890"/>
                  </a:lnTo>
                  <a:lnTo>
                    <a:pt x="6221538" y="201890"/>
                  </a:lnTo>
                  <a:lnTo>
                    <a:pt x="6221538" y="161506"/>
                  </a:lnTo>
                  <a:lnTo>
                    <a:pt x="6548987" y="161506"/>
                  </a:lnTo>
                  <a:lnTo>
                    <a:pt x="6548987" y="40109"/>
                  </a:lnTo>
                  <a:lnTo>
                    <a:pt x="6876437" y="40109"/>
                  </a:lnTo>
                  <a:lnTo>
                    <a:pt x="6876437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377973" y="3034080"/>
              <a:ext cx="6876437" cy="2395477"/>
            </a:xfrm>
            <a:custGeom>
              <a:avLst/>
              <a:pathLst>
                <a:path w="6876437" h="2395477">
                  <a:moveTo>
                    <a:pt x="0" y="2395477"/>
                  </a:moveTo>
                  <a:lnTo>
                    <a:pt x="163724" y="2395477"/>
                  </a:lnTo>
                  <a:lnTo>
                    <a:pt x="163724" y="2340329"/>
                  </a:lnTo>
                  <a:lnTo>
                    <a:pt x="245587" y="2340329"/>
                  </a:lnTo>
                  <a:lnTo>
                    <a:pt x="245587" y="2029835"/>
                  </a:lnTo>
                  <a:lnTo>
                    <a:pt x="327449" y="2029835"/>
                  </a:lnTo>
                  <a:lnTo>
                    <a:pt x="327449" y="1975746"/>
                  </a:lnTo>
                  <a:lnTo>
                    <a:pt x="409311" y="1975746"/>
                  </a:lnTo>
                  <a:lnTo>
                    <a:pt x="409311" y="1922723"/>
                  </a:lnTo>
                  <a:lnTo>
                    <a:pt x="573036" y="1922723"/>
                  </a:lnTo>
                  <a:lnTo>
                    <a:pt x="573036" y="1668192"/>
                  </a:lnTo>
                  <a:lnTo>
                    <a:pt x="654898" y="1668192"/>
                  </a:lnTo>
                  <a:lnTo>
                    <a:pt x="654898" y="1611768"/>
                  </a:lnTo>
                  <a:lnTo>
                    <a:pt x="736761" y="1611768"/>
                  </a:lnTo>
                  <a:lnTo>
                    <a:pt x="736761" y="1498354"/>
                  </a:lnTo>
                  <a:lnTo>
                    <a:pt x="1064210" y="1498354"/>
                  </a:lnTo>
                  <a:lnTo>
                    <a:pt x="1064210" y="1440129"/>
                  </a:lnTo>
                  <a:lnTo>
                    <a:pt x="1146072" y="1440129"/>
                  </a:lnTo>
                  <a:lnTo>
                    <a:pt x="1146072" y="1383309"/>
                  </a:lnTo>
                  <a:lnTo>
                    <a:pt x="1391659" y="1383309"/>
                  </a:lnTo>
                  <a:lnTo>
                    <a:pt x="1391659" y="1327515"/>
                  </a:lnTo>
                  <a:lnTo>
                    <a:pt x="1473522" y="1327515"/>
                  </a:lnTo>
                  <a:lnTo>
                    <a:pt x="1473522" y="1271696"/>
                  </a:lnTo>
                  <a:lnTo>
                    <a:pt x="1964696" y="1271696"/>
                  </a:lnTo>
                  <a:lnTo>
                    <a:pt x="1964696" y="1213401"/>
                  </a:lnTo>
                  <a:lnTo>
                    <a:pt x="2128421" y="1213401"/>
                  </a:lnTo>
                  <a:lnTo>
                    <a:pt x="2128421" y="1099687"/>
                  </a:lnTo>
                  <a:lnTo>
                    <a:pt x="2455870" y="1099687"/>
                  </a:lnTo>
                  <a:lnTo>
                    <a:pt x="2455870" y="1044343"/>
                  </a:lnTo>
                  <a:lnTo>
                    <a:pt x="2537732" y="1044343"/>
                  </a:lnTo>
                  <a:lnTo>
                    <a:pt x="2537732" y="989104"/>
                  </a:lnTo>
                  <a:lnTo>
                    <a:pt x="3028906" y="989104"/>
                  </a:lnTo>
                  <a:lnTo>
                    <a:pt x="3028906" y="881257"/>
                  </a:lnTo>
                  <a:lnTo>
                    <a:pt x="3110769" y="881257"/>
                  </a:lnTo>
                  <a:lnTo>
                    <a:pt x="3110769" y="724628"/>
                  </a:lnTo>
                  <a:lnTo>
                    <a:pt x="3274493" y="724628"/>
                  </a:lnTo>
                  <a:lnTo>
                    <a:pt x="3274493" y="671864"/>
                  </a:lnTo>
                  <a:lnTo>
                    <a:pt x="3356356" y="671864"/>
                  </a:lnTo>
                  <a:lnTo>
                    <a:pt x="3356356" y="620017"/>
                  </a:lnTo>
                  <a:lnTo>
                    <a:pt x="4174979" y="620017"/>
                  </a:lnTo>
                  <a:lnTo>
                    <a:pt x="4174979" y="569036"/>
                  </a:lnTo>
                  <a:lnTo>
                    <a:pt x="4502429" y="569036"/>
                  </a:lnTo>
                  <a:lnTo>
                    <a:pt x="4502429" y="519065"/>
                  </a:lnTo>
                  <a:lnTo>
                    <a:pt x="4584291" y="519065"/>
                  </a:lnTo>
                  <a:lnTo>
                    <a:pt x="4584291" y="470036"/>
                  </a:lnTo>
                  <a:lnTo>
                    <a:pt x="4829878" y="470036"/>
                  </a:lnTo>
                  <a:lnTo>
                    <a:pt x="4829878" y="329048"/>
                  </a:lnTo>
                  <a:lnTo>
                    <a:pt x="4911740" y="329048"/>
                  </a:lnTo>
                  <a:lnTo>
                    <a:pt x="4911740" y="280643"/>
                  </a:lnTo>
                  <a:lnTo>
                    <a:pt x="5566639" y="280643"/>
                  </a:lnTo>
                  <a:lnTo>
                    <a:pt x="5566639" y="233012"/>
                  </a:lnTo>
                  <a:lnTo>
                    <a:pt x="6221538" y="233012"/>
                  </a:lnTo>
                  <a:lnTo>
                    <a:pt x="6221538" y="185852"/>
                  </a:lnTo>
                  <a:lnTo>
                    <a:pt x="6548987" y="185852"/>
                  </a:lnTo>
                  <a:lnTo>
                    <a:pt x="6548987" y="45751"/>
                  </a:lnTo>
                  <a:lnTo>
                    <a:pt x="6876437" y="45751"/>
                  </a:lnTo>
                  <a:lnTo>
                    <a:pt x="6876437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tx25"/>
            <p:cNvSpPr/>
            <p:nvPr/>
          </p:nvSpPr>
          <p:spPr>
            <a:xfrm>
              <a:off x="756929" y="5433678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756929" y="4899509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0.1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756929" y="4365340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0.2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3831171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0.3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29700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0.4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2762834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0.5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1011021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301807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506463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11119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4055456" y="5870717"/>
              <a:ext cx="152147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Days from baseline</a:t>
              </a:r>
            </a:p>
          </p:txBody>
        </p:sp>
        <p:sp>
          <p:nvSpPr>
            <p:cNvPr id="36" name="tx36"/>
            <p:cNvSpPr/>
            <p:nvPr/>
          </p:nvSpPr>
          <p:spPr>
            <a:xfrm rot="-5400000">
              <a:off x="-235221" y="4134324"/>
              <a:ext cx="1689536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Cumulative incidence</a:t>
              </a:r>
            </a:p>
          </p:txBody>
        </p:sp>
        <p:sp>
          <p:nvSpPr>
            <p:cNvPr id="37" name="pl37"/>
            <p:cNvSpPr/>
            <p:nvPr/>
          </p:nvSpPr>
          <p:spPr>
            <a:xfrm>
              <a:off x="3323124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4840953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tx39"/>
            <p:cNvSpPr/>
            <p:nvPr/>
          </p:nvSpPr>
          <p:spPr>
            <a:xfrm>
              <a:off x="3609202" y="2356487"/>
              <a:ext cx="1121237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&lt; +25 mg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5127031" y="2356487"/>
              <a:ext cx="1204173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&gt;= +25 mg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1034151" y="1977589"/>
              <a:ext cx="4697455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Discrep &gt;= +25 vs &lt;+25: subHR = 1.61 (95% CI 0.78-3.29), p = 0.197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1034151" y="1688767"/>
              <a:ext cx="2299716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Composite Grade 2 AEs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2026-09-14T15:05:09Z</dcterms:modified>
  <cp:category/>
</cp:coreProperties>
</file>