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034151" y="5156054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034151" y="4498850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034151" y="3841646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034151" y="3184443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01132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820917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63050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440095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034151" y="5484655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034151" y="4827452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034151" y="4170248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034151" y="3513045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1034151" y="2855841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110653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91612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72571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53530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834488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77973" y="4391823"/>
              <a:ext cx="6876437" cy="1023966"/>
            </a:xfrm>
            <a:custGeom>
              <a:avLst/>
              <a:pathLst>
                <a:path w="6876437" h="1023966">
                  <a:moveTo>
                    <a:pt x="0" y="1023966"/>
                  </a:moveTo>
                  <a:lnTo>
                    <a:pt x="271438" y="1023966"/>
                  </a:lnTo>
                  <a:lnTo>
                    <a:pt x="271438" y="988849"/>
                  </a:lnTo>
                  <a:lnTo>
                    <a:pt x="361917" y="988849"/>
                  </a:lnTo>
                  <a:lnTo>
                    <a:pt x="361917" y="884185"/>
                  </a:lnTo>
                  <a:lnTo>
                    <a:pt x="542876" y="884185"/>
                  </a:lnTo>
                  <a:lnTo>
                    <a:pt x="542876" y="812799"/>
                  </a:lnTo>
                  <a:lnTo>
                    <a:pt x="723835" y="812799"/>
                  </a:lnTo>
                  <a:lnTo>
                    <a:pt x="723835" y="776793"/>
                  </a:lnTo>
                  <a:lnTo>
                    <a:pt x="814314" y="776793"/>
                  </a:lnTo>
                  <a:lnTo>
                    <a:pt x="814314" y="740448"/>
                  </a:lnTo>
                  <a:lnTo>
                    <a:pt x="904794" y="740448"/>
                  </a:lnTo>
                  <a:lnTo>
                    <a:pt x="904794" y="666534"/>
                  </a:lnTo>
                  <a:lnTo>
                    <a:pt x="1176232" y="666534"/>
                  </a:lnTo>
                  <a:lnTo>
                    <a:pt x="1176232" y="628508"/>
                  </a:lnTo>
                  <a:lnTo>
                    <a:pt x="1357191" y="628508"/>
                  </a:lnTo>
                  <a:lnTo>
                    <a:pt x="1357191" y="590518"/>
                  </a:lnTo>
                  <a:lnTo>
                    <a:pt x="1447670" y="590518"/>
                  </a:lnTo>
                  <a:lnTo>
                    <a:pt x="1447670" y="514962"/>
                  </a:lnTo>
                  <a:lnTo>
                    <a:pt x="1809588" y="514962"/>
                  </a:lnTo>
                  <a:lnTo>
                    <a:pt x="1809588" y="476413"/>
                  </a:lnTo>
                  <a:lnTo>
                    <a:pt x="2081027" y="476413"/>
                  </a:lnTo>
                  <a:lnTo>
                    <a:pt x="2081027" y="437921"/>
                  </a:lnTo>
                  <a:lnTo>
                    <a:pt x="2261985" y="437921"/>
                  </a:lnTo>
                  <a:lnTo>
                    <a:pt x="2261985" y="399348"/>
                  </a:lnTo>
                  <a:lnTo>
                    <a:pt x="2352465" y="399348"/>
                  </a:lnTo>
                  <a:lnTo>
                    <a:pt x="2352465" y="321046"/>
                  </a:lnTo>
                  <a:lnTo>
                    <a:pt x="2804862" y="321046"/>
                  </a:lnTo>
                  <a:lnTo>
                    <a:pt x="2804862" y="281164"/>
                  </a:lnTo>
                  <a:lnTo>
                    <a:pt x="3076300" y="281164"/>
                  </a:lnTo>
                  <a:lnTo>
                    <a:pt x="3076300" y="241434"/>
                  </a:lnTo>
                  <a:lnTo>
                    <a:pt x="3347739" y="241434"/>
                  </a:lnTo>
                  <a:lnTo>
                    <a:pt x="3347739" y="201778"/>
                  </a:lnTo>
                  <a:lnTo>
                    <a:pt x="3890615" y="201778"/>
                  </a:lnTo>
                  <a:lnTo>
                    <a:pt x="3890615" y="162113"/>
                  </a:lnTo>
                  <a:lnTo>
                    <a:pt x="4343012" y="162113"/>
                  </a:lnTo>
                  <a:lnTo>
                    <a:pt x="4343012" y="121880"/>
                  </a:lnTo>
                  <a:lnTo>
                    <a:pt x="6785957" y="121880"/>
                  </a:lnTo>
                  <a:lnTo>
                    <a:pt x="6785957" y="41489"/>
                  </a:lnTo>
                  <a:lnTo>
                    <a:pt x="6876437" y="41489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377973" y="3034080"/>
              <a:ext cx="6876437" cy="2272930"/>
            </a:xfrm>
            <a:custGeom>
              <a:avLst/>
              <a:pathLst>
                <a:path w="6876437" h="2272930">
                  <a:moveTo>
                    <a:pt x="0" y="2272930"/>
                  </a:moveTo>
                  <a:lnTo>
                    <a:pt x="271438" y="2272930"/>
                  </a:lnTo>
                  <a:lnTo>
                    <a:pt x="271438" y="2183607"/>
                  </a:lnTo>
                  <a:lnTo>
                    <a:pt x="361917" y="2183607"/>
                  </a:lnTo>
                  <a:lnTo>
                    <a:pt x="361917" y="1922405"/>
                  </a:lnTo>
                  <a:lnTo>
                    <a:pt x="542876" y="1922405"/>
                  </a:lnTo>
                  <a:lnTo>
                    <a:pt x="542876" y="1748518"/>
                  </a:lnTo>
                  <a:lnTo>
                    <a:pt x="723835" y="1748518"/>
                  </a:lnTo>
                  <a:lnTo>
                    <a:pt x="723835" y="1662107"/>
                  </a:lnTo>
                  <a:lnTo>
                    <a:pt x="814314" y="1662107"/>
                  </a:lnTo>
                  <a:lnTo>
                    <a:pt x="814314" y="1575760"/>
                  </a:lnTo>
                  <a:lnTo>
                    <a:pt x="904794" y="1575760"/>
                  </a:lnTo>
                  <a:lnTo>
                    <a:pt x="904794" y="1402850"/>
                  </a:lnTo>
                  <a:lnTo>
                    <a:pt x="1176232" y="1402850"/>
                  </a:lnTo>
                  <a:lnTo>
                    <a:pt x="1176232" y="1315288"/>
                  </a:lnTo>
                  <a:lnTo>
                    <a:pt x="1357191" y="1315288"/>
                  </a:lnTo>
                  <a:lnTo>
                    <a:pt x="1357191" y="1228749"/>
                  </a:lnTo>
                  <a:lnTo>
                    <a:pt x="1447670" y="1228749"/>
                  </a:lnTo>
                  <a:lnTo>
                    <a:pt x="1447670" y="1059403"/>
                  </a:lnTo>
                  <a:lnTo>
                    <a:pt x="1809588" y="1059403"/>
                  </a:lnTo>
                  <a:lnTo>
                    <a:pt x="1809588" y="974410"/>
                  </a:lnTo>
                  <a:lnTo>
                    <a:pt x="2081027" y="974410"/>
                  </a:lnTo>
                  <a:lnTo>
                    <a:pt x="2081027" y="890484"/>
                  </a:lnTo>
                  <a:lnTo>
                    <a:pt x="2261985" y="890484"/>
                  </a:lnTo>
                  <a:lnTo>
                    <a:pt x="2261985" y="807315"/>
                  </a:lnTo>
                  <a:lnTo>
                    <a:pt x="2352465" y="807315"/>
                  </a:lnTo>
                  <a:lnTo>
                    <a:pt x="2352465" y="641352"/>
                  </a:lnTo>
                  <a:lnTo>
                    <a:pt x="2804862" y="641352"/>
                  </a:lnTo>
                  <a:lnTo>
                    <a:pt x="2804862" y="558281"/>
                  </a:lnTo>
                  <a:lnTo>
                    <a:pt x="3076300" y="558281"/>
                  </a:lnTo>
                  <a:lnTo>
                    <a:pt x="3076300" y="476497"/>
                  </a:lnTo>
                  <a:lnTo>
                    <a:pt x="3347739" y="476497"/>
                  </a:lnTo>
                  <a:lnTo>
                    <a:pt x="3347739" y="395828"/>
                  </a:lnTo>
                  <a:lnTo>
                    <a:pt x="3890615" y="395828"/>
                  </a:lnTo>
                  <a:lnTo>
                    <a:pt x="3890615" y="316093"/>
                  </a:lnTo>
                  <a:lnTo>
                    <a:pt x="4343012" y="316093"/>
                  </a:lnTo>
                  <a:lnTo>
                    <a:pt x="4343012" y="236185"/>
                  </a:lnTo>
                  <a:lnTo>
                    <a:pt x="6785957" y="236185"/>
                  </a:lnTo>
                  <a:lnTo>
                    <a:pt x="6785957" y="79414"/>
                  </a:lnTo>
                  <a:lnTo>
                    <a:pt x="6876437" y="79414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tx24"/>
            <p:cNvSpPr/>
            <p:nvPr/>
          </p:nvSpPr>
          <p:spPr>
            <a:xfrm>
              <a:off x="756929" y="5433678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756929" y="4776474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756929" y="4119270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0.2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756929" y="3462067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0.3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2804863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0.4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106703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2837119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6467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4562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826588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4055456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5" name="tx35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6" name="pl36"/>
            <p:cNvSpPr/>
            <p:nvPr/>
          </p:nvSpPr>
          <p:spPr>
            <a:xfrm>
              <a:off x="3323124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4840953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tx38"/>
            <p:cNvSpPr/>
            <p:nvPr/>
          </p:nvSpPr>
          <p:spPr>
            <a:xfrm>
              <a:off x="3609202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127031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1034151" y="1977589"/>
              <a:ext cx="4697455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2.60 (95% CI 1.22-5.58), p = 0.014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034151" y="1688767"/>
              <a:ext cx="212168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Overall Hospitalization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2026-09-14T15:05:09Z</dcterms:modified>
  <cp:category/>
</cp:coreProperties>
</file>