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13155" y="5016691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13155" y="4080762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13155" y="3144833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45338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339756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5341737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728591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1113155" y="548465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13155" y="4548726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13155" y="3612798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242547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436964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31382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25800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453386" y="3389412"/>
              <a:ext cx="6804615" cy="1957555"/>
            </a:xfrm>
            <a:custGeom>
              <a:avLst/>
              <a:pathLst>
                <a:path w="6804615" h="1957555">
                  <a:moveTo>
                    <a:pt x="0" y="1957555"/>
                  </a:moveTo>
                  <a:lnTo>
                    <a:pt x="97208" y="1957555"/>
                  </a:lnTo>
                  <a:lnTo>
                    <a:pt x="97208" y="1553899"/>
                  </a:lnTo>
                  <a:lnTo>
                    <a:pt x="388835" y="1553899"/>
                  </a:lnTo>
                  <a:lnTo>
                    <a:pt x="388835" y="1231551"/>
                  </a:lnTo>
                  <a:lnTo>
                    <a:pt x="1458131" y="1231551"/>
                  </a:lnTo>
                  <a:lnTo>
                    <a:pt x="1458131" y="1072368"/>
                  </a:lnTo>
                  <a:lnTo>
                    <a:pt x="1944175" y="1072368"/>
                  </a:lnTo>
                  <a:lnTo>
                    <a:pt x="1944175" y="914019"/>
                  </a:lnTo>
                  <a:lnTo>
                    <a:pt x="2235802" y="914019"/>
                  </a:lnTo>
                  <a:lnTo>
                    <a:pt x="2235802" y="759689"/>
                  </a:lnTo>
                  <a:lnTo>
                    <a:pt x="3110681" y="759689"/>
                  </a:lnTo>
                  <a:lnTo>
                    <a:pt x="3110681" y="440416"/>
                  </a:lnTo>
                  <a:lnTo>
                    <a:pt x="3402307" y="440416"/>
                  </a:lnTo>
                  <a:lnTo>
                    <a:pt x="3402307" y="287555"/>
                  </a:lnTo>
                  <a:lnTo>
                    <a:pt x="6512988" y="287555"/>
                  </a:lnTo>
                  <a:lnTo>
                    <a:pt x="6512988" y="140921"/>
                  </a:lnTo>
                  <a:lnTo>
                    <a:pt x="6804615" y="140921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453386" y="3034080"/>
              <a:ext cx="6804615" cy="2280575"/>
            </a:xfrm>
            <a:custGeom>
              <a:avLst/>
              <a:pathLst>
                <a:path w="6804615" h="2280575">
                  <a:moveTo>
                    <a:pt x="0" y="2280575"/>
                  </a:moveTo>
                  <a:lnTo>
                    <a:pt x="97208" y="2280575"/>
                  </a:lnTo>
                  <a:lnTo>
                    <a:pt x="97208" y="1791551"/>
                  </a:lnTo>
                  <a:lnTo>
                    <a:pt x="388835" y="1791551"/>
                  </a:lnTo>
                  <a:lnTo>
                    <a:pt x="388835" y="1409708"/>
                  </a:lnTo>
                  <a:lnTo>
                    <a:pt x="1458131" y="1409708"/>
                  </a:lnTo>
                  <a:lnTo>
                    <a:pt x="1458131" y="1223550"/>
                  </a:lnTo>
                  <a:lnTo>
                    <a:pt x="1944175" y="1223550"/>
                  </a:lnTo>
                  <a:lnTo>
                    <a:pt x="1944175" y="1039756"/>
                  </a:lnTo>
                  <a:lnTo>
                    <a:pt x="2235802" y="1039756"/>
                  </a:lnTo>
                  <a:lnTo>
                    <a:pt x="2235802" y="861833"/>
                  </a:lnTo>
                  <a:lnTo>
                    <a:pt x="3110681" y="861833"/>
                  </a:lnTo>
                  <a:lnTo>
                    <a:pt x="3110681" y="497071"/>
                  </a:lnTo>
                  <a:lnTo>
                    <a:pt x="3402307" y="497071"/>
                  </a:lnTo>
                  <a:lnTo>
                    <a:pt x="3402307" y="323821"/>
                  </a:lnTo>
                  <a:lnTo>
                    <a:pt x="6512988" y="323821"/>
                  </a:lnTo>
                  <a:lnTo>
                    <a:pt x="6512988" y="158373"/>
                  </a:lnTo>
                  <a:lnTo>
                    <a:pt x="6804615" y="158373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tx20"/>
            <p:cNvSpPr/>
            <p:nvPr/>
          </p:nvSpPr>
          <p:spPr>
            <a:xfrm>
              <a:off x="756929" y="5433678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</a:t>
              </a:r>
            </a:p>
          </p:txBody>
        </p:sp>
        <p:sp>
          <p:nvSpPr>
            <p:cNvPr id="21" name="tx21"/>
            <p:cNvSpPr/>
            <p:nvPr/>
          </p:nvSpPr>
          <p:spPr>
            <a:xfrm>
              <a:off x="756929" y="4497749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756929" y="3561820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2346469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42906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623482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817899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094958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28" name="tx28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29" name="pl29"/>
            <p:cNvSpPr/>
            <p:nvPr/>
          </p:nvSpPr>
          <p:spPr>
            <a:xfrm>
              <a:off x="3362626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4880455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tx31"/>
            <p:cNvSpPr/>
            <p:nvPr/>
          </p:nvSpPr>
          <p:spPr>
            <a:xfrm>
              <a:off x="3648704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5166533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1113155" y="1977589"/>
              <a:ext cx="46974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1.24 (95% CI 0.43-3.54), p = 0.687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1113155" y="1688767"/>
              <a:ext cx="1553016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Anemia Grade 3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2026-09-14T15:05:07Z</dcterms:modified>
  <cp:category/>
</cp:coreProperties>
</file>