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034151" y="5186567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034151" y="4590391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034151" y="3994214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034151" y="3398037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034151" y="2801861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07380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120361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16692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21347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034151" y="5484655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034151" y="4888479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034151" y="4292302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1034151" y="3696126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1034151" y="3099949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05052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3097082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143641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19019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377973" y="3624523"/>
              <a:ext cx="6876437" cy="1821021"/>
            </a:xfrm>
            <a:custGeom>
              <a:avLst/>
              <a:pathLst>
                <a:path w="6876437" h="1821021">
                  <a:moveTo>
                    <a:pt x="0" y="1821021"/>
                  </a:moveTo>
                  <a:lnTo>
                    <a:pt x="163724" y="1821021"/>
                  </a:lnTo>
                  <a:lnTo>
                    <a:pt x="163724" y="1781501"/>
                  </a:lnTo>
                  <a:lnTo>
                    <a:pt x="245587" y="1781501"/>
                  </a:lnTo>
                  <a:lnTo>
                    <a:pt x="245587" y="1704144"/>
                  </a:lnTo>
                  <a:lnTo>
                    <a:pt x="409311" y="1704144"/>
                  </a:lnTo>
                  <a:lnTo>
                    <a:pt x="409311" y="1663219"/>
                  </a:lnTo>
                  <a:lnTo>
                    <a:pt x="573036" y="1663219"/>
                  </a:lnTo>
                  <a:lnTo>
                    <a:pt x="573036" y="1505330"/>
                  </a:lnTo>
                  <a:lnTo>
                    <a:pt x="654898" y="1505330"/>
                  </a:lnTo>
                  <a:lnTo>
                    <a:pt x="654898" y="1457876"/>
                  </a:lnTo>
                  <a:lnTo>
                    <a:pt x="736761" y="1457876"/>
                  </a:lnTo>
                  <a:lnTo>
                    <a:pt x="736761" y="1362171"/>
                  </a:lnTo>
                  <a:lnTo>
                    <a:pt x="1064210" y="1362171"/>
                  </a:lnTo>
                  <a:lnTo>
                    <a:pt x="1064210" y="1312322"/>
                  </a:lnTo>
                  <a:lnTo>
                    <a:pt x="1146072" y="1312322"/>
                  </a:lnTo>
                  <a:lnTo>
                    <a:pt x="1146072" y="1263748"/>
                  </a:lnTo>
                  <a:lnTo>
                    <a:pt x="1391659" y="1263748"/>
                  </a:lnTo>
                  <a:lnTo>
                    <a:pt x="1391659" y="1169689"/>
                  </a:lnTo>
                  <a:lnTo>
                    <a:pt x="1473522" y="1169689"/>
                  </a:lnTo>
                  <a:lnTo>
                    <a:pt x="1473522" y="1121660"/>
                  </a:lnTo>
                  <a:lnTo>
                    <a:pt x="1964696" y="1121660"/>
                  </a:lnTo>
                  <a:lnTo>
                    <a:pt x="1964696" y="1071361"/>
                  </a:lnTo>
                  <a:lnTo>
                    <a:pt x="2128421" y="1071361"/>
                  </a:lnTo>
                  <a:lnTo>
                    <a:pt x="2128421" y="1021319"/>
                  </a:lnTo>
                  <a:lnTo>
                    <a:pt x="2537732" y="1021319"/>
                  </a:lnTo>
                  <a:lnTo>
                    <a:pt x="2537732" y="972385"/>
                  </a:lnTo>
                  <a:lnTo>
                    <a:pt x="3028906" y="972385"/>
                  </a:lnTo>
                  <a:lnTo>
                    <a:pt x="3028906" y="876964"/>
                  </a:lnTo>
                  <a:lnTo>
                    <a:pt x="3110769" y="876964"/>
                  </a:lnTo>
                  <a:lnTo>
                    <a:pt x="3110769" y="694156"/>
                  </a:lnTo>
                  <a:lnTo>
                    <a:pt x="3274493" y="694156"/>
                  </a:lnTo>
                  <a:lnTo>
                    <a:pt x="3274493" y="647446"/>
                  </a:lnTo>
                  <a:lnTo>
                    <a:pt x="3356356" y="647446"/>
                  </a:lnTo>
                  <a:lnTo>
                    <a:pt x="3356356" y="601473"/>
                  </a:lnTo>
                  <a:lnTo>
                    <a:pt x="4174979" y="601473"/>
                  </a:lnTo>
                  <a:lnTo>
                    <a:pt x="4174979" y="556135"/>
                  </a:lnTo>
                  <a:lnTo>
                    <a:pt x="4502429" y="556135"/>
                  </a:lnTo>
                  <a:lnTo>
                    <a:pt x="4502429" y="511660"/>
                  </a:lnTo>
                  <a:lnTo>
                    <a:pt x="4584291" y="511660"/>
                  </a:lnTo>
                  <a:lnTo>
                    <a:pt x="4584291" y="467958"/>
                  </a:lnTo>
                  <a:lnTo>
                    <a:pt x="4829878" y="467958"/>
                  </a:lnTo>
                  <a:lnTo>
                    <a:pt x="4829878" y="301269"/>
                  </a:lnTo>
                  <a:lnTo>
                    <a:pt x="4911740" y="301269"/>
                  </a:lnTo>
                  <a:lnTo>
                    <a:pt x="4911740" y="257520"/>
                  </a:lnTo>
                  <a:lnTo>
                    <a:pt x="5566639" y="257520"/>
                  </a:lnTo>
                  <a:lnTo>
                    <a:pt x="5566639" y="214521"/>
                  </a:lnTo>
                  <a:lnTo>
                    <a:pt x="6221538" y="214521"/>
                  </a:lnTo>
                  <a:lnTo>
                    <a:pt x="6221538" y="171432"/>
                  </a:lnTo>
                  <a:lnTo>
                    <a:pt x="6548987" y="171432"/>
                  </a:lnTo>
                  <a:lnTo>
                    <a:pt x="6548987" y="42271"/>
                  </a:lnTo>
                  <a:lnTo>
                    <a:pt x="6876437" y="42271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377973" y="3034080"/>
              <a:ext cx="6876437" cy="2388745"/>
            </a:xfrm>
            <a:custGeom>
              <a:avLst/>
              <a:pathLst>
                <a:path w="6876437" h="2388745">
                  <a:moveTo>
                    <a:pt x="0" y="2388745"/>
                  </a:moveTo>
                  <a:lnTo>
                    <a:pt x="163724" y="2388745"/>
                  </a:lnTo>
                  <a:lnTo>
                    <a:pt x="163724" y="2327089"/>
                  </a:lnTo>
                  <a:lnTo>
                    <a:pt x="245587" y="2327089"/>
                  </a:lnTo>
                  <a:lnTo>
                    <a:pt x="245587" y="2208613"/>
                  </a:lnTo>
                  <a:lnTo>
                    <a:pt x="409311" y="2208613"/>
                  </a:lnTo>
                  <a:lnTo>
                    <a:pt x="409311" y="2147031"/>
                  </a:lnTo>
                  <a:lnTo>
                    <a:pt x="573036" y="2147031"/>
                  </a:lnTo>
                  <a:lnTo>
                    <a:pt x="573036" y="1915680"/>
                  </a:lnTo>
                  <a:lnTo>
                    <a:pt x="654898" y="1915680"/>
                  </a:lnTo>
                  <a:lnTo>
                    <a:pt x="654898" y="1847871"/>
                  </a:lnTo>
                  <a:lnTo>
                    <a:pt x="736761" y="1847871"/>
                  </a:lnTo>
                  <a:lnTo>
                    <a:pt x="736761" y="1713232"/>
                  </a:lnTo>
                  <a:lnTo>
                    <a:pt x="1064210" y="1713232"/>
                  </a:lnTo>
                  <a:lnTo>
                    <a:pt x="1064210" y="1644139"/>
                  </a:lnTo>
                  <a:lnTo>
                    <a:pt x="1146072" y="1644139"/>
                  </a:lnTo>
                  <a:lnTo>
                    <a:pt x="1146072" y="1577446"/>
                  </a:lnTo>
                  <a:lnTo>
                    <a:pt x="1391659" y="1577446"/>
                  </a:lnTo>
                  <a:lnTo>
                    <a:pt x="1391659" y="1449957"/>
                  </a:lnTo>
                  <a:lnTo>
                    <a:pt x="1473522" y="1449957"/>
                  </a:lnTo>
                  <a:lnTo>
                    <a:pt x="1473522" y="1385649"/>
                  </a:lnTo>
                  <a:lnTo>
                    <a:pt x="1964696" y="1385649"/>
                  </a:lnTo>
                  <a:lnTo>
                    <a:pt x="1964696" y="1318842"/>
                  </a:lnTo>
                  <a:lnTo>
                    <a:pt x="2128421" y="1318842"/>
                  </a:lnTo>
                  <a:lnTo>
                    <a:pt x="2128421" y="1252903"/>
                  </a:lnTo>
                  <a:lnTo>
                    <a:pt x="2537732" y="1252903"/>
                  </a:lnTo>
                  <a:lnTo>
                    <a:pt x="2537732" y="1188914"/>
                  </a:lnTo>
                  <a:lnTo>
                    <a:pt x="3028906" y="1188914"/>
                  </a:lnTo>
                  <a:lnTo>
                    <a:pt x="3028906" y="1065465"/>
                  </a:lnTo>
                  <a:lnTo>
                    <a:pt x="3110769" y="1065465"/>
                  </a:lnTo>
                  <a:lnTo>
                    <a:pt x="3110769" y="833545"/>
                  </a:lnTo>
                  <a:lnTo>
                    <a:pt x="3274493" y="833545"/>
                  </a:lnTo>
                  <a:lnTo>
                    <a:pt x="3274493" y="775198"/>
                  </a:lnTo>
                  <a:lnTo>
                    <a:pt x="3356356" y="775198"/>
                  </a:lnTo>
                  <a:lnTo>
                    <a:pt x="3356356" y="718114"/>
                  </a:lnTo>
                  <a:lnTo>
                    <a:pt x="4174979" y="718114"/>
                  </a:lnTo>
                  <a:lnTo>
                    <a:pt x="4174979" y="662148"/>
                  </a:lnTo>
                  <a:lnTo>
                    <a:pt x="4502429" y="662148"/>
                  </a:lnTo>
                  <a:lnTo>
                    <a:pt x="4502429" y="607557"/>
                  </a:lnTo>
                  <a:lnTo>
                    <a:pt x="4584291" y="607557"/>
                  </a:lnTo>
                  <a:lnTo>
                    <a:pt x="4584291" y="554210"/>
                  </a:lnTo>
                  <a:lnTo>
                    <a:pt x="4829878" y="554210"/>
                  </a:lnTo>
                  <a:lnTo>
                    <a:pt x="4829878" y="353310"/>
                  </a:lnTo>
                  <a:lnTo>
                    <a:pt x="4911740" y="353310"/>
                  </a:lnTo>
                  <a:lnTo>
                    <a:pt x="4911740" y="301238"/>
                  </a:lnTo>
                  <a:lnTo>
                    <a:pt x="5566639" y="301238"/>
                  </a:lnTo>
                  <a:lnTo>
                    <a:pt x="5566639" y="250319"/>
                  </a:lnTo>
                  <a:lnTo>
                    <a:pt x="6221538" y="250319"/>
                  </a:lnTo>
                  <a:lnTo>
                    <a:pt x="6221538" y="199545"/>
                  </a:lnTo>
                  <a:lnTo>
                    <a:pt x="6548987" y="199545"/>
                  </a:lnTo>
                  <a:lnTo>
                    <a:pt x="6548987" y="48844"/>
                  </a:lnTo>
                  <a:lnTo>
                    <a:pt x="6876437" y="48844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tx24"/>
            <p:cNvSpPr/>
            <p:nvPr/>
          </p:nvSpPr>
          <p:spPr>
            <a:xfrm>
              <a:off x="756929" y="5433678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756929" y="4837501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756929" y="4241324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0.2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756929" y="3645148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0.3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3048971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0.4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1011021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301807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506463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11119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055456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4" name="tx34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35" name="pl35"/>
            <p:cNvSpPr/>
            <p:nvPr/>
          </p:nvSpPr>
          <p:spPr>
            <a:xfrm>
              <a:off x="3323124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4840953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3609202" y="2356487"/>
              <a:ext cx="1121237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&lt; +25 mg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127031" y="2356487"/>
              <a:ext cx="1204173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&gt;= +25 mg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1034151" y="1977589"/>
              <a:ext cx="4697455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Discrep &gt;= +25 vs &lt;+25: subHR = 1.59 (95% CI 0.77-3.27), p = 0.206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1034151" y="1688767"/>
              <a:ext cx="1553016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2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2026-09-14T15:05:07Z</dcterms:modified>
  <cp:category/>
</cp:coreProperties>
</file>