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13155" y="5074547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13155" y="4254329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13155" y="3434111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71850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348593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525336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702079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1113155" y="548465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13155" y="4664438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13155" y="3844220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13155" y="3024002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602217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436964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613708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90451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453386" y="4601185"/>
              <a:ext cx="6804615" cy="578064"/>
            </a:xfrm>
            <a:custGeom>
              <a:avLst/>
              <a:pathLst>
                <a:path w="6804615" h="578064">
                  <a:moveTo>
                    <a:pt x="0" y="578064"/>
                  </a:moveTo>
                  <a:lnTo>
                    <a:pt x="353486" y="578064"/>
                  </a:lnTo>
                  <a:lnTo>
                    <a:pt x="353486" y="498904"/>
                  </a:lnTo>
                  <a:lnTo>
                    <a:pt x="883716" y="498904"/>
                  </a:lnTo>
                  <a:lnTo>
                    <a:pt x="883716" y="416408"/>
                  </a:lnTo>
                  <a:lnTo>
                    <a:pt x="972087" y="416408"/>
                  </a:lnTo>
                  <a:lnTo>
                    <a:pt x="972087" y="333975"/>
                  </a:lnTo>
                  <a:lnTo>
                    <a:pt x="3711608" y="333975"/>
                  </a:lnTo>
                  <a:lnTo>
                    <a:pt x="3711608" y="251603"/>
                  </a:lnTo>
                  <a:lnTo>
                    <a:pt x="4860439" y="251603"/>
                  </a:lnTo>
                  <a:lnTo>
                    <a:pt x="4860439" y="167949"/>
                  </a:lnTo>
                  <a:lnTo>
                    <a:pt x="5832527" y="167949"/>
                  </a:lnTo>
                  <a:lnTo>
                    <a:pt x="5832527" y="84619"/>
                  </a:lnTo>
                  <a:lnTo>
                    <a:pt x="6804615" y="84619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453386" y="3034080"/>
              <a:ext cx="6804615" cy="1565759"/>
            </a:xfrm>
            <a:custGeom>
              <a:avLst/>
              <a:pathLst>
                <a:path w="6804615" h="1565759">
                  <a:moveTo>
                    <a:pt x="0" y="1565759"/>
                  </a:moveTo>
                  <a:lnTo>
                    <a:pt x="353486" y="1565759"/>
                  </a:lnTo>
                  <a:lnTo>
                    <a:pt x="353486" y="1343063"/>
                  </a:lnTo>
                  <a:lnTo>
                    <a:pt x="883716" y="1343063"/>
                  </a:lnTo>
                  <a:lnTo>
                    <a:pt x="883716" y="1113831"/>
                  </a:lnTo>
                  <a:lnTo>
                    <a:pt x="972087" y="1113831"/>
                  </a:lnTo>
                  <a:lnTo>
                    <a:pt x="972087" y="887647"/>
                  </a:lnTo>
                  <a:lnTo>
                    <a:pt x="3711608" y="887647"/>
                  </a:lnTo>
                  <a:lnTo>
                    <a:pt x="3711608" y="664466"/>
                  </a:lnTo>
                  <a:lnTo>
                    <a:pt x="4860439" y="664466"/>
                  </a:lnTo>
                  <a:lnTo>
                    <a:pt x="4860439" y="440683"/>
                  </a:lnTo>
                  <a:lnTo>
                    <a:pt x="5832527" y="440683"/>
                  </a:lnTo>
                  <a:lnTo>
                    <a:pt x="5832527" y="220609"/>
                  </a:lnTo>
                  <a:lnTo>
                    <a:pt x="6804615" y="220609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tx21"/>
            <p:cNvSpPr/>
            <p:nvPr/>
          </p:nvSpPr>
          <p:spPr>
            <a:xfrm>
              <a:off x="756929" y="5433678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756929" y="4613460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0.05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756929" y="3793242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2973024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0.15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2523213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42906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605807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82551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094958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0" name="tx30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1" name="pl31"/>
            <p:cNvSpPr/>
            <p:nvPr/>
          </p:nvSpPr>
          <p:spPr>
            <a:xfrm>
              <a:off x="3362626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4880455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tx33"/>
            <p:cNvSpPr/>
            <p:nvPr/>
          </p:nvSpPr>
          <p:spPr>
            <a:xfrm>
              <a:off x="3648704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166533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113155" y="1977589"/>
              <a:ext cx="478222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2.97 (95% CI 0.57-15.41), p = 0.196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113155" y="1688767"/>
              <a:ext cx="123270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(KDIGO)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2026-09-14T15:05:08Z</dcterms:modified>
  <cp:category/>
</cp:coreProperties>
</file>