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1192159" y="5123525"/>
              <a:ext cx="7406072" cy="0"/>
            </a:xfrm>
            <a:custGeom>
              <a:avLst/>
              <a:pathLst>
                <a:path w="7406072" h="0">
                  <a:moveTo>
                    <a:pt x="0" y="0"/>
                  </a:moveTo>
                  <a:lnTo>
                    <a:pt x="7406072" y="0"/>
                  </a:lnTo>
                  <a:lnTo>
                    <a:pt x="7406072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1192159" y="4401265"/>
              <a:ext cx="7406072" cy="0"/>
            </a:xfrm>
            <a:custGeom>
              <a:avLst/>
              <a:pathLst>
                <a:path w="7406072" h="0">
                  <a:moveTo>
                    <a:pt x="0" y="0"/>
                  </a:moveTo>
                  <a:lnTo>
                    <a:pt x="7406072" y="0"/>
                  </a:lnTo>
                  <a:lnTo>
                    <a:pt x="7406072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1192159" y="3679005"/>
              <a:ext cx="7406072" cy="0"/>
            </a:xfrm>
            <a:custGeom>
              <a:avLst/>
              <a:pathLst>
                <a:path w="7406072" h="0">
                  <a:moveTo>
                    <a:pt x="0" y="0"/>
                  </a:moveTo>
                  <a:lnTo>
                    <a:pt x="7406072" y="0"/>
                  </a:lnTo>
                  <a:lnTo>
                    <a:pt x="7406072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1192159" y="2956745"/>
              <a:ext cx="7406072" cy="0"/>
            </a:xfrm>
            <a:custGeom>
              <a:avLst/>
              <a:pathLst>
                <a:path w="7406072" h="0">
                  <a:moveTo>
                    <a:pt x="0" y="0"/>
                  </a:moveTo>
                  <a:lnTo>
                    <a:pt x="7406072" y="0"/>
                  </a:lnTo>
                  <a:lnTo>
                    <a:pt x="7406072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791115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539893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5288670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7037448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1192159" y="5484655"/>
              <a:ext cx="7406072" cy="0"/>
            </a:xfrm>
            <a:custGeom>
              <a:avLst/>
              <a:pathLst>
                <a:path w="7406072" h="0">
                  <a:moveTo>
                    <a:pt x="0" y="0"/>
                  </a:moveTo>
                  <a:lnTo>
                    <a:pt x="7406072" y="0"/>
                  </a:lnTo>
                  <a:lnTo>
                    <a:pt x="7406072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192159" y="4762395"/>
              <a:ext cx="7406072" cy="0"/>
            </a:xfrm>
            <a:custGeom>
              <a:avLst/>
              <a:pathLst>
                <a:path w="7406072" h="0">
                  <a:moveTo>
                    <a:pt x="0" y="0"/>
                  </a:moveTo>
                  <a:lnTo>
                    <a:pt x="7406072" y="0"/>
                  </a:lnTo>
                  <a:lnTo>
                    <a:pt x="7406072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1192159" y="4040135"/>
              <a:ext cx="7406072" cy="0"/>
            </a:xfrm>
            <a:custGeom>
              <a:avLst/>
              <a:pathLst>
                <a:path w="7406072" h="0">
                  <a:moveTo>
                    <a:pt x="0" y="0"/>
                  </a:moveTo>
                  <a:lnTo>
                    <a:pt x="7406072" y="0"/>
                  </a:lnTo>
                  <a:lnTo>
                    <a:pt x="7406072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1192159" y="3317875"/>
              <a:ext cx="7406072" cy="0"/>
            </a:xfrm>
            <a:custGeom>
              <a:avLst/>
              <a:pathLst>
                <a:path w="7406072" h="0">
                  <a:moveTo>
                    <a:pt x="0" y="0"/>
                  </a:moveTo>
                  <a:lnTo>
                    <a:pt x="7406072" y="0"/>
                  </a:lnTo>
                  <a:lnTo>
                    <a:pt x="7406072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2665504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4414282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6163059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7911836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1528799" y="4087384"/>
              <a:ext cx="6732793" cy="893709"/>
            </a:xfrm>
            <a:custGeom>
              <a:avLst/>
              <a:pathLst>
                <a:path w="6732793" h="893709">
                  <a:moveTo>
                    <a:pt x="0" y="893709"/>
                  </a:moveTo>
                  <a:lnTo>
                    <a:pt x="349755" y="893709"/>
                  </a:lnTo>
                  <a:lnTo>
                    <a:pt x="349755" y="723982"/>
                  </a:lnTo>
                  <a:lnTo>
                    <a:pt x="961827" y="723982"/>
                  </a:lnTo>
                  <a:lnTo>
                    <a:pt x="961827" y="542202"/>
                  </a:lnTo>
                  <a:lnTo>
                    <a:pt x="4809138" y="542202"/>
                  </a:lnTo>
                  <a:lnTo>
                    <a:pt x="4809138" y="361556"/>
                  </a:lnTo>
                  <a:lnTo>
                    <a:pt x="5770965" y="361556"/>
                  </a:lnTo>
                  <a:lnTo>
                    <a:pt x="5770965" y="181506"/>
                  </a:lnTo>
                  <a:lnTo>
                    <a:pt x="6732793" y="181506"/>
                  </a:lnTo>
                  <a:lnTo>
                    <a:pt x="6732793" y="0"/>
                  </a:lnTo>
                </a:path>
              </a:pathLst>
            </a:custGeom>
            <a:ln w="27101" cap="flat">
              <a:solidFill>
                <a:srgbClr val="1F78B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1528799" y="3034080"/>
              <a:ext cx="6732793" cy="1547403"/>
            </a:xfrm>
            <a:custGeom>
              <a:avLst/>
              <a:pathLst>
                <a:path w="6732793" h="1547403">
                  <a:moveTo>
                    <a:pt x="0" y="1547403"/>
                  </a:moveTo>
                  <a:lnTo>
                    <a:pt x="349755" y="1547403"/>
                  </a:lnTo>
                  <a:lnTo>
                    <a:pt x="349755" y="1248203"/>
                  </a:lnTo>
                  <a:lnTo>
                    <a:pt x="961827" y="1248203"/>
                  </a:lnTo>
                  <a:lnTo>
                    <a:pt x="961827" y="930580"/>
                  </a:lnTo>
                  <a:lnTo>
                    <a:pt x="4809138" y="930580"/>
                  </a:lnTo>
                  <a:lnTo>
                    <a:pt x="4809138" y="617779"/>
                  </a:lnTo>
                  <a:lnTo>
                    <a:pt x="5770965" y="617779"/>
                  </a:lnTo>
                  <a:lnTo>
                    <a:pt x="5770965" y="308772"/>
                  </a:lnTo>
                  <a:lnTo>
                    <a:pt x="6732793" y="308772"/>
                  </a:lnTo>
                  <a:lnTo>
                    <a:pt x="6732793" y="0"/>
                  </a:lnTo>
                </a:path>
              </a:pathLst>
            </a:custGeom>
            <a:ln w="27101" cap="flat">
              <a:solidFill>
                <a:srgbClr val="E31A1C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tx22"/>
            <p:cNvSpPr/>
            <p:nvPr/>
          </p:nvSpPr>
          <p:spPr>
            <a:xfrm>
              <a:off x="756929" y="5433678"/>
              <a:ext cx="35551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0.000</a:t>
              </a:r>
            </a:p>
          </p:txBody>
        </p:sp>
        <p:sp>
          <p:nvSpPr>
            <p:cNvPr id="23" name="tx23"/>
            <p:cNvSpPr/>
            <p:nvPr/>
          </p:nvSpPr>
          <p:spPr>
            <a:xfrm>
              <a:off x="756929" y="4711418"/>
              <a:ext cx="35551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0.025</a:t>
              </a:r>
            </a:p>
          </p:txBody>
        </p:sp>
        <p:sp>
          <p:nvSpPr>
            <p:cNvPr id="24" name="tx24"/>
            <p:cNvSpPr/>
            <p:nvPr/>
          </p:nvSpPr>
          <p:spPr>
            <a:xfrm>
              <a:off x="756929" y="3989157"/>
              <a:ext cx="35551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0.050</a:t>
              </a:r>
            </a:p>
          </p:txBody>
        </p:sp>
        <p:sp>
          <p:nvSpPr>
            <p:cNvPr id="25" name="tx25"/>
            <p:cNvSpPr/>
            <p:nvPr/>
          </p:nvSpPr>
          <p:spPr>
            <a:xfrm>
              <a:off x="756929" y="3266897"/>
              <a:ext cx="35551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0.075</a:t>
              </a:r>
            </a:p>
          </p:txBody>
        </p:sp>
        <p:sp>
          <p:nvSpPr>
            <p:cNvPr id="26" name="tx26"/>
            <p:cNvSpPr/>
            <p:nvPr/>
          </p:nvSpPr>
          <p:spPr>
            <a:xfrm>
              <a:off x="2586500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27" name="tx27"/>
            <p:cNvSpPr/>
            <p:nvPr/>
          </p:nvSpPr>
          <p:spPr>
            <a:xfrm>
              <a:off x="4335277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28" name="tx28"/>
            <p:cNvSpPr/>
            <p:nvPr/>
          </p:nvSpPr>
          <p:spPr>
            <a:xfrm>
              <a:off x="6084055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60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7832832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80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4134460" y="5870717"/>
              <a:ext cx="152147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Days from baseline</a:t>
              </a:r>
            </a:p>
          </p:txBody>
        </p:sp>
        <p:sp>
          <p:nvSpPr>
            <p:cNvPr id="31" name="tx31"/>
            <p:cNvSpPr/>
            <p:nvPr/>
          </p:nvSpPr>
          <p:spPr>
            <a:xfrm rot="-5400000">
              <a:off x="-235221" y="4134324"/>
              <a:ext cx="1689536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Cumulative incidence</a:t>
              </a:r>
            </a:p>
          </p:txBody>
        </p:sp>
        <p:sp>
          <p:nvSpPr>
            <p:cNvPr id="32" name="pl32"/>
            <p:cNvSpPr/>
            <p:nvPr/>
          </p:nvSpPr>
          <p:spPr>
            <a:xfrm>
              <a:off x="3402128" y="2407465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7101" cap="flat">
              <a:solidFill>
                <a:srgbClr val="1F78B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4919957" y="2407465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7101" cap="flat">
              <a:solidFill>
                <a:srgbClr val="E31A1C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4" name="tx34"/>
            <p:cNvSpPr/>
            <p:nvPr/>
          </p:nvSpPr>
          <p:spPr>
            <a:xfrm>
              <a:off x="3688206" y="2356487"/>
              <a:ext cx="1121237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Discrep &lt; +25 mg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5206035" y="2356487"/>
              <a:ext cx="1204173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Discrep &gt;= +25 mg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1192159" y="1977589"/>
              <a:ext cx="4782220" cy="10936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Discrep &gt;= +25 vs &lt;+25: subHR = 1.82 (95% CI 0.27-12.45), p = 0.543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1192159" y="1688767"/>
              <a:ext cx="1173723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AKI Grade 2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2026-09-14T15:05:08Z</dcterms:modified>
  <cp:category/>
</cp:coreProperties>
</file>