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Default Extension="png" ContentType="image/png"/>
  <Default Extension="svg" ContentType="image/svg+xml"/>
  <Default Extension="bmp" ContentType="image/bmp"/>
  <Default Extension="emf" ContentType="image/x-emf"/>
  <Default Extension="wmf" ContentType="image/x-wmf"/>
  <Default Extension="tiff" ContentType="image/tiff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 standalone="yes"?>

<Relationships  xmlns="http://schemas.openxmlformats.org/package/2006/relationships">
<Relationship Id="rId3" Type="http://schemas.openxmlformats.org/package/2006/relationships/metadata/core-properties" Target="docProps/core.xml"/>
<Relationship Id="rId4" Type="http://schemas.openxmlformats.org/officeDocument/2006/relationships/extended-properties" Target="docProps/app.xml"/>
<Relationship Id="rId1" Type="http://schemas.openxmlformats.org/officeDocument/2006/relationships/officeDocument" Target="ppt/presentation.xml"/>
<Relationship Id="rId2" Type="http://schemas.openxmlformats.org/package/2006/relationships/metadata/thumbnail" Target="docProps/thumbnail.jpeg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
<Relationships  xmlns="http://schemas.openxmlformats.org/package/2006/relationships">
<Relationship Id="rId3" Type="http://schemas.openxmlformats.org/officeDocument/2006/relationships/tags" Target="tags/tag1.xml"/>
<Relationship Id="rId4" Type="http://schemas.openxmlformats.org/officeDocument/2006/relationships/presProps" Target="presProps.xml"/>
<Relationship Id="rId5" Type="http://schemas.openxmlformats.org/officeDocument/2006/relationships/viewProps" Target="viewProps.xml"/>
<Relationship Id="rId6" Type="http://schemas.openxmlformats.org/officeDocument/2006/relationships/theme" Target="theme/theme1.xml"/>
<Relationship Id="rId7" Type="http://schemas.openxmlformats.org/officeDocument/2006/relationships/tableStyles" Target="tableStyles.xml"/>
<Relationship Id="rId1" Type="http://schemas.openxmlformats.org/officeDocument/2006/relationships/slideMaster" Target="slideMasters/slideMaster1.xml"/>
<Relationship Id="rId2" Type="http://schemas.openxmlformats.org/officeDocument/2006/relationships/printerSettings" Target="printerSettings/printerSettings1.bin"/>
<Relationship Id="rId8" Type="http://schemas.openxmlformats.org/officeDocument/2006/relationships/slide" Target="slides/slide1.xml"/>
<Relationship Id="rId9" Type="http://schemas.openxmlformats.org/officeDocument/2006/relationships/slide" Target="slides/slide2.xml"/>
<Relationship Id="rId10" Type="http://schemas.openxmlformats.org/officeDocument/2006/relationships/slide" Target="slides/slide3.xml"/>
<Relationship Id="rId11" Type="http://schemas.openxmlformats.org/officeDocument/2006/relationships/slide" Target="slides/slide4.xml"/>
<Relationship Id="rId12" Type="http://schemas.openxmlformats.org/officeDocument/2006/relationships/slide" Target="slides/slide5.xml"/>
<Relationship Id="rId13" Type="http://schemas.openxmlformats.org/officeDocument/2006/relationships/slide" Target="slides/slide6.xml"/>
<Relationship Id="rId14" Type="http://schemas.openxmlformats.org/officeDocument/2006/relationships/slide" Target="slides/slide7.xml"/>
<Relationship Id="rId15" Type="http://schemas.openxmlformats.org/officeDocument/2006/relationships/slide" Target="slides/slide8.xml"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2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3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4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5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6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7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8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5372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38649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23575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850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779965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2897416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401486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5132320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6249772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41876" y="521126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41876" y="4296186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41876" y="3381112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41876" y="2466037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941876" y="155096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122123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2338690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3456142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4573594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5691046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680849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4" name="pg24"/>
            <p:cNvSpPr/>
            <p:nvPr/>
          </p:nvSpPr>
          <p:spPr>
            <a:xfrm>
              <a:off x="941876" y="4952046"/>
              <a:ext cx="6145984" cy="397808"/>
            </a:xfrm>
            <a:custGeom>
              <a:avLst/>
              <a:pathLst>
                <a:path w="6145984" h="397808">
                  <a:moveTo>
                    <a:pt x="0" y="116705"/>
                  </a:moveTo>
                  <a:lnTo>
                    <a:pt x="27865" y="120460"/>
                  </a:lnTo>
                  <a:lnTo>
                    <a:pt x="127870" y="132980"/>
                  </a:lnTo>
                  <a:lnTo>
                    <a:pt x="227875" y="144532"/>
                  </a:lnTo>
                  <a:lnTo>
                    <a:pt x="327880" y="155106"/>
                  </a:lnTo>
                  <a:lnTo>
                    <a:pt x="427885" y="164692"/>
                  </a:lnTo>
                  <a:lnTo>
                    <a:pt x="527889" y="173287"/>
                  </a:lnTo>
                  <a:lnTo>
                    <a:pt x="627894" y="180896"/>
                  </a:lnTo>
                  <a:lnTo>
                    <a:pt x="727899" y="187533"/>
                  </a:lnTo>
                  <a:lnTo>
                    <a:pt x="827904" y="193226"/>
                  </a:lnTo>
                  <a:lnTo>
                    <a:pt x="927909" y="198017"/>
                  </a:lnTo>
                  <a:lnTo>
                    <a:pt x="1027914" y="201964"/>
                  </a:lnTo>
                  <a:lnTo>
                    <a:pt x="1127919" y="205140"/>
                  </a:lnTo>
                  <a:lnTo>
                    <a:pt x="1227923" y="207624"/>
                  </a:lnTo>
                  <a:lnTo>
                    <a:pt x="1327928" y="209503"/>
                  </a:lnTo>
                  <a:lnTo>
                    <a:pt x="1427933" y="210857"/>
                  </a:lnTo>
                  <a:lnTo>
                    <a:pt x="1527938" y="211754"/>
                  </a:lnTo>
                  <a:lnTo>
                    <a:pt x="1627943" y="212224"/>
                  </a:lnTo>
                  <a:lnTo>
                    <a:pt x="1727948" y="212231"/>
                  </a:lnTo>
                  <a:lnTo>
                    <a:pt x="1827953" y="211777"/>
                  </a:lnTo>
                  <a:lnTo>
                    <a:pt x="1927957" y="210868"/>
                  </a:lnTo>
                  <a:lnTo>
                    <a:pt x="2027962" y="209552"/>
                  </a:lnTo>
                  <a:lnTo>
                    <a:pt x="2127967" y="207945"/>
                  </a:lnTo>
                  <a:lnTo>
                    <a:pt x="2227972" y="206116"/>
                  </a:lnTo>
                  <a:lnTo>
                    <a:pt x="2327977" y="203447"/>
                  </a:lnTo>
                  <a:lnTo>
                    <a:pt x="2427982" y="199895"/>
                  </a:lnTo>
                  <a:lnTo>
                    <a:pt x="2527987" y="195989"/>
                  </a:lnTo>
                  <a:lnTo>
                    <a:pt x="2627991" y="192782"/>
                  </a:lnTo>
                  <a:lnTo>
                    <a:pt x="2727996" y="189537"/>
                  </a:lnTo>
                  <a:lnTo>
                    <a:pt x="2828001" y="185484"/>
                  </a:lnTo>
                  <a:lnTo>
                    <a:pt x="2928006" y="180756"/>
                  </a:lnTo>
                  <a:lnTo>
                    <a:pt x="3028011" y="176183"/>
                  </a:lnTo>
                  <a:lnTo>
                    <a:pt x="3128016" y="173082"/>
                  </a:lnTo>
                  <a:lnTo>
                    <a:pt x="3228021" y="171150"/>
                  </a:lnTo>
                  <a:lnTo>
                    <a:pt x="3328025" y="169023"/>
                  </a:lnTo>
                  <a:lnTo>
                    <a:pt x="3428030" y="166320"/>
                  </a:lnTo>
                  <a:lnTo>
                    <a:pt x="3528035" y="163826"/>
                  </a:lnTo>
                  <a:lnTo>
                    <a:pt x="3628040" y="162388"/>
                  </a:lnTo>
                  <a:lnTo>
                    <a:pt x="3728045" y="161559"/>
                  </a:lnTo>
                  <a:lnTo>
                    <a:pt x="3828050" y="160720"/>
                  </a:lnTo>
                  <a:lnTo>
                    <a:pt x="3928055" y="159460"/>
                  </a:lnTo>
                  <a:lnTo>
                    <a:pt x="4028059" y="157619"/>
                  </a:lnTo>
                  <a:lnTo>
                    <a:pt x="4128064" y="155232"/>
                  </a:lnTo>
                  <a:lnTo>
                    <a:pt x="4228069" y="152415"/>
                  </a:lnTo>
                  <a:lnTo>
                    <a:pt x="4328074" y="149373"/>
                  </a:lnTo>
                  <a:lnTo>
                    <a:pt x="4428079" y="146058"/>
                  </a:lnTo>
                  <a:lnTo>
                    <a:pt x="4528084" y="142441"/>
                  </a:lnTo>
                  <a:lnTo>
                    <a:pt x="4628089" y="138564"/>
                  </a:lnTo>
                  <a:lnTo>
                    <a:pt x="4728094" y="134490"/>
                  </a:lnTo>
                  <a:lnTo>
                    <a:pt x="4828098" y="130100"/>
                  </a:lnTo>
                  <a:lnTo>
                    <a:pt x="4928103" y="125239"/>
                  </a:lnTo>
                  <a:lnTo>
                    <a:pt x="5028108" y="119784"/>
                  </a:lnTo>
                  <a:lnTo>
                    <a:pt x="5128113" y="113620"/>
                  </a:lnTo>
                  <a:lnTo>
                    <a:pt x="5228118" y="106652"/>
                  </a:lnTo>
                  <a:lnTo>
                    <a:pt x="5328123" y="98807"/>
                  </a:lnTo>
                  <a:lnTo>
                    <a:pt x="5428128" y="90043"/>
                  </a:lnTo>
                  <a:lnTo>
                    <a:pt x="5528132" y="80338"/>
                  </a:lnTo>
                  <a:lnTo>
                    <a:pt x="5628137" y="69691"/>
                  </a:lnTo>
                  <a:lnTo>
                    <a:pt x="5728142" y="58111"/>
                  </a:lnTo>
                  <a:lnTo>
                    <a:pt x="5828147" y="45616"/>
                  </a:lnTo>
                  <a:lnTo>
                    <a:pt x="5928152" y="32225"/>
                  </a:lnTo>
                  <a:lnTo>
                    <a:pt x="6028157" y="17961"/>
                  </a:lnTo>
                  <a:lnTo>
                    <a:pt x="6128162" y="2842"/>
                  </a:lnTo>
                  <a:lnTo>
                    <a:pt x="6145984" y="0"/>
                  </a:lnTo>
                  <a:lnTo>
                    <a:pt x="6145984" y="322803"/>
                  </a:lnTo>
                  <a:lnTo>
                    <a:pt x="6128162" y="320407"/>
                  </a:lnTo>
                  <a:lnTo>
                    <a:pt x="6028157" y="307908"/>
                  </a:lnTo>
                  <a:lnTo>
                    <a:pt x="5928152" y="296388"/>
                  </a:lnTo>
                  <a:lnTo>
                    <a:pt x="5828147" y="285880"/>
                  </a:lnTo>
                  <a:lnTo>
                    <a:pt x="5728142" y="276417"/>
                  </a:lnTo>
                  <a:lnTo>
                    <a:pt x="5628137" y="268032"/>
                  </a:lnTo>
                  <a:lnTo>
                    <a:pt x="5528132" y="260754"/>
                  </a:lnTo>
                  <a:lnTo>
                    <a:pt x="5428128" y="254605"/>
                  </a:lnTo>
                  <a:lnTo>
                    <a:pt x="5328123" y="249596"/>
                  </a:lnTo>
                  <a:lnTo>
                    <a:pt x="5228118" y="245718"/>
                  </a:lnTo>
                  <a:lnTo>
                    <a:pt x="5128113" y="242940"/>
                  </a:lnTo>
                  <a:lnTo>
                    <a:pt x="5028108" y="241203"/>
                  </a:lnTo>
                  <a:lnTo>
                    <a:pt x="4928103" y="240423"/>
                  </a:lnTo>
                  <a:lnTo>
                    <a:pt x="4828098" y="240497"/>
                  </a:lnTo>
                  <a:lnTo>
                    <a:pt x="4728094" y="241316"/>
                  </a:lnTo>
                  <a:lnTo>
                    <a:pt x="4628089" y="242755"/>
                  </a:lnTo>
                  <a:lnTo>
                    <a:pt x="4528084" y="244690"/>
                  </a:lnTo>
                  <a:lnTo>
                    <a:pt x="4428079" y="247092"/>
                  </a:lnTo>
                  <a:lnTo>
                    <a:pt x="4328074" y="249902"/>
                  </a:lnTo>
                  <a:lnTo>
                    <a:pt x="4228069" y="252995"/>
                  </a:lnTo>
                  <a:lnTo>
                    <a:pt x="4128064" y="256001"/>
                  </a:lnTo>
                  <a:lnTo>
                    <a:pt x="4028059" y="257985"/>
                  </a:lnTo>
                  <a:lnTo>
                    <a:pt x="3928055" y="259324"/>
                  </a:lnTo>
                  <a:lnTo>
                    <a:pt x="3828050" y="260543"/>
                  </a:lnTo>
                  <a:lnTo>
                    <a:pt x="3728045" y="261974"/>
                  </a:lnTo>
                  <a:lnTo>
                    <a:pt x="3628040" y="263694"/>
                  </a:lnTo>
                  <a:lnTo>
                    <a:pt x="3528035" y="265574"/>
                  </a:lnTo>
                  <a:lnTo>
                    <a:pt x="3428030" y="266990"/>
                  </a:lnTo>
                  <a:lnTo>
                    <a:pt x="3328025" y="268195"/>
                  </a:lnTo>
                  <a:lnTo>
                    <a:pt x="3228021" y="270171"/>
                  </a:lnTo>
                  <a:lnTo>
                    <a:pt x="3128016" y="272737"/>
                  </a:lnTo>
                  <a:lnTo>
                    <a:pt x="3028011" y="275119"/>
                  </a:lnTo>
                  <a:lnTo>
                    <a:pt x="2928006" y="277857"/>
                  </a:lnTo>
                  <a:lnTo>
                    <a:pt x="2828001" y="281308"/>
                  </a:lnTo>
                  <a:lnTo>
                    <a:pt x="2727996" y="285228"/>
                  </a:lnTo>
                  <a:lnTo>
                    <a:pt x="2627991" y="288675"/>
                  </a:lnTo>
                  <a:lnTo>
                    <a:pt x="2527987" y="291266"/>
                  </a:lnTo>
                  <a:lnTo>
                    <a:pt x="2427982" y="294552"/>
                  </a:lnTo>
                  <a:lnTo>
                    <a:pt x="2327977" y="298389"/>
                  </a:lnTo>
                  <a:lnTo>
                    <a:pt x="2227972" y="301961"/>
                  </a:lnTo>
                  <a:lnTo>
                    <a:pt x="2127967" y="304346"/>
                  </a:lnTo>
                  <a:lnTo>
                    <a:pt x="2027962" y="306721"/>
                  </a:lnTo>
                  <a:lnTo>
                    <a:pt x="1927957" y="309330"/>
                  </a:lnTo>
                  <a:lnTo>
                    <a:pt x="1827953" y="312080"/>
                  </a:lnTo>
                  <a:lnTo>
                    <a:pt x="1727948" y="314805"/>
                  </a:lnTo>
                  <a:lnTo>
                    <a:pt x="1627943" y="317301"/>
                  </a:lnTo>
                  <a:lnTo>
                    <a:pt x="1527938" y="319410"/>
                  </a:lnTo>
                  <a:lnTo>
                    <a:pt x="1427933" y="321497"/>
                  </a:lnTo>
                  <a:lnTo>
                    <a:pt x="1327928" y="323728"/>
                  </a:lnTo>
                  <a:lnTo>
                    <a:pt x="1227923" y="326170"/>
                  </a:lnTo>
                  <a:lnTo>
                    <a:pt x="1127919" y="328903"/>
                  </a:lnTo>
                  <a:lnTo>
                    <a:pt x="1027914" y="332010"/>
                  </a:lnTo>
                  <a:lnTo>
                    <a:pt x="927909" y="335571"/>
                  </a:lnTo>
                  <a:lnTo>
                    <a:pt x="827904" y="339655"/>
                  </a:lnTo>
                  <a:lnTo>
                    <a:pt x="727899" y="344320"/>
                  </a:lnTo>
                  <a:lnTo>
                    <a:pt x="627894" y="349606"/>
                  </a:lnTo>
                  <a:lnTo>
                    <a:pt x="527889" y="355540"/>
                  </a:lnTo>
                  <a:lnTo>
                    <a:pt x="427885" y="362134"/>
                  </a:lnTo>
                  <a:lnTo>
                    <a:pt x="327880" y="369391"/>
                  </a:lnTo>
                  <a:lnTo>
                    <a:pt x="227875" y="377307"/>
                  </a:lnTo>
                  <a:lnTo>
                    <a:pt x="127870" y="385872"/>
                  </a:lnTo>
                  <a:lnTo>
                    <a:pt x="27865" y="395072"/>
                  </a:lnTo>
                  <a:lnTo>
                    <a:pt x="0" y="397808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941876" y="4952046"/>
              <a:ext cx="6145984" cy="212231"/>
            </a:xfrm>
            <a:custGeom>
              <a:avLst/>
              <a:pathLst>
                <a:path w="6145984" h="212231">
                  <a:moveTo>
                    <a:pt x="0" y="116705"/>
                  </a:moveTo>
                  <a:lnTo>
                    <a:pt x="27865" y="120460"/>
                  </a:lnTo>
                  <a:lnTo>
                    <a:pt x="127870" y="132980"/>
                  </a:lnTo>
                  <a:lnTo>
                    <a:pt x="227875" y="144532"/>
                  </a:lnTo>
                  <a:lnTo>
                    <a:pt x="327880" y="155106"/>
                  </a:lnTo>
                  <a:lnTo>
                    <a:pt x="427885" y="164692"/>
                  </a:lnTo>
                  <a:lnTo>
                    <a:pt x="527889" y="173287"/>
                  </a:lnTo>
                  <a:lnTo>
                    <a:pt x="627894" y="180896"/>
                  </a:lnTo>
                  <a:lnTo>
                    <a:pt x="727899" y="187533"/>
                  </a:lnTo>
                  <a:lnTo>
                    <a:pt x="827904" y="193226"/>
                  </a:lnTo>
                  <a:lnTo>
                    <a:pt x="927909" y="198017"/>
                  </a:lnTo>
                  <a:lnTo>
                    <a:pt x="1027914" y="201964"/>
                  </a:lnTo>
                  <a:lnTo>
                    <a:pt x="1127919" y="205140"/>
                  </a:lnTo>
                  <a:lnTo>
                    <a:pt x="1227923" y="207624"/>
                  </a:lnTo>
                  <a:lnTo>
                    <a:pt x="1327928" y="209503"/>
                  </a:lnTo>
                  <a:lnTo>
                    <a:pt x="1427933" y="210857"/>
                  </a:lnTo>
                  <a:lnTo>
                    <a:pt x="1527938" y="211754"/>
                  </a:lnTo>
                  <a:lnTo>
                    <a:pt x="1627943" y="212224"/>
                  </a:lnTo>
                  <a:lnTo>
                    <a:pt x="1727948" y="212231"/>
                  </a:lnTo>
                  <a:lnTo>
                    <a:pt x="1827953" y="211777"/>
                  </a:lnTo>
                  <a:lnTo>
                    <a:pt x="1927957" y="210868"/>
                  </a:lnTo>
                  <a:lnTo>
                    <a:pt x="2027962" y="209552"/>
                  </a:lnTo>
                  <a:lnTo>
                    <a:pt x="2127967" y="207945"/>
                  </a:lnTo>
                  <a:lnTo>
                    <a:pt x="2227972" y="206116"/>
                  </a:lnTo>
                  <a:lnTo>
                    <a:pt x="2327977" y="203447"/>
                  </a:lnTo>
                  <a:lnTo>
                    <a:pt x="2427982" y="199895"/>
                  </a:lnTo>
                  <a:lnTo>
                    <a:pt x="2527987" y="195989"/>
                  </a:lnTo>
                  <a:lnTo>
                    <a:pt x="2627991" y="192782"/>
                  </a:lnTo>
                  <a:lnTo>
                    <a:pt x="2727996" y="189537"/>
                  </a:lnTo>
                  <a:lnTo>
                    <a:pt x="2828001" y="185484"/>
                  </a:lnTo>
                  <a:lnTo>
                    <a:pt x="2928006" y="180756"/>
                  </a:lnTo>
                  <a:lnTo>
                    <a:pt x="3028011" y="176183"/>
                  </a:lnTo>
                  <a:lnTo>
                    <a:pt x="3128016" y="173082"/>
                  </a:lnTo>
                  <a:lnTo>
                    <a:pt x="3228021" y="171150"/>
                  </a:lnTo>
                  <a:lnTo>
                    <a:pt x="3328025" y="169023"/>
                  </a:lnTo>
                  <a:lnTo>
                    <a:pt x="3428030" y="166320"/>
                  </a:lnTo>
                  <a:lnTo>
                    <a:pt x="3528035" y="163826"/>
                  </a:lnTo>
                  <a:lnTo>
                    <a:pt x="3628040" y="162388"/>
                  </a:lnTo>
                  <a:lnTo>
                    <a:pt x="3728045" y="161559"/>
                  </a:lnTo>
                  <a:lnTo>
                    <a:pt x="3828050" y="160720"/>
                  </a:lnTo>
                  <a:lnTo>
                    <a:pt x="3928055" y="159460"/>
                  </a:lnTo>
                  <a:lnTo>
                    <a:pt x="4028059" y="157619"/>
                  </a:lnTo>
                  <a:lnTo>
                    <a:pt x="4128064" y="155232"/>
                  </a:lnTo>
                  <a:lnTo>
                    <a:pt x="4228069" y="152415"/>
                  </a:lnTo>
                  <a:lnTo>
                    <a:pt x="4328074" y="149373"/>
                  </a:lnTo>
                  <a:lnTo>
                    <a:pt x="4428079" y="146058"/>
                  </a:lnTo>
                  <a:lnTo>
                    <a:pt x="4528084" y="142441"/>
                  </a:lnTo>
                  <a:lnTo>
                    <a:pt x="4628089" y="138564"/>
                  </a:lnTo>
                  <a:lnTo>
                    <a:pt x="4728094" y="134490"/>
                  </a:lnTo>
                  <a:lnTo>
                    <a:pt x="4828098" y="130100"/>
                  </a:lnTo>
                  <a:lnTo>
                    <a:pt x="4928103" y="125239"/>
                  </a:lnTo>
                  <a:lnTo>
                    <a:pt x="5028108" y="119784"/>
                  </a:lnTo>
                  <a:lnTo>
                    <a:pt x="5128113" y="113620"/>
                  </a:lnTo>
                  <a:lnTo>
                    <a:pt x="5228118" y="106652"/>
                  </a:lnTo>
                  <a:lnTo>
                    <a:pt x="5328123" y="98807"/>
                  </a:lnTo>
                  <a:lnTo>
                    <a:pt x="5428128" y="90043"/>
                  </a:lnTo>
                  <a:lnTo>
                    <a:pt x="5528132" y="80338"/>
                  </a:lnTo>
                  <a:lnTo>
                    <a:pt x="5628137" y="69691"/>
                  </a:lnTo>
                  <a:lnTo>
                    <a:pt x="5728142" y="58111"/>
                  </a:lnTo>
                  <a:lnTo>
                    <a:pt x="5828147" y="45616"/>
                  </a:lnTo>
                  <a:lnTo>
                    <a:pt x="5928152" y="32225"/>
                  </a:lnTo>
                  <a:lnTo>
                    <a:pt x="6028157" y="17961"/>
                  </a:lnTo>
                  <a:lnTo>
                    <a:pt x="6128162" y="2842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941876" y="5192470"/>
              <a:ext cx="6145984" cy="157385"/>
            </a:xfrm>
            <a:custGeom>
              <a:avLst/>
              <a:pathLst>
                <a:path w="6145984" h="157385">
                  <a:moveTo>
                    <a:pt x="6145984" y="82379"/>
                  </a:moveTo>
                  <a:lnTo>
                    <a:pt x="6128162" y="79983"/>
                  </a:lnTo>
                  <a:lnTo>
                    <a:pt x="6028157" y="67484"/>
                  </a:lnTo>
                  <a:lnTo>
                    <a:pt x="5928152" y="55964"/>
                  </a:lnTo>
                  <a:lnTo>
                    <a:pt x="5828147" y="45456"/>
                  </a:lnTo>
                  <a:lnTo>
                    <a:pt x="5728142" y="35993"/>
                  </a:lnTo>
                  <a:lnTo>
                    <a:pt x="5628137" y="27608"/>
                  </a:lnTo>
                  <a:lnTo>
                    <a:pt x="5528132" y="20330"/>
                  </a:lnTo>
                  <a:lnTo>
                    <a:pt x="5428128" y="14181"/>
                  </a:lnTo>
                  <a:lnTo>
                    <a:pt x="5328123" y="9172"/>
                  </a:lnTo>
                  <a:lnTo>
                    <a:pt x="5228118" y="5294"/>
                  </a:lnTo>
                  <a:lnTo>
                    <a:pt x="5128113" y="2516"/>
                  </a:lnTo>
                  <a:lnTo>
                    <a:pt x="5028108" y="779"/>
                  </a:lnTo>
                  <a:lnTo>
                    <a:pt x="4928103" y="0"/>
                  </a:lnTo>
                  <a:lnTo>
                    <a:pt x="4828098" y="73"/>
                  </a:lnTo>
                  <a:lnTo>
                    <a:pt x="4728094" y="892"/>
                  </a:lnTo>
                  <a:lnTo>
                    <a:pt x="4628089" y="2331"/>
                  </a:lnTo>
                  <a:lnTo>
                    <a:pt x="4528084" y="4266"/>
                  </a:lnTo>
                  <a:lnTo>
                    <a:pt x="4428079" y="6668"/>
                  </a:lnTo>
                  <a:lnTo>
                    <a:pt x="4328074" y="9478"/>
                  </a:lnTo>
                  <a:lnTo>
                    <a:pt x="4228069" y="12571"/>
                  </a:lnTo>
                  <a:lnTo>
                    <a:pt x="4128064" y="15577"/>
                  </a:lnTo>
                  <a:lnTo>
                    <a:pt x="4028059" y="17561"/>
                  </a:lnTo>
                  <a:lnTo>
                    <a:pt x="3928055" y="18900"/>
                  </a:lnTo>
                  <a:lnTo>
                    <a:pt x="3828050" y="20119"/>
                  </a:lnTo>
                  <a:lnTo>
                    <a:pt x="3728045" y="21551"/>
                  </a:lnTo>
                  <a:lnTo>
                    <a:pt x="3628040" y="23270"/>
                  </a:lnTo>
                  <a:lnTo>
                    <a:pt x="3528035" y="25150"/>
                  </a:lnTo>
                  <a:lnTo>
                    <a:pt x="3428030" y="26566"/>
                  </a:lnTo>
                  <a:lnTo>
                    <a:pt x="3328025" y="27771"/>
                  </a:lnTo>
                  <a:lnTo>
                    <a:pt x="3228021" y="29747"/>
                  </a:lnTo>
                  <a:lnTo>
                    <a:pt x="3128016" y="32313"/>
                  </a:lnTo>
                  <a:lnTo>
                    <a:pt x="3028011" y="34695"/>
                  </a:lnTo>
                  <a:lnTo>
                    <a:pt x="2928006" y="37433"/>
                  </a:lnTo>
                  <a:lnTo>
                    <a:pt x="2828001" y="40884"/>
                  </a:lnTo>
                  <a:lnTo>
                    <a:pt x="2727996" y="44804"/>
                  </a:lnTo>
                  <a:lnTo>
                    <a:pt x="2627991" y="48251"/>
                  </a:lnTo>
                  <a:lnTo>
                    <a:pt x="2527987" y="50842"/>
                  </a:lnTo>
                  <a:lnTo>
                    <a:pt x="2427982" y="54129"/>
                  </a:lnTo>
                  <a:lnTo>
                    <a:pt x="2327977" y="57965"/>
                  </a:lnTo>
                  <a:lnTo>
                    <a:pt x="2227972" y="61537"/>
                  </a:lnTo>
                  <a:lnTo>
                    <a:pt x="2127967" y="63922"/>
                  </a:lnTo>
                  <a:lnTo>
                    <a:pt x="2027962" y="66297"/>
                  </a:lnTo>
                  <a:lnTo>
                    <a:pt x="1927957" y="68906"/>
                  </a:lnTo>
                  <a:lnTo>
                    <a:pt x="1827953" y="71656"/>
                  </a:lnTo>
                  <a:lnTo>
                    <a:pt x="1727948" y="74381"/>
                  </a:lnTo>
                  <a:lnTo>
                    <a:pt x="1627943" y="76877"/>
                  </a:lnTo>
                  <a:lnTo>
                    <a:pt x="1527938" y="78986"/>
                  </a:lnTo>
                  <a:lnTo>
                    <a:pt x="1427933" y="81073"/>
                  </a:lnTo>
                  <a:lnTo>
                    <a:pt x="1327928" y="83304"/>
                  </a:lnTo>
                  <a:lnTo>
                    <a:pt x="1227923" y="85746"/>
                  </a:lnTo>
                  <a:lnTo>
                    <a:pt x="1127919" y="88479"/>
                  </a:lnTo>
                  <a:lnTo>
                    <a:pt x="1027914" y="91586"/>
                  </a:lnTo>
                  <a:lnTo>
                    <a:pt x="927909" y="95147"/>
                  </a:lnTo>
                  <a:lnTo>
                    <a:pt x="827904" y="99231"/>
                  </a:lnTo>
                  <a:lnTo>
                    <a:pt x="727899" y="103896"/>
                  </a:lnTo>
                  <a:lnTo>
                    <a:pt x="627894" y="109182"/>
                  </a:lnTo>
                  <a:lnTo>
                    <a:pt x="527889" y="115116"/>
                  </a:lnTo>
                  <a:lnTo>
                    <a:pt x="427885" y="121710"/>
                  </a:lnTo>
                  <a:lnTo>
                    <a:pt x="327880" y="128967"/>
                  </a:lnTo>
                  <a:lnTo>
                    <a:pt x="227875" y="136883"/>
                  </a:lnTo>
                  <a:lnTo>
                    <a:pt x="127870" y="145448"/>
                  </a:lnTo>
                  <a:lnTo>
                    <a:pt x="27865" y="154648"/>
                  </a:lnTo>
                  <a:lnTo>
                    <a:pt x="0" y="157385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941876" y="5113448"/>
              <a:ext cx="6145984" cy="105620"/>
            </a:xfrm>
            <a:custGeom>
              <a:avLst/>
              <a:pathLst>
                <a:path w="6145984" h="105620">
                  <a:moveTo>
                    <a:pt x="0" y="95855"/>
                  </a:moveTo>
                  <a:lnTo>
                    <a:pt x="27865" y="96364"/>
                  </a:lnTo>
                  <a:lnTo>
                    <a:pt x="127870" y="98024"/>
                  </a:lnTo>
                  <a:lnTo>
                    <a:pt x="227875" y="99518"/>
                  </a:lnTo>
                  <a:lnTo>
                    <a:pt x="327880" y="100847"/>
                  </a:lnTo>
                  <a:lnTo>
                    <a:pt x="427885" y="102011"/>
                  </a:lnTo>
                  <a:lnTo>
                    <a:pt x="527889" y="103012"/>
                  </a:lnTo>
                  <a:lnTo>
                    <a:pt x="627894" y="103849"/>
                  </a:lnTo>
                  <a:lnTo>
                    <a:pt x="727899" y="104525"/>
                  </a:lnTo>
                  <a:lnTo>
                    <a:pt x="827904" y="105039"/>
                  </a:lnTo>
                  <a:lnTo>
                    <a:pt x="927909" y="105392"/>
                  </a:lnTo>
                  <a:lnTo>
                    <a:pt x="1027914" y="105586"/>
                  </a:lnTo>
                  <a:lnTo>
                    <a:pt x="1127919" y="105620"/>
                  </a:lnTo>
                  <a:lnTo>
                    <a:pt x="1227923" y="105496"/>
                  </a:lnTo>
                  <a:lnTo>
                    <a:pt x="1327928" y="105214"/>
                  </a:lnTo>
                  <a:lnTo>
                    <a:pt x="1427933" y="104775"/>
                  </a:lnTo>
                  <a:lnTo>
                    <a:pt x="1527938" y="104180"/>
                  </a:lnTo>
                  <a:lnTo>
                    <a:pt x="1627943" y="103361"/>
                  </a:lnTo>
                  <a:lnTo>
                    <a:pt x="1727948" y="102116"/>
                  </a:lnTo>
                  <a:lnTo>
                    <a:pt x="1827953" y="100527"/>
                  </a:lnTo>
                  <a:lnTo>
                    <a:pt x="1927957" y="98698"/>
                  </a:lnTo>
                  <a:lnTo>
                    <a:pt x="2027962" y="96735"/>
                  </a:lnTo>
                  <a:lnTo>
                    <a:pt x="2127967" y="94744"/>
                  </a:lnTo>
                  <a:lnTo>
                    <a:pt x="2227972" y="92637"/>
                  </a:lnTo>
                  <a:lnTo>
                    <a:pt x="2327977" y="89517"/>
                  </a:lnTo>
                  <a:lnTo>
                    <a:pt x="2427982" y="85822"/>
                  </a:lnTo>
                  <a:lnTo>
                    <a:pt x="2527987" y="82226"/>
                  </a:lnTo>
                  <a:lnTo>
                    <a:pt x="2627991" y="79326"/>
                  </a:lnTo>
                  <a:lnTo>
                    <a:pt x="2727996" y="75981"/>
                  </a:lnTo>
                  <a:lnTo>
                    <a:pt x="2828001" y="71995"/>
                  </a:lnTo>
                  <a:lnTo>
                    <a:pt x="2928006" y="67905"/>
                  </a:lnTo>
                  <a:lnTo>
                    <a:pt x="3028011" y="64249"/>
                  </a:lnTo>
                  <a:lnTo>
                    <a:pt x="3128016" y="61508"/>
                  </a:lnTo>
                  <a:lnTo>
                    <a:pt x="3228021" y="59259"/>
                  </a:lnTo>
                  <a:lnTo>
                    <a:pt x="3328025" y="57207"/>
                  </a:lnTo>
                  <a:lnTo>
                    <a:pt x="3428030" y="55253"/>
                  </a:lnTo>
                  <a:lnTo>
                    <a:pt x="3528035" y="53298"/>
                  </a:lnTo>
                  <a:lnTo>
                    <a:pt x="3628040" y="51639"/>
                  </a:lnTo>
                  <a:lnTo>
                    <a:pt x="3728045" y="50365"/>
                  </a:lnTo>
                  <a:lnTo>
                    <a:pt x="3828050" y="49230"/>
                  </a:lnTo>
                  <a:lnTo>
                    <a:pt x="3928055" y="47990"/>
                  </a:lnTo>
                  <a:lnTo>
                    <a:pt x="4028059" y="46400"/>
                  </a:lnTo>
                  <a:lnTo>
                    <a:pt x="4128064" y="44215"/>
                  </a:lnTo>
                  <a:lnTo>
                    <a:pt x="4228069" y="41303"/>
                  </a:lnTo>
                  <a:lnTo>
                    <a:pt x="4328074" y="38236"/>
                  </a:lnTo>
                  <a:lnTo>
                    <a:pt x="4428079" y="35173"/>
                  </a:lnTo>
                  <a:lnTo>
                    <a:pt x="4528084" y="32164"/>
                  </a:lnTo>
                  <a:lnTo>
                    <a:pt x="4628089" y="29257"/>
                  </a:lnTo>
                  <a:lnTo>
                    <a:pt x="4728094" y="26501"/>
                  </a:lnTo>
                  <a:lnTo>
                    <a:pt x="4828098" y="23897"/>
                  </a:lnTo>
                  <a:lnTo>
                    <a:pt x="4928103" y="21429"/>
                  </a:lnTo>
                  <a:lnTo>
                    <a:pt x="5028108" y="19092"/>
                  </a:lnTo>
                  <a:lnTo>
                    <a:pt x="5128113" y="16879"/>
                  </a:lnTo>
                  <a:lnTo>
                    <a:pt x="5228118" y="14783"/>
                  </a:lnTo>
                  <a:lnTo>
                    <a:pt x="5328123" y="12800"/>
                  </a:lnTo>
                  <a:lnTo>
                    <a:pt x="5428128" y="10922"/>
                  </a:lnTo>
                  <a:lnTo>
                    <a:pt x="5528132" y="9144"/>
                  </a:lnTo>
                  <a:lnTo>
                    <a:pt x="5628137" y="7460"/>
                  </a:lnTo>
                  <a:lnTo>
                    <a:pt x="5728142" y="5862"/>
                  </a:lnTo>
                  <a:lnTo>
                    <a:pt x="5828147" y="4346"/>
                  </a:lnTo>
                  <a:lnTo>
                    <a:pt x="5928152" y="2905"/>
                  </a:lnTo>
                  <a:lnTo>
                    <a:pt x="6028157" y="1533"/>
                  </a:lnTo>
                  <a:lnTo>
                    <a:pt x="6128162" y="223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g28"/>
            <p:cNvSpPr/>
            <p:nvPr/>
          </p:nvSpPr>
          <p:spPr>
            <a:xfrm>
              <a:off x="941876" y="4672071"/>
              <a:ext cx="6145984" cy="722204"/>
            </a:xfrm>
            <a:custGeom>
              <a:avLst/>
              <a:pathLst>
                <a:path w="6145984" h="722204">
                  <a:moveTo>
                    <a:pt x="0" y="335231"/>
                  </a:moveTo>
                  <a:lnTo>
                    <a:pt x="27865" y="339449"/>
                  </a:lnTo>
                  <a:lnTo>
                    <a:pt x="127870" y="353331"/>
                  </a:lnTo>
                  <a:lnTo>
                    <a:pt x="227875" y="365935"/>
                  </a:lnTo>
                  <a:lnTo>
                    <a:pt x="327880" y="377237"/>
                  </a:lnTo>
                  <a:lnTo>
                    <a:pt x="427885" y="387221"/>
                  </a:lnTo>
                  <a:lnTo>
                    <a:pt x="527889" y="395878"/>
                  </a:lnTo>
                  <a:lnTo>
                    <a:pt x="627894" y="403208"/>
                  </a:lnTo>
                  <a:lnTo>
                    <a:pt x="727899" y="409232"/>
                  </a:lnTo>
                  <a:lnTo>
                    <a:pt x="827904" y="413987"/>
                  </a:lnTo>
                  <a:lnTo>
                    <a:pt x="927909" y="417537"/>
                  </a:lnTo>
                  <a:lnTo>
                    <a:pt x="1027914" y="419966"/>
                  </a:lnTo>
                  <a:lnTo>
                    <a:pt x="1127919" y="421384"/>
                  </a:lnTo>
                  <a:lnTo>
                    <a:pt x="1227923" y="421913"/>
                  </a:lnTo>
                  <a:lnTo>
                    <a:pt x="1327928" y="421682"/>
                  </a:lnTo>
                  <a:lnTo>
                    <a:pt x="1427933" y="420812"/>
                  </a:lnTo>
                  <a:lnTo>
                    <a:pt x="1527938" y="419407"/>
                  </a:lnTo>
                  <a:lnTo>
                    <a:pt x="1627943" y="417558"/>
                  </a:lnTo>
                  <a:lnTo>
                    <a:pt x="1727948" y="415374"/>
                  </a:lnTo>
                  <a:lnTo>
                    <a:pt x="1827953" y="412861"/>
                  </a:lnTo>
                  <a:lnTo>
                    <a:pt x="1927957" y="410012"/>
                  </a:lnTo>
                  <a:lnTo>
                    <a:pt x="2027962" y="406885"/>
                  </a:lnTo>
                  <a:lnTo>
                    <a:pt x="2127967" y="403647"/>
                  </a:lnTo>
                  <a:lnTo>
                    <a:pt x="2227972" y="400547"/>
                  </a:lnTo>
                  <a:lnTo>
                    <a:pt x="2327977" y="397399"/>
                  </a:lnTo>
                  <a:lnTo>
                    <a:pt x="2427982" y="393795"/>
                  </a:lnTo>
                  <a:lnTo>
                    <a:pt x="2527987" y="390030"/>
                  </a:lnTo>
                  <a:lnTo>
                    <a:pt x="2627991" y="387349"/>
                  </a:lnTo>
                  <a:lnTo>
                    <a:pt x="2727996" y="386988"/>
                  </a:lnTo>
                  <a:lnTo>
                    <a:pt x="2828001" y="387659"/>
                  </a:lnTo>
                  <a:lnTo>
                    <a:pt x="2928006" y="388076"/>
                  </a:lnTo>
                  <a:lnTo>
                    <a:pt x="3028011" y="388045"/>
                  </a:lnTo>
                  <a:lnTo>
                    <a:pt x="3128016" y="388686"/>
                  </a:lnTo>
                  <a:lnTo>
                    <a:pt x="3228021" y="394787"/>
                  </a:lnTo>
                  <a:lnTo>
                    <a:pt x="3328025" y="402954"/>
                  </a:lnTo>
                  <a:lnTo>
                    <a:pt x="3428030" y="408818"/>
                  </a:lnTo>
                  <a:lnTo>
                    <a:pt x="3528035" y="409864"/>
                  </a:lnTo>
                  <a:lnTo>
                    <a:pt x="3628040" y="408719"/>
                  </a:lnTo>
                  <a:lnTo>
                    <a:pt x="3728045" y="407382"/>
                  </a:lnTo>
                  <a:lnTo>
                    <a:pt x="3828050" y="404926"/>
                  </a:lnTo>
                  <a:lnTo>
                    <a:pt x="3928055" y="400750"/>
                  </a:lnTo>
                  <a:lnTo>
                    <a:pt x="4028059" y="394649"/>
                  </a:lnTo>
                  <a:lnTo>
                    <a:pt x="4128064" y="386721"/>
                  </a:lnTo>
                  <a:lnTo>
                    <a:pt x="4228069" y="377142"/>
                  </a:lnTo>
                  <a:lnTo>
                    <a:pt x="4328074" y="366116"/>
                  </a:lnTo>
                  <a:lnTo>
                    <a:pt x="4428079" y="353865"/>
                  </a:lnTo>
                  <a:lnTo>
                    <a:pt x="4528084" y="340709"/>
                  </a:lnTo>
                  <a:lnTo>
                    <a:pt x="4628089" y="327072"/>
                  </a:lnTo>
                  <a:lnTo>
                    <a:pt x="4728094" y="313406"/>
                  </a:lnTo>
                  <a:lnTo>
                    <a:pt x="4828098" y="299439"/>
                  </a:lnTo>
                  <a:lnTo>
                    <a:pt x="4928103" y="284794"/>
                  </a:lnTo>
                  <a:lnTo>
                    <a:pt x="5028108" y="269260"/>
                  </a:lnTo>
                  <a:lnTo>
                    <a:pt x="5128113" y="252637"/>
                  </a:lnTo>
                  <a:lnTo>
                    <a:pt x="5228118" y="234751"/>
                  </a:lnTo>
                  <a:lnTo>
                    <a:pt x="5328123" y="215471"/>
                  </a:lnTo>
                  <a:lnTo>
                    <a:pt x="5428128" y="194706"/>
                  </a:lnTo>
                  <a:lnTo>
                    <a:pt x="5528132" y="172405"/>
                  </a:lnTo>
                  <a:lnTo>
                    <a:pt x="5628137" y="148543"/>
                  </a:lnTo>
                  <a:lnTo>
                    <a:pt x="5728142" y="123114"/>
                  </a:lnTo>
                  <a:lnTo>
                    <a:pt x="5828147" y="96124"/>
                  </a:lnTo>
                  <a:lnTo>
                    <a:pt x="5928152" y="67584"/>
                  </a:lnTo>
                  <a:lnTo>
                    <a:pt x="6028157" y="37507"/>
                  </a:lnTo>
                  <a:lnTo>
                    <a:pt x="6128162" y="5902"/>
                  </a:lnTo>
                  <a:lnTo>
                    <a:pt x="6145984" y="0"/>
                  </a:lnTo>
                  <a:lnTo>
                    <a:pt x="6145984" y="505393"/>
                  </a:lnTo>
                  <a:lnTo>
                    <a:pt x="6128162" y="503093"/>
                  </a:lnTo>
                  <a:lnTo>
                    <a:pt x="6028157" y="491460"/>
                  </a:lnTo>
                  <a:lnTo>
                    <a:pt x="5928152" y="481168"/>
                  </a:lnTo>
                  <a:lnTo>
                    <a:pt x="5828147" y="472291"/>
                  </a:lnTo>
                  <a:lnTo>
                    <a:pt x="5728142" y="464902"/>
                  </a:lnTo>
                  <a:lnTo>
                    <a:pt x="5628137" y="459073"/>
                  </a:lnTo>
                  <a:lnTo>
                    <a:pt x="5528132" y="454871"/>
                  </a:lnTo>
                  <a:lnTo>
                    <a:pt x="5428128" y="452351"/>
                  </a:lnTo>
                  <a:lnTo>
                    <a:pt x="5328123" y="451551"/>
                  </a:lnTo>
                  <a:lnTo>
                    <a:pt x="5228118" y="452478"/>
                  </a:lnTo>
                  <a:lnTo>
                    <a:pt x="5128113" y="455105"/>
                  </a:lnTo>
                  <a:lnTo>
                    <a:pt x="5028108" y="459360"/>
                  </a:lnTo>
                  <a:lnTo>
                    <a:pt x="4928103" y="465132"/>
                  </a:lnTo>
                  <a:lnTo>
                    <a:pt x="4828098" y="472281"/>
                  </a:lnTo>
                  <a:lnTo>
                    <a:pt x="4728094" y="480658"/>
                  </a:lnTo>
                  <a:lnTo>
                    <a:pt x="4628089" y="490198"/>
                  </a:lnTo>
                  <a:lnTo>
                    <a:pt x="4528084" y="500793"/>
                  </a:lnTo>
                  <a:lnTo>
                    <a:pt x="4428079" y="512048"/>
                  </a:lnTo>
                  <a:lnTo>
                    <a:pt x="4328074" y="523509"/>
                  </a:lnTo>
                  <a:lnTo>
                    <a:pt x="4228069" y="534615"/>
                  </a:lnTo>
                  <a:lnTo>
                    <a:pt x="4128064" y="544489"/>
                  </a:lnTo>
                  <a:lnTo>
                    <a:pt x="4028059" y="551786"/>
                  </a:lnTo>
                  <a:lnTo>
                    <a:pt x="3928055" y="557102"/>
                  </a:lnTo>
                  <a:lnTo>
                    <a:pt x="3828050" y="561213"/>
                  </a:lnTo>
                  <a:lnTo>
                    <a:pt x="3728045" y="564596"/>
                  </a:lnTo>
                  <a:lnTo>
                    <a:pt x="3628040" y="567328"/>
                  </a:lnTo>
                  <a:lnTo>
                    <a:pt x="3528035" y="569163"/>
                  </a:lnTo>
                  <a:lnTo>
                    <a:pt x="3428030" y="566431"/>
                  </a:lnTo>
                  <a:lnTo>
                    <a:pt x="3328025" y="558222"/>
                  </a:lnTo>
                  <a:lnTo>
                    <a:pt x="3228021" y="549818"/>
                  </a:lnTo>
                  <a:lnTo>
                    <a:pt x="3128016" y="544708"/>
                  </a:lnTo>
                  <a:lnTo>
                    <a:pt x="3028011" y="542943"/>
                  </a:lnTo>
                  <a:lnTo>
                    <a:pt x="2928006" y="540100"/>
                  </a:lnTo>
                  <a:lnTo>
                    <a:pt x="2828001" y="537684"/>
                  </a:lnTo>
                  <a:lnTo>
                    <a:pt x="2727996" y="536805"/>
                  </a:lnTo>
                  <a:lnTo>
                    <a:pt x="2627991" y="537484"/>
                  </a:lnTo>
                  <a:lnTo>
                    <a:pt x="2527987" y="539199"/>
                  </a:lnTo>
                  <a:lnTo>
                    <a:pt x="2427982" y="541995"/>
                  </a:lnTo>
                  <a:lnTo>
                    <a:pt x="2327977" y="546044"/>
                  </a:lnTo>
                  <a:lnTo>
                    <a:pt x="2227972" y="550605"/>
                  </a:lnTo>
                  <a:lnTo>
                    <a:pt x="2127967" y="554575"/>
                  </a:lnTo>
                  <a:lnTo>
                    <a:pt x="2027962" y="559016"/>
                  </a:lnTo>
                  <a:lnTo>
                    <a:pt x="1927957" y="564168"/>
                  </a:lnTo>
                  <a:lnTo>
                    <a:pt x="1827953" y="569899"/>
                  </a:lnTo>
                  <a:lnTo>
                    <a:pt x="1727948" y="575969"/>
                  </a:lnTo>
                  <a:lnTo>
                    <a:pt x="1627943" y="582071"/>
                  </a:lnTo>
                  <a:lnTo>
                    <a:pt x="1527938" y="587957"/>
                  </a:lnTo>
                  <a:lnTo>
                    <a:pt x="1427933" y="594034"/>
                  </a:lnTo>
                  <a:lnTo>
                    <a:pt x="1327928" y="600517"/>
                  </a:lnTo>
                  <a:lnTo>
                    <a:pt x="1227923" y="607514"/>
                  </a:lnTo>
                  <a:lnTo>
                    <a:pt x="1127919" y="615154"/>
                  </a:lnTo>
                  <a:lnTo>
                    <a:pt x="1027914" y="623572"/>
                  </a:lnTo>
                  <a:lnTo>
                    <a:pt x="927909" y="632897"/>
                  </a:lnTo>
                  <a:lnTo>
                    <a:pt x="827904" y="643244"/>
                  </a:lnTo>
                  <a:lnTo>
                    <a:pt x="727899" y="654704"/>
                  </a:lnTo>
                  <a:lnTo>
                    <a:pt x="627894" y="667348"/>
                  </a:lnTo>
                  <a:lnTo>
                    <a:pt x="527889" y="681220"/>
                  </a:lnTo>
                  <a:lnTo>
                    <a:pt x="427885" y="696345"/>
                  </a:lnTo>
                  <a:lnTo>
                    <a:pt x="327880" y="712731"/>
                  </a:lnTo>
                  <a:lnTo>
                    <a:pt x="274193" y="722204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941876" y="4672071"/>
              <a:ext cx="6145984" cy="421913"/>
            </a:xfrm>
            <a:custGeom>
              <a:avLst/>
              <a:pathLst>
                <a:path w="6145984" h="421913">
                  <a:moveTo>
                    <a:pt x="0" y="335231"/>
                  </a:moveTo>
                  <a:lnTo>
                    <a:pt x="27865" y="339449"/>
                  </a:lnTo>
                  <a:lnTo>
                    <a:pt x="127870" y="353331"/>
                  </a:lnTo>
                  <a:lnTo>
                    <a:pt x="227875" y="365935"/>
                  </a:lnTo>
                  <a:lnTo>
                    <a:pt x="327880" y="377237"/>
                  </a:lnTo>
                  <a:lnTo>
                    <a:pt x="427885" y="387221"/>
                  </a:lnTo>
                  <a:lnTo>
                    <a:pt x="527889" y="395878"/>
                  </a:lnTo>
                  <a:lnTo>
                    <a:pt x="627894" y="403208"/>
                  </a:lnTo>
                  <a:lnTo>
                    <a:pt x="727899" y="409232"/>
                  </a:lnTo>
                  <a:lnTo>
                    <a:pt x="827904" y="413987"/>
                  </a:lnTo>
                  <a:lnTo>
                    <a:pt x="927909" y="417537"/>
                  </a:lnTo>
                  <a:lnTo>
                    <a:pt x="1027914" y="419966"/>
                  </a:lnTo>
                  <a:lnTo>
                    <a:pt x="1127919" y="421384"/>
                  </a:lnTo>
                  <a:lnTo>
                    <a:pt x="1227923" y="421913"/>
                  </a:lnTo>
                  <a:lnTo>
                    <a:pt x="1327928" y="421682"/>
                  </a:lnTo>
                  <a:lnTo>
                    <a:pt x="1427933" y="420812"/>
                  </a:lnTo>
                  <a:lnTo>
                    <a:pt x="1527938" y="419407"/>
                  </a:lnTo>
                  <a:lnTo>
                    <a:pt x="1627943" y="417558"/>
                  </a:lnTo>
                  <a:lnTo>
                    <a:pt x="1727948" y="415374"/>
                  </a:lnTo>
                  <a:lnTo>
                    <a:pt x="1827953" y="412861"/>
                  </a:lnTo>
                  <a:lnTo>
                    <a:pt x="1927957" y="410012"/>
                  </a:lnTo>
                  <a:lnTo>
                    <a:pt x="2027962" y="406885"/>
                  </a:lnTo>
                  <a:lnTo>
                    <a:pt x="2127967" y="403647"/>
                  </a:lnTo>
                  <a:lnTo>
                    <a:pt x="2227972" y="400547"/>
                  </a:lnTo>
                  <a:lnTo>
                    <a:pt x="2327977" y="397399"/>
                  </a:lnTo>
                  <a:lnTo>
                    <a:pt x="2427982" y="393795"/>
                  </a:lnTo>
                  <a:lnTo>
                    <a:pt x="2527987" y="390030"/>
                  </a:lnTo>
                  <a:lnTo>
                    <a:pt x="2627991" y="387349"/>
                  </a:lnTo>
                  <a:lnTo>
                    <a:pt x="2727996" y="386988"/>
                  </a:lnTo>
                  <a:lnTo>
                    <a:pt x="2828001" y="387659"/>
                  </a:lnTo>
                  <a:lnTo>
                    <a:pt x="2928006" y="388076"/>
                  </a:lnTo>
                  <a:lnTo>
                    <a:pt x="3028011" y="388045"/>
                  </a:lnTo>
                  <a:lnTo>
                    <a:pt x="3128016" y="388686"/>
                  </a:lnTo>
                  <a:lnTo>
                    <a:pt x="3228021" y="394787"/>
                  </a:lnTo>
                  <a:lnTo>
                    <a:pt x="3328025" y="402954"/>
                  </a:lnTo>
                  <a:lnTo>
                    <a:pt x="3428030" y="408818"/>
                  </a:lnTo>
                  <a:lnTo>
                    <a:pt x="3528035" y="409864"/>
                  </a:lnTo>
                  <a:lnTo>
                    <a:pt x="3628040" y="408719"/>
                  </a:lnTo>
                  <a:lnTo>
                    <a:pt x="3728045" y="407382"/>
                  </a:lnTo>
                  <a:lnTo>
                    <a:pt x="3828050" y="404926"/>
                  </a:lnTo>
                  <a:lnTo>
                    <a:pt x="3928055" y="400750"/>
                  </a:lnTo>
                  <a:lnTo>
                    <a:pt x="4028059" y="394649"/>
                  </a:lnTo>
                  <a:lnTo>
                    <a:pt x="4128064" y="386721"/>
                  </a:lnTo>
                  <a:lnTo>
                    <a:pt x="4228069" y="377142"/>
                  </a:lnTo>
                  <a:lnTo>
                    <a:pt x="4328074" y="366116"/>
                  </a:lnTo>
                  <a:lnTo>
                    <a:pt x="4428079" y="353865"/>
                  </a:lnTo>
                  <a:lnTo>
                    <a:pt x="4528084" y="340709"/>
                  </a:lnTo>
                  <a:lnTo>
                    <a:pt x="4628089" y="327072"/>
                  </a:lnTo>
                  <a:lnTo>
                    <a:pt x="4728094" y="313406"/>
                  </a:lnTo>
                  <a:lnTo>
                    <a:pt x="4828098" y="299439"/>
                  </a:lnTo>
                  <a:lnTo>
                    <a:pt x="4928103" y="284794"/>
                  </a:lnTo>
                  <a:lnTo>
                    <a:pt x="5028108" y="269260"/>
                  </a:lnTo>
                  <a:lnTo>
                    <a:pt x="5128113" y="252637"/>
                  </a:lnTo>
                  <a:lnTo>
                    <a:pt x="5228118" y="234751"/>
                  </a:lnTo>
                  <a:lnTo>
                    <a:pt x="5328123" y="215471"/>
                  </a:lnTo>
                  <a:lnTo>
                    <a:pt x="5428128" y="194706"/>
                  </a:lnTo>
                  <a:lnTo>
                    <a:pt x="5528132" y="172405"/>
                  </a:lnTo>
                  <a:lnTo>
                    <a:pt x="5628137" y="148543"/>
                  </a:lnTo>
                  <a:lnTo>
                    <a:pt x="5728142" y="123114"/>
                  </a:lnTo>
                  <a:lnTo>
                    <a:pt x="5828147" y="96124"/>
                  </a:lnTo>
                  <a:lnTo>
                    <a:pt x="5928152" y="67584"/>
                  </a:lnTo>
                  <a:lnTo>
                    <a:pt x="6028157" y="37507"/>
                  </a:lnTo>
                  <a:lnTo>
                    <a:pt x="6128162" y="5902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1216069" y="5123622"/>
              <a:ext cx="5871791" cy="270652"/>
            </a:xfrm>
            <a:custGeom>
              <a:avLst/>
              <a:pathLst>
                <a:path w="5871791" h="270652">
                  <a:moveTo>
                    <a:pt x="5871791" y="53842"/>
                  </a:moveTo>
                  <a:lnTo>
                    <a:pt x="5853968" y="51542"/>
                  </a:lnTo>
                  <a:lnTo>
                    <a:pt x="5753963" y="39908"/>
                  </a:lnTo>
                  <a:lnTo>
                    <a:pt x="5653958" y="29616"/>
                  </a:lnTo>
                  <a:lnTo>
                    <a:pt x="5553954" y="20739"/>
                  </a:lnTo>
                  <a:lnTo>
                    <a:pt x="5453949" y="13350"/>
                  </a:lnTo>
                  <a:lnTo>
                    <a:pt x="5353944" y="7521"/>
                  </a:lnTo>
                  <a:lnTo>
                    <a:pt x="5253939" y="3319"/>
                  </a:lnTo>
                  <a:lnTo>
                    <a:pt x="5153934" y="800"/>
                  </a:lnTo>
                  <a:lnTo>
                    <a:pt x="5053929" y="0"/>
                  </a:lnTo>
                  <a:lnTo>
                    <a:pt x="4953924" y="927"/>
                  </a:lnTo>
                  <a:lnTo>
                    <a:pt x="4853919" y="3554"/>
                  </a:lnTo>
                  <a:lnTo>
                    <a:pt x="4753915" y="7809"/>
                  </a:lnTo>
                  <a:lnTo>
                    <a:pt x="4653910" y="13581"/>
                  </a:lnTo>
                  <a:lnTo>
                    <a:pt x="4553905" y="20730"/>
                  </a:lnTo>
                  <a:lnTo>
                    <a:pt x="4453900" y="29106"/>
                  </a:lnTo>
                  <a:lnTo>
                    <a:pt x="4353895" y="38646"/>
                  </a:lnTo>
                  <a:lnTo>
                    <a:pt x="4253890" y="49242"/>
                  </a:lnTo>
                  <a:lnTo>
                    <a:pt x="4153885" y="60497"/>
                  </a:lnTo>
                  <a:lnTo>
                    <a:pt x="4053881" y="71957"/>
                  </a:lnTo>
                  <a:lnTo>
                    <a:pt x="3953876" y="83063"/>
                  </a:lnTo>
                  <a:lnTo>
                    <a:pt x="3853871" y="92937"/>
                  </a:lnTo>
                  <a:lnTo>
                    <a:pt x="3753866" y="100235"/>
                  </a:lnTo>
                  <a:lnTo>
                    <a:pt x="3653861" y="105550"/>
                  </a:lnTo>
                  <a:lnTo>
                    <a:pt x="3553856" y="109662"/>
                  </a:lnTo>
                  <a:lnTo>
                    <a:pt x="3453851" y="113045"/>
                  </a:lnTo>
                  <a:lnTo>
                    <a:pt x="3353847" y="115776"/>
                  </a:lnTo>
                  <a:lnTo>
                    <a:pt x="3253842" y="117612"/>
                  </a:lnTo>
                  <a:lnTo>
                    <a:pt x="3153837" y="114880"/>
                  </a:lnTo>
                  <a:lnTo>
                    <a:pt x="3053832" y="106670"/>
                  </a:lnTo>
                  <a:lnTo>
                    <a:pt x="2953827" y="98267"/>
                  </a:lnTo>
                  <a:lnTo>
                    <a:pt x="2853822" y="93157"/>
                  </a:lnTo>
                  <a:lnTo>
                    <a:pt x="2753817" y="91391"/>
                  </a:lnTo>
                  <a:lnTo>
                    <a:pt x="2653813" y="88549"/>
                  </a:lnTo>
                  <a:lnTo>
                    <a:pt x="2553808" y="86133"/>
                  </a:lnTo>
                  <a:lnTo>
                    <a:pt x="2453803" y="85253"/>
                  </a:lnTo>
                  <a:lnTo>
                    <a:pt x="2353798" y="85932"/>
                  </a:lnTo>
                  <a:lnTo>
                    <a:pt x="2253793" y="87647"/>
                  </a:lnTo>
                  <a:lnTo>
                    <a:pt x="2153788" y="90443"/>
                  </a:lnTo>
                  <a:lnTo>
                    <a:pt x="2053783" y="94493"/>
                  </a:lnTo>
                  <a:lnTo>
                    <a:pt x="1953779" y="99053"/>
                  </a:lnTo>
                  <a:lnTo>
                    <a:pt x="1853774" y="103024"/>
                  </a:lnTo>
                  <a:lnTo>
                    <a:pt x="1753769" y="107465"/>
                  </a:lnTo>
                  <a:lnTo>
                    <a:pt x="1653764" y="112617"/>
                  </a:lnTo>
                  <a:lnTo>
                    <a:pt x="1553759" y="118348"/>
                  </a:lnTo>
                  <a:lnTo>
                    <a:pt x="1453754" y="124417"/>
                  </a:lnTo>
                  <a:lnTo>
                    <a:pt x="1353749" y="130519"/>
                  </a:lnTo>
                  <a:lnTo>
                    <a:pt x="1253745" y="136406"/>
                  </a:lnTo>
                  <a:lnTo>
                    <a:pt x="1153740" y="142483"/>
                  </a:lnTo>
                  <a:lnTo>
                    <a:pt x="1053735" y="148965"/>
                  </a:lnTo>
                  <a:lnTo>
                    <a:pt x="953730" y="155962"/>
                  </a:lnTo>
                  <a:lnTo>
                    <a:pt x="853725" y="163602"/>
                  </a:lnTo>
                  <a:lnTo>
                    <a:pt x="753720" y="172020"/>
                  </a:lnTo>
                  <a:lnTo>
                    <a:pt x="653715" y="181346"/>
                  </a:lnTo>
                  <a:lnTo>
                    <a:pt x="553711" y="191692"/>
                  </a:lnTo>
                  <a:lnTo>
                    <a:pt x="453706" y="203153"/>
                  </a:lnTo>
                  <a:lnTo>
                    <a:pt x="353701" y="215797"/>
                  </a:lnTo>
                  <a:lnTo>
                    <a:pt x="253696" y="229669"/>
                  </a:lnTo>
                  <a:lnTo>
                    <a:pt x="153691" y="244793"/>
                  </a:lnTo>
                  <a:lnTo>
                    <a:pt x="53686" y="261180"/>
                  </a:lnTo>
                  <a:lnTo>
                    <a:pt x="0" y="270652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941876" y="4924768"/>
              <a:ext cx="6145984" cy="302588"/>
            </a:xfrm>
            <a:custGeom>
              <a:avLst/>
              <a:pathLst>
                <a:path w="6145984" h="302588">
                  <a:moveTo>
                    <a:pt x="0" y="302588"/>
                  </a:moveTo>
                  <a:lnTo>
                    <a:pt x="27865" y="301724"/>
                  </a:lnTo>
                  <a:lnTo>
                    <a:pt x="127870" y="298603"/>
                  </a:lnTo>
                  <a:lnTo>
                    <a:pt x="227875" y="295459"/>
                  </a:lnTo>
                  <a:lnTo>
                    <a:pt x="327880" y="292287"/>
                  </a:lnTo>
                  <a:lnTo>
                    <a:pt x="427885" y="289086"/>
                  </a:lnTo>
                  <a:lnTo>
                    <a:pt x="527889" y="285852"/>
                  </a:lnTo>
                  <a:lnTo>
                    <a:pt x="627894" y="282581"/>
                  </a:lnTo>
                  <a:lnTo>
                    <a:pt x="727899" y="279271"/>
                  </a:lnTo>
                  <a:lnTo>
                    <a:pt x="827904" y="275919"/>
                  </a:lnTo>
                  <a:lnTo>
                    <a:pt x="927909" y="272520"/>
                  </a:lnTo>
                  <a:lnTo>
                    <a:pt x="1027914" y="269072"/>
                  </a:lnTo>
                  <a:lnTo>
                    <a:pt x="1127919" y="265572"/>
                  </a:lnTo>
                  <a:lnTo>
                    <a:pt x="1227923" y="262017"/>
                  </a:lnTo>
                  <a:lnTo>
                    <a:pt x="1327928" y="258403"/>
                  </a:lnTo>
                  <a:lnTo>
                    <a:pt x="1427933" y="254727"/>
                  </a:lnTo>
                  <a:lnTo>
                    <a:pt x="1527938" y="250985"/>
                  </a:lnTo>
                  <a:lnTo>
                    <a:pt x="1627943" y="247117"/>
                  </a:lnTo>
                  <a:lnTo>
                    <a:pt x="1727948" y="242975"/>
                  </a:lnTo>
                  <a:lnTo>
                    <a:pt x="1827953" y="238683"/>
                  </a:lnTo>
                  <a:lnTo>
                    <a:pt x="1927957" y="234393"/>
                  </a:lnTo>
                  <a:lnTo>
                    <a:pt x="2027962" y="230254"/>
                  </a:lnTo>
                  <a:lnTo>
                    <a:pt x="2127967" y="226414"/>
                  </a:lnTo>
                  <a:lnTo>
                    <a:pt x="2227972" y="222879"/>
                  </a:lnTo>
                  <a:lnTo>
                    <a:pt x="2327977" y="219025"/>
                  </a:lnTo>
                  <a:lnTo>
                    <a:pt x="2427982" y="215198"/>
                  </a:lnTo>
                  <a:lnTo>
                    <a:pt x="2527987" y="211918"/>
                  </a:lnTo>
                  <a:lnTo>
                    <a:pt x="2627991" y="209720"/>
                  </a:lnTo>
                  <a:lnTo>
                    <a:pt x="2727996" y="209200"/>
                  </a:lnTo>
                  <a:lnTo>
                    <a:pt x="2828001" y="209975"/>
                  </a:lnTo>
                  <a:lnTo>
                    <a:pt x="2928006" y="211391"/>
                  </a:lnTo>
                  <a:lnTo>
                    <a:pt x="3028011" y="212797"/>
                  </a:lnTo>
                  <a:lnTo>
                    <a:pt x="3128016" y="214000"/>
                  </a:lnTo>
                  <a:lnTo>
                    <a:pt x="3228021" y="219606"/>
                  </a:lnTo>
                  <a:lnTo>
                    <a:pt x="3328025" y="227891"/>
                  </a:lnTo>
                  <a:lnTo>
                    <a:pt x="3428030" y="234928"/>
                  </a:lnTo>
                  <a:lnTo>
                    <a:pt x="3528035" y="236817"/>
                  </a:lnTo>
                  <a:lnTo>
                    <a:pt x="3628040" y="235327"/>
                  </a:lnTo>
                  <a:lnTo>
                    <a:pt x="3728045" y="233292"/>
                  </a:lnTo>
                  <a:lnTo>
                    <a:pt x="3828050" y="230373"/>
                  </a:lnTo>
                  <a:lnTo>
                    <a:pt x="3928055" y="226229"/>
                  </a:lnTo>
                  <a:lnTo>
                    <a:pt x="4028059" y="220521"/>
                  </a:lnTo>
                  <a:lnTo>
                    <a:pt x="4128064" y="212908"/>
                  </a:lnTo>
                  <a:lnTo>
                    <a:pt x="4228069" y="203182"/>
                  </a:lnTo>
                  <a:lnTo>
                    <a:pt x="4328074" y="192116"/>
                  </a:lnTo>
                  <a:lnTo>
                    <a:pt x="4428079" y="180260"/>
                  </a:lnTo>
                  <a:lnTo>
                    <a:pt x="4528084" y="168054"/>
                  </a:lnTo>
                  <a:lnTo>
                    <a:pt x="4628089" y="155938"/>
                  </a:lnTo>
                  <a:lnTo>
                    <a:pt x="4728094" y="144335"/>
                  </a:lnTo>
                  <a:lnTo>
                    <a:pt x="4828098" y="133163"/>
                  </a:lnTo>
                  <a:lnTo>
                    <a:pt x="4928103" y="122266"/>
                  </a:lnTo>
                  <a:lnTo>
                    <a:pt x="5028108" y="111613"/>
                  </a:lnTo>
                  <a:lnTo>
                    <a:pt x="5128113" y="101174"/>
                  </a:lnTo>
                  <a:lnTo>
                    <a:pt x="5228118" y="90918"/>
                  </a:lnTo>
                  <a:lnTo>
                    <a:pt x="5328123" y="80814"/>
                  </a:lnTo>
                  <a:lnTo>
                    <a:pt x="5428128" y="70832"/>
                  </a:lnTo>
                  <a:lnTo>
                    <a:pt x="5528132" y="60941"/>
                  </a:lnTo>
                  <a:lnTo>
                    <a:pt x="5628137" y="51111"/>
                  </a:lnTo>
                  <a:lnTo>
                    <a:pt x="5728142" y="41311"/>
                  </a:lnTo>
                  <a:lnTo>
                    <a:pt x="5828147" y="31511"/>
                  </a:lnTo>
                  <a:lnTo>
                    <a:pt x="5928152" y="21679"/>
                  </a:lnTo>
                  <a:lnTo>
                    <a:pt x="6028157" y="11786"/>
                  </a:lnTo>
                  <a:lnTo>
                    <a:pt x="6128162" y="1801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2" name="pg32"/>
            <p:cNvSpPr/>
            <p:nvPr/>
          </p:nvSpPr>
          <p:spPr>
            <a:xfrm>
              <a:off x="941876" y="4769588"/>
              <a:ext cx="6145984" cy="624686"/>
            </a:xfrm>
            <a:custGeom>
              <a:avLst/>
              <a:pathLst>
                <a:path w="6145984" h="624686">
                  <a:moveTo>
                    <a:pt x="0" y="246051"/>
                  </a:moveTo>
                  <a:lnTo>
                    <a:pt x="27865" y="250239"/>
                  </a:lnTo>
                  <a:lnTo>
                    <a:pt x="127870" y="264043"/>
                  </a:lnTo>
                  <a:lnTo>
                    <a:pt x="227875" y="276598"/>
                  </a:lnTo>
                  <a:lnTo>
                    <a:pt x="327880" y="287884"/>
                  </a:lnTo>
                  <a:lnTo>
                    <a:pt x="427885" y="297883"/>
                  </a:lnTo>
                  <a:lnTo>
                    <a:pt x="527889" y="306588"/>
                  </a:lnTo>
                  <a:lnTo>
                    <a:pt x="627894" y="314002"/>
                  </a:lnTo>
                  <a:lnTo>
                    <a:pt x="727899" y="320141"/>
                  </a:lnTo>
                  <a:lnTo>
                    <a:pt x="827904" y="325044"/>
                  </a:lnTo>
                  <a:lnTo>
                    <a:pt x="927909" y="328769"/>
                  </a:lnTo>
                  <a:lnTo>
                    <a:pt x="1027914" y="331401"/>
                  </a:lnTo>
                  <a:lnTo>
                    <a:pt x="1127919" y="333042"/>
                  </a:lnTo>
                  <a:lnTo>
                    <a:pt x="1227923" y="333809"/>
                  </a:lnTo>
                  <a:lnTo>
                    <a:pt x="1327928" y="333825"/>
                  </a:lnTo>
                  <a:lnTo>
                    <a:pt x="1427933" y="333207"/>
                  </a:lnTo>
                  <a:lnTo>
                    <a:pt x="1527938" y="332052"/>
                  </a:lnTo>
                  <a:lnTo>
                    <a:pt x="1627943" y="330488"/>
                  </a:lnTo>
                  <a:lnTo>
                    <a:pt x="1727948" y="328728"/>
                  </a:lnTo>
                  <a:lnTo>
                    <a:pt x="1827953" y="326724"/>
                  </a:lnTo>
                  <a:lnTo>
                    <a:pt x="1927957" y="324403"/>
                  </a:lnTo>
                  <a:lnTo>
                    <a:pt x="2027962" y="321753"/>
                  </a:lnTo>
                  <a:lnTo>
                    <a:pt x="2127967" y="318863"/>
                  </a:lnTo>
                  <a:lnTo>
                    <a:pt x="2227972" y="316053"/>
                  </a:lnTo>
                  <a:lnTo>
                    <a:pt x="2327977" y="313815"/>
                  </a:lnTo>
                  <a:lnTo>
                    <a:pt x="2427982" y="311387"/>
                  </a:lnTo>
                  <a:lnTo>
                    <a:pt x="2527987" y="308500"/>
                  </a:lnTo>
                  <a:lnTo>
                    <a:pt x="2627991" y="305827"/>
                  </a:lnTo>
                  <a:lnTo>
                    <a:pt x="2727996" y="305049"/>
                  </a:lnTo>
                  <a:lnTo>
                    <a:pt x="2828001" y="305172"/>
                  </a:lnTo>
                  <a:lnTo>
                    <a:pt x="2928006" y="304851"/>
                  </a:lnTo>
                  <a:lnTo>
                    <a:pt x="3028011" y="303776"/>
                  </a:lnTo>
                  <a:lnTo>
                    <a:pt x="3128016" y="302709"/>
                  </a:lnTo>
                  <a:lnTo>
                    <a:pt x="3228021" y="304282"/>
                  </a:lnTo>
                  <a:lnTo>
                    <a:pt x="3328025" y="306356"/>
                  </a:lnTo>
                  <a:lnTo>
                    <a:pt x="3428030" y="306799"/>
                  </a:lnTo>
                  <a:lnTo>
                    <a:pt x="3528035" y="305224"/>
                  </a:lnTo>
                  <a:lnTo>
                    <a:pt x="3628040" y="303334"/>
                  </a:lnTo>
                  <a:lnTo>
                    <a:pt x="3728045" y="301608"/>
                  </a:lnTo>
                  <a:lnTo>
                    <a:pt x="3828050" y="299279"/>
                  </a:lnTo>
                  <a:lnTo>
                    <a:pt x="3928055" y="295889"/>
                  </a:lnTo>
                  <a:lnTo>
                    <a:pt x="4028059" y="291355"/>
                  </a:lnTo>
                  <a:lnTo>
                    <a:pt x="4128064" y="285887"/>
                  </a:lnTo>
                  <a:lnTo>
                    <a:pt x="4228069" y="279708"/>
                  </a:lnTo>
                  <a:lnTo>
                    <a:pt x="4328074" y="272660"/>
                  </a:lnTo>
                  <a:lnTo>
                    <a:pt x="4428079" y="264756"/>
                  </a:lnTo>
                  <a:lnTo>
                    <a:pt x="4528084" y="256161"/>
                  </a:lnTo>
                  <a:lnTo>
                    <a:pt x="4628089" y="247134"/>
                  </a:lnTo>
                  <a:lnTo>
                    <a:pt x="4728094" y="237970"/>
                  </a:lnTo>
                  <a:lnTo>
                    <a:pt x="4828098" y="228481"/>
                  </a:lnTo>
                  <a:lnTo>
                    <a:pt x="4928103" y="218377"/>
                  </a:lnTo>
                  <a:lnTo>
                    <a:pt x="5028108" y="207466"/>
                  </a:lnTo>
                  <a:lnTo>
                    <a:pt x="5128113" y="195567"/>
                  </a:lnTo>
                  <a:lnTo>
                    <a:pt x="5228118" y="182524"/>
                  </a:lnTo>
                  <a:lnTo>
                    <a:pt x="5328123" y="168222"/>
                  </a:lnTo>
                  <a:lnTo>
                    <a:pt x="5428128" y="152585"/>
                  </a:lnTo>
                  <a:lnTo>
                    <a:pt x="5528132" y="135571"/>
                  </a:lnTo>
                  <a:lnTo>
                    <a:pt x="5628137" y="117167"/>
                  </a:lnTo>
                  <a:lnTo>
                    <a:pt x="5728142" y="97378"/>
                  </a:lnTo>
                  <a:lnTo>
                    <a:pt x="5828147" y="76217"/>
                  </a:lnTo>
                  <a:lnTo>
                    <a:pt x="5928152" y="53706"/>
                  </a:lnTo>
                  <a:lnTo>
                    <a:pt x="6028157" y="29864"/>
                  </a:lnTo>
                  <a:lnTo>
                    <a:pt x="6128162" y="4712"/>
                  </a:lnTo>
                  <a:lnTo>
                    <a:pt x="6145984" y="0"/>
                  </a:lnTo>
                  <a:lnTo>
                    <a:pt x="6145984" y="481200"/>
                  </a:lnTo>
                  <a:lnTo>
                    <a:pt x="6128162" y="478102"/>
                  </a:lnTo>
                  <a:lnTo>
                    <a:pt x="6028157" y="462086"/>
                  </a:lnTo>
                  <a:lnTo>
                    <a:pt x="5928152" y="447490"/>
                  </a:lnTo>
                  <a:lnTo>
                    <a:pt x="5828147" y="434376"/>
                  </a:lnTo>
                  <a:lnTo>
                    <a:pt x="5728142" y="422804"/>
                  </a:lnTo>
                  <a:lnTo>
                    <a:pt x="5628137" y="412832"/>
                  </a:lnTo>
                  <a:lnTo>
                    <a:pt x="5528132" y="404515"/>
                  </a:lnTo>
                  <a:lnTo>
                    <a:pt x="5428128" y="397896"/>
                  </a:lnTo>
                  <a:lnTo>
                    <a:pt x="5328123" y="393001"/>
                  </a:lnTo>
                  <a:lnTo>
                    <a:pt x="5228118" y="389829"/>
                  </a:lnTo>
                  <a:lnTo>
                    <a:pt x="5128113" y="388343"/>
                  </a:lnTo>
                  <a:lnTo>
                    <a:pt x="5028108" y="388465"/>
                  </a:lnTo>
                  <a:lnTo>
                    <a:pt x="4928103" y="390082"/>
                  </a:lnTo>
                  <a:lnTo>
                    <a:pt x="4828098" y="393049"/>
                  </a:lnTo>
                  <a:lnTo>
                    <a:pt x="4728094" y="397215"/>
                  </a:lnTo>
                  <a:lnTo>
                    <a:pt x="4628089" y="402450"/>
                  </a:lnTo>
                  <a:lnTo>
                    <a:pt x="4528084" y="408581"/>
                  </a:lnTo>
                  <a:lnTo>
                    <a:pt x="4428079" y="415367"/>
                  </a:lnTo>
                  <a:lnTo>
                    <a:pt x="4328074" y="422518"/>
                  </a:lnTo>
                  <a:lnTo>
                    <a:pt x="4228069" y="429642"/>
                  </a:lnTo>
                  <a:lnTo>
                    <a:pt x="4128064" y="436103"/>
                  </a:lnTo>
                  <a:lnTo>
                    <a:pt x="4028059" y="440970"/>
                  </a:lnTo>
                  <a:lnTo>
                    <a:pt x="3928055" y="444755"/>
                  </a:lnTo>
                  <a:lnTo>
                    <a:pt x="3828050" y="448085"/>
                  </a:lnTo>
                  <a:lnTo>
                    <a:pt x="3728045" y="451297"/>
                  </a:lnTo>
                  <a:lnTo>
                    <a:pt x="3628040" y="454350"/>
                  </a:lnTo>
                  <a:lnTo>
                    <a:pt x="3528035" y="456898"/>
                  </a:lnTo>
                  <a:lnTo>
                    <a:pt x="3428030" y="456867"/>
                  </a:lnTo>
                  <a:lnTo>
                    <a:pt x="3328025" y="454192"/>
                  </a:lnTo>
                  <a:lnTo>
                    <a:pt x="3228021" y="451892"/>
                  </a:lnTo>
                  <a:lnTo>
                    <a:pt x="3128016" y="451263"/>
                  </a:lnTo>
                  <a:lnTo>
                    <a:pt x="3028011" y="451258"/>
                  </a:lnTo>
                  <a:lnTo>
                    <a:pt x="2928006" y="449598"/>
                  </a:lnTo>
                  <a:lnTo>
                    <a:pt x="2828001" y="448016"/>
                  </a:lnTo>
                  <a:lnTo>
                    <a:pt x="2727996" y="447694"/>
                  </a:lnTo>
                  <a:lnTo>
                    <a:pt x="2627991" y="448774"/>
                  </a:lnTo>
                  <a:lnTo>
                    <a:pt x="2527987" y="450528"/>
                  </a:lnTo>
                  <a:lnTo>
                    <a:pt x="2427982" y="452493"/>
                  </a:lnTo>
                  <a:lnTo>
                    <a:pt x="2327977" y="455344"/>
                  </a:lnTo>
                  <a:lnTo>
                    <a:pt x="2227972" y="458927"/>
                  </a:lnTo>
                  <a:lnTo>
                    <a:pt x="2127967" y="462567"/>
                  </a:lnTo>
                  <a:lnTo>
                    <a:pt x="2027962" y="466601"/>
                  </a:lnTo>
                  <a:lnTo>
                    <a:pt x="1927957" y="471180"/>
                  </a:lnTo>
                  <a:lnTo>
                    <a:pt x="1827953" y="476245"/>
                  </a:lnTo>
                  <a:lnTo>
                    <a:pt x="1727948" y="481635"/>
                  </a:lnTo>
                  <a:lnTo>
                    <a:pt x="1627943" y="487126"/>
                  </a:lnTo>
                  <a:lnTo>
                    <a:pt x="1527938" y="492534"/>
                  </a:lnTo>
                  <a:lnTo>
                    <a:pt x="1427933" y="498136"/>
                  </a:lnTo>
                  <a:lnTo>
                    <a:pt x="1327928" y="504098"/>
                  </a:lnTo>
                  <a:lnTo>
                    <a:pt x="1227923" y="510524"/>
                  </a:lnTo>
                  <a:lnTo>
                    <a:pt x="1127919" y="517535"/>
                  </a:lnTo>
                  <a:lnTo>
                    <a:pt x="1027914" y="525260"/>
                  </a:lnTo>
                  <a:lnTo>
                    <a:pt x="927909" y="533820"/>
                  </a:lnTo>
                  <a:lnTo>
                    <a:pt x="827904" y="543325"/>
                  </a:lnTo>
                  <a:lnTo>
                    <a:pt x="727899" y="553862"/>
                  </a:lnTo>
                  <a:lnTo>
                    <a:pt x="627894" y="565497"/>
                  </a:lnTo>
                  <a:lnTo>
                    <a:pt x="527889" y="578271"/>
                  </a:lnTo>
                  <a:lnTo>
                    <a:pt x="427885" y="592209"/>
                  </a:lnTo>
                  <a:lnTo>
                    <a:pt x="327880" y="607317"/>
                  </a:lnTo>
                  <a:lnTo>
                    <a:pt x="227875" y="623594"/>
                  </a:lnTo>
                  <a:lnTo>
                    <a:pt x="221606" y="624686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3" name="pl33"/>
            <p:cNvSpPr/>
            <p:nvPr/>
          </p:nvSpPr>
          <p:spPr>
            <a:xfrm>
              <a:off x="941876" y="4769588"/>
              <a:ext cx="6145984" cy="333825"/>
            </a:xfrm>
            <a:custGeom>
              <a:avLst/>
              <a:pathLst>
                <a:path w="6145984" h="333825">
                  <a:moveTo>
                    <a:pt x="0" y="246051"/>
                  </a:moveTo>
                  <a:lnTo>
                    <a:pt x="27865" y="250239"/>
                  </a:lnTo>
                  <a:lnTo>
                    <a:pt x="127870" y="264043"/>
                  </a:lnTo>
                  <a:lnTo>
                    <a:pt x="227875" y="276598"/>
                  </a:lnTo>
                  <a:lnTo>
                    <a:pt x="327880" y="287884"/>
                  </a:lnTo>
                  <a:lnTo>
                    <a:pt x="427885" y="297883"/>
                  </a:lnTo>
                  <a:lnTo>
                    <a:pt x="527889" y="306588"/>
                  </a:lnTo>
                  <a:lnTo>
                    <a:pt x="627894" y="314002"/>
                  </a:lnTo>
                  <a:lnTo>
                    <a:pt x="727899" y="320141"/>
                  </a:lnTo>
                  <a:lnTo>
                    <a:pt x="827904" y="325044"/>
                  </a:lnTo>
                  <a:lnTo>
                    <a:pt x="927909" y="328769"/>
                  </a:lnTo>
                  <a:lnTo>
                    <a:pt x="1027914" y="331401"/>
                  </a:lnTo>
                  <a:lnTo>
                    <a:pt x="1127919" y="333042"/>
                  </a:lnTo>
                  <a:lnTo>
                    <a:pt x="1227923" y="333809"/>
                  </a:lnTo>
                  <a:lnTo>
                    <a:pt x="1327928" y="333825"/>
                  </a:lnTo>
                  <a:lnTo>
                    <a:pt x="1427933" y="333207"/>
                  </a:lnTo>
                  <a:lnTo>
                    <a:pt x="1527938" y="332052"/>
                  </a:lnTo>
                  <a:lnTo>
                    <a:pt x="1627943" y="330488"/>
                  </a:lnTo>
                  <a:lnTo>
                    <a:pt x="1727948" y="328728"/>
                  </a:lnTo>
                  <a:lnTo>
                    <a:pt x="1827953" y="326724"/>
                  </a:lnTo>
                  <a:lnTo>
                    <a:pt x="1927957" y="324403"/>
                  </a:lnTo>
                  <a:lnTo>
                    <a:pt x="2027962" y="321753"/>
                  </a:lnTo>
                  <a:lnTo>
                    <a:pt x="2127967" y="318863"/>
                  </a:lnTo>
                  <a:lnTo>
                    <a:pt x="2227972" y="316053"/>
                  </a:lnTo>
                  <a:lnTo>
                    <a:pt x="2327977" y="313815"/>
                  </a:lnTo>
                  <a:lnTo>
                    <a:pt x="2427982" y="311387"/>
                  </a:lnTo>
                  <a:lnTo>
                    <a:pt x="2527987" y="308500"/>
                  </a:lnTo>
                  <a:lnTo>
                    <a:pt x="2627991" y="305827"/>
                  </a:lnTo>
                  <a:lnTo>
                    <a:pt x="2727996" y="305049"/>
                  </a:lnTo>
                  <a:lnTo>
                    <a:pt x="2828001" y="305172"/>
                  </a:lnTo>
                  <a:lnTo>
                    <a:pt x="2928006" y="304851"/>
                  </a:lnTo>
                  <a:lnTo>
                    <a:pt x="3028011" y="303776"/>
                  </a:lnTo>
                  <a:lnTo>
                    <a:pt x="3128016" y="302709"/>
                  </a:lnTo>
                  <a:lnTo>
                    <a:pt x="3228021" y="304282"/>
                  </a:lnTo>
                  <a:lnTo>
                    <a:pt x="3328025" y="306356"/>
                  </a:lnTo>
                  <a:lnTo>
                    <a:pt x="3428030" y="306799"/>
                  </a:lnTo>
                  <a:lnTo>
                    <a:pt x="3528035" y="305224"/>
                  </a:lnTo>
                  <a:lnTo>
                    <a:pt x="3628040" y="303334"/>
                  </a:lnTo>
                  <a:lnTo>
                    <a:pt x="3728045" y="301608"/>
                  </a:lnTo>
                  <a:lnTo>
                    <a:pt x="3828050" y="299279"/>
                  </a:lnTo>
                  <a:lnTo>
                    <a:pt x="3928055" y="295889"/>
                  </a:lnTo>
                  <a:lnTo>
                    <a:pt x="4028059" y="291355"/>
                  </a:lnTo>
                  <a:lnTo>
                    <a:pt x="4128064" y="285887"/>
                  </a:lnTo>
                  <a:lnTo>
                    <a:pt x="4228069" y="279708"/>
                  </a:lnTo>
                  <a:lnTo>
                    <a:pt x="4328074" y="272660"/>
                  </a:lnTo>
                  <a:lnTo>
                    <a:pt x="4428079" y="264756"/>
                  </a:lnTo>
                  <a:lnTo>
                    <a:pt x="4528084" y="256161"/>
                  </a:lnTo>
                  <a:lnTo>
                    <a:pt x="4628089" y="247134"/>
                  </a:lnTo>
                  <a:lnTo>
                    <a:pt x="4728094" y="237970"/>
                  </a:lnTo>
                  <a:lnTo>
                    <a:pt x="4828098" y="228481"/>
                  </a:lnTo>
                  <a:lnTo>
                    <a:pt x="4928103" y="218377"/>
                  </a:lnTo>
                  <a:lnTo>
                    <a:pt x="5028108" y="207466"/>
                  </a:lnTo>
                  <a:lnTo>
                    <a:pt x="5128113" y="195567"/>
                  </a:lnTo>
                  <a:lnTo>
                    <a:pt x="5228118" y="182524"/>
                  </a:lnTo>
                  <a:lnTo>
                    <a:pt x="5328123" y="168222"/>
                  </a:lnTo>
                  <a:lnTo>
                    <a:pt x="5428128" y="152585"/>
                  </a:lnTo>
                  <a:lnTo>
                    <a:pt x="5528132" y="135571"/>
                  </a:lnTo>
                  <a:lnTo>
                    <a:pt x="5628137" y="117167"/>
                  </a:lnTo>
                  <a:lnTo>
                    <a:pt x="5728142" y="97378"/>
                  </a:lnTo>
                  <a:lnTo>
                    <a:pt x="5828147" y="76217"/>
                  </a:lnTo>
                  <a:lnTo>
                    <a:pt x="5928152" y="53706"/>
                  </a:lnTo>
                  <a:lnTo>
                    <a:pt x="6028157" y="29864"/>
                  </a:lnTo>
                  <a:lnTo>
                    <a:pt x="6128162" y="4712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1163482" y="5157932"/>
              <a:ext cx="5924378" cy="236343"/>
            </a:xfrm>
            <a:custGeom>
              <a:avLst/>
              <a:pathLst>
                <a:path w="5924378" h="236343">
                  <a:moveTo>
                    <a:pt x="5924378" y="92856"/>
                  </a:moveTo>
                  <a:lnTo>
                    <a:pt x="5906555" y="89759"/>
                  </a:lnTo>
                  <a:lnTo>
                    <a:pt x="5806550" y="73742"/>
                  </a:lnTo>
                  <a:lnTo>
                    <a:pt x="5706545" y="59147"/>
                  </a:lnTo>
                  <a:lnTo>
                    <a:pt x="5606540" y="46033"/>
                  </a:lnTo>
                  <a:lnTo>
                    <a:pt x="5506535" y="34460"/>
                  </a:lnTo>
                  <a:lnTo>
                    <a:pt x="5406531" y="24488"/>
                  </a:lnTo>
                  <a:lnTo>
                    <a:pt x="5306526" y="16171"/>
                  </a:lnTo>
                  <a:lnTo>
                    <a:pt x="5206521" y="9553"/>
                  </a:lnTo>
                  <a:lnTo>
                    <a:pt x="5106516" y="4658"/>
                  </a:lnTo>
                  <a:lnTo>
                    <a:pt x="5006511" y="1486"/>
                  </a:lnTo>
                  <a:lnTo>
                    <a:pt x="4906506" y="0"/>
                  </a:lnTo>
                  <a:lnTo>
                    <a:pt x="4806501" y="122"/>
                  </a:lnTo>
                  <a:lnTo>
                    <a:pt x="4706497" y="1738"/>
                  </a:lnTo>
                  <a:lnTo>
                    <a:pt x="4606492" y="4706"/>
                  </a:lnTo>
                  <a:lnTo>
                    <a:pt x="4506487" y="8872"/>
                  </a:lnTo>
                  <a:lnTo>
                    <a:pt x="4406482" y="14107"/>
                  </a:lnTo>
                  <a:lnTo>
                    <a:pt x="4306477" y="20238"/>
                  </a:lnTo>
                  <a:lnTo>
                    <a:pt x="4206472" y="27024"/>
                  </a:lnTo>
                  <a:lnTo>
                    <a:pt x="4106467" y="34174"/>
                  </a:lnTo>
                  <a:lnTo>
                    <a:pt x="4006463" y="41299"/>
                  </a:lnTo>
                  <a:lnTo>
                    <a:pt x="3906458" y="47759"/>
                  </a:lnTo>
                  <a:lnTo>
                    <a:pt x="3806453" y="52627"/>
                  </a:lnTo>
                  <a:lnTo>
                    <a:pt x="3706448" y="56412"/>
                  </a:lnTo>
                  <a:lnTo>
                    <a:pt x="3606443" y="59741"/>
                  </a:lnTo>
                  <a:lnTo>
                    <a:pt x="3506438" y="62953"/>
                  </a:lnTo>
                  <a:lnTo>
                    <a:pt x="3406433" y="66007"/>
                  </a:lnTo>
                  <a:lnTo>
                    <a:pt x="3306429" y="68555"/>
                  </a:lnTo>
                  <a:lnTo>
                    <a:pt x="3206424" y="68524"/>
                  </a:lnTo>
                  <a:lnTo>
                    <a:pt x="3106419" y="65849"/>
                  </a:lnTo>
                  <a:lnTo>
                    <a:pt x="3006414" y="63548"/>
                  </a:lnTo>
                  <a:lnTo>
                    <a:pt x="2906409" y="62919"/>
                  </a:lnTo>
                  <a:lnTo>
                    <a:pt x="2806404" y="62915"/>
                  </a:lnTo>
                  <a:lnTo>
                    <a:pt x="2706399" y="61255"/>
                  </a:lnTo>
                  <a:lnTo>
                    <a:pt x="2606395" y="59673"/>
                  </a:lnTo>
                  <a:lnTo>
                    <a:pt x="2506390" y="59350"/>
                  </a:lnTo>
                  <a:lnTo>
                    <a:pt x="2406385" y="60431"/>
                  </a:lnTo>
                  <a:lnTo>
                    <a:pt x="2306380" y="62185"/>
                  </a:lnTo>
                  <a:lnTo>
                    <a:pt x="2206375" y="64150"/>
                  </a:lnTo>
                  <a:lnTo>
                    <a:pt x="2106370" y="67001"/>
                  </a:lnTo>
                  <a:lnTo>
                    <a:pt x="2006365" y="70584"/>
                  </a:lnTo>
                  <a:lnTo>
                    <a:pt x="1906361" y="74224"/>
                  </a:lnTo>
                  <a:lnTo>
                    <a:pt x="1806356" y="78257"/>
                  </a:lnTo>
                  <a:lnTo>
                    <a:pt x="1706351" y="82837"/>
                  </a:lnTo>
                  <a:lnTo>
                    <a:pt x="1606346" y="87902"/>
                  </a:lnTo>
                  <a:lnTo>
                    <a:pt x="1506341" y="93292"/>
                  </a:lnTo>
                  <a:lnTo>
                    <a:pt x="1406336" y="98782"/>
                  </a:lnTo>
                  <a:lnTo>
                    <a:pt x="1306331" y="104191"/>
                  </a:lnTo>
                  <a:lnTo>
                    <a:pt x="1206326" y="109793"/>
                  </a:lnTo>
                  <a:lnTo>
                    <a:pt x="1106322" y="115755"/>
                  </a:lnTo>
                  <a:lnTo>
                    <a:pt x="1006317" y="122181"/>
                  </a:lnTo>
                  <a:lnTo>
                    <a:pt x="906312" y="129192"/>
                  </a:lnTo>
                  <a:lnTo>
                    <a:pt x="806307" y="136916"/>
                  </a:lnTo>
                  <a:lnTo>
                    <a:pt x="706302" y="145477"/>
                  </a:lnTo>
                  <a:lnTo>
                    <a:pt x="606297" y="154982"/>
                  </a:lnTo>
                  <a:lnTo>
                    <a:pt x="506292" y="165519"/>
                  </a:lnTo>
                  <a:lnTo>
                    <a:pt x="406288" y="177153"/>
                  </a:lnTo>
                  <a:lnTo>
                    <a:pt x="306283" y="189928"/>
                  </a:lnTo>
                  <a:lnTo>
                    <a:pt x="206278" y="203865"/>
                  </a:lnTo>
                  <a:lnTo>
                    <a:pt x="106273" y="218974"/>
                  </a:lnTo>
                  <a:lnTo>
                    <a:pt x="6268" y="235250"/>
                  </a:lnTo>
                  <a:lnTo>
                    <a:pt x="0" y="236343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941876" y="5010188"/>
              <a:ext cx="6145984" cy="214970"/>
            </a:xfrm>
            <a:custGeom>
              <a:avLst/>
              <a:pathLst>
                <a:path w="6145984" h="214970">
                  <a:moveTo>
                    <a:pt x="0" y="214970"/>
                  </a:moveTo>
                  <a:lnTo>
                    <a:pt x="27865" y="214320"/>
                  </a:lnTo>
                  <a:lnTo>
                    <a:pt x="127870" y="211935"/>
                  </a:lnTo>
                  <a:lnTo>
                    <a:pt x="227875" y="209496"/>
                  </a:lnTo>
                  <a:lnTo>
                    <a:pt x="327880" y="207001"/>
                  </a:lnTo>
                  <a:lnTo>
                    <a:pt x="427885" y="204446"/>
                  </a:lnTo>
                  <a:lnTo>
                    <a:pt x="527889" y="201830"/>
                  </a:lnTo>
                  <a:lnTo>
                    <a:pt x="627894" y="199149"/>
                  </a:lnTo>
                  <a:lnTo>
                    <a:pt x="727899" y="196402"/>
                  </a:lnTo>
                  <a:lnTo>
                    <a:pt x="827904" y="193584"/>
                  </a:lnTo>
                  <a:lnTo>
                    <a:pt x="927909" y="190695"/>
                  </a:lnTo>
                  <a:lnTo>
                    <a:pt x="1027914" y="187730"/>
                  </a:lnTo>
                  <a:lnTo>
                    <a:pt x="1127919" y="184689"/>
                  </a:lnTo>
                  <a:lnTo>
                    <a:pt x="1227923" y="181566"/>
                  </a:lnTo>
                  <a:lnTo>
                    <a:pt x="1327928" y="178362"/>
                  </a:lnTo>
                  <a:lnTo>
                    <a:pt x="1427933" y="175071"/>
                  </a:lnTo>
                  <a:lnTo>
                    <a:pt x="1527938" y="171693"/>
                  </a:lnTo>
                  <a:lnTo>
                    <a:pt x="1627943" y="168207"/>
                  </a:lnTo>
                  <a:lnTo>
                    <a:pt x="1727948" y="164582"/>
                  </a:lnTo>
                  <a:lnTo>
                    <a:pt x="1827953" y="160885"/>
                  </a:lnTo>
                  <a:lnTo>
                    <a:pt x="1927957" y="157192"/>
                  </a:lnTo>
                  <a:lnTo>
                    <a:pt x="2027962" y="153577"/>
                  </a:lnTo>
                  <a:lnTo>
                    <a:pt x="2127967" y="150115"/>
                  </a:lnTo>
                  <a:lnTo>
                    <a:pt x="2227972" y="146890"/>
                  </a:lnTo>
                  <a:lnTo>
                    <a:pt x="2327977" y="143980"/>
                  </a:lnTo>
                  <a:lnTo>
                    <a:pt x="2427982" y="141340"/>
                  </a:lnTo>
                  <a:lnTo>
                    <a:pt x="2527987" y="138914"/>
                  </a:lnTo>
                  <a:lnTo>
                    <a:pt x="2627991" y="136701"/>
                  </a:lnTo>
                  <a:lnTo>
                    <a:pt x="2727996" y="135771"/>
                  </a:lnTo>
                  <a:lnTo>
                    <a:pt x="2828001" y="135994"/>
                  </a:lnTo>
                  <a:lnTo>
                    <a:pt x="2928006" y="136624"/>
                  </a:lnTo>
                  <a:lnTo>
                    <a:pt x="3028011" y="136917"/>
                  </a:lnTo>
                  <a:lnTo>
                    <a:pt x="3128016" y="136386"/>
                  </a:lnTo>
                  <a:lnTo>
                    <a:pt x="3228021" y="137487"/>
                  </a:lnTo>
                  <a:lnTo>
                    <a:pt x="3328025" y="139674"/>
                  </a:lnTo>
                  <a:lnTo>
                    <a:pt x="3428030" y="141233"/>
                  </a:lnTo>
                  <a:lnTo>
                    <a:pt x="3528035" y="140461"/>
                  </a:lnTo>
                  <a:lnTo>
                    <a:pt x="3628040" y="138242"/>
                  </a:lnTo>
                  <a:lnTo>
                    <a:pt x="3728045" y="135852"/>
                  </a:lnTo>
                  <a:lnTo>
                    <a:pt x="3828050" y="133082"/>
                  </a:lnTo>
                  <a:lnTo>
                    <a:pt x="3928055" y="129722"/>
                  </a:lnTo>
                  <a:lnTo>
                    <a:pt x="4028059" y="125563"/>
                  </a:lnTo>
                  <a:lnTo>
                    <a:pt x="4128064" y="120395"/>
                  </a:lnTo>
                  <a:lnTo>
                    <a:pt x="4228069" y="114075"/>
                  </a:lnTo>
                  <a:lnTo>
                    <a:pt x="4328074" y="106988"/>
                  </a:lnTo>
                  <a:lnTo>
                    <a:pt x="4428079" y="99462"/>
                  </a:lnTo>
                  <a:lnTo>
                    <a:pt x="4528084" y="91771"/>
                  </a:lnTo>
                  <a:lnTo>
                    <a:pt x="4628089" y="84192"/>
                  </a:lnTo>
                  <a:lnTo>
                    <a:pt x="4728094" y="76992"/>
                  </a:lnTo>
                  <a:lnTo>
                    <a:pt x="4828098" y="70165"/>
                  </a:lnTo>
                  <a:lnTo>
                    <a:pt x="4928103" y="63629"/>
                  </a:lnTo>
                  <a:lnTo>
                    <a:pt x="5028108" y="57366"/>
                  </a:lnTo>
                  <a:lnTo>
                    <a:pt x="5128113" y="51355"/>
                  </a:lnTo>
                  <a:lnTo>
                    <a:pt x="5228118" y="45577"/>
                  </a:lnTo>
                  <a:lnTo>
                    <a:pt x="5328123" y="40012"/>
                  </a:lnTo>
                  <a:lnTo>
                    <a:pt x="5428128" y="34640"/>
                  </a:lnTo>
                  <a:lnTo>
                    <a:pt x="5528132" y="29443"/>
                  </a:lnTo>
                  <a:lnTo>
                    <a:pt x="5628137" y="24400"/>
                  </a:lnTo>
                  <a:lnTo>
                    <a:pt x="5728142" y="19491"/>
                  </a:lnTo>
                  <a:lnTo>
                    <a:pt x="5828147" y="14697"/>
                  </a:lnTo>
                  <a:lnTo>
                    <a:pt x="5928152" y="9998"/>
                  </a:lnTo>
                  <a:lnTo>
                    <a:pt x="6028157" y="5375"/>
                  </a:lnTo>
                  <a:lnTo>
                    <a:pt x="6128162" y="807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6" name="pg36"/>
            <p:cNvSpPr/>
            <p:nvPr/>
          </p:nvSpPr>
          <p:spPr>
            <a:xfrm>
              <a:off x="941876" y="4820124"/>
              <a:ext cx="6145984" cy="499038"/>
            </a:xfrm>
            <a:custGeom>
              <a:avLst/>
              <a:pathLst>
                <a:path w="6145984" h="499038">
                  <a:moveTo>
                    <a:pt x="0" y="102633"/>
                  </a:moveTo>
                  <a:lnTo>
                    <a:pt x="27865" y="108105"/>
                  </a:lnTo>
                  <a:lnTo>
                    <a:pt x="127870" y="126555"/>
                  </a:lnTo>
                  <a:lnTo>
                    <a:pt x="227875" y="143802"/>
                  </a:lnTo>
                  <a:lnTo>
                    <a:pt x="327880" y="159839"/>
                  </a:lnTo>
                  <a:lnTo>
                    <a:pt x="427885" y="174660"/>
                  </a:lnTo>
                  <a:lnTo>
                    <a:pt x="527889" y="188268"/>
                  </a:lnTo>
                  <a:lnTo>
                    <a:pt x="627894" y="200677"/>
                  </a:lnTo>
                  <a:lnTo>
                    <a:pt x="727899" y="211915"/>
                  </a:lnTo>
                  <a:lnTo>
                    <a:pt x="827904" y="222028"/>
                  </a:lnTo>
                  <a:lnTo>
                    <a:pt x="927909" y="231084"/>
                  </a:lnTo>
                  <a:lnTo>
                    <a:pt x="1027914" y="239171"/>
                  </a:lnTo>
                  <a:lnTo>
                    <a:pt x="1127919" y="246398"/>
                  </a:lnTo>
                  <a:lnTo>
                    <a:pt x="1227923" y="252887"/>
                  </a:lnTo>
                  <a:lnTo>
                    <a:pt x="1327928" y="258765"/>
                  </a:lnTo>
                  <a:lnTo>
                    <a:pt x="1427933" y="264153"/>
                  </a:lnTo>
                  <a:lnTo>
                    <a:pt x="1527938" y="269156"/>
                  </a:lnTo>
                  <a:lnTo>
                    <a:pt x="1627943" y="273999"/>
                  </a:lnTo>
                  <a:lnTo>
                    <a:pt x="1727948" y="279098"/>
                  </a:lnTo>
                  <a:lnTo>
                    <a:pt x="1827953" y="284134"/>
                  </a:lnTo>
                  <a:lnTo>
                    <a:pt x="1927957" y="288722"/>
                  </a:lnTo>
                  <a:lnTo>
                    <a:pt x="2027962" y="292536"/>
                  </a:lnTo>
                  <a:lnTo>
                    <a:pt x="2127967" y="295349"/>
                  </a:lnTo>
                  <a:lnTo>
                    <a:pt x="2227972" y="297012"/>
                  </a:lnTo>
                  <a:lnTo>
                    <a:pt x="2327977" y="297244"/>
                  </a:lnTo>
                  <a:lnTo>
                    <a:pt x="2427982" y="295932"/>
                  </a:lnTo>
                  <a:lnTo>
                    <a:pt x="2527987" y="293625"/>
                  </a:lnTo>
                  <a:lnTo>
                    <a:pt x="2627991" y="291688"/>
                  </a:lnTo>
                  <a:lnTo>
                    <a:pt x="2727996" y="290732"/>
                  </a:lnTo>
                  <a:lnTo>
                    <a:pt x="2828001" y="289640"/>
                  </a:lnTo>
                  <a:lnTo>
                    <a:pt x="2928006" y="287648"/>
                  </a:lnTo>
                  <a:lnTo>
                    <a:pt x="3028011" y="284975"/>
                  </a:lnTo>
                  <a:lnTo>
                    <a:pt x="3128016" y="282627"/>
                  </a:lnTo>
                  <a:lnTo>
                    <a:pt x="3228021" y="280907"/>
                  </a:lnTo>
                  <a:lnTo>
                    <a:pt x="3328025" y="278428"/>
                  </a:lnTo>
                  <a:lnTo>
                    <a:pt x="3428030" y="274854"/>
                  </a:lnTo>
                  <a:lnTo>
                    <a:pt x="3528035" y="271487"/>
                  </a:lnTo>
                  <a:lnTo>
                    <a:pt x="3628040" y="269188"/>
                  </a:lnTo>
                  <a:lnTo>
                    <a:pt x="3728045" y="267126"/>
                  </a:lnTo>
                  <a:lnTo>
                    <a:pt x="3828050" y="264611"/>
                  </a:lnTo>
                  <a:lnTo>
                    <a:pt x="3928055" y="261246"/>
                  </a:lnTo>
                  <a:lnTo>
                    <a:pt x="4028059" y="256992"/>
                  </a:lnTo>
                  <a:lnTo>
                    <a:pt x="4128064" y="252080"/>
                  </a:lnTo>
                  <a:lnTo>
                    <a:pt x="4228069" y="246707"/>
                  </a:lnTo>
                  <a:lnTo>
                    <a:pt x="4328074" y="240447"/>
                  </a:lnTo>
                  <a:lnTo>
                    <a:pt x="4428079" y="233342"/>
                  </a:lnTo>
                  <a:lnTo>
                    <a:pt x="4528084" y="225638"/>
                  </a:lnTo>
                  <a:lnTo>
                    <a:pt x="4628089" y="217671"/>
                  </a:lnTo>
                  <a:lnTo>
                    <a:pt x="4728094" y="209802"/>
                  </a:lnTo>
                  <a:lnTo>
                    <a:pt x="4828098" y="201718"/>
                  </a:lnTo>
                  <a:lnTo>
                    <a:pt x="4928103" y="193069"/>
                  </a:lnTo>
                  <a:lnTo>
                    <a:pt x="5028108" y="183678"/>
                  </a:lnTo>
                  <a:lnTo>
                    <a:pt x="5128113" y="173374"/>
                  </a:lnTo>
                  <a:lnTo>
                    <a:pt x="5228118" y="162014"/>
                  </a:lnTo>
                  <a:lnTo>
                    <a:pt x="5328123" y="149492"/>
                  </a:lnTo>
                  <a:lnTo>
                    <a:pt x="5428128" y="135736"/>
                  </a:lnTo>
                  <a:lnTo>
                    <a:pt x="5528132" y="120713"/>
                  </a:lnTo>
                  <a:lnTo>
                    <a:pt x="5628137" y="104411"/>
                  </a:lnTo>
                  <a:lnTo>
                    <a:pt x="5728142" y="86837"/>
                  </a:lnTo>
                  <a:lnTo>
                    <a:pt x="5828147" y="68009"/>
                  </a:lnTo>
                  <a:lnTo>
                    <a:pt x="5928152" y="47946"/>
                  </a:lnTo>
                  <a:lnTo>
                    <a:pt x="6028157" y="26673"/>
                  </a:lnTo>
                  <a:lnTo>
                    <a:pt x="6128162" y="4211"/>
                  </a:lnTo>
                  <a:lnTo>
                    <a:pt x="6145984" y="0"/>
                  </a:lnTo>
                  <a:lnTo>
                    <a:pt x="6145984" y="455209"/>
                  </a:lnTo>
                  <a:lnTo>
                    <a:pt x="6128162" y="452032"/>
                  </a:lnTo>
                  <a:lnTo>
                    <a:pt x="6028157" y="435550"/>
                  </a:lnTo>
                  <a:lnTo>
                    <a:pt x="5928152" y="420462"/>
                  </a:lnTo>
                  <a:lnTo>
                    <a:pt x="5828147" y="406822"/>
                  </a:lnTo>
                  <a:lnTo>
                    <a:pt x="5728142" y="394686"/>
                  </a:lnTo>
                  <a:lnTo>
                    <a:pt x="5628137" y="384106"/>
                  </a:lnTo>
                  <a:lnTo>
                    <a:pt x="5528132" y="375130"/>
                  </a:lnTo>
                  <a:lnTo>
                    <a:pt x="5428128" y="367798"/>
                  </a:lnTo>
                  <a:lnTo>
                    <a:pt x="5328123" y="362130"/>
                  </a:lnTo>
                  <a:lnTo>
                    <a:pt x="5228118" y="358122"/>
                  </a:lnTo>
                  <a:lnTo>
                    <a:pt x="5128113" y="355738"/>
                  </a:lnTo>
                  <a:lnTo>
                    <a:pt x="5028108" y="354901"/>
                  </a:lnTo>
                  <a:lnTo>
                    <a:pt x="4928103" y="355500"/>
                  </a:lnTo>
                  <a:lnTo>
                    <a:pt x="4828098" y="357397"/>
                  </a:lnTo>
                  <a:lnTo>
                    <a:pt x="4728094" y="360446"/>
                  </a:lnTo>
                  <a:lnTo>
                    <a:pt x="4628089" y="364598"/>
                  </a:lnTo>
                  <a:lnTo>
                    <a:pt x="4528084" y="369826"/>
                  </a:lnTo>
                  <a:lnTo>
                    <a:pt x="4428079" y="375818"/>
                  </a:lnTo>
                  <a:lnTo>
                    <a:pt x="4328074" y="382210"/>
                  </a:lnTo>
                  <a:lnTo>
                    <a:pt x="4228069" y="388543"/>
                  </a:lnTo>
                  <a:lnTo>
                    <a:pt x="4128064" y="394182"/>
                  </a:lnTo>
                  <a:lnTo>
                    <a:pt x="4028059" y="398525"/>
                  </a:lnTo>
                  <a:lnTo>
                    <a:pt x="3928055" y="402072"/>
                  </a:lnTo>
                  <a:lnTo>
                    <a:pt x="3828050" y="405379"/>
                  </a:lnTo>
                  <a:lnTo>
                    <a:pt x="3728045" y="408729"/>
                  </a:lnTo>
                  <a:lnTo>
                    <a:pt x="3628040" y="412048"/>
                  </a:lnTo>
                  <a:lnTo>
                    <a:pt x="3528035" y="414969"/>
                  </a:lnTo>
                  <a:lnTo>
                    <a:pt x="3428030" y="416816"/>
                  </a:lnTo>
                  <a:lnTo>
                    <a:pt x="3328025" y="418279"/>
                  </a:lnTo>
                  <a:lnTo>
                    <a:pt x="3228021" y="420544"/>
                  </a:lnTo>
                  <a:lnTo>
                    <a:pt x="3128016" y="423156"/>
                  </a:lnTo>
                  <a:lnTo>
                    <a:pt x="3028011" y="424492"/>
                  </a:lnTo>
                  <a:lnTo>
                    <a:pt x="2928006" y="424577"/>
                  </a:lnTo>
                  <a:lnTo>
                    <a:pt x="2828001" y="424768"/>
                  </a:lnTo>
                  <a:lnTo>
                    <a:pt x="2727996" y="425672"/>
                  </a:lnTo>
                  <a:lnTo>
                    <a:pt x="2627991" y="426914"/>
                  </a:lnTo>
                  <a:lnTo>
                    <a:pt x="2527987" y="427982"/>
                  </a:lnTo>
                  <a:lnTo>
                    <a:pt x="2427982" y="429417"/>
                  </a:lnTo>
                  <a:lnTo>
                    <a:pt x="2327977" y="431129"/>
                  </a:lnTo>
                  <a:lnTo>
                    <a:pt x="2227972" y="432169"/>
                  </a:lnTo>
                  <a:lnTo>
                    <a:pt x="2127967" y="431291"/>
                  </a:lnTo>
                  <a:lnTo>
                    <a:pt x="2027962" y="429561"/>
                  </a:lnTo>
                  <a:lnTo>
                    <a:pt x="1927957" y="427570"/>
                  </a:lnTo>
                  <a:lnTo>
                    <a:pt x="1827953" y="425579"/>
                  </a:lnTo>
                  <a:lnTo>
                    <a:pt x="1727948" y="423746"/>
                  </a:lnTo>
                  <a:lnTo>
                    <a:pt x="1627943" y="422176"/>
                  </a:lnTo>
                  <a:lnTo>
                    <a:pt x="1527938" y="420970"/>
                  </a:lnTo>
                  <a:lnTo>
                    <a:pt x="1427933" y="420175"/>
                  </a:lnTo>
                  <a:lnTo>
                    <a:pt x="1327928" y="419842"/>
                  </a:lnTo>
                  <a:lnTo>
                    <a:pt x="1227923" y="420058"/>
                  </a:lnTo>
                  <a:lnTo>
                    <a:pt x="1127919" y="420927"/>
                  </a:lnTo>
                  <a:lnTo>
                    <a:pt x="1027914" y="422559"/>
                  </a:lnTo>
                  <a:lnTo>
                    <a:pt x="927909" y="425059"/>
                  </a:lnTo>
                  <a:lnTo>
                    <a:pt x="827904" y="428520"/>
                  </a:lnTo>
                  <a:lnTo>
                    <a:pt x="727899" y="433013"/>
                  </a:lnTo>
                  <a:lnTo>
                    <a:pt x="627894" y="438589"/>
                  </a:lnTo>
                  <a:lnTo>
                    <a:pt x="527889" y="445277"/>
                  </a:lnTo>
                  <a:lnTo>
                    <a:pt x="427885" y="453088"/>
                  </a:lnTo>
                  <a:lnTo>
                    <a:pt x="327880" y="462019"/>
                  </a:lnTo>
                  <a:lnTo>
                    <a:pt x="227875" y="472056"/>
                  </a:lnTo>
                  <a:lnTo>
                    <a:pt x="127870" y="483177"/>
                  </a:lnTo>
                  <a:lnTo>
                    <a:pt x="27865" y="495356"/>
                  </a:lnTo>
                  <a:lnTo>
                    <a:pt x="0" y="499038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7" name="pl37"/>
            <p:cNvSpPr/>
            <p:nvPr/>
          </p:nvSpPr>
          <p:spPr>
            <a:xfrm>
              <a:off x="941876" y="4820124"/>
              <a:ext cx="6145984" cy="297244"/>
            </a:xfrm>
            <a:custGeom>
              <a:avLst/>
              <a:pathLst>
                <a:path w="6145984" h="297244">
                  <a:moveTo>
                    <a:pt x="0" y="102633"/>
                  </a:moveTo>
                  <a:lnTo>
                    <a:pt x="27865" y="108105"/>
                  </a:lnTo>
                  <a:lnTo>
                    <a:pt x="127870" y="126555"/>
                  </a:lnTo>
                  <a:lnTo>
                    <a:pt x="227875" y="143802"/>
                  </a:lnTo>
                  <a:lnTo>
                    <a:pt x="327880" y="159839"/>
                  </a:lnTo>
                  <a:lnTo>
                    <a:pt x="427885" y="174660"/>
                  </a:lnTo>
                  <a:lnTo>
                    <a:pt x="527889" y="188268"/>
                  </a:lnTo>
                  <a:lnTo>
                    <a:pt x="627894" y="200677"/>
                  </a:lnTo>
                  <a:lnTo>
                    <a:pt x="727899" y="211915"/>
                  </a:lnTo>
                  <a:lnTo>
                    <a:pt x="827904" y="222028"/>
                  </a:lnTo>
                  <a:lnTo>
                    <a:pt x="927909" y="231084"/>
                  </a:lnTo>
                  <a:lnTo>
                    <a:pt x="1027914" y="239171"/>
                  </a:lnTo>
                  <a:lnTo>
                    <a:pt x="1127919" y="246398"/>
                  </a:lnTo>
                  <a:lnTo>
                    <a:pt x="1227923" y="252887"/>
                  </a:lnTo>
                  <a:lnTo>
                    <a:pt x="1327928" y="258765"/>
                  </a:lnTo>
                  <a:lnTo>
                    <a:pt x="1427933" y="264153"/>
                  </a:lnTo>
                  <a:lnTo>
                    <a:pt x="1527938" y="269156"/>
                  </a:lnTo>
                  <a:lnTo>
                    <a:pt x="1627943" y="273999"/>
                  </a:lnTo>
                  <a:lnTo>
                    <a:pt x="1727948" y="279098"/>
                  </a:lnTo>
                  <a:lnTo>
                    <a:pt x="1827953" y="284134"/>
                  </a:lnTo>
                  <a:lnTo>
                    <a:pt x="1927957" y="288722"/>
                  </a:lnTo>
                  <a:lnTo>
                    <a:pt x="2027962" y="292536"/>
                  </a:lnTo>
                  <a:lnTo>
                    <a:pt x="2127967" y="295349"/>
                  </a:lnTo>
                  <a:lnTo>
                    <a:pt x="2227972" y="297012"/>
                  </a:lnTo>
                  <a:lnTo>
                    <a:pt x="2327977" y="297244"/>
                  </a:lnTo>
                  <a:lnTo>
                    <a:pt x="2427982" y="295932"/>
                  </a:lnTo>
                  <a:lnTo>
                    <a:pt x="2527987" y="293625"/>
                  </a:lnTo>
                  <a:lnTo>
                    <a:pt x="2627991" y="291688"/>
                  </a:lnTo>
                  <a:lnTo>
                    <a:pt x="2727996" y="290732"/>
                  </a:lnTo>
                  <a:lnTo>
                    <a:pt x="2828001" y="289640"/>
                  </a:lnTo>
                  <a:lnTo>
                    <a:pt x="2928006" y="287648"/>
                  </a:lnTo>
                  <a:lnTo>
                    <a:pt x="3028011" y="284975"/>
                  </a:lnTo>
                  <a:lnTo>
                    <a:pt x="3128016" y="282627"/>
                  </a:lnTo>
                  <a:lnTo>
                    <a:pt x="3228021" y="280907"/>
                  </a:lnTo>
                  <a:lnTo>
                    <a:pt x="3328025" y="278428"/>
                  </a:lnTo>
                  <a:lnTo>
                    <a:pt x="3428030" y="274854"/>
                  </a:lnTo>
                  <a:lnTo>
                    <a:pt x="3528035" y="271487"/>
                  </a:lnTo>
                  <a:lnTo>
                    <a:pt x="3628040" y="269188"/>
                  </a:lnTo>
                  <a:lnTo>
                    <a:pt x="3728045" y="267126"/>
                  </a:lnTo>
                  <a:lnTo>
                    <a:pt x="3828050" y="264611"/>
                  </a:lnTo>
                  <a:lnTo>
                    <a:pt x="3928055" y="261246"/>
                  </a:lnTo>
                  <a:lnTo>
                    <a:pt x="4028059" y="256992"/>
                  </a:lnTo>
                  <a:lnTo>
                    <a:pt x="4128064" y="252080"/>
                  </a:lnTo>
                  <a:lnTo>
                    <a:pt x="4228069" y="246707"/>
                  </a:lnTo>
                  <a:lnTo>
                    <a:pt x="4328074" y="240447"/>
                  </a:lnTo>
                  <a:lnTo>
                    <a:pt x="4428079" y="233342"/>
                  </a:lnTo>
                  <a:lnTo>
                    <a:pt x="4528084" y="225638"/>
                  </a:lnTo>
                  <a:lnTo>
                    <a:pt x="4628089" y="217671"/>
                  </a:lnTo>
                  <a:lnTo>
                    <a:pt x="4728094" y="209802"/>
                  </a:lnTo>
                  <a:lnTo>
                    <a:pt x="4828098" y="201718"/>
                  </a:lnTo>
                  <a:lnTo>
                    <a:pt x="4928103" y="193069"/>
                  </a:lnTo>
                  <a:lnTo>
                    <a:pt x="5028108" y="183678"/>
                  </a:lnTo>
                  <a:lnTo>
                    <a:pt x="5128113" y="173374"/>
                  </a:lnTo>
                  <a:lnTo>
                    <a:pt x="5228118" y="162014"/>
                  </a:lnTo>
                  <a:lnTo>
                    <a:pt x="5328123" y="149492"/>
                  </a:lnTo>
                  <a:lnTo>
                    <a:pt x="5428128" y="135736"/>
                  </a:lnTo>
                  <a:lnTo>
                    <a:pt x="5528132" y="120713"/>
                  </a:lnTo>
                  <a:lnTo>
                    <a:pt x="5628137" y="104411"/>
                  </a:lnTo>
                  <a:lnTo>
                    <a:pt x="5728142" y="86837"/>
                  </a:lnTo>
                  <a:lnTo>
                    <a:pt x="5828147" y="68009"/>
                  </a:lnTo>
                  <a:lnTo>
                    <a:pt x="5928152" y="47946"/>
                  </a:lnTo>
                  <a:lnTo>
                    <a:pt x="6028157" y="26673"/>
                  </a:lnTo>
                  <a:lnTo>
                    <a:pt x="6128162" y="4211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941876" y="5175026"/>
              <a:ext cx="6145984" cy="144136"/>
            </a:xfrm>
            <a:custGeom>
              <a:avLst/>
              <a:pathLst>
                <a:path w="6145984" h="144136">
                  <a:moveTo>
                    <a:pt x="6145984" y="100307"/>
                  </a:moveTo>
                  <a:lnTo>
                    <a:pt x="6128162" y="97131"/>
                  </a:lnTo>
                  <a:lnTo>
                    <a:pt x="6028157" y="80648"/>
                  </a:lnTo>
                  <a:lnTo>
                    <a:pt x="5928152" y="65560"/>
                  </a:lnTo>
                  <a:lnTo>
                    <a:pt x="5828147" y="51921"/>
                  </a:lnTo>
                  <a:lnTo>
                    <a:pt x="5728142" y="39785"/>
                  </a:lnTo>
                  <a:lnTo>
                    <a:pt x="5628137" y="29204"/>
                  </a:lnTo>
                  <a:lnTo>
                    <a:pt x="5528132" y="20229"/>
                  </a:lnTo>
                  <a:lnTo>
                    <a:pt x="5428128" y="12896"/>
                  </a:lnTo>
                  <a:lnTo>
                    <a:pt x="5328123" y="7228"/>
                  </a:lnTo>
                  <a:lnTo>
                    <a:pt x="5228118" y="3221"/>
                  </a:lnTo>
                  <a:lnTo>
                    <a:pt x="5128113" y="836"/>
                  </a:lnTo>
                  <a:lnTo>
                    <a:pt x="5028108" y="0"/>
                  </a:lnTo>
                  <a:lnTo>
                    <a:pt x="4928103" y="599"/>
                  </a:lnTo>
                  <a:lnTo>
                    <a:pt x="4828098" y="2495"/>
                  </a:lnTo>
                  <a:lnTo>
                    <a:pt x="4728094" y="5544"/>
                  </a:lnTo>
                  <a:lnTo>
                    <a:pt x="4628089" y="9697"/>
                  </a:lnTo>
                  <a:lnTo>
                    <a:pt x="4528084" y="14925"/>
                  </a:lnTo>
                  <a:lnTo>
                    <a:pt x="4428079" y="20917"/>
                  </a:lnTo>
                  <a:lnTo>
                    <a:pt x="4328074" y="27309"/>
                  </a:lnTo>
                  <a:lnTo>
                    <a:pt x="4228069" y="33642"/>
                  </a:lnTo>
                  <a:lnTo>
                    <a:pt x="4128064" y="39280"/>
                  </a:lnTo>
                  <a:lnTo>
                    <a:pt x="4028059" y="43624"/>
                  </a:lnTo>
                  <a:lnTo>
                    <a:pt x="3928055" y="47171"/>
                  </a:lnTo>
                  <a:lnTo>
                    <a:pt x="3828050" y="50478"/>
                  </a:lnTo>
                  <a:lnTo>
                    <a:pt x="3728045" y="53828"/>
                  </a:lnTo>
                  <a:lnTo>
                    <a:pt x="3628040" y="57146"/>
                  </a:lnTo>
                  <a:lnTo>
                    <a:pt x="3528035" y="60067"/>
                  </a:lnTo>
                  <a:lnTo>
                    <a:pt x="3428030" y="61915"/>
                  </a:lnTo>
                  <a:lnTo>
                    <a:pt x="3328025" y="63378"/>
                  </a:lnTo>
                  <a:lnTo>
                    <a:pt x="3228021" y="65642"/>
                  </a:lnTo>
                  <a:lnTo>
                    <a:pt x="3128016" y="68255"/>
                  </a:lnTo>
                  <a:lnTo>
                    <a:pt x="3028011" y="69590"/>
                  </a:lnTo>
                  <a:lnTo>
                    <a:pt x="2928006" y="69675"/>
                  </a:lnTo>
                  <a:lnTo>
                    <a:pt x="2828001" y="69867"/>
                  </a:lnTo>
                  <a:lnTo>
                    <a:pt x="2727996" y="70771"/>
                  </a:lnTo>
                  <a:lnTo>
                    <a:pt x="2627991" y="72013"/>
                  </a:lnTo>
                  <a:lnTo>
                    <a:pt x="2527987" y="73081"/>
                  </a:lnTo>
                  <a:lnTo>
                    <a:pt x="2427982" y="74515"/>
                  </a:lnTo>
                  <a:lnTo>
                    <a:pt x="2327977" y="76227"/>
                  </a:lnTo>
                  <a:lnTo>
                    <a:pt x="2227972" y="77267"/>
                  </a:lnTo>
                  <a:lnTo>
                    <a:pt x="2127967" y="76389"/>
                  </a:lnTo>
                  <a:lnTo>
                    <a:pt x="2027962" y="74659"/>
                  </a:lnTo>
                  <a:lnTo>
                    <a:pt x="1927957" y="72669"/>
                  </a:lnTo>
                  <a:lnTo>
                    <a:pt x="1827953" y="70677"/>
                  </a:lnTo>
                  <a:lnTo>
                    <a:pt x="1727948" y="68845"/>
                  </a:lnTo>
                  <a:lnTo>
                    <a:pt x="1627943" y="67274"/>
                  </a:lnTo>
                  <a:lnTo>
                    <a:pt x="1527938" y="66068"/>
                  </a:lnTo>
                  <a:lnTo>
                    <a:pt x="1427933" y="65273"/>
                  </a:lnTo>
                  <a:lnTo>
                    <a:pt x="1327928" y="64940"/>
                  </a:lnTo>
                  <a:lnTo>
                    <a:pt x="1227923" y="65156"/>
                  </a:lnTo>
                  <a:lnTo>
                    <a:pt x="1127919" y="66025"/>
                  </a:lnTo>
                  <a:lnTo>
                    <a:pt x="1027914" y="67657"/>
                  </a:lnTo>
                  <a:lnTo>
                    <a:pt x="927909" y="70158"/>
                  </a:lnTo>
                  <a:lnTo>
                    <a:pt x="827904" y="73619"/>
                  </a:lnTo>
                  <a:lnTo>
                    <a:pt x="727899" y="78112"/>
                  </a:lnTo>
                  <a:lnTo>
                    <a:pt x="627894" y="83687"/>
                  </a:lnTo>
                  <a:lnTo>
                    <a:pt x="527889" y="90375"/>
                  </a:lnTo>
                  <a:lnTo>
                    <a:pt x="427885" y="98186"/>
                  </a:lnTo>
                  <a:lnTo>
                    <a:pt x="327880" y="107117"/>
                  </a:lnTo>
                  <a:lnTo>
                    <a:pt x="227875" y="117154"/>
                  </a:lnTo>
                  <a:lnTo>
                    <a:pt x="127870" y="128275"/>
                  </a:lnTo>
                  <a:lnTo>
                    <a:pt x="27865" y="140455"/>
                  </a:lnTo>
                  <a:lnTo>
                    <a:pt x="0" y="144136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941876" y="5047729"/>
              <a:ext cx="6145984" cy="136986"/>
            </a:xfrm>
            <a:custGeom>
              <a:avLst/>
              <a:pathLst>
                <a:path w="6145984" h="136986">
                  <a:moveTo>
                    <a:pt x="0" y="73230"/>
                  </a:moveTo>
                  <a:lnTo>
                    <a:pt x="27865" y="74126"/>
                  </a:lnTo>
                  <a:lnTo>
                    <a:pt x="127870" y="77261"/>
                  </a:lnTo>
                  <a:lnTo>
                    <a:pt x="227875" y="80324"/>
                  </a:lnTo>
                  <a:lnTo>
                    <a:pt x="327880" y="83324"/>
                  </a:lnTo>
                  <a:lnTo>
                    <a:pt x="427885" y="86269"/>
                  </a:lnTo>
                  <a:lnTo>
                    <a:pt x="527889" y="89168"/>
                  </a:lnTo>
                  <a:lnTo>
                    <a:pt x="627894" y="92028"/>
                  </a:lnTo>
                  <a:lnTo>
                    <a:pt x="727899" y="94860"/>
                  </a:lnTo>
                  <a:lnTo>
                    <a:pt x="827904" y="97670"/>
                  </a:lnTo>
                  <a:lnTo>
                    <a:pt x="927909" y="100467"/>
                  </a:lnTo>
                  <a:lnTo>
                    <a:pt x="1027914" y="103260"/>
                  </a:lnTo>
                  <a:lnTo>
                    <a:pt x="1127919" y="106058"/>
                  </a:lnTo>
                  <a:lnTo>
                    <a:pt x="1227923" y="108868"/>
                  </a:lnTo>
                  <a:lnTo>
                    <a:pt x="1327928" y="111699"/>
                  </a:lnTo>
                  <a:lnTo>
                    <a:pt x="1427933" y="114559"/>
                  </a:lnTo>
                  <a:lnTo>
                    <a:pt x="1527938" y="117458"/>
                  </a:lnTo>
                  <a:lnTo>
                    <a:pt x="1627943" y="120482"/>
                  </a:lnTo>
                  <a:lnTo>
                    <a:pt x="1727948" y="123817"/>
                  </a:lnTo>
                  <a:lnTo>
                    <a:pt x="1827953" y="127252"/>
                  </a:lnTo>
                  <a:lnTo>
                    <a:pt x="1927957" y="130541"/>
                  </a:lnTo>
                  <a:lnTo>
                    <a:pt x="2027962" y="133444"/>
                  </a:lnTo>
                  <a:lnTo>
                    <a:pt x="2127967" y="135715"/>
                  </a:lnTo>
                  <a:lnTo>
                    <a:pt x="2227972" y="136986"/>
                  </a:lnTo>
                  <a:lnTo>
                    <a:pt x="2327977" y="136582"/>
                  </a:lnTo>
                  <a:lnTo>
                    <a:pt x="2427982" y="135070"/>
                  </a:lnTo>
                  <a:lnTo>
                    <a:pt x="2527987" y="133199"/>
                  </a:lnTo>
                  <a:lnTo>
                    <a:pt x="2627991" y="131697"/>
                  </a:lnTo>
                  <a:lnTo>
                    <a:pt x="2727996" y="130597"/>
                  </a:lnTo>
                  <a:lnTo>
                    <a:pt x="2828001" y="129599"/>
                  </a:lnTo>
                  <a:lnTo>
                    <a:pt x="2928006" y="128508"/>
                  </a:lnTo>
                  <a:lnTo>
                    <a:pt x="3028011" y="127129"/>
                  </a:lnTo>
                  <a:lnTo>
                    <a:pt x="3128016" y="125287"/>
                  </a:lnTo>
                  <a:lnTo>
                    <a:pt x="3228021" y="123120"/>
                  </a:lnTo>
                  <a:lnTo>
                    <a:pt x="3328025" y="120749"/>
                  </a:lnTo>
                  <a:lnTo>
                    <a:pt x="3428030" y="118231"/>
                  </a:lnTo>
                  <a:lnTo>
                    <a:pt x="3528035" y="115623"/>
                  </a:lnTo>
                  <a:lnTo>
                    <a:pt x="3628040" y="113013"/>
                  </a:lnTo>
                  <a:lnTo>
                    <a:pt x="3728045" y="110323"/>
                  </a:lnTo>
                  <a:lnTo>
                    <a:pt x="3828050" y="107391"/>
                  </a:lnTo>
                  <a:lnTo>
                    <a:pt x="3928055" y="104055"/>
                  </a:lnTo>
                  <a:lnTo>
                    <a:pt x="4028059" y="100154"/>
                  </a:lnTo>
                  <a:lnTo>
                    <a:pt x="4128064" y="95526"/>
                  </a:lnTo>
                  <a:lnTo>
                    <a:pt x="4228069" y="90021"/>
                  </a:lnTo>
                  <a:lnTo>
                    <a:pt x="4328074" y="83724"/>
                  </a:lnTo>
                  <a:lnTo>
                    <a:pt x="4428079" y="76976"/>
                  </a:lnTo>
                  <a:lnTo>
                    <a:pt x="4528084" y="70127"/>
                  </a:lnTo>
                  <a:lnTo>
                    <a:pt x="4628089" y="63530"/>
                  </a:lnTo>
                  <a:lnTo>
                    <a:pt x="4728094" y="57519"/>
                  </a:lnTo>
                  <a:lnTo>
                    <a:pt x="4828098" y="51953"/>
                  </a:lnTo>
                  <a:lnTo>
                    <a:pt x="4928103" y="46680"/>
                  </a:lnTo>
                  <a:lnTo>
                    <a:pt x="5028108" y="41685"/>
                  </a:lnTo>
                  <a:lnTo>
                    <a:pt x="5128113" y="36951"/>
                  </a:lnTo>
                  <a:lnTo>
                    <a:pt x="5228118" y="32464"/>
                  </a:lnTo>
                  <a:lnTo>
                    <a:pt x="5328123" y="28206"/>
                  </a:lnTo>
                  <a:lnTo>
                    <a:pt x="5428128" y="24162"/>
                  </a:lnTo>
                  <a:lnTo>
                    <a:pt x="5528132" y="20317"/>
                  </a:lnTo>
                  <a:lnTo>
                    <a:pt x="5628137" y="16654"/>
                  </a:lnTo>
                  <a:lnTo>
                    <a:pt x="5728142" y="13157"/>
                  </a:lnTo>
                  <a:lnTo>
                    <a:pt x="5828147" y="9811"/>
                  </a:lnTo>
                  <a:lnTo>
                    <a:pt x="5928152" y="6599"/>
                  </a:lnTo>
                  <a:lnTo>
                    <a:pt x="6028157" y="3507"/>
                  </a:lnTo>
                  <a:lnTo>
                    <a:pt x="6128162" y="517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0" name="pg40"/>
            <p:cNvSpPr/>
            <p:nvPr/>
          </p:nvSpPr>
          <p:spPr>
            <a:xfrm>
              <a:off x="941876" y="4799048"/>
              <a:ext cx="6145984" cy="515433"/>
            </a:xfrm>
            <a:custGeom>
              <a:avLst/>
              <a:pathLst>
                <a:path w="6145984" h="515433">
                  <a:moveTo>
                    <a:pt x="0" y="120370"/>
                  </a:moveTo>
                  <a:lnTo>
                    <a:pt x="27865" y="126496"/>
                  </a:lnTo>
                  <a:lnTo>
                    <a:pt x="127870" y="147158"/>
                  </a:lnTo>
                  <a:lnTo>
                    <a:pt x="227875" y="166486"/>
                  </a:lnTo>
                  <a:lnTo>
                    <a:pt x="327880" y="184472"/>
                  </a:lnTo>
                  <a:lnTo>
                    <a:pt x="427885" y="201112"/>
                  </a:lnTo>
                  <a:lnTo>
                    <a:pt x="527889" y="216411"/>
                  </a:lnTo>
                  <a:lnTo>
                    <a:pt x="627894" y="230381"/>
                  </a:lnTo>
                  <a:lnTo>
                    <a:pt x="727899" y="243052"/>
                  </a:lnTo>
                  <a:lnTo>
                    <a:pt x="827904" y="254470"/>
                  </a:lnTo>
                  <a:lnTo>
                    <a:pt x="927909" y="264704"/>
                  </a:lnTo>
                  <a:lnTo>
                    <a:pt x="1027914" y="273842"/>
                  </a:lnTo>
                  <a:lnTo>
                    <a:pt x="1127919" y="281994"/>
                  </a:lnTo>
                  <a:lnTo>
                    <a:pt x="1227923" y="289282"/>
                  </a:lnTo>
                  <a:lnTo>
                    <a:pt x="1327928" y="295833"/>
                  </a:lnTo>
                  <a:lnTo>
                    <a:pt x="1427933" y="301769"/>
                  </a:lnTo>
                  <a:lnTo>
                    <a:pt x="1527938" y="307194"/>
                  </a:lnTo>
                  <a:lnTo>
                    <a:pt x="1627943" y="312264"/>
                  </a:lnTo>
                  <a:lnTo>
                    <a:pt x="1727948" y="317196"/>
                  </a:lnTo>
                  <a:lnTo>
                    <a:pt x="1827953" y="321761"/>
                  </a:lnTo>
                  <a:lnTo>
                    <a:pt x="1927957" y="325697"/>
                  </a:lnTo>
                  <a:lnTo>
                    <a:pt x="2027962" y="328798"/>
                  </a:lnTo>
                  <a:lnTo>
                    <a:pt x="2127967" y="330955"/>
                  </a:lnTo>
                  <a:lnTo>
                    <a:pt x="2227972" y="332030"/>
                  </a:lnTo>
                  <a:lnTo>
                    <a:pt x="2327977" y="331237"/>
                  </a:lnTo>
                  <a:lnTo>
                    <a:pt x="2427982" y="328620"/>
                  </a:lnTo>
                  <a:lnTo>
                    <a:pt x="2527987" y="325005"/>
                  </a:lnTo>
                  <a:lnTo>
                    <a:pt x="2627991" y="322006"/>
                  </a:lnTo>
                  <a:lnTo>
                    <a:pt x="2727996" y="319797"/>
                  </a:lnTo>
                  <a:lnTo>
                    <a:pt x="2828001" y="317157"/>
                  </a:lnTo>
                  <a:lnTo>
                    <a:pt x="2928006" y="313494"/>
                  </a:lnTo>
                  <a:lnTo>
                    <a:pt x="3028011" y="309195"/>
                  </a:lnTo>
                  <a:lnTo>
                    <a:pt x="3128016" y="305458"/>
                  </a:lnTo>
                  <a:lnTo>
                    <a:pt x="3228021" y="302932"/>
                  </a:lnTo>
                  <a:lnTo>
                    <a:pt x="3328025" y="299906"/>
                  </a:lnTo>
                  <a:lnTo>
                    <a:pt x="3428030" y="295541"/>
                  </a:lnTo>
                  <a:lnTo>
                    <a:pt x="3528035" y="290640"/>
                  </a:lnTo>
                  <a:lnTo>
                    <a:pt x="3628040" y="286221"/>
                  </a:lnTo>
                  <a:lnTo>
                    <a:pt x="3728045" y="281870"/>
                  </a:lnTo>
                  <a:lnTo>
                    <a:pt x="3828050" y="277000"/>
                  </a:lnTo>
                  <a:lnTo>
                    <a:pt x="3928055" y="271313"/>
                  </a:lnTo>
                  <a:lnTo>
                    <a:pt x="4028059" y="264870"/>
                  </a:lnTo>
                  <a:lnTo>
                    <a:pt x="4128064" y="258000"/>
                  </a:lnTo>
                  <a:lnTo>
                    <a:pt x="4228069" y="250987"/>
                  </a:lnTo>
                  <a:lnTo>
                    <a:pt x="4328074" y="243366"/>
                  </a:lnTo>
                  <a:lnTo>
                    <a:pt x="4428079" y="235105"/>
                  </a:lnTo>
                  <a:lnTo>
                    <a:pt x="4528084" y="226373"/>
                  </a:lnTo>
                  <a:lnTo>
                    <a:pt x="4628089" y="217436"/>
                  </a:lnTo>
                  <a:lnTo>
                    <a:pt x="4728094" y="208587"/>
                  </a:lnTo>
                  <a:lnTo>
                    <a:pt x="4828098" y="199616"/>
                  </a:lnTo>
                  <a:lnTo>
                    <a:pt x="4928103" y="190232"/>
                  </a:lnTo>
                  <a:lnTo>
                    <a:pt x="5028108" y="180256"/>
                  </a:lnTo>
                  <a:lnTo>
                    <a:pt x="5128113" y="169519"/>
                  </a:lnTo>
                  <a:lnTo>
                    <a:pt x="5228118" y="157875"/>
                  </a:lnTo>
                  <a:lnTo>
                    <a:pt x="5328123" y="145216"/>
                  </a:lnTo>
                  <a:lnTo>
                    <a:pt x="5428128" y="131471"/>
                  </a:lnTo>
                  <a:lnTo>
                    <a:pt x="5528132" y="116604"/>
                  </a:lnTo>
                  <a:lnTo>
                    <a:pt x="5628137" y="100602"/>
                  </a:lnTo>
                  <a:lnTo>
                    <a:pt x="5728142" y="83471"/>
                  </a:lnTo>
                  <a:lnTo>
                    <a:pt x="5828147" y="65226"/>
                  </a:lnTo>
                  <a:lnTo>
                    <a:pt x="5928152" y="45887"/>
                  </a:lnTo>
                  <a:lnTo>
                    <a:pt x="6028157" y="25474"/>
                  </a:lnTo>
                  <a:lnTo>
                    <a:pt x="6128162" y="4009"/>
                  </a:lnTo>
                  <a:lnTo>
                    <a:pt x="6145984" y="0"/>
                  </a:lnTo>
                  <a:lnTo>
                    <a:pt x="6145984" y="453668"/>
                  </a:lnTo>
                  <a:lnTo>
                    <a:pt x="6128162" y="450314"/>
                  </a:lnTo>
                  <a:lnTo>
                    <a:pt x="6028157" y="432967"/>
                  </a:lnTo>
                  <a:lnTo>
                    <a:pt x="5928152" y="417141"/>
                  </a:lnTo>
                  <a:lnTo>
                    <a:pt x="5828147" y="402893"/>
                  </a:lnTo>
                  <a:lnTo>
                    <a:pt x="5728142" y="390278"/>
                  </a:lnTo>
                  <a:lnTo>
                    <a:pt x="5628137" y="379350"/>
                  </a:lnTo>
                  <a:lnTo>
                    <a:pt x="5528132" y="370160"/>
                  </a:lnTo>
                  <a:lnTo>
                    <a:pt x="5428128" y="362747"/>
                  </a:lnTo>
                  <a:lnTo>
                    <a:pt x="5328123" y="357134"/>
                  </a:lnTo>
                  <a:lnTo>
                    <a:pt x="5228118" y="353319"/>
                  </a:lnTo>
                  <a:lnTo>
                    <a:pt x="5128113" y="351265"/>
                  </a:lnTo>
                  <a:lnTo>
                    <a:pt x="5028108" y="350900"/>
                  </a:lnTo>
                  <a:lnTo>
                    <a:pt x="4928103" y="352113"/>
                  </a:lnTo>
                  <a:lnTo>
                    <a:pt x="4828098" y="354768"/>
                  </a:lnTo>
                  <a:lnTo>
                    <a:pt x="4728094" y="358721"/>
                  </a:lnTo>
                  <a:lnTo>
                    <a:pt x="4628089" y="363866"/>
                  </a:lnTo>
                  <a:lnTo>
                    <a:pt x="4528084" y="370073"/>
                  </a:lnTo>
                  <a:lnTo>
                    <a:pt x="4428079" y="377098"/>
                  </a:lnTo>
                  <a:lnTo>
                    <a:pt x="4328074" y="384650"/>
                  </a:lnTo>
                  <a:lnTo>
                    <a:pt x="4228069" y="392342"/>
                  </a:lnTo>
                  <a:lnTo>
                    <a:pt x="4128064" y="399621"/>
                  </a:lnTo>
                  <a:lnTo>
                    <a:pt x="4028059" y="405924"/>
                  </a:lnTo>
                  <a:lnTo>
                    <a:pt x="3928055" y="411662"/>
                  </a:lnTo>
                  <a:lnTo>
                    <a:pt x="3828050" y="417291"/>
                  </a:lnTo>
                  <a:lnTo>
                    <a:pt x="3728045" y="422994"/>
                  </a:lnTo>
                  <a:lnTo>
                    <a:pt x="3628040" y="428597"/>
                  </a:lnTo>
                  <a:lnTo>
                    <a:pt x="3528035" y="433636"/>
                  </a:lnTo>
                  <a:lnTo>
                    <a:pt x="3428030" y="437023"/>
                  </a:lnTo>
                  <a:lnTo>
                    <a:pt x="3328025" y="439283"/>
                  </a:lnTo>
                  <a:lnTo>
                    <a:pt x="3228021" y="442097"/>
                  </a:lnTo>
                  <a:lnTo>
                    <a:pt x="3128016" y="445511"/>
                  </a:lnTo>
                  <a:lnTo>
                    <a:pt x="3028011" y="448239"/>
                  </a:lnTo>
                  <a:lnTo>
                    <a:pt x="2928006" y="449959"/>
                  </a:lnTo>
                  <a:lnTo>
                    <a:pt x="2828001" y="451828"/>
                  </a:lnTo>
                  <a:lnTo>
                    <a:pt x="2727996" y="454280"/>
                  </a:lnTo>
                  <a:lnTo>
                    <a:pt x="2627991" y="456775"/>
                  </a:lnTo>
                  <a:lnTo>
                    <a:pt x="2527987" y="458907"/>
                  </a:lnTo>
                  <a:lnTo>
                    <a:pt x="2427982" y="461652"/>
                  </a:lnTo>
                  <a:lnTo>
                    <a:pt x="2327977" y="464669"/>
                  </a:lnTo>
                  <a:lnTo>
                    <a:pt x="2227972" y="466729"/>
                  </a:lnTo>
                  <a:lnTo>
                    <a:pt x="2127967" y="466437"/>
                  </a:lnTo>
                  <a:lnTo>
                    <a:pt x="2027962" y="465359"/>
                  </a:lnTo>
                  <a:lnTo>
                    <a:pt x="1927957" y="464076"/>
                  </a:lnTo>
                  <a:lnTo>
                    <a:pt x="1827953" y="462727"/>
                  </a:lnTo>
                  <a:lnTo>
                    <a:pt x="1727948" y="461354"/>
                  </a:lnTo>
                  <a:lnTo>
                    <a:pt x="1627943" y="459940"/>
                  </a:lnTo>
                  <a:lnTo>
                    <a:pt x="1527938" y="458494"/>
                  </a:lnTo>
                  <a:lnTo>
                    <a:pt x="1427933" y="457262"/>
                  </a:lnTo>
                  <a:lnTo>
                    <a:pt x="1327928" y="456364"/>
                  </a:lnTo>
                  <a:lnTo>
                    <a:pt x="1227923" y="455886"/>
                  </a:lnTo>
                  <a:lnTo>
                    <a:pt x="1127919" y="455932"/>
                  </a:lnTo>
                  <a:lnTo>
                    <a:pt x="1027914" y="456609"/>
                  </a:lnTo>
                  <a:lnTo>
                    <a:pt x="927909" y="458022"/>
                  </a:lnTo>
                  <a:lnTo>
                    <a:pt x="827904" y="460262"/>
                  </a:lnTo>
                  <a:lnTo>
                    <a:pt x="727899" y="463401"/>
                  </a:lnTo>
                  <a:lnTo>
                    <a:pt x="627894" y="467487"/>
                  </a:lnTo>
                  <a:lnTo>
                    <a:pt x="527889" y="472549"/>
                  </a:lnTo>
                  <a:lnTo>
                    <a:pt x="427885" y="478598"/>
                  </a:lnTo>
                  <a:lnTo>
                    <a:pt x="327880" y="485629"/>
                  </a:lnTo>
                  <a:lnTo>
                    <a:pt x="227875" y="493628"/>
                  </a:lnTo>
                  <a:lnTo>
                    <a:pt x="127870" y="502572"/>
                  </a:lnTo>
                  <a:lnTo>
                    <a:pt x="27865" y="512436"/>
                  </a:lnTo>
                  <a:lnTo>
                    <a:pt x="0" y="515433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41" name="pl41"/>
            <p:cNvSpPr/>
            <p:nvPr/>
          </p:nvSpPr>
          <p:spPr>
            <a:xfrm>
              <a:off x="941876" y="4799048"/>
              <a:ext cx="6145984" cy="332030"/>
            </a:xfrm>
            <a:custGeom>
              <a:avLst/>
              <a:pathLst>
                <a:path w="6145984" h="332030">
                  <a:moveTo>
                    <a:pt x="0" y="120370"/>
                  </a:moveTo>
                  <a:lnTo>
                    <a:pt x="27865" y="126496"/>
                  </a:lnTo>
                  <a:lnTo>
                    <a:pt x="127870" y="147158"/>
                  </a:lnTo>
                  <a:lnTo>
                    <a:pt x="227875" y="166486"/>
                  </a:lnTo>
                  <a:lnTo>
                    <a:pt x="327880" y="184472"/>
                  </a:lnTo>
                  <a:lnTo>
                    <a:pt x="427885" y="201112"/>
                  </a:lnTo>
                  <a:lnTo>
                    <a:pt x="527889" y="216411"/>
                  </a:lnTo>
                  <a:lnTo>
                    <a:pt x="627894" y="230381"/>
                  </a:lnTo>
                  <a:lnTo>
                    <a:pt x="727899" y="243052"/>
                  </a:lnTo>
                  <a:lnTo>
                    <a:pt x="827904" y="254470"/>
                  </a:lnTo>
                  <a:lnTo>
                    <a:pt x="927909" y="264704"/>
                  </a:lnTo>
                  <a:lnTo>
                    <a:pt x="1027914" y="273842"/>
                  </a:lnTo>
                  <a:lnTo>
                    <a:pt x="1127919" y="281994"/>
                  </a:lnTo>
                  <a:lnTo>
                    <a:pt x="1227923" y="289282"/>
                  </a:lnTo>
                  <a:lnTo>
                    <a:pt x="1327928" y="295833"/>
                  </a:lnTo>
                  <a:lnTo>
                    <a:pt x="1427933" y="301769"/>
                  </a:lnTo>
                  <a:lnTo>
                    <a:pt x="1527938" y="307194"/>
                  </a:lnTo>
                  <a:lnTo>
                    <a:pt x="1627943" y="312264"/>
                  </a:lnTo>
                  <a:lnTo>
                    <a:pt x="1727948" y="317196"/>
                  </a:lnTo>
                  <a:lnTo>
                    <a:pt x="1827953" y="321761"/>
                  </a:lnTo>
                  <a:lnTo>
                    <a:pt x="1927957" y="325697"/>
                  </a:lnTo>
                  <a:lnTo>
                    <a:pt x="2027962" y="328798"/>
                  </a:lnTo>
                  <a:lnTo>
                    <a:pt x="2127967" y="330955"/>
                  </a:lnTo>
                  <a:lnTo>
                    <a:pt x="2227972" y="332030"/>
                  </a:lnTo>
                  <a:lnTo>
                    <a:pt x="2327977" y="331237"/>
                  </a:lnTo>
                  <a:lnTo>
                    <a:pt x="2427982" y="328620"/>
                  </a:lnTo>
                  <a:lnTo>
                    <a:pt x="2527987" y="325005"/>
                  </a:lnTo>
                  <a:lnTo>
                    <a:pt x="2627991" y="322006"/>
                  </a:lnTo>
                  <a:lnTo>
                    <a:pt x="2727996" y="319797"/>
                  </a:lnTo>
                  <a:lnTo>
                    <a:pt x="2828001" y="317157"/>
                  </a:lnTo>
                  <a:lnTo>
                    <a:pt x="2928006" y="313494"/>
                  </a:lnTo>
                  <a:lnTo>
                    <a:pt x="3028011" y="309195"/>
                  </a:lnTo>
                  <a:lnTo>
                    <a:pt x="3128016" y="305458"/>
                  </a:lnTo>
                  <a:lnTo>
                    <a:pt x="3228021" y="302932"/>
                  </a:lnTo>
                  <a:lnTo>
                    <a:pt x="3328025" y="299906"/>
                  </a:lnTo>
                  <a:lnTo>
                    <a:pt x="3428030" y="295541"/>
                  </a:lnTo>
                  <a:lnTo>
                    <a:pt x="3528035" y="290640"/>
                  </a:lnTo>
                  <a:lnTo>
                    <a:pt x="3628040" y="286221"/>
                  </a:lnTo>
                  <a:lnTo>
                    <a:pt x="3728045" y="281870"/>
                  </a:lnTo>
                  <a:lnTo>
                    <a:pt x="3828050" y="277000"/>
                  </a:lnTo>
                  <a:lnTo>
                    <a:pt x="3928055" y="271313"/>
                  </a:lnTo>
                  <a:lnTo>
                    <a:pt x="4028059" y="264870"/>
                  </a:lnTo>
                  <a:lnTo>
                    <a:pt x="4128064" y="258000"/>
                  </a:lnTo>
                  <a:lnTo>
                    <a:pt x="4228069" y="250987"/>
                  </a:lnTo>
                  <a:lnTo>
                    <a:pt x="4328074" y="243366"/>
                  </a:lnTo>
                  <a:lnTo>
                    <a:pt x="4428079" y="235105"/>
                  </a:lnTo>
                  <a:lnTo>
                    <a:pt x="4528084" y="226373"/>
                  </a:lnTo>
                  <a:lnTo>
                    <a:pt x="4628089" y="217436"/>
                  </a:lnTo>
                  <a:lnTo>
                    <a:pt x="4728094" y="208587"/>
                  </a:lnTo>
                  <a:lnTo>
                    <a:pt x="4828098" y="199616"/>
                  </a:lnTo>
                  <a:lnTo>
                    <a:pt x="4928103" y="190232"/>
                  </a:lnTo>
                  <a:lnTo>
                    <a:pt x="5028108" y="180256"/>
                  </a:lnTo>
                  <a:lnTo>
                    <a:pt x="5128113" y="169519"/>
                  </a:lnTo>
                  <a:lnTo>
                    <a:pt x="5228118" y="157875"/>
                  </a:lnTo>
                  <a:lnTo>
                    <a:pt x="5328123" y="145216"/>
                  </a:lnTo>
                  <a:lnTo>
                    <a:pt x="5428128" y="131471"/>
                  </a:lnTo>
                  <a:lnTo>
                    <a:pt x="5528132" y="116604"/>
                  </a:lnTo>
                  <a:lnTo>
                    <a:pt x="5628137" y="100602"/>
                  </a:lnTo>
                  <a:lnTo>
                    <a:pt x="5728142" y="83471"/>
                  </a:lnTo>
                  <a:lnTo>
                    <a:pt x="5828147" y="65226"/>
                  </a:lnTo>
                  <a:lnTo>
                    <a:pt x="5928152" y="45887"/>
                  </a:lnTo>
                  <a:lnTo>
                    <a:pt x="6028157" y="25474"/>
                  </a:lnTo>
                  <a:lnTo>
                    <a:pt x="6128162" y="4009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2" name="pl42"/>
            <p:cNvSpPr/>
            <p:nvPr/>
          </p:nvSpPr>
          <p:spPr>
            <a:xfrm>
              <a:off x="941876" y="5149948"/>
              <a:ext cx="6145984" cy="164533"/>
            </a:xfrm>
            <a:custGeom>
              <a:avLst/>
              <a:pathLst>
                <a:path w="6145984" h="164533">
                  <a:moveTo>
                    <a:pt x="6145984" y="102767"/>
                  </a:moveTo>
                  <a:lnTo>
                    <a:pt x="6128162" y="99414"/>
                  </a:lnTo>
                  <a:lnTo>
                    <a:pt x="6028157" y="82066"/>
                  </a:lnTo>
                  <a:lnTo>
                    <a:pt x="5928152" y="66241"/>
                  </a:lnTo>
                  <a:lnTo>
                    <a:pt x="5828147" y="51993"/>
                  </a:lnTo>
                  <a:lnTo>
                    <a:pt x="5728142" y="39377"/>
                  </a:lnTo>
                  <a:lnTo>
                    <a:pt x="5628137" y="28450"/>
                  </a:lnTo>
                  <a:lnTo>
                    <a:pt x="5528132" y="19260"/>
                  </a:lnTo>
                  <a:lnTo>
                    <a:pt x="5428128" y="11847"/>
                  </a:lnTo>
                  <a:lnTo>
                    <a:pt x="5328123" y="6234"/>
                  </a:lnTo>
                  <a:lnTo>
                    <a:pt x="5228118" y="2418"/>
                  </a:lnTo>
                  <a:lnTo>
                    <a:pt x="5128113" y="365"/>
                  </a:lnTo>
                  <a:lnTo>
                    <a:pt x="5028108" y="0"/>
                  </a:lnTo>
                  <a:lnTo>
                    <a:pt x="4928103" y="1212"/>
                  </a:lnTo>
                  <a:lnTo>
                    <a:pt x="4828098" y="3867"/>
                  </a:lnTo>
                  <a:lnTo>
                    <a:pt x="4728094" y="7820"/>
                  </a:lnTo>
                  <a:lnTo>
                    <a:pt x="4628089" y="12966"/>
                  </a:lnTo>
                  <a:lnTo>
                    <a:pt x="4528084" y="19173"/>
                  </a:lnTo>
                  <a:lnTo>
                    <a:pt x="4428079" y="26198"/>
                  </a:lnTo>
                  <a:lnTo>
                    <a:pt x="4328074" y="33749"/>
                  </a:lnTo>
                  <a:lnTo>
                    <a:pt x="4228069" y="41442"/>
                  </a:lnTo>
                  <a:lnTo>
                    <a:pt x="4128064" y="48720"/>
                  </a:lnTo>
                  <a:lnTo>
                    <a:pt x="4028059" y="55024"/>
                  </a:lnTo>
                  <a:lnTo>
                    <a:pt x="3928055" y="60762"/>
                  </a:lnTo>
                  <a:lnTo>
                    <a:pt x="3828050" y="66391"/>
                  </a:lnTo>
                  <a:lnTo>
                    <a:pt x="3728045" y="72094"/>
                  </a:lnTo>
                  <a:lnTo>
                    <a:pt x="3628040" y="77696"/>
                  </a:lnTo>
                  <a:lnTo>
                    <a:pt x="3528035" y="82735"/>
                  </a:lnTo>
                  <a:lnTo>
                    <a:pt x="3428030" y="86123"/>
                  </a:lnTo>
                  <a:lnTo>
                    <a:pt x="3328025" y="88383"/>
                  </a:lnTo>
                  <a:lnTo>
                    <a:pt x="3228021" y="91196"/>
                  </a:lnTo>
                  <a:lnTo>
                    <a:pt x="3128016" y="94611"/>
                  </a:lnTo>
                  <a:lnTo>
                    <a:pt x="3028011" y="97338"/>
                  </a:lnTo>
                  <a:lnTo>
                    <a:pt x="2928006" y="99059"/>
                  </a:lnTo>
                  <a:lnTo>
                    <a:pt x="2828001" y="100928"/>
                  </a:lnTo>
                  <a:lnTo>
                    <a:pt x="2727996" y="103380"/>
                  </a:lnTo>
                  <a:lnTo>
                    <a:pt x="2627991" y="105874"/>
                  </a:lnTo>
                  <a:lnTo>
                    <a:pt x="2527987" y="108007"/>
                  </a:lnTo>
                  <a:lnTo>
                    <a:pt x="2427982" y="110752"/>
                  </a:lnTo>
                  <a:lnTo>
                    <a:pt x="2327977" y="113768"/>
                  </a:lnTo>
                  <a:lnTo>
                    <a:pt x="2227972" y="115829"/>
                  </a:lnTo>
                  <a:lnTo>
                    <a:pt x="2127967" y="115536"/>
                  </a:lnTo>
                  <a:lnTo>
                    <a:pt x="2027962" y="114458"/>
                  </a:lnTo>
                  <a:lnTo>
                    <a:pt x="1927957" y="113176"/>
                  </a:lnTo>
                  <a:lnTo>
                    <a:pt x="1827953" y="111827"/>
                  </a:lnTo>
                  <a:lnTo>
                    <a:pt x="1727948" y="110453"/>
                  </a:lnTo>
                  <a:lnTo>
                    <a:pt x="1627943" y="109039"/>
                  </a:lnTo>
                  <a:lnTo>
                    <a:pt x="1527938" y="107593"/>
                  </a:lnTo>
                  <a:lnTo>
                    <a:pt x="1427933" y="106362"/>
                  </a:lnTo>
                  <a:lnTo>
                    <a:pt x="1327928" y="105464"/>
                  </a:lnTo>
                  <a:lnTo>
                    <a:pt x="1227923" y="104986"/>
                  </a:lnTo>
                  <a:lnTo>
                    <a:pt x="1127919" y="105031"/>
                  </a:lnTo>
                  <a:lnTo>
                    <a:pt x="1027914" y="105709"/>
                  </a:lnTo>
                  <a:lnTo>
                    <a:pt x="927909" y="107122"/>
                  </a:lnTo>
                  <a:lnTo>
                    <a:pt x="827904" y="109362"/>
                  </a:lnTo>
                  <a:lnTo>
                    <a:pt x="727899" y="112500"/>
                  </a:lnTo>
                  <a:lnTo>
                    <a:pt x="627894" y="116586"/>
                  </a:lnTo>
                  <a:lnTo>
                    <a:pt x="527889" y="121649"/>
                  </a:lnTo>
                  <a:lnTo>
                    <a:pt x="427885" y="127697"/>
                  </a:lnTo>
                  <a:lnTo>
                    <a:pt x="327880" y="134729"/>
                  </a:lnTo>
                  <a:lnTo>
                    <a:pt x="227875" y="142728"/>
                  </a:lnTo>
                  <a:lnTo>
                    <a:pt x="127870" y="151672"/>
                  </a:lnTo>
                  <a:lnTo>
                    <a:pt x="27865" y="161536"/>
                  </a:lnTo>
                  <a:lnTo>
                    <a:pt x="0" y="164533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3" name="pl43"/>
            <p:cNvSpPr/>
            <p:nvPr/>
          </p:nvSpPr>
          <p:spPr>
            <a:xfrm>
              <a:off x="941876" y="5025882"/>
              <a:ext cx="6145984" cy="172545"/>
            </a:xfrm>
            <a:custGeom>
              <a:avLst/>
              <a:pathLst>
                <a:path w="6145984" h="172545">
                  <a:moveTo>
                    <a:pt x="0" y="91068"/>
                  </a:moveTo>
                  <a:lnTo>
                    <a:pt x="27865" y="92632"/>
                  </a:lnTo>
                  <a:lnTo>
                    <a:pt x="127870" y="98031"/>
                  </a:lnTo>
                  <a:lnTo>
                    <a:pt x="227875" y="103223"/>
                  </a:lnTo>
                  <a:lnTo>
                    <a:pt x="327880" y="108216"/>
                  </a:lnTo>
                  <a:lnTo>
                    <a:pt x="427885" y="113021"/>
                  </a:lnTo>
                  <a:lnTo>
                    <a:pt x="527889" y="117646"/>
                  </a:lnTo>
                  <a:lnTo>
                    <a:pt x="627894" y="122100"/>
                  </a:lnTo>
                  <a:lnTo>
                    <a:pt x="727899" y="126392"/>
                  </a:lnTo>
                  <a:lnTo>
                    <a:pt x="827904" y="130532"/>
                  </a:lnTo>
                  <a:lnTo>
                    <a:pt x="927909" y="134529"/>
                  </a:lnTo>
                  <a:lnTo>
                    <a:pt x="1027914" y="138391"/>
                  </a:lnTo>
                  <a:lnTo>
                    <a:pt x="1127919" y="142129"/>
                  </a:lnTo>
                  <a:lnTo>
                    <a:pt x="1227923" y="145750"/>
                  </a:lnTo>
                  <a:lnTo>
                    <a:pt x="1327928" y="149265"/>
                  </a:lnTo>
                  <a:lnTo>
                    <a:pt x="1427933" y="152682"/>
                  </a:lnTo>
                  <a:lnTo>
                    <a:pt x="1527938" y="156010"/>
                  </a:lnTo>
                  <a:lnTo>
                    <a:pt x="1627943" y="159268"/>
                  </a:lnTo>
                  <a:lnTo>
                    <a:pt x="1727948" y="162441"/>
                  </a:lnTo>
                  <a:lnTo>
                    <a:pt x="1827953" y="165410"/>
                  </a:lnTo>
                  <a:lnTo>
                    <a:pt x="1927957" y="168052"/>
                  </a:lnTo>
                  <a:lnTo>
                    <a:pt x="2027962" y="170244"/>
                  </a:lnTo>
                  <a:lnTo>
                    <a:pt x="2127967" y="171862"/>
                  </a:lnTo>
                  <a:lnTo>
                    <a:pt x="2227972" y="172545"/>
                  </a:lnTo>
                  <a:lnTo>
                    <a:pt x="2327977" y="171119"/>
                  </a:lnTo>
                  <a:lnTo>
                    <a:pt x="2427982" y="168302"/>
                  </a:lnTo>
                  <a:lnTo>
                    <a:pt x="2527987" y="165122"/>
                  </a:lnTo>
                  <a:lnTo>
                    <a:pt x="2627991" y="162557"/>
                  </a:lnTo>
                  <a:lnTo>
                    <a:pt x="2727996" y="160205"/>
                  </a:lnTo>
                  <a:lnTo>
                    <a:pt x="2828001" y="157658"/>
                  </a:lnTo>
                  <a:lnTo>
                    <a:pt x="2928006" y="154893"/>
                  </a:lnTo>
                  <a:lnTo>
                    <a:pt x="3028011" y="151883"/>
                  </a:lnTo>
                  <a:lnTo>
                    <a:pt x="3128016" y="148650"/>
                  </a:lnTo>
                  <a:lnTo>
                    <a:pt x="3228021" y="145681"/>
                  </a:lnTo>
                  <a:lnTo>
                    <a:pt x="3328025" y="142761"/>
                  </a:lnTo>
                  <a:lnTo>
                    <a:pt x="3428030" y="139448"/>
                  </a:lnTo>
                  <a:lnTo>
                    <a:pt x="3528035" y="135304"/>
                  </a:lnTo>
                  <a:lnTo>
                    <a:pt x="3628040" y="130575"/>
                  </a:lnTo>
                  <a:lnTo>
                    <a:pt x="3728045" y="125598"/>
                  </a:lnTo>
                  <a:lnTo>
                    <a:pt x="3828050" y="120312"/>
                  </a:lnTo>
                  <a:lnTo>
                    <a:pt x="3928055" y="114654"/>
                  </a:lnTo>
                  <a:lnTo>
                    <a:pt x="4028059" y="108563"/>
                  </a:lnTo>
                  <a:lnTo>
                    <a:pt x="4128064" y="101976"/>
                  </a:lnTo>
                  <a:lnTo>
                    <a:pt x="4228069" y="94830"/>
                  </a:lnTo>
                  <a:lnTo>
                    <a:pt x="4328074" y="87174"/>
                  </a:lnTo>
                  <a:lnTo>
                    <a:pt x="4428079" y="79267"/>
                  </a:lnTo>
                  <a:lnTo>
                    <a:pt x="4528084" y="71389"/>
                  </a:lnTo>
                  <a:lnTo>
                    <a:pt x="4628089" y="63817"/>
                  </a:lnTo>
                  <a:lnTo>
                    <a:pt x="4728094" y="56820"/>
                  </a:lnTo>
                  <a:lnTo>
                    <a:pt x="4828098" y="50358"/>
                  </a:lnTo>
                  <a:lnTo>
                    <a:pt x="4928103" y="44338"/>
                  </a:lnTo>
                  <a:lnTo>
                    <a:pt x="5028108" y="38744"/>
                  </a:lnTo>
                  <a:lnTo>
                    <a:pt x="5128113" y="33558"/>
                  </a:lnTo>
                  <a:lnTo>
                    <a:pt x="5228118" y="28763"/>
                  </a:lnTo>
                  <a:lnTo>
                    <a:pt x="5328123" y="24341"/>
                  </a:lnTo>
                  <a:lnTo>
                    <a:pt x="5428128" y="20275"/>
                  </a:lnTo>
                  <a:lnTo>
                    <a:pt x="5528132" y="16548"/>
                  </a:lnTo>
                  <a:lnTo>
                    <a:pt x="5628137" y="13142"/>
                  </a:lnTo>
                  <a:lnTo>
                    <a:pt x="5728142" y="10040"/>
                  </a:lnTo>
                  <a:lnTo>
                    <a:pt x="5828147" y="7225"/>
                  </a:lnTo>
                  <a:lnTo>
                    <a:pt x="5928152" y="4680"/>
                  </a:lnTo>
                  <a:lnTo>
                    <a:pt x="6028157" y="2386"/>
                  </a:lnTo>
                  <a:lnTo>
                    <a:pt x="6128162" y="328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4" name="tx44"/>
            <p:cNvSpPr/>
            <p:nvPr/>
          </p:nvSpPr>
          <p:spPr>
            <a:xfrm>
              <a:off x="817066" y="5171210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754887" y="425613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754887" y="334106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754887" y="242598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692708" y="1510912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1171541" y="5456905"/>
              <a:ext cx="99395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-3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2288993" y="5456905"/>
              <a:ext cx="99395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</a:t>
              </a:r>
            </a:p>
          </p:txBody>
        </p:sp>
        <p:sp>
          <p:nvSpPr>
            <p:cNvPr id="51" name="tx51"/>
            <p:cNvSpPr/>
            <p:nvPr/>
          </p:nvSpPr>
          <p:spPr>
            <a:xfrm>
              <a:off x="3406445" y="5456905"/>
              <a:ext cx="99395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-1</a:t>
              </a:r>
            </a:p>
          </p:txBody>
        </p:sp>
        <p:sp>
          <p:nvSpPr>
            <p:cNvPr id="52" name="tx52"/>
            <p:cNvSpPr/>
            <p:nvPr/>
          </p:nvSpPr>
          <p:spPr>
            <a:xfrm>
              <a:off x="4542504" y="545690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53" name="tx53"/>
            <p:cNvSpPr/>
            <p:nvPr/>
          </p:nvSpPr>
          <p:spPr>
            <a:xfrm>
              <a:off x="5659956" y="545690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54" name="tx54"/>
            <p:cNvSpPr/>
            <p:nvPr/>
          </p:nvSpPr>
          <p:spPr>
            <a:xfrm>
              <a:off x="6777408" y="545690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</a:t>
              </a:r>
            </a:p>
          </p:txBody>
        </p:sp>
        <p:sp>
          <p:nvSpPr>
            <p:cNvPr id="55" name="tx55"/>
            <p:cNvSpPr/>
            <p:nvPr/>
          </p:nvSpPr>
          <p:spPr>
            <a:xfrm>
              <a:off x="3347310" y="5596581"/>
              <a:ext cx="1335115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Muscle Z-score (SMI)</a:t>
              </a:r>
            </a:p>
          </p:txBody>
        </p:sp>
        <p:sp>
          <p:nvSpPr>
            <p:cNvPr id="56" name="tx56"/>
            <p:cNvSpPr/>
            <p:nvPr/>
          </p:nvSpPr>
          <p:spPr>
            <a:xfrm rot="-5400000">
              <a:off x="126327" y="3331003"/>
              <a:ext cx="9011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underdosed</a:t>
              </a:r>
            </a:p>
          </p:txBody>
        </p:sp>
        <p:sp>
          <p:nvSpPr>
            <p:cNvPr id="57" name="rc57"/>
            <p:cNvSpPr/>
            <p:nvPr/>
          </p:nvSpPr>
          <p:spPr>
            <a:xfrm>
              <a:off x="7296628" y="2832472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8" name="pl58"/>
            <p:cNvSpPr/>
            <p:nvPr/>
          </p:nvSpPr>
          <p:spPr>
            <a:xfrm>
              <a:off x="7318573" y="294220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9" name="rc59"/>
            <p:cNvSpPr/>
            <p:nvPr/>
          </p:nvSpPr>
          <p:spPr>
            <a:xfrm>
              <a:off x="7296628" y="3051928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60" name="pl60"/>
            <p:cNvSpPr/>
            <p:nvPr/>
          </p:nvSpPr>
          <p:spPr>
            <a:xfrm>
              <a:off x="7318573" y="316165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1" name="rc61"/>
            <p:cNvSpPr/>
            <p:nvPr/>
          </p:nvSpPr>
          <p:spPr>
            <a:xfrm>
              <a:off x="7296628" y="3271384"/>
              <a:ext cx="219455" cy="219456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62" name="pl62"/>
            <p:cNvSpPr/>
            <p:nvPr/>
          </p:nvSpPr>
          <p:spPr>
            <a:xfrm>
              <a:off x="7318573" y="338111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3" name="rc63"/>
            <p:cNvSpPr/>
            <p:nvPr/>
          </p:nvSpPr>
          <p:spPr>
            <a:xfrm>
              <a:off x="7296628" y="3490840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64" name="pl64"/>
            <p:cNvSpPr/>
            <p:nvPr/>
          </p:nvSpPr>
          <p:spPr>
            <a:xfrm>
              <a:off x="7318573" y="360056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5" name="rc65"/>
            <p:cNvSpPr/>
            <p:nvPr/>
          </p:nvSpPr>
          <p:spPr>
            <a:xfrm>
              <a:off x="7296628" y="3710296"/>
              <a:ext cx="219455" cy="219456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66" name="pl66"/>
            <p:cNvSpPr/>
            <p:nvPr/>
          </p:nvSpPr>
          <p:spPr>
            <a:xfrm>
              <a:off x="7318573" y="382002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7" name="tx67"/>
            <p:cNvSpPr/>
            <p:nvPr/>
          </p:nvSpPr>
          <p:spPr>
            <a:xfrm>
              <a:off x="7585673" y="290214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68" name="tx68"/>
            <p:cNvSpPr/>
            <p:nvPr/>
          </p:nvSpPr>
          <p:spPr>
            <a:xfrm>
              <a:off x="7585673" y="312160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69" name="tx69"/>
            <p:cNvSpPr/>
            <p:nvPr/>
          </p:nvSpPr>
          <p:spPr>
            <a:xfrm>
              <a:off x="7585673" y="334106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70" name="tx70"/>
            <p:cNvSpPr/>
            <p:nvPr/>
          </p:nvSpPr>
          <p:spPr>
            <a:xfrm>
              <a:off x="7585673" y="356051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71" name="tx71"/>
            <p:cNvSpPr/>
            <p:nvPr/>
          </p:nvSpPr>
          <p:spPr>
            <a:xfrm>
              <a:off x="7585673" y="377997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72" name="tx72"/>
            <p:cNvSpPr/>
            <p:nvPr/>
          </p:nvSpPr>
          <p:spPr>
            <a:xfrm>
              <a:off x="941876" y="1166869"/>
              <a:ext cx="1545427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 · CKD-EPI 2021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5372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38649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23575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850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779965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2897416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401486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5132320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6249772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41876" y="521126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41876" y="4296186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41876" y="3381112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41876" y="2466037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941876" y="155096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122123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2338690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3456142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4573594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5691046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680849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4" name="pg24"/>
            <p:cNvSpPr/>
            <p:nvPr/>
          </p:nvSpPr>
          <p:spPr>
            <a:xfrm>
              <a:off x="941876" y="4358727"/>
              <a:ext cx="6145984" cy="1035548"/>
            </a:xfrm>
            <a:custGeom>
              <a:avLst/>
              <a:pathLst>
                <a:path w="6145984" h="1035548">
                  <a:moveTo>
                    <a:pt x="0" y="610541"/>
                  </a:moveTo>
                  <a:lnTo>
                    <a:pt x="27865" y="616223"/>
                  </a:lnTo>
                  <a:lnTo>
                    <a:pt x="127870" y="634966"/>
                  </a:lnTo>
                  <a:lnTo>
                    <a:pt x="227875" y="652029"/>
                  </a:lnTo>
                  <a:lnTo>
                    <a:pt x="327880" y="667389"/>
                  </a:lnTo>
                  <a:lnTo>
                    <a:pt x="427885" y="681027"/>
                  </a:lnTo>
                  <a:lnTo>
                    <a:pt x="527889" y="692933"/>
                  </a:lnTo>
                  <a:lnTo>
                    <a:pt x="627894" y="703112"/>
                  </a:lnTo>
                  <a:lnTo>
                    <a:pt x="727899" y="711586"/>
                  </a:lnTo>
                  <a:lnTo>
                    <a:pt x="827904" y="718402"/>
                  </a:lnTo>
                  <a:lnTo>
                    <a:pt x="927909" y="723636"/>
                  </a:lnTo>
                  <a:lnTo>
                    <a:pt x="1027914" y="727389"/>
                  </a:lnTo>
                  <a:lnTo>
                    <a:pt x="1127919" y="729789"/>
                  </a:lnTo>
                  <a:lnTo>
                    <a:pt x="1227923" y="730982"/>
                  </a:lnTo>
                  <a:lnTo>
                    <a:pt x="1327928" y="731119"/>
                  </a:lnTo>
                  <a:lnTo>
                    <a:pt x="1427933" y="730344"/>
                  </a:lnTo>
                  <a:lnTo>
                    <a:pt x="1527938" y="728780"/>
                  </a:lnTo>
                  <a:lnTo>
                    <a:pt x="1627943" y="726530"/>
                  </a:lnTo>
                  <a:lnTo>
                    <a:pt x="1727948" y="723701"/>
                  </a:lnTo>
                  <a:lnTo>
                    <a:pt x="1827953" y="720289"/>
                  </a:lnTo>
                  <a:lnTo>
                    <a:pt x="1927957" y="716281"/>
                  </a:lnTo>
                  <a:lnTo>
                    <a:pt x="2027962" y="711738"/>
                  </a:lnTo>
                  <a:lnTo>
                    <a:pt x="2127967" y="706847"/>
                  </a:lnTo>
                  <a:lnTo>
                    <a:pt x="2227972" y="701891"/>
                  </a:lnTo>
                  <a:lnTo>
                    <a:pt x="2327977" y="696614"/>
                  </a:lnTo>
                  <a:lnTo>
                    <a:pt x="2427982" y="690522"/>
                  </a:lnTo>
                  <a:lnTo>
                    <a:pt x="2527987" y="683952"/>
                  </a:lnTo>
                  <a:lnTo>
                    <a:pt x="2627991" y="678316"/>
                  </a:lnTo>
                  <a:lnTo>
                    <a:pt x="2727996" y="674394"/>
                  </a:lnTo>
                  <a:lnTo>
                    <a:pt x="2828001" y="670809"/>
                  </a:lnTo>
                  <a:lnTo>
                    <a:pt x="2928006" y="666568"/>
                  </a:lnTo>
                  <a:lnTo>
                    <a:pt x="3028011" y="661954"/>
                  </a:lnTo>
                  <a:lnTo>
                    <a:pt x="3128016" y="658556"/>
                  </a:lnTo>
                  <a:lnTo>
                    <a:pt x="3228021" y="659770"/>
                  </a:lnTo>
                  <a:lnTo>
                    <a:pt x="3328025" y="662303"/>
                  </a:lnTo>
                  <a:lnTo>
                    <a:pt x="3428030" y="662783"/>
                  </a:lnTo>
                  <a:lnTo>
                    <a:pt x="3528035" y="659996"/>
                  </a:lnTo>
                  <a:lnTo>
                    <a:pt x="3628040" y="656654"/>
                  </a:lnTo>
                  <a:lnTo>
                    <a:pt x="3728045" y="653942"/>
                  </a:lnTo>
                  <a:lnTo>
                    <a:pt x="3828050" y="650635"/>
                  </a:lnTo>
                  <a:lnTo>
                    <a:pt x="3928055" y="645886"/>
                  </a:lnTo>
                  <a:lnTo>
                    <a:pt x="4028059" y="639314"/>
                  </a:lnTo>
                  <a:lnTo>
                    <a:pt x="4128064" y="630893"/>
                  </a:lnTo>
                  <a:lnTo>
                    <a:pt x="4228069" y="620796"/>
                  </a:lnTo>
                  <a:lnTo>
                    <a:pt x="4328074" y="609560"/>
                  </a:lnTo>
                  <a:lnTo>
                    <a:pt x="4428079" y="596823"/>
                  </a:lnTo>
                  <a:lnTo>
                    <a:pt x="4528084" y="582187"/>
                  </a:lnTo>
                  <a:lnTo>
                    <a:pt x="4628089" y="565378"/>
                  </a:lnTo>
                  <a:lnTo>
                    <a:pt x="4728094" y="546201"/>
                  </a:lnTo>
                  <a:lnTo>
                    <a:pt x="4828098" y="524939"/>
                  </a:lnTo>
                  <a:lnTo>
                    <a:pt x="4928103" y="501598"/>
                  </a:lnTo>
                  <a:lnTo>
                    <a:pt x="5028108" y="475960"/>
                  </a:lnTo>
                  <a:lnTo>
                    <a:pt x="5128113" y="447817"/>
                  </a:lnTo>
                  <a:lnTo>
                    <a:pt x="5228118" y="416993"/>
                  </a:lnTo>
                  <a:lnTo>
                    <a:pt x="5328123" y="383363"/>
                  </a:lnTo>
                  <a:lnTo>
                    <a:pt x="5428128" y="346848"/>
                  </a:lnTo>
                  <a:lnTo>
                    <a:pt x="5528132" y="307414"/>
                  </a:lnTo>
                  <a:lnTo>
                    <a:pt x="5628137" y="265060"/>
                  </a:lnTo>
                  <a:lnTo>
                    <a:pt x="5728142" y="219807"/>
                  </a:lnTo>
                  <a:lnTo>
                    <a:pt x="5828147" y="171688"/>
                  </a:lnTo>
                  <a:lnTo>
                    <a:pt x="5928152" y="120744"/>
                  </a:lnTo>
                  <a:lnTo>
                    <a:pt x="6028157" y="67016"/>
                  </a:lnTo>
                  <a:lnTo>
                    <a:pt x="6128162" y="10546"/>
                  </a:lnTo>
                  <a:lnTo>
                    <a:pt x="6145984" y="0"/>
                  </a:lnTo>
                  <a:lnTo>
                    <a:pt x="6145984" y="591351"/>
                  </a:lnTo>
                  <a:lnTo>
                    <a:pt x="6128162" y="592299"/>
                  </a:lnTo>
                  <a:lnTo>
                    <a:pt x="6028157" y="598178"/>
                  </a:lnTo>
                  <a:lnTo>
                    <a:pt x="5928152" y="604670"/>
                  </a:lnTo>
                  <a:lnTo>
                    <a:pt x="5828147" y="611833"/>
                  </a:lnTo>
                  <a:lnTo>
                    <a:pt x="5728142" y="619726"/>
                  </a:lnTo>
                  <a:lnTo>
                    <a:pt x="5628137" y="628405"/>
                  </a:lnTo>
                  <a:lnTo>
                    <a:pt x="5528132" y="637922"/>
                  </a:lnTo>
                  <a:lnTo>
                    <a:pt x="5428128" y="648313"/>
                  </a:lnTo>
                  <a:lnTo>
                    <a:pt x="5328123" y="659596"/>
                  </a:lnTo>
                  <a:lnTo>
                    <a:pt x="5228118" y="671752"/>
                  </a:lnTo>
                  <a:lnTo>
                    <a:pt x="5128113" y="684721"/>
                  </a:lnTo>
                  <a:lnTo>
                    <a:pt x="5028108" y="698392"/>
                  </a:lnTo>
                  <a:lnTo>
                    <a:pt x="4928103" y="712608"/>
                  </a:lnTo>
                  <a:lnTo>
                    <a:pt x="4828098" y="727178"/>
                  </a:lnTo>
                  <a:lnTo>
                    <a:pt x="4728094" y="741899"/>
                  </a:lnTo>
                  <a:lnTo>
                    <a:pt x="4628089" y="756248"/>
                  </a:lnTo>
                  <a:lnTo>
                    <a:pt x="4528084" y="769498"/>
                  </a:lnTo>
                  <a:lnTo>
                    <a:pt x="4428079" y="781910"/>
                  </a:lnTo>
                  <a:lnTo>
                    <a:pt x="4328074" y="793722"/>
                  </a:lnTo>
                  <a:lnTo>
                    <a:pt x="4228069" y="805051"/>
                  </a:lnTo>
                  <a:lnTo>
                    <a:pt x="4128064" y="815494"/>
                  </a:lnTo>
                  <a:lnTo>
                    <a:pt x="4028059" y="823177"/>
                  </a:lnTo>
                  <a:lnTo>
                    <a:pt x="3928055" y="828829"/>
                  </a:lnTo>
                  <a:lnTo>
                    <a:pt x="3828050" y="833503"/>
                  </a:lnTo>
                  <a:lnTo>
                    <a:pt x="3728045" y="837896"/>
                  </a:lnTo>
                  <a:lnTo>
                    <a:pt x="3628040" y="842240"/>
                  </a:lnTo>
                  <a:lnTo>
                    <a:pt x="3528035" y="846389"/>
                  </a:lnTo>
                  <a:lnTo>
                    <a:pt x="3428030" y="847203"/>
                  </a:lnTo>
                  <a:lnTo>
                    <a:pt x="3328025" y="843980"/>
                  </a:lnTo>
                  <a:lnTo>
                    <a:pt x="3228021" y="841170"/>
                  </a:lnTo>
                  <a:lnTo>
                    <a:pt x="3128016" y="841114"/>
                  </a:lnTo>
                  <a:lnTo>
                    <a:pt x="3028011" y="843196"/>
                  </a:lnTo>
                  <a:lnTo>
                    <a:pt x="2928006" y="844449"/>
                  </a:lnTo>
                  <a:lnTo>
                    <a:pt x="2828001" y="846351"/>
                  </a:lnTo>
                  <a:lnTo>
                    <a:pt x="2727996" y="849691"/>
                  </a:lnTo>
                  <a:lnTo>
                    <a:pt x="2627991" y="853985"/>
                  </a:lnTo>
                  <a:lnTo>
                    <a:pt x="2527987" y="858492"/>
                  </a:lnTo>
                  <a:lnTo>
                    <a:pt x="2427982" y="863928"/>
                  </a:lnTo>
                  <a:lnTo>
                    <a:pt x="2327977" y="870541"/>
                  </a:lnTo>
                  <a:lnTo>
                    <a:pt x="2227972" y="877471"/>
                  </a:lnTo>
                  <a:lnTo>
                    <a:pt x="2127967" y="883446"/>
                  </a:lnTo>
                  <a:lnTo>
                    <a:pt x="2027962" y="889743"/>
                  </a:lnTo>
                  <a:lnTo>
                    <a:pt x="1927957" y="896656"/>
                  </a:lnTo>
                  <a:lnTo>
                    <a:pt x="1827953" y="904036"/>
                  </a:lnTo>
                  <a:lnTo>
                    <a:pt x="1727948" y="911609"/>
                  </a:lnTo>
                  <a:lnTo>
                    <a:pt x="1627943" y="919024"/>
                  </a:lnTo>
                  <a:lnTo>
                    <a:pt x="1527938" y="925998"/>
                  </a:lnTo>
                  <a:lnTo>
                    <a:pt x="1427933" y="933028"/>
                  </a:lnTo>
                  <a:lnTo>
                    <a:pt x="1327928" y="940369"/>
                  </a:lnTo>
                  <a:lnTo>
                    <a:pt x="1227923" y="948149"/>
                  </a:lnTo>
                  <a:lnTo>
                    <a:pt x="1127919" y="956515"/>
                  </a:lnTo>
                  <a:lnTo>
                    <a:pt x="1027914" y="965623"/>
                  </a:lnTo>
                  <a:lnTo>
                    <a:pt x="927909" y="975625"/>
                  </a:lnTo>
                  <a:lnTo>
                    <a:pt x="827904" y="986651"/>
                  </a:lnTo>
                  <a:lnTo>
                    <a:pt x="727899" y="998808"/>
                  </a:lnTo>
                  <a:lnTo>
                    <a:pt x="627894" y="1012177"/>
                  </a:lnTo>
                  <a:lnTo>
                    <a:pt x="527889" y="1026807"/>
                  </a:lnTo>
                  <a:lnTo>
                    <a:pt x="472980" y="1035548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941876" y="4358727"/>
              <a:ext cx="6145984" cy="731119"/>
            </a:xfrm>
            <a:custGeom>
              <a:avLst/>
              <a:pathLst>
                <a:path w="6145984" h="731119">
                  <a:moveTo>
                    <a:pt x="0" y="610541"/>
                  </a:moveTo>
                  <a:lnTo>
                    <a:pt x="27865" y="616223"/>
                  </a:lnTo>
                  <a:lnTo>
                    <a:pt x="127870" y="634966"/>
                  </a:lnTo>
                  <a:lnTo>
                    <a:pt x="227875" y="652029"/>
                  </a:lnTo>
                  <a:lnTo>
                    <a:pt x="327880" y="667389"/>
                  </a:lnTo>
                  <a:lnTo>
                    <a:pt x="427885" y="681027"/>
                  </a:lnTo>
                  <a:lnTo>
                    <a:pt x="527889" y="692933"/>
                  </a:lnTo>
                  <a:lnTo>
                    <a:pt x="627894" y="703112"/>
                  </a:lnTo>
                  <a:lnTo>
                    <a:pt x="727899" y="711586"/>
                  </a:lnTo>
                  <a:lnTo>
                    <a:pt x="827904" y="718402"/>
                  </a:lnTo>
                  <a:lnTo>
                    <a:pt x="927909" y="723636"/>
                  </a:lnTo>
                  <a:lnTo>
                    <a:pt x="1027914" y="727389"/>
                  </a:lnTo>
                  <a:lnTo>
                    <a:pt x="1127919" y="729789"/>
                  </a:lnTo>
                  <a:lnTo>
                    <a:pt x="1227923" y="730982"/>
                  </a:lnTo>
                  <a:lnTo>
                    <a:pt x="1327928" y="731119"/>
                  </a:lnTo>
                  <a:lnTo>
                    <a:pt x="1427933" y="730344"/>
                  </a:lnTo>
                  <a:lnTo>
                    <a:pt x="1527938" y="728780"/>
                  </a:lnTo>
                  <a:lnTo>
                    <a:pt x="1627943" y="726530"/>
                  </a:lnTo>
                  <a:lnTo>
                    <a:pt x="1727948" y="723701"/>
                  </a:lnTo>
                  <a:lnTo>
                    <a:pt x="1827953" y="720289"/>
                  </a:lnTo>
                  <a:lnTo>
                    <a:pt x="1927957" y="716281"/>
                  </a:lnTo>
                  <a:lnTo>
                    <a:pt x="2027962" y="711738"/>
                  </a:lnTo>
                  <a:lnTo>
                    <a:pt x="2127967" y="706847"/>
                  </a:lnTo>
                  <a:lnTo>
                    <a:pt x="2227972" y="701891"/>
                  </a:lnTo>
                  <a:lnTo>
                    <a:pt x="2327977" y="696614"/>
                  </a:lnTo>
                  <a:lnTo>
                    <a:pt x="2427982" y="690522"/>
                  </a:lnTo>
                  <a:lnTo>
                    <a:pt x="2527987" y="683952"/>
                  </a:lnTo>
                  <a:lnTo>
                    <a:pt x="2627991" y="678316"/>
                  </a:lnTo>
                  <a:lnTo>
                    <a:pt x="2727996" y="674394"/>
                  </a:lnTo>
                  <a:lnTo>
                    <a:pt x="2828001" y="670809"/>
                  </a:lnTo>
                  <a:lnTo>
                    <a:pt x="2928006" y="666568"/>
                  </a:lnTo>
                  <a:lnTo>
                    <a:pt x="3028011" y="661954"/>
                  </a:lnTo>
                  <a:lnTo>
                    <a:pt x="3128016" y="658556"/>
                  </a:lnTo>
                  <a:lnTo>
                    <a:pt x="3228021" y="659770"/>
                  </a:lnTo>
                  <a:lnTo>
                    <a:pt x="3328025" y="662303"/>
                  </a:lnTo>
                  <a:lnTo>
                    <a:pt x="3428030" y="662783"/>
                  </a:lnTo>
                  <a:lnTo>
                    <a:pt x="3528035" y="659996"/>
                  </a:lnTo>
                  <a:lnTo>
                    <a:pt x="3628040" y="656654"/>
                  </a:lnTo>
                  <a:lnTo>
                    <a:pt x="3728045" y="653942"/>
                  </a:lnTo>
                  <a:lnTo>
                    <a:pt x="3828050" y="650635"/>
                  </a:lnTo>
                  <a:lnTo>
                    <a:pt x="3928055" y="645886"/>
                  </a:lnTo>
                  <a:lnTo>
                    <a:pt x="4028059" y="639314"/>
                  </a:lnTo>
                  <a:lnTo>
                    <a:pt x="4128064" y="630893"/>
                  </a:lnTo>
                  <a:lnTo>
                    <a:pt x="4228069" y="620796"/>
                  </a:lnTo>
                  <a:lnTo>
                    <a:pt x="4328074" y="609560"/>
                  </a:lnTo>
                  <a:lnTo>
                    <a:pt x="4428079" y="596823"/>
                  </a:lnTo>
                  <a:lnTo>
                    <a:pt x="4528084" y="582187"/>
                  </a:lnTo>
                  <a:lnTo>
                    <a:pt x="4628089" y="565378"/>
                  </a:lnTo>
                  <a:lnTo>
                    <a:pt x="4728094" y="546201"/>
                  </a:lnTo>
                  <a:lnTo>
                    <a:pt x="4828098" y="524939"/>
                  </a:lnTo>
                  <a:lnTo>
                    <a:pt x="4928103" y="501598"/>
                  </a:lnTo>
                  <a:lnTo>
                    <a:pt x="5028108" y="475960"/>
                  </a:lnTo>
                  <a:lnTo>
                    <a:pt x="5128113" y="447817"/>
                  </a:lnTo>
                  <a:lnTo>
                    <a:pt x="5228118" y="416993"/>
                  </a:lnTo>
                  <a:lnTo>
                    <a:pt x="5328123" y="383363"/>
                  </a:lnTo>
                  <a:lnTo>
                    <a:pt x="5428128" y="346848"/>
                  </a:lnTo>
                  <a:lnTo>
                    <a:pt x="5528132" y="307414"/>
                  </a:lnTo>
                  <a:lnTo>
                    <a:pt x="5628137" y="265060"/>
                  </a:lnTo>
                  <a:lnTo>
                    <a:pt x="5728142" y="219807"/>
                  </a:lnTo>
                  <a:lnTo>
                    <a:pt x="5828147" y="171688"/>
                  </a:lnTo>
                  <a:lnTo>
                    <a:pt x="5928152" y="120744"/>
                  </a:lnTo>
                  <a:lnTo>
                    <a:pt x="6028157" y="67016"/>
                  </a:lnTo>
                  <a:lnTo>
                    <a:pt x="6128162" y="10546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1414856" y="4950078"/>
              <a:ext cx="5673004" cy="444196"/>
            </a:xfrm>
            <a:custGeom>
              <a:avLst/>
              <a:pathLst>
                <a:path w="5673004" h="444196">
                  <a:moveTo>
                    <a:pt x="5673004" y="0"/>
                  </a:moveTo>
                  <a:lnTo>
                    <a:pt x="5655181" y="948"/>
                  </a:lnTo>
                  <a:lnTo>
                    <a:pt x="5555176" y="6826"/>
                  </a:lnTo>
                  <a:lnTo>
                    <a:pt x="5455171" y="13318"/>
                  </a:lnTo>
                  <a:lnTo>
                    <a:pt x="5355166" y="20481"/>
                  </a:lnTo>
                  <a:lnTo>
                    <a:pt x="5255161" y="28374"/>
                  </a:lnTo>
                  <a:lnTo>
                    <a:pt x="5155157" y="37054"/>
                  </a:lnTo>
                  <a:lnTo>
                    <a:pt x="5055152" y="46570"/>
                  </a:lnTo>
                  <a:lnTo>
                    <a:pt x="4955147" y="56962"/>
                  </a:lnTo>
                  <a:lnTo>
                    <a:pt x="4855142" y="68245"/>
                  </a:lnTo>
                  <a:lnTo>
                    <a:pt x="4755137" y="80401"/>
                  </a:lnTo>
                  <a:lnTo>
                    <a:pt x="4655132" y="93369"/>
                  </a:lnTo>
                  <a:lnTo>
                    <a:pt x="4555127" y="107040"/>
                  </a:lnTo>
                  <a:lnTo>
                    <a:pt x="4455123" y="121257"/>
                  </a:lnTo>
                  <a:lnTo>
                    <a:pt x="4355118" y="135826"/>
                  </a:lnTo>
                  <a:lnTo>
                    <a:pt x="4255113" y="150548"/>
                  </a:lnTo>
                  <a:lnTo>
                    <a:pt x="4155108" y="164896"/>
                  </a:lnTo>
                  <a:lnTo>
                    <a:pt x="4055103" y="178147"/>
                  </a:lnTo>
                  <a:lnTo>
                    <a:pt x="3955098" y="190559"/>
                  </a:lnTo>
                  <a:lnTo>
                    <a:pt x="3855093" y="202371"/>
                  </a:lnTo>
                  <a:lnTo>
                    <a:pt x="3755089" y="213700"/>
                  </a:lnTo>
                  <a:lnTo>
                    <a:pt x="3655084" y="224143"/>
                  </a:lnTo>
                  <a:lnTo>
                    <a:pt x="3555079" y="231826"/>
                  </a:lnTo>
                  <a:lnTo>
                    <a:pt x="3455074" y="237478"/>
                  </a:lnTo>
                  <a:lnTo>
                    <a:pt x="3355069" y="242151"/>
                  </a:lnTo>
                  <a:lnTo>
                    <a:pt x="3255064" y="246544"/>
                  </a:lnTo>
                  <a:lnTo>
                    <a:pt x="3155059" y="250888"/>
                  </a:lnTo>
                  <a:lnTo>
                    <a:pt x="3055055" y="255038"/>
                  </a:lnTo>
                  <a:lnTo>
                    <a:pt x="2955050" y="255852"/>
                  </a:lnTo>
                  <a:lnTo>
                    <a:pt x="2855045" y="252628"/>
                  </a:lnTo>
                  <a:lnTo>
                    <a:pt x="2755040" y="249818"/>
                  </a:lnTo>
                  <a:lnTo>
                    <a:pt x="2655035" y="249763"/>
                  </a:lnTo>
                  <a:lnTo>
                    <a:pt x="2555030" y="251845"/>
                  </a:lnTo>
                  <a:lnTo>
                    <a:pt x="2455025" y="253098"/>
                  </a:lnTo>
                  <a:lnTo>
                    <a:pt x="2355020" y="255000"/>
                  </a:lnTo>
                  <a:lnTo>
                    <a:pt x="2255016" y="258340"/>
                  </a:lnTo>
                  <a:lnTo>
                    <a:pt x="2155011" y="262634"/>
                  </a:lnTo>
                  <a:lnTo>
                    <a:pt x="2055006" y="267141"/>
                  </a:lnTo>
                  <a:lnTo>
                    <a:pt x="1955001" y="272577"/>
                  </a:lnTo>
                  <a:lnTo>
                    <a:pt x="1854996" y="279190"/>
                  </a:lnTo>
                  <a:lnTo>
                    <a:pt x="1754991" y="286119"/>
                  </a:lnTo>
                  <a:lnTo>
                    <a:pt x="1654986" y="292095"/>
                  </a:lnTo>
                  <a:lnTo>
                    <a:pt x="1554982" y="298391"/>
                  </a:lnTo>
                  <a:lnTo>
                    <a:pt x="1454977" y="305304"/>
                  </a:lnTo>
                  <a:lnTo>
                    <a:pt x="1354972" y="312685"/>
                  </a:lnTo>
                  <a:lnTo>
                    <a:pt x="1254967" y="320258"/>
                  </a:lnTo>
                  <a:lnTo>
                    <a:pt x="1154962" y="327672"/>
                  </a:lnTo>
                  <a:lnTo>
                    <a:pt x="1054957" y="334647"/>
                  </a:lnTo>
                  <a:lnTo>
                    <a:pt x="954952" y="341677"/>
                  </a:lnTo>
                  <a:lnTo>
                    <a:pt x="854948" y="349018"/>
                  </a:lnTo>
                  <a:lnTo>
                    <a:pt x="754943" y="356797"/>
                  </a:lnTo>
                  <a:lnTo>
                    <a:pt x="654938" y="365163"/>
                  </a:lnTo>
                  <a:lnTo>
                    <a:pt x="554933" y="374272"/>
                  </a:lnTo>
                  <a:lnTo>
                    <a:pt x="454928" y="384273"/>
                  </a:lnTo>
                  <a:lnTo>
                    <a:pt x="354923" y="395299"/>
                  </a:lnTo>
                  <a:lnTo>
                    <a:pt x="254918" y="407457"/>
                  </a:lnTo>
                  <a:lnTo>
                    <a:pt x="154914" y="420825"/>
                  </a:lnTo>
                  <a:lnTo>
                    <a:pt x="54909" y="435455"/>
                  </a:lnTo>
                  <a:lnTo>
                    <a:pt x="0" y="444196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941876" y="4654403"/>
              <a:ext cx="6145984" cy="572345"/>
            </a:xfrm>
            <a:custGeom>
              <a:avLst/>
              <a:pathLst>
                <a:path w="6145984" h="572345">
                  <a:moveTo>
                    <a:pt x="0" y="572345"/>
                  </a:moveTo>
                  <a:lnTo>
                    <a:pt x="27865" y="572082"/>
                  </a:lnTo>
                  <a:lnTo>
                    <a:pt x="127870" y="570929"/>
                  </a:lnTo>
                  <a:lnTo>
                    <a:pt x="227875" y="569566"/>
                  </a:lnTo>
                  <a:lnTo>
                    <a:pt x="327880" y="567991"/>
                  </a:lnTo>
                  <a:lnTo>
                    <a:pt x="427885" y="566201"/>
                  </a:lnTo>
                  <a:lnTo>
                    <a:pt x="527889" y="564194"/>
                  </a:lnTo>
                  <a:lnTo>
                    <a:pt x="627894" y="561968"/>
                  </a:lnTo>
                  <a:lnTo>
                    <a:pt x="727899" y="559521"/>
                  </a:lnTo>
                  <a:lnTo>
                    <a:pt x="827904" y="556851"/>
                  </a:lnTo>
                  <a:lnTo>
                    <a:pt x="927909" y="553955"/>
                  </a:lnTo>
                  <a:lnTo>
                    <a:pt x="1027914" y="550830"/>
                  </a:lnTo>
                  <a:lnTo>
                    <a:pt x="1127919" y="547476"/>
                  </a:lnTo>
                  <a:lnTo>
                    <a:pt x="1227923" y="543889"/>
                  </a:lnTo>
                  <a:lnTo>
                    <a:pt x="1327928" y="540068"/>
                  </a:lnTo>
                  <a:lnTo>
                    <a:pt x="1427933" y="536010"/>
                  </a:lnTo>
                  <a:lnTo>
                    <a:pt x="1527938" y="531713"/>
                  </a:lnTo>
                  <a:lnTo>
                    <a:pt x="1627943" y="527101"/>
                  </a:lnTo>
                  <a:lnTo>
                    <a:pt x="1727948" y="521979"/>
                  </a:lnTo>
                  <a:lnTo>
                    <a:pt x="1827953" y="516487"/>
                  </a:lnTo>
                  <a:lnTo>
                    <a:pt x="1927957" y="510793"/>
                  </a:lnTo>
                  <a:lnTo>
                    <a:pt x="2027962" y="505064"/>
                  </a:lnTo>
                  <a:lnTo>
                    <a:pt x="2127967" y="499471"/>
                  </a:lnTo>
                  <a:lnTo>
                    <a:pt x="2227972" y="494005"/>
                  </a:lnTo>
                  <a:lnTo>
                    <a:pt x="2327977" y="487902"/>
                  </a:lnTo>
                  <a:lnTo>
                    <a:pt x="2427982" y="481550"/>
                  </a:lnTo>
                  <a:lnTo>
                    <a:pt x="2527987" y="475546"/>
                  </a:lnTo>
                  <a:lnTo>
                    <a:pt x="2627991" y="470475"/>
                  </a:lnTo>
                  <a:lnTo>
                    <a:pt x="2727996" y="466367"/>
                  </a:lnTo>
                  <a:lnTo>
                    <a:pt x="2828001" y="462904"/>
                  </a:lnTo>
                  <a:lnTo>
                    <a:pt x="2928006" y="459833"/>
                  </a:lnTo>
                  <a:lnTo>
                    <a:pt x="3028011" y="456899"/>
                  </a:lnTo>
                  <a:lnTo>
                    <a:pt x="3128016" y="454159"/>
                  </a:lnTo>
                  <a:lnTo>
                    <a:pt x="3228021" y="454794"/>
                  </a:lnTo>
                  <a:lnTo>
                    <a:pt x="3328025" y="457466"/>
                  </a:lnTo>
                  <a:lnTo>
                    <a:pt x="3428030" y="459317"/>
                  </a:lnTo>
                  <a:lnTo>
                    <a:pt x="3528035" y="457517"/>
                  </a:lnTo>
                  <a:lnTo>
                    <a:pt x="3628040" y="453771"/>
                  </a:lnTo>
                  <a:lnTo>
                    <a:pt x="3728045" y="450243"/>
                  </a:lnTo>
                  <a:lnTo>
                    <a:pt x="3828050" y="446393"/>
                  </a:lnTo>
                  <a:lnTo>
                    <a:pt x="3928055" y="441682"/>
                  </a:lnTo>
                  <a:lnTo>
                    <a:pt x="4028059" y="435570"/>
                  </a:lnTo>
                  <a:lnTo>
                    <a:pt x="4128064" y="427518"/>
                  </a:lnTo>
                  <a:lnTo>
                    <a:pt x="4228069" y="417248"/>
                  </a:lnTo>
                  <a:lnTo>
                    <a:pt x="4328074" y="405966"/>
                  </a:lnTo>
                  <a:lnTo>
                    <a:pt x="4428079" y="393691"/>
                  </a:lnTo>
                  <a:lnTo>
                    <a:pt x="4528084" y="380167"/>
                  </a:lnTo>
                  <a:lnTo>
                    <a:pt x="4628089" y="365137"/>
                  </a:lnTo>
                  <a:lnTo>
                    <a:pt x="4728094" y="348375"/>
                  </a:lnTo>
                  <a:lnTo>
                    <a:pt x="4828098" y="330383"/>
                  </a:lnTo>
                  <a:lnTo>
                    <a:pt x="4928103" y="311427"/>
                  </a:lnTo>
                  <a:lnTo>
                    <a:pt x="5028108" y="291500"/>
                  </a:lnTo>
                  <a:lnTo>
                    <a:pt x="5128113" y="270593"/>
                  </a:lnTo>
                  <a:lnTo>
                    <a:pt x="5228118" y="248697"/>
                  </a:lnTo>
                  <a:lnTo>
                    <a:pt x="5328123" y="225804"/>
                  </a:lnTo>
                  <a:lnTo>
                    <a:pt x="5428128" y="201905"/>
                  </a:lnTo>
                  <a:lnTo>
                    <a:pt x="5528132" y="176992"/>
                  </a:lnTo>
                  <a:lnTo>
                    <a:pt x="5628137" y="151057"/>
                  </a:lnTo>
                  <a:lnTo>
                    <a:pt x="5728142" y="124091"/>
                  </a:lnTo>
                  <a:lnTo>
                    <a:pt x="5828147" y="96085"/>
                  </a:lnTo>
                  <a:lnTo>
                    <a:pt x="5928152" y="67031"/>
                  </a:lnTo>
                  <a:lnTo>
                    <a:pt x="6028157" y="36921"/>
                  </a:lnTo>
                  <a:lnTo>
                    <a:pt x="6128162" y="5747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g28"/>
            <p:cNvSpPr/>
            <p:nvPr/>
          </p:nvSpPr>
          <p:spPr>
            <a:xfrm>
              <a:off x="941876" y="3587713"/>
              <a:ext cx="6145984" cy="1806562"/>
            </a:xfrm>
            <a:custGeom>
              <a:avLst/>
              <a:pathLst>
                <a:path w="6145984" h="1806562">
                  <a:moveTo>
                    <a:pt x="0" y="1252739"/>
                  </a:moveTo>
                  <a:lnTo>
                    <a:pt x="27865" y="1259610"/>
                  </a:lnTo>
                  <a:lnTo>
                    <a:pt x="127870" y="1282254"/>
                  </a:lnTo>
                  <a:lnTo>
                    <a:pt x="227875" y="1302848"/>
                  </a:lnTo>
                  <a:lnTo>
                    <a:pt x="327880" y="1321357"/>
                  </a:lnTo>
                  <a:lnTo>
                    <a:pt x="427885" y="1337755"/>
                  </a:lnTo>
                  <a:lnTo>
                    <a:pt x="527889" y="1352032"/>
                  </a:lnTo>
                  <a:lnTo>
                    <a:pt x="627894" y="1364193"/>
                  </a:lnTo>
                  <a:lnTo>
                    <a:pt x="727899" y="1374274"/>
                  </a:lnTo>
                  <a:lnTo>
                    <a:pt x="827904" y="1382344"/>
                  </a:lnTo>
                  <a:lnTo>
                    <a:pt x="927909" y="1388510"/>
                  </a:lnTo>
                  <a:lnTo>
                    <a:pt x="1027914" y="1392922"/>
                  </a:lnTo>
                  <a:lnTo>
                    <a:pt x="1127919" y="1395765"/>
                  </a:lnTo>
                  <a:lnTo>
                    <a:pt x="1227923" y="1397247"/>
                  </a:lnTo>
                  <a:lnTo>
                    <a:pt x="1327928" y="1397589"/>
                  </a:lnTo>
                  <a:lnTo>
                    <a:pt x="1427933" y="1396998"/>
                  </a:lnTo>
                  <a:lnTo>
                    <a:pt x="1527938" y="1395651"/>
                  </a:lnTo>
                  <a:lnTo>
                    <a:pt x="1627943" y="1393903"/>
                  </a:lnTo>
                  <a:lnTo>
                    <a:pt x="1727948" y="1392475"/>
                  </a:lnTo>
                  <a:lnTo>
                    <a:pt x="1827953" y="1391045"/>
                  </a:lnTo>
                  <a:lnTo>
                    <a:pt x="1927957" y="1389194"/>
                  </a:lnTo>
                  <a:lnTo>
                    <a:pt x="2027962" y="1386613"/>
                  </a:lnTo>
                  <a:lnTo>
                    <a:pt x="2127967" y="1383174"/>
                  </a:lnTo>
                  <a:lnTo>
                    <a:pt x="2227972" y="1379526"/>
                  </a:lnTo>
                  <a:lnTo>
                    <a:pt x="2327977" y="1378221"/>
                  </a:lnTo>
                  <a:lnTo>
                    <a:pt x="2427982" y="1376996"/>
                  </a:lnTo>
                  <a:lnTo>
                    <a:pt x="2527987" y="1373995"/>
                  </a:lnTo>
                  <a:lnTo>
                    <a:pt x="2627991" y="1369124"/>
                  </a:lnTo>
                  <a:lnTo>
                    <a:pt x="2727996" y="1366545"/>
                  </a:lnTo>
                  <a:lnTo>
                    <a:pt x="2828001" y="1364958"/>
                  </a:lnTo>
                  <a:lnTo>
                    <a:pt x="2928006" y="1361561"/>
                  </a:lnTo>
                  <a:lnTo>
                    <a:pt x="3028011" y="1355376"/>
                  </a:lnTo>
                  <a:lnTo>
                    <a:pt x="3128016" y="1347364"/>
                  </a:lnTo>
                  <a:lnTo>
                    <a:pt x="3228021" y="1342520"/>
                  </a:lnTo>
                  <a:lnTo>
                    <a:pt x="3328025" y="1337223"/>
                  </a:lnTo>
                  <a:lnTo>
                    <a:pt x="3428030" y="1327672"/>
                  </a:lnTo>
                  <a:lnTo>
                    <a:pt x="3528035" y="1313132"/>
                  </a:lnTo>
                  <a:lnTo>
                    <a:pt x="3628040" y="1294895"/>
                  </a:lnTo>
                  <a:lnTo>
                    <a:pt x="3728045" y="1273606"/>
                  </a:lnTo>
                  <a:lnTo>
                    <a:pt x="3828050" y="1249366"/>
                  </a:lnTo>
                  <a:lnTo>
                    <a:pt x="3928055" y="1222820"/>
                  </a:lnTo>
                  <a:lnTo>
                    <a:pt x="4028059" y="1195277"/>
                  </a:lnTo>
                  <a:lnTo>
                    <a:pt x="4128064" y="1168557"/>
                  </a:lnTo>
                  <a:lnTo>
                    <a:pt x="4228069" y="1144068"/>
                  </a:lnTo>
                  <a:lnTo>
                    <a:pt x="4328074" y="1119324"/>
                  </a:lnTo>
                  <a:lnTo>
                    <a:pt x="4428079" y="1092990"/>
                  </a:lnTo>
                  <a:lnTo>
                    <a:pt x="4528084" y="1064367"/>
                  </a:lnTo>
                  <a:lnTo>
                    <a:pt x="4628089" y="1032933"/>
                  </a:lnTo>
                  <a:lnTo>
                    <a:pt x="4728094" y="998235"/>
                  </a:lnTo>
                  <a:lnTo>
                    <a:pt x="4828098" y="959612"/>
                  </a:lnTo>
                  <a:lnTo>
                    <a:pt x="4928103" y="916695"/>
                  </a:lnTo>
                  <a:lnTo>
                    <a:pt x="5028108" y="869232"/>
                  </a:lnTo>
                  <a:lnTo>
                    <a:pt x="5128113" y="816984"/>
                  </a:lnTo>
                  <a:lnTo>
                    <a:pt x="5228118" y="759763"/>
                  </a:lnTo>
                  <a:lnTo>
                    <a:pt x="5328123" y="697446"/>
                  </a:lnTo>
                  <a:lnTo>
                    <a:pt x="5428128" y="629983"/>
                  </a:lnTo>
                  <a:lnTo>
                    <a:pt x="5528132" y="557386"/>
                  </a:lnTo>
                  <a:lnTo>
                    <a:pt x="5628137" y="479714"/>
                  </a:lnTo>
                  <a:lnTo>
                    <a:pt x="5728142" y="397057"/>
                  </a:lnTo>
                  <a:lnTo>
                    <a:pt x="5828147" y="309524"/>
                  </a:lnTo>
                  <a:lnTo>
                    <a:pt x="5928152" y="217234"/>
                  </a:lnTo>
                  <a:lnTo>
                    <a:pt x="6028157" y="120307"/>
                  </a:lnTo>
                  <a:lnTo>
                    <a:pt x="6128162" y="18863"/>
                  </a:lnTo>
                  <a:lnTo>
                    <a:pt x="6145984" y="0"/>
                  </a:lnTo>
                  <a:lnTo>
                    <a:pt x="6145984" y="847828"/>
                  </a:lnTo>
                  <a:lnTo>
                    <a:pt x="6128162" y="852931"/>
                  </a:lnTo>
                  <a:lnTo>
                    <a:pt x="6028157" y="881841"/>
                  </a:lnTo>
                  <a:lnTo>
                    <a:pt x="5928152" y="911045"/>
                  </a:lnTo>
                  <a:lnTo>
                    <a:pt x="5828147" y="940566"/>
                  </a:lnTo>
                  <a:lnTo>
                    <a:pt x="5728142" y="970426"/>
                  </a:lnTo>
                  <a:lnTo>
                    <a:pt x="5628137" y="1000646"/>
                  </a:lnTo>
                  <a:lnTo>
                    <a:pt x="5528132" y="1031239"/>
                  </a:lnTo>
                  <a:lnTo>
                    <a:pt x="5428128" y="1062198"/>
                  </a:lnTo>
                  <a:lnTo>
                    <a:pt x="5328123" y="1093485"/>
                  </a:lnTo>
                  <a:lnTo>
                    <a:pt x="5228118" y="1125014"/>
                  </a:lnTo>
                  <a:lnTo>
                    <a:pt x="5128113" y="1156637"/>
                  </a:lnTo>
                  <a:lnTo>
                    <a:pt x="5028108" y="1188135"/>
                  </a:lnTo>
                  <a:lnTo>
                    <a:pt x="4928103" y="1219223"/>
                  </a:lnTo>
                  <a:lnTo>
                    <a:pt x="4828098" y="1249564"/>
                  </a:lnTo>
                  <a:lnTo>
                    <a:pt x="4728094" y="1278809"/>
                  </a:lnTo>
                  <a:lnTo>
                    <a:pt x="4628089" y="1306585"/>
                  </a:lnTo>
                  <a:lnTo>
                    <a:pt x="4528084" y="1332918"/>
                  </a:lnTo>
                  <a:lnTo>
                    <a:pt x="4428079" y="1358352"/>
                  </a:lnTo>
                  <a:lnTo>
                    <a:pt x="4328074" y="1383359"/>
                  </a:lnTo>
                  <a:lnTo>
                    <a:pt x="4228069" y="1408238"/>
                  </a:lnTo>
                  <a:lnTo>
                    <a:pt x="4128064" y="1433222"/>
                  </a:lnTo>
                  <a:lnTo>
                    <a:pt x="4028059" y="1458883"/>
                  </a:lnTo>
                  <a:lnTo>
                    <a:pt x="3928055" y="1485108"/>
                  </a:lnTo>
                  <a:lnTo>
                    <a:pt x="3828050" y="1511547"/>
                  </a:lnTo>
                  <a:lnTo>
                    <a:pt x="3728045" y="1537343"/>
                  </a:lnTo>
                  <a:lnTo>
                    <a:pt x="3628040" y="1560972"/>
                  </a:lnTo>
                  <a:lnTo>
                    <a:pt x="3528035" y="1580367"/>
                  </a:lnTo>
                  <a:lnTo>
                    <a:pt x="3428030" y="1592076"/>
                  </a:lnTo>
                  <a:lnTo>
                    <a:pt x="3328025" y="1597696"/>
                  </a:lnTo>
                  <a:lnTo>
                    <a:pt x="3228021" y="1602595"/>
                  </a:lnTo>
                  <a:lnTo>
                    <a:pt x="3128016" y="1609101"/>
                  </a:lnTo>
                  <a:lnTo>
                    <a:pt x="3028011" y="1615225"/>
                  </a:lnTo>
                  <a:lnTo>
                    <a:pt x="2928006" y="1616591"/>
                  </a:lnTo>
                  <a:lnTo>
                    <a:pt x="2828001" y="1616635"/>
                  </a:lnTo>
                  <a:lnTo>
                    <a:pt x="2727996" y="1617871"/>
                  </a:lnTo>
                  <a:lnTo>
                    <a:pt x="2627991" y="1620984"/>
                  </a:lnTo>
                  <a:lnTo>
                    <a:pt x="2527987" y="1624235"/>
                  </a:lnTo>
                  <a:lnTo>
                    <a:pt x="2427982" y="1625611"/>
                  </a:lnTo>
                  <a:lnTo>
                    <a:pt x="2327977" y="1627582"/>
                  </a:lnTo>
                  <a:lnTo>
                    <a:pt x="2227972" y="1631257"/>
                  </a:lnTo>
                  <a:lnTo>
                    <a:pt x="2127967" y="1636366"/>
                  </a:lnTo>
                  <a:lnTo>
                    <a:pt x="2027962" y="1641821"/>
                  </a:lnTo>
                  <a:lnTo>
                    <a:pt x="1927957" y="1647800"/>
                  </a:lnTo>
                  <a:lnTo>
                    <a:pt x="1827953" y="1654487"/>
                  </a:lnTo>
                  <a:lnTo>
                    <a:pt x="1727948" y="1661882"/>
                  </a:lnTo>
                  <a:lnTo>
                    <a:pt x="1627943" y="1669883"/>
                  </a:lnTo>
                  <a:lnTo>
                    <a:pt x="1527938" y="1678404"/>
                  </a:lnTo>
                  <a:lnTo>
                    <a:pt x="1427933" y="1687588"/>
                  </a:lnTo>
                  <a:lnTo>
                    <a:pt x="1327928" y="1697594"/>
                  </a:lnTo>
                  <a:lnTo>
                    <a:pt x="1227923" y="1708603"/>
                  </a:lnTo>
                  <a:lnTo>
                    <a:pt x="1127919" y="1720825"/>
                  </a:lnTo>
                  <a:lnTo>
                    <a:pt x="1027914" y="1734483"/>
                  </a:lnTo>
                  <a:lnTo>
                    <a:pt x="927909" y="1749790"/>
                  </a:lnTo>
                  <a:lnTo>
                    <a:pt x="827904" y="1766935"/>
                  </a:lnTo>
                  <a:lnTo>
                    <a:pt x="727899" y="1786069"/>
                  </a:lnTo>
                  <a:lnTo>
                    <a:pt x="631387" y="1806562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941876" y="3587713"/>
              <a:ext cx="6145984" cy="1397589"/>
            </a:xfrm>
            <a:custGeom>
              <a:avLst/>
              <a:pathLst>
                <a:path w="6145984" h="1397589">
                  <a:moveTo>
                    <a:pt x="0" y="1252739"/>
                  </a:moveTo>
                  <a:lnTo>
                    <a:pt x="27865" y="1259610"/>
                  </a:lnTo>
                  <a:lnTo>
                    <a:pt x="127870" y="1282254"/>
                  </a:lnTo>
                  <a:lnTo>
                    <a:pt x="227875" y="1302848"/>
                  </a:lnTo>
                  <a:lnTo>
                    <a:pt x="327880" y="1321357"/>
                  </a:lnTo>
                  <a:lnTo>
                    <a:pt x="427885" y="1337755"/>
                  </a:lnTo>
                  <a:lnTo>
                    <a:pt x="527889" y="1352032"/>
                  </a:lnTo>
                  <a:lnTo>
                    <a:pt x="627894" y="1364193"/>
                  </a:lnTo>
                  <a:lnTo>
                    <a:pt x="727899" y="1374274"/>
                  </a:lnTo>
                  <a:lnTo>
                    <a:pt x="827904" y="1382344"/>
                  </a:lnTo>
                  <a:lnTo>
                    <a:pt x="927909" y="1388510"/>
                  </a:lnTo>
                  <a:lnTo>
                    <a:pt x="1027914" y="1392922"/>
                  </a:lnTo>
                  <a:lnTo>
                    <a:pt x="1127919" y="1395765"/>
                  </a:lnTo>
                  <a:lnTo>
                    <a:pt x="1227923" y="1397247"/>
                  </a:lnTo>
                  <a:lnTo>
                    <a:pt x="1327928" y="1397589"/>
                  </a:lnTo>
                  <a:lnTo>
                    <a:pt x="1427933" y="1396998"/>
                  </a:lnTo>
                  <a:lnTo>
                    <a:pt x="1527938" y="1395651"/>
                  </a:lnTo>
                  <a:lnTo>
                    <a:pt x="1627943" y="1393903"/>
                  </a:lnTo>
                  <a:lnTo>
                    <a:pt x="1727948" y="1392475"/>
                  </a:lnTo>
                  <a:lnTo>
                    <a:pt x="1827953" y="1391045"/>
                  </a:lnTo>
                  <a:lnTo>
                    <a:pt x="1927957" y="1389194"/>
                  </a:lnTo>
                  <a:lnTo>
                    <a:pt x="2027962" y="1386613"/>
                  </a:lnTo>
                  <a:lnTo>
                    <a:pt x="2127967" y="1383174"/>
                  </a:lnTo>
                  <a:lnTo>
                    <a:pt x="2227972" y="1379526"/>
                  </a:lnTo>
                  <a:lnTo>
                    <a:pt x="2327977" y="1378221"/>
                  </a:lnTo>
                  <a:lnTo>
                    <a:pt x="2427982" y="1376996"/>
                  </a:lnTo>
                  <a:lnTo>
                    <a:pt x="2527987" y="1373995"/>
                  </a:lnTo>
                  <a:lnTo>
                    <a:pt x="2627991" y="1369124"/>
                  </a:lnTo>
                  <a:lnTo>
                    <a:pt x="2727996" y="1366545"/>
                  </a:lnTo>
                  <a:lnTo>
                    <a:pt x="2828001" y="1364958"/>
                  </a:lnTo>
                  <a:lnTo>
                    <a:pt x="2928006" y="1361561"/>
                  </a:lnTo>
                  <a:lnTo>
                    <a:pt x="3028011" y="1355376"/>
                  </a:lnTo>
                  <a:lnTo>
                    <a:pt x="3128016" y="1347364"/>
                  </a:lnTo>
                  <a:lnTo>
                    <a:pt x="3228021" y="1342520"/>
                  </a:lnTo>
                  <a:lnTo>
                    <a:pt x="3328025" y="1337223"/>
                  </a:lnTo>
                  <a:lnTo>
                    <a:pt x="3428030" y="1327672"/>
                  </a:lnTo>
                  <a:lnTo>
                    <a:pt x="3528035" y="1313132"/>
                  </a:lnTo>
                  <a:lnTo>
                    <a:pt x="3628040" y="1294895"/>
                  </a:lnTo>
                  <a:lnTo>
                    <a:pt x="3728045" y="1273606"/>
                  </a:lnTo>
                  <a:lnTo>
                    <a:pt x="3828050" y="1249366"/>
                  </a:lnTo>
                  <a:lnTo>
                    <a:pt x="3928055" y="1222820"/>
                  </a:lnTo>
                  <a:lnTo>
                    <a:pt x="4028059" y="1195277"/>
                  </a:lnTo>
                  <a:lnTo>
                    <a:pt x="4128064" y="1168557"/>
                  </a:lnTo>
                  <a:lnTo>
                    <a:pt x="4228069" y="1144068"/>
                  </a:lnTo>
                  <a:lnTo>
                    <a:pt x="4328074" y="1119324"/>
                  </a:lnTo>
                  <a:lnTo>
                    <a:pt x="4428079" y="1092990"/>
                  </a:lnTo>
                  <a:lnTo>
                    <a:pt x="4528084" y="1064367"/>
                  </a:lnTo>
                  <a:lnTo>
                    <a:pt x="4628089" y="1032933"/>
                  </a:lnTo>
                  <a:lnTo>
                    <a:pt x="4728094" y="998235"/>
                  </a:lnTo>
                  <a:lnTo>
                    <a:pt x="4828098" y="959612"/>
                  </a:lnTo>
                  <a:lnTo>
                    <a:pt x="4928103" y="916695"/>
                  </a:lnTo>
                  <a:lnTo>
                    <a:pt x="5028108" y="869232"/>
                  </a:lnTo>
                  <a:lnTo>
                    <a:pt x="5128113" y="816984"/>
                  </a:lnTo>
                  <a:lnTo>
                    <a:pt x="5228118" y="759763"/>
                  </a:lnTo>
                  <a:lnTo>
                    <a:pt x="5328123" y="697446"/>
                  </a:lnTo>
                  <a:lnTo>
                    <a:pt x="5428128" y="629983"/>
                  </a:lnTo>
                  <a:lnTo>
                    <a:pt x="5528132" y="557386"/>
                  </a:lnTo>
                  <a:lnTo>
                    <a:pt x="5628137" y="479714"/>
                  </a:lnTo>
                  <a:lnTo>
                    <a:pt x="5728142" y="397057"/>
                  </a:lnTo>
                  <a:lnTo>
                    <a:pt x="5828147" y="309524"/>
                  </a:lnTo>
                  <a:lnTo>
                    <a:pt x="5928152" y="217234"/>
                  </a:lnTo>
                  <a:lnTo>
                    <a:pt x="6028157" y="120307"/>
                  </a:lnTo>
                  <a:lnTo>
                    <a:pt x="6128162" y="18863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1573263" y="4435542"/>
              <a:ext cx="5514597" cy="958733"/>
            </a:xfrm>
            <a:custGeom>
              <a:avLst/>
              <a:pathLst>
                <a:path w="5514597" h="958733">
                  <a:moveTo>
                    <a:pt x="5514597" y="0"/>
                  </a:moveTo>
                  <a:lnTo>
                    <a:pt x="5496774" y="5103"/>
                  </a:lnTo>
                  <a:lnTo>
                    <a:pt x="5396769" y="34012"/>
                  </a:lnTo>
                  <a:lnTo>
                    <a:pt x="5296764" y="63217"/>
                  </a:lnTo>
                  <a:lnTo>
                    <a:pt x="5196760" y="92737"/>
                  </a:lnTo>
                  <a:lnTo>
                    <a:pt x="5096755" y="122597"/>
                  </a:lnTo>
                  <a:lnTo>
                    <a:pt x="4996750" y="152817"/>
                  </a:lnTo>
                  <a:lnTo>
                    <a:pt x="4896745" y="183410"/>
                  </a:lnTo>
                  <a:lnTo>
                    <a:pt x="4796740" y="214370"/>
                  </a:lnTo>
                  <a:lnTo>
                    <a:pt x="4696735" y="245656"/>
                  </a:lnTo>
                  <a:lnTo>
                    <a:pt x="4596730" y="277185"/>
                  </a:lnTo>
                  <a:lnTo>
                    <a:pt x="4496726" y="308808"/>
                  </a:lnTo>
                  <a:lnTo>
                    <a:pt x="4396721" y="340307"/>
                  </a:lnTo>
                  <a:lnTo>
                    <a:pt x="4296716" y="371394"/>
                  </a:lnTo>
                  <a:lnTo>
                    <a:pt x="4196711" y="401736"/>
                  </a:lnTo>
                  <a:lnTo>
                    <a:pt x="4096706" y="430981"/>
                  </a:lnTo>
                  <a:lnTo>
                    <a:pt x="3996701" y="458757"/>
                  </a:lnTo>
                  <a:lnTo>
                    <a:pt x="3896696" y="485090"/>
                  </a:lnTo>
                  <a:lnTo>
                    <a:pt x="3796692" y="510523"/>
                  </a:lnTo>
                  <a:lnTo>
                    <a:pt x="3696687" y="535530"/>
                  </a:lnTo>
                  <a:lnTo>
                    <a:pt x="3596682" y="560409"/>
                  </a:lnTo>
                  <a:lnTo>
                    <a:pt x="3496677" y="585393"/>
                  </a:lnTo>
                  <a:lnTo>
                    <a:pt x="3396672" y="611055"/>
                  </a:lnTo>
                  <a:lnTo>
                    <a:pt x="3296667" y="637280"/>
                  </a:lnTo>
                  <a:lnTo>
                    <a:pt x="3196662" y="663718"/>
                  </a:lnTo>
                  <a:lnTo>
                    <a:pt x="3096658" y="689514"/>
                  </a:lnTo>
                  <a:lnTo>
                    <a:pt x="2996653" y="713143"/>
                  </a:lnTo>
                  <a:lnTo>
                    <a:pt x="2896648" y="732538"/>
                  </a:lnTo>
                  <a:lnTo>
                    <a:pt x="2796643" y="744248"/>
                  </a:lnTo>
                  <a:lnTo>
                    <a:pt x="2696638" y="749867"/>
                  </a:lnTo>
                  <a:lnTo>
                    <a:pt x="2596633" y="754766"/>
                  </a:lnTo>
                  <a:lnTo>
                    <a:pt x="2496628" y="761272"/>
                  </a:lnTo>
                  <a:lnTo>
                    <a:pt x="2396624" y="767397"/>
                  </a:lnTo>
                  <a:lnTo>
                    <a:pt x="2296619" y="768762"/>
                  </a:lnTo>
                  <a:lnTo>
                    <a:pt x="2196614" y="768806"/>
                  </a:lnTo>
                  <a:lnTo>
                    <a:pt x="2096609" y="770042"/>
                  </a:lnTo>
                  <a:lnTo>
                    <a:pt x="1996604" y="773155"/>
                  </a:lnTo>
                  <a:lnTo>
                    <a:pt x="1896599" y="776406"/>
                  </a:lnTo>
                  <a:lnTo>
                    <a:pt x="1796594" y="777782"/>
                  </a:lnTo>
                  <a:lnTo>
                    <a:pt x="1696590" y="779754"/>
                  </a:lnTo>
                  <a:lnTo>
                    <a:pt x="1596585" y="783429"/>
                  </a:lnTo>
                  <a:lnTo>
                    <a:pt x="1496580" y="788537"/>
                  </a:lnTo>
                  <a:lnTo>
                    <a:pt x="1396575" y="793993"/>
                  </a:lnTo>
                  <a:lnTo>
                    <a:pt x="1296570" y="799972"/>
                  </a:lnTo>
                  <a:lnTo>
                    <a:pt x="1196565" y="806658"/>
                  </a:lnTo>
                  <a:lnTo>
                    <a:pt x="1096560" y="814054"/>
                  </a:lnTo>
                  <a:lnTo>
                    <a:pt x="996555" y="822054"/>
                  </a:lnTo>
                  <a:lnTo>
                    <a:pt x="896551" y="830576"/>
                  </a:lnTo>
                  <a:lnTo>
                    <a:pt x="796546" y="839759"/>
                  </a:lnTo>
                  <a:lnTo>
                    <a:pt x="696541" y="849766"/>
                  </a:lnTo>
                  <a:lnTo>
                    <a:pt x="596536" y="860774"/>
                  </a:lnTo>
                  <a:lnTo>
                    <a:pt x="496531" y="872996"/>
                  </a:lnTo>
                  <a:lnTo>
                    <a:pt x="396526" y="886654"/>
                  </a:lnTo>
                  <a:lnTo>
                    <a:pt x="296521" y="901962"/>
                  </a:lnTo>
                  <a:lnTo>
                    <a:pt x="196517" y="919106"/>
                  </a:lnTo>
                  <a:lnTo>
                    <a:pt x="96512" y="938240"/>
                  </a:lnTo>
                  <a:lnTo>
                    <a:pt x="0" y="958733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941876" y="4011627"/>
              <a:ext cx="6145984" cy="1197977"/>
            </a:xfrm>
            <a:custGeom>
              <a:avLst/>
              <a:pathLst>
                <a:path w="6145984" h="1197977">
                  <a:moveTo>
                    <a:pt x="0" y="1197977"/>
                  </a:moveTo>
                  <a:lnTo>
                    <a:pt x="27865" y="1196324"/>
                  </a:lnTo>
                  <a:lnTo>
                    <a:pt x="127870" y="1190444"/>
                  </a:lnTo>
                  <a:lnTo>
                    <a:pt x="227875" y="1184620"/>
                  </a:lnTo>
                  <a:lnTo>
                    <a:pt x="327880" y="1178848"/>
                  </a:lnTo>
                  <a:lnTo>
                    <a:pt x="427885" y="1173128"/>
                  </a:lnTo>
                  <a:lnTo>
                    <a:pt x="527889" y="1167457"/>
                  </a:lnTo>
                  <a:lnTo>
                    <a:pt x="627894" y="1161834"/>
                  </a:lnTo>
                  <a:lnTo>
                    <a:pt x="727899" y="1156257"/>
                  </a:lnTo>
                  <a:lnTo>
                    <a:pt x="827904" y="1150725"/>
                  </a:lnTo>
                  <a:lnTo>
                    <a:pt x="927909" y="1145236"/>
                  </a:lnTo>
                  <a:lnTo>
                    <a:pt x="1027914" y="1139788"/>
                  </a:lnTo>
                  <a:lnTo>
                    <a:pt x="1127919" y="1134380"/>
                  </a:lnTo>
                  <a:lnTo>
                    <a:pt x="1227923" y="1129011"/>
                  </a:lnTo>
                  <a:lnTo>
                    <a:pt x="1327928" y="1123677"/>
                  </a:lnTo>
                  <a:lnTo>
                    <a:pt x="1427933" y="1118379"/>
                  </a:lnTo>
                  <a:lnTo>
                    <a:pt x="1527938" y="1113113"/>
                  </a:lnTo>
                  <a:lnTo>
                    <a:pt x="1627943" y="1107978"/>
                  </a:lnTo>
                  <a:lnTo>
                    <a:pt x="1727948" y="1103265"/>
                  </a:lnTo>
                  <a:lnTo>
                    <a:pt x="1827953" y="1098851"/>
                  </a:lnTo>
                  <a:lnTo>
                    <a:pt x="1927957" y="1094583"/>
                  </a:lnTo>
                  <a:lnTo>
                    <a:pt x="2027962" y="1090303"/>
                  </a:lnTo>
                  <a:lnTo>
                    <a:pt x="2127967" y="1085855"/>
                  </a:lnTo>
                  <a:lnTo>
                    <a:pt x="2227972" y="1081477"/>
                  </a:lnTo>
                  <a:lnTo>
                    <a:pt x="2327977" y="1078987"/>
                  </a:lnTo>
                  <a:lnTo>
                    <a:pt x="2427982" y="1077389"/>
                  </a:lnTo>
                  <a:lnTo>
                    <a:pt x="2527987" y="1075200"/>
                  </a:lnTo>
                  <a:lnTo>
                    <a:pt x="2627991" y="1071140"/>
                  </a:lnTo>
                  <a:lnTo>
                    <a:pt x="2727996" y="1068293"/>
                  </a:lnTo>
                  <a:lnTo>
                    <a:pt x="2828001" y="1066882"/>
                  </a:lnTo>
                  <a:lnTo>
                    <a:pt x="2928006" y="1065161"/>
                  </a:lnTo>
                  <a:lnTo>
                    <a:pt x="3028011" y="1061386"/>
                  </a:lnTo>
                  <a:lnTo>
                    <a:pt x="3128016" y="1054318"/>
                  </a:lnTo>
                  <a:lnTo>
                    <a:pt x="3228021" y="1048643"/>
                  </a:lnTo>
                  <a:lnTo>
                    <a:pt x="3328025" y="1043545"/>
                  </a:lnTo>
                  <a:lnTo>
                    <a:pt x="3428030" y="1035960"/>
                  </a:lnTo>
                  <a:lnTo>
                    <a:pt x="3528035" y="1022835"/>
                  </a:lnTo>
                  <a:lnTo>
                    <a:pt x="3628040" y="1004019"/>
                  </a:lnTo>
                  <a:lnTo>
                    <a:pt x="3728045" y="981560"/>
                  </a:lnTo>
                  <a:lnTo>
                    <a:pt x="3828050" y="956542"/>
                  </a:lnTo>
                  <a:lnTo>
                    <a:pt x="3928055" y="930050"/>
                  </a:lnTo>
                  <a:lnTo>
                    <a:pt x="4028059" y="903166"/>
                  </a:lnTo>
                  <a:lnTo>
                    <a:pt x="4128064" y="876975"/>
                  </a:lnTo>
                  <a:lnTo>
                    <a:pt x="4228069" y="852239"/>
                  </a:lnTo>
                  <a:lnTo>
                    <a:pt x="4328074" y="827427"/>
                  </a:lnTo>
                  <a:lnTo>
                    <a:pt x="4428079" y="801756"/>
                  </a:lnTo>
                  <a:lnTo>
                    <a:pt x="4528084" y="774728"/>
                  </a:lnTo>
                  <a:lnTo>
                    <a:pt x="4628089" y="745845"/>
                  </a:lnTo>
                  <a:lnTo>
                    <a:pt x="4728094" y="714608"/>
                  </a:lnTo>
                  <a:lnTo>
                    <a:pt x="4828098" y="680674"/>
                  </a:lnTo>
                  <a:lnTo>
                    <a:pt x="4928103" y="644045"/>
                  </a:lnTo>
                  <a:lnTo>
                    <a:pt x="5028108" y="604769"/>
                  </a:lnTo>
                  <a:lnTo>
                    <a:pt x="5128113" y="562896"/>
                  </a:lnTo>
                  <a:lnTo>
                    <a:pt x="5228118" y="518474"/>
                  </a:lnTo>
                  <a:lnTo>
                    <a:pt x="5328123" y="471551"/>
                  </a:lnTo>
                  <a:lnTo>
                    <a:pt x="5428128" y="422176"/>
                  </a:lnTo>
                  <a:lnTo>
                    <a:pt x="5528132" y="370398"/>
                  </a:lnTo>
                  <a:lnTo>
                    <a:pt x="5628137" y="316266"/>
                  </a:lnTo>
                  <a:lnTo>
                    <a:pt x="5728142" y="259827"/>
                  </a:lnTo>
                  <a:lnTo>
                    <a:pt x="5828147" y="201130"/>
                  </a:lnTo>
                  <a:lnTo>
                    <a:pt x="5928152" y="140225"/>
                  </a:lnTo>
                  <a:lnTo>
                    <a:pt x="6028157" y="77160"/>
                  </a:lnTo>
                  <a:lnTo>
                    <a:pt x="6128162" y="11983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2" name="pg32"/>
            <p:cNvSpPr/>
            <p:nvPr/>
          </p:nvSpPr>
          <p:spPr>
            <a:xfrm>
              <a:off x="941876" y="4264183"/>
              <a:ext cx="6145984" cy="1130092"/>
            </a:xfrm>
            <a:custGeom>
              <a:avLst/>
              <a:pathLst>
                <a:path w="6145984" h="1130092">
                  <a:moveTo>
                    <a:pt x="0" y="663383"/>
                  </a:moveTo>
                  <a:lnTo>
                    <a:pt x="27865" y="668259"/>
                  </a:lnTo>
                  <a:lnTo>
                    <a:pt x="127870" y="684044"/>
                  </a:lnTo>
                  <a:lnTo>
                    <a:pt x="227875" y="698075"/>
                  </a:lnTo>
                  <a:lnTo>
                    <a:pt x="327880" y="710318"/>
                  </a:lnTo>
                  <a:lnTo>
                    <a:pt x="427885" y="720744"/>
                  </a:lnTo>
                  <a:lnTo>
                    <a:pt x="527889" y="729336"/>
                  </a:lnTo>
                  <a:lnTo>
                    <a:pt x="627894" y="736095"/>
                  </a:lnTo>
                  <a:lnTo>
                    <a:pt x="727899" y="741045"/>
                  </a:lnTo>
                  <a:lnTo>
                    <a:pt x="827904" y="744240"/>
                  </a:lnTo>
                  <a:lnTo>
                    <a:pt x="927909" y="745767"/>
                  </a:lnTo>
                  <a:lnTo>
                    <a:pt x="1027914" y="745750"/>
                  </a:lnTo>
                  <a:lnTo>
                    <a:pt x="1127919" y="744343"/>
                  </a:lnTo>
                  <a:lnTo>
                    <a:pt x="1227923" y="741724"/>
                  </a:lnTo>
                  <a:lnTo>
                    <a:pt x="1327928" y="738076"/>
                  </a:lnTo>
                  <a:lnTo>
                    <a:pt x="1427933" y="733574"/>
                  </a:lnTo>
                  <a:lnTo>
                    <a:pt x="1527938" y="728367"/>
                  </a:lnTo>
                  <a:lnTo>
                    <a:pt x="1627943" y="722684"/>
                  </a:lnTo>
                  <a:lnTo>
                    <a:pt x="1727948" y="716988"/>
                  </a:lnTo>
                  <a:lnTo>
                    <a:pt x="1827953" y="711196"/>
                  </a:lnTo>
                  <a:lnTo>
                    <a:pt x="1927957" y="705170"/>
                  </a:lnTo>
                  <a:lnTo>
                    <a:pt x="2027962" y="698868"/>
                  </a:lnTo>
                  <a:lnTo>
                    <a:pt x="2127967" y="692404"/>
                  </a:lnTo>
                  <a:lnTo>
                    <a:pt x="2227972" y="686366"/>
                  </a:lnTo>
                  <a:lnTo>
                    <a:pt x="2327977" y="682124"/>
                  </a:lnTo>
                  <a:lnTo>
                    <a:pt x="2427982" y="678255"/>
                  </a:lnTo>
                  <a:lnTo>
                    <a:pt x="2527987" y="673939"/>
                  </a:lnTo>
                  <a:lnTo>
                    <a:pt x="2627991" y="669921"/>
                  </a:lnTo>
                  <a:lnTo>
                    <a:pt x="2727996" y="670912"/>
                  </a:lnTo>
                  <a:lnTo>
                    <a:pt x="2828001" y="675256"/>
                  </a:lnTo>
                  <a:lnTo>
                    <a:pt x="2928006" y="679494"/>
                  </a:lnTo>
                  <a:lnTo>
                    <a:pt x="3028011" y="681754"/>
                  </a:lnTo>
                  <a:lnTo>
                    <a:pt x="3128016" y="682201"/>
                  </a:lnTo>
                  <a:lnTo>
                    <a:pt x="3228021" y="688526"/>
                  </a:lnTo>
                  <a:lnTo>
                    <a:pt x="3328025" y="696891"/>
                  </a:lnTo>
                  <a:lnTo>
                    <a:pt x="3428030" y="701722"/>
                  </a:lnTo>
                  <a:lnTo>
                    <a:pt x="3528035" y="700133"/>
                  </a:lnTo>
                  <a:lnTo>
                    <a:pt x="3628040" y="694919"/>
                  </a:lnTo>
                  <a:lnTo>
                    <a:pt x="3728045" y="688454"/>
                  </a:lnTo>
                  <a:lnTo>
                    <a:pt x="3828050" y="680203"/>
                  </a:lnTo>
                  <a:lnTo>
                    <a:pt x="3928055" y="670104"/>
                  </a:lnTo>
                  <a:lnTo>
                    <a:pt x="4028059" y="658675"/>
                  </a:lnTo>
                  <a:lnTo>
                    <a:pt x="4128064" y="646873"/>
                  </a:lnTo>
                  <a:lnTo>
                    <a:pt x="4228069" y="635453"/>
                  </a:lnTo>
                  <a:lnTo>
                    <a:pt x="4328074" y="622950"/>
                  </a:lnTo>
                  <a:lnTo>
                    <a:pt x="4428079" y="608731"/>
                  </a:lnTo>
                  <a:lnTo>
                    <a:pt x="4528084" y="592593"/>
                  </a:lnTo>
                  <a:lnTo>
                    <a:pt x="4628089" y="574485"/>
                  </a:lnTo>
                  <a:lnTo>
                    <a:pt x="4728094" y="554440"/>
                  </a:lnTo>
                  <a:lnTo>
                    <a:pt x="4828098" y="532614"/>
                  </a:lnTo>
                  <a:lnTo>
                    <a:pt x="4928103" y="508864"/>
                  </a:lnTo>
                  <a:lnTo>
                    <a:pt x="5028108" y="482911"/>
                  </a:lnTo>
                  <a:lnTo>
                    <a:pt x="5128113" y="454490"/>
                  </a:lnTo>
                  <a:lnTo>
                    <a:pt x="5228118" y="423376"/>
                  </a:lnTo>
                  <a:lnTo>
                    <a:pt x="5328123" y="389407"/>
                  </a:lnTo>
                  <a:lnTo>
                    <a:pt x="5428128" y="352479"/>
                  </a:lnTo>
                  <a:lnTo>
                    <a:pt x="5528132" y="312544"/>
                  </a:lnTo>
                  <a:lnTo>
                    <a:pt x="5628137" y="269594"/>
                  </a:lnTo>
                  <a:lnTo>
                    <a:pt x="5728142" y="223650"/>
                  </a:lnTo>
                  <a:lnTo>
                    <a:pt x="5828147" y="174748"/>
                  </a:lnTo>
                  <a:lnTo>
                    <a:pt x="5928152" y="122932"/>
                  </a:lnTo>
                  <a:lnTo>
                    <a:pt x="6028157" y="68249"/>
                  </a:lnTo>
                  <a:lnTo>
                    <a:pt x="6128162" y="10743"/>
                  </a:lnTo>
                  <a:lnTo>
                    <a:pt x="6145984" y="0"/>
                  </a:lnTo>
                  <a:lnTo>
                    <a:pt x="6145984" y="737547"/>
                  </a:lnTo>
                  <a:lnTo>
                    <a:pt x="6128162" y="736320"/>
                  </a:lnTo>
                  <a:lnTo>
                    <a:pt x="6028157" y="730726"/>
                  </a:lnTo>
                  <a:lnTo>
                    <a:pt x="5928152" y="726496"/>
                  </a:lnTo>
                  <a:lnTo>
                    <a:pt x="5828147" y="723707"/>
                  </a:lnTo>
                  <a:lnTo>
                    <a:pt x="5728142" y="722438"/>
                  </a:lnTo>
                  <a:lnTo>
                    <a:pt x="5628137" y="722766"/>
                  </a:lnTo>
                  <a:lnTo>
                    <a:pt x="5528132" y="724760"/>
                  </a:lnTo>
                  <a:lnTo>
                    <a:pt x="5428128" y="728474"/>
                  </a:lnTo>
                  <a:lnTo>
                    <a:pt x="5328123" y="733931"/>
                  </a:lnTo>
                  <a:lnTo>
                    <a:pt x="5228118" y="741117"/>
                  </a:lnTo>
                  <a:lnTo>
                    <a:pt x="5128113" y="749962"/>
                  </a:lnTo>
                  <a:lnTo>
                    <a:pt x="5028108" y="760333"/>
                  </a:lnTo>
                  <a:lnTo>
                    <a:pt x="4928103" y="772041"/>
                  </a:lnTo>
                  <a:lnTo>
                    <a:pt x="4828098" y="784851"/>
                  </a:lnTo>
                  <a:lnTo>
                    <a:pt x="4728094" y="798519"/>
                  </a:lnTo>
                  <a:lnTo>
                    <a:pt x="4628089" y="812542"/>
                  </a:lnTo>
                  <a:lnTo>
                    <a:pt x="4528084" y="826212"/>
                  </a:lnTo>
                  <a:lnTo>
                    <a:pt x="4428079" y="839576"/>
                  </a:lnTo>
                  <a:lnTo>
                    <a:pt x="4328074" y="852641"/>
                  </a:lnTo>
                  <a:lnTo>
                    <a:pt x="4228069" y="865260"/>
                  </a:lnTo>
                  <a:lnTo>
                    <a:pt x="4128064" y="877112"/>
                  </a:lnTo>
                  <a:lnTo>
                    <a:pt x="4028059" y="887992"/>
                  </a:lnTo>
                  <a:lnTo>
                    <a:pt x="3928055" y="898276"/>
                  </a:lnTo>
                  <a:lnTo>
                    <a:pt x="3828050" y="908281"/>
                  </a:lnTo>
                  <a:lnTo>
                    <a:pt x="3728045" y="917885"/>
                  </a:lnTo>
                  <a:lnTo>
                    <a:pt x="3628040" y="926385"/>
                  </a:lnTo>
                  <a:lnTo>
                    <a:pt x="3528035" y="932607"/>
                  </a:lnTo>
                  <a:lnTo>
                    <a:pt x="3428030" y="931734"/>
                  </a:lnTo>
                  <a:lnTo>
                    <a:pt x="3328025" y="923482"/>
                  </a:lnTo>
                  <a:lnTo>
                    <a:pt x="3228021" y="914771"/>
                  </a:lnTo>
                  <a:lnTo>
                    <a:pt x="3128016" y="909893"/>
                  </a:lnTo>
                  <a:lnTo>
                    <a:pt x="3028011" y="907803"/>
                  </a:lnTo>
                  <a:lnTo>
                    <a:pt x="2928006" y="901351"/>
                  </a:lnTo>
                  <a:lnTo>
                    <a:pt x="2828001" y="894196"/>
                  </a:lnTo>
                  <a:lnTo>
                    <a:pt x="2727996" y="889547"/>
                  </a:lnTo>
                  <a:lnTo>
                    <a:pt x="2627991" y="889020"/>
                  </a:lnTo>
                  <a:lnTo>
                    <a:pt x="2527987" y="891629"/>
                  </a:lnTo>
                  <a:lnTo>
                    <a:pt x="2427982" y="894532"/>
                  </a:lnTo>
                  <a:lnTo>
                    <a:pt x="2327977" y="899049"/>
                  </a:lnTo>
                  <a:lnTo>
                    <a:pt x="2227972" y="905353"/>
                  </a:lnTo>
                  <a:lnTo>
                    <a:pt x="2127967" y="912663"/>
                  </a:lnTo>
                  <a:lnTo>
                    <a:pt x="2027962" y="920880"/>
                  </a:lnTo>
                  <a:lnTo>
                    <a:pt x="1927957" y="930139"/>
                  </a:lnTo>
                  <a:lnTo>
                    <a:pt x="1827953" y="940370"/>
                  </a:lnTo>
                  <a:lnTo>
                    <a:pt x="1727948" y="951352"/>
                  </a:lnTo>
                  <a:lnTo>
                    <a:pt x="1627943" y="962766"/>
                  </a:lnTo>
                  <a:lnTo>
                    <a:pt x="1527938" y="974341"/>
                  </a:lnTo>
                  <a:lnTo>
                    <a:pt x="1427933" y="986366"/>
                  </a:lnTo>
                  <a:lnTo>
                    <a:pt x="1327928" y="999058"/>
                  </a:lnTo>
                  <a:lnTo>
                    <a:pt x="1227923" y="1012580"/>
                  </a:lnTo>
                  <a:lnTo>
                    <a:pt x="1127919" y="1027121"/>
                  </a:lnTo>
                  <a:lnTo>
                    <a:pt x="1027914" y="1042882"/>
                  </a:lnTo>
                  <a:lnTo>
                    <a:pt x="927909" y="1060053"/>
                  </a:lnTo>
                  <a:lnTo>
                    <a:pt x="827904" y="1078805"/>
                  </a:lnTo>
                  <a:lnTo>
                    <a:pt x="727899" y="1099276"/>
                  </a:lnTo>
                  <a:lnTo>
                    <a:pt x="627894" y="1121568"/>
                  </a:lnTo>
                  <a:lnTo>
                    <a:pt x="592645" y="1130092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3" name="pl33"/>
            <p:cNvSpPr/>
            <p:nvPr/>
          </p:nvSpPr>
          <p:spPr>
            <a:xfrm>
              <a:off x="941876" y="4264183"/>
              <a:ext cx="6145984" cy="745767"/>
            </a:xfrm>
            <a:custGeom>
              <a:avLst/>
              <a:pathLst>
                <a:path w="6145984" h="745767">
                  <a:moveTo>
                    <a:pt x="0" y="663383"/>
                  </a:moveTo>
                  <a:lnTo>
                    <a:pt x="27865" y="668259"/>
                  </a:lnTo>
                  <a:lnTo>
                    <a:pt x="127870" y="684044"/>
                  </a:lnTo>
                  <a:lnTo>
                    <a:pt x="227875" y="698075"/>
                  </a:lnTo>
                  <a:lnTo>
                    <a:pt x="327880" y="710318"/>
                  </a:lnTo>
                  <a:lnTo>
                    <a:pt x="427885" y="720744"/>
                  </a:lnTo>
                  <a:lnTo>
                    <a:pt x="527889" y="729336"/>
                  </a:lnTo>
                  <a:lnTo>
                    <a:pt x="627894" y="736095"/>
                  </a:lnTo>
                  <a:lnTo>
                    <a:pt x="727899" y="741045"/>
                  </a:lnTo>
                  <a:lnTo>
                    <a:pt x="827904" y="744240"/>
                  </a:lnTo>
                  <a:lnTo>
                    <a:pt x="927909" y="745767"/>
                  </a:lnTo>
                  <a:lnTo>
                    <a:pt x="1027914" y="745750"/>
                  </a:lnTo>
                  <a:lnTo>
                    <a:pt x="1127919" y="744343"/>
                  </a:lnTo>
                  <a:lnTo>
                    <a:pt x="1227923" y="741724"/>
                  </a:lnTo>
                  <a:lnTo>
                    <a:pt x="1327928" y="738076"/>
                  </a:lnTo>
                  <a:lnTo>
                    <a:pt x="1427933" y="733574"/>
                  </a:lnTo>
                  <a:lnTo>
                    <a:pt x="1527938" y="728367"/>
                  </a:lnTo>
                  <a:lnTo>
                    <a:pt x="1627943" y="722684"/>
                  </a:lnTo>
                  <a:lnTo>
                    <a:pt x="1727948" y="716988"/>
                  </a:lnTo>
                  <a:lnTo>
                    <a:pt x="1827953" y="711196"/>
                  </a:lnTo>
                  <a:lnTo>
                    <a:pt x="1927957" y="705170"/>
                  </a:lnTo>
                  <a:lnTo>
                    <a:pt x="2027962" y="698868"/>
                  </a:lnTo>
                  <a:lnTo>
                    <a:pt x="2127967" y="692404"/>
                  </a:lnTo>
                  <a:lnTo>
                    <a:pt x="2227972" y="686366"/>
                  </a:lnTo>
                  <a:lnTo>
                    <a:pt x="2327977" y="682124"/>
                  </a:lnTo>
                  <a:lnTo>
                    <a:pt x="2427982" y="678255"/>
                  </a:lnTo>
                  <a:lnTo>
                    <a:pt x="2527987" y="673939"/>
                  </a:lnTo>
                  <a:lnTo>
                    <a:pt x="2627991" y="669921"/>
                  </a:lnTo>
                  <a:lnTo>
                    <a:pt x="2727996" y="670912"/>
                  </a:lnTo>
                  <a:lnTo>
                    <a:pt x="2828001" y="675256"/>
                  </a:lnTo>
                  <a:lnTo>
                    <a:pt x="2928006" y="679494"/>
                  </a:lnTo>
                  <a:lnTo>
                    <a:pt x="3028011" y="681754"/>
                  </a:lnTo>
                  <a:lnTo>
                    <a:pt x="3128016" y="682201"/>
                  </a:lnTo>
                  <a:lnTo>
                    <a:pt x="3228021" y="688526"/>
                  </a:lnTo>
                  <a:lnTo>
                    <a:pt x="3328025" y="696891"/>
                  </a:lnTo>
                  <a:lnTo>
                    <a:pt x="3428030" y="701722"/>
                  </a:lnTo>
                  <a:lnTo>
                    <a:pt x="3528035" y="700133"/>
                  </a:lnTo>
                  <a:lnTo>
                    <a:pt x="3628040" y="694919"/>
                  </a:lnTo>
                  <a:lnTo>
                    <a:pt x="3728045" y="688454"/>
                  </a:lnTo>
                  <a:lnTo>
                    <a:pt x="3828050" y="680203"/>
                  </a:lnTo>
                  <a:lnTo>
                    <a:pt x="3928055" y="670104"/>
                  </a:lnTo>
                  <a:lnTo>
                    <a:pt x="4028059" y="658675"/>
                  </a:lnTo>
                  <a:lnTo>
                    <a:pt x="4128064" y="646873"/>
                  </a:lnTo>
                  <a:lnTo>
                    <a:pt x="4228069" y="635453"/>
                  </a:lnTo>
                  <a:lnTo>
                    <a:pt x="4328074" y="622950"/>
                  </a:lnTo>
                  <a:lnTo>
                    <a:pt x="4428079" y="608731"/>
                  </a:lnTo>
                  <a:lnTo>
                    <a:pt x="4528084" y="592593"/>
                  </a:lnTo>
                  <a:lnTo>
                    <a:pt x="4628089" y="574485"/>
                  </a:lnTo>
                  <a:lnTo>
                    <a:pt x="4728094" y="554440"/>
                  </a:lnTo>
                  <a:lnTo>
                    <a:pt x="4828098" y="532614"/>
                  </a:lnTo>
                  <a:lnTo>
                    <a:pt x="4928103" y="508864"/>
                  </a:lnTo>
                  <a:lnTo>
                    <a:pt x="5028108" y="482911"/>
                  </a:lnTo>
                  <a:lnTo>
                    <a:pt x="5128113" y="454490"/>
                  </a:lnTo>
                  <a:lnTo>
                    <a:pt x="5228118" y="423376"/>
                  </a:lnTo>
                  <a:lnTo>
                    <a:pt x="5328123" y="389407"/>
                  </a:lnTo>
                  <a:lnTo>
                    <a:pt x="5428128" y="352479"/>
                  </a:lnTo>
                  <a:lnTo>
                    <a:pt x="5528132" y="312544"/>
                  </a:lnTo>
                  <a:lnTo>
                    <a:pt x="5628137" y="269594"/>
                  </a:lnTo>
                  <a:lnTo>
                    <a:pt x="5728142" y="223650"/>
                  </a:lnTo>
                  <a:lnTo>
                    <a:pt x="5828147" y="174748"/>
                  </a:lnTo>
                  <a:lnTo>
                    <a:pt x="5928152" y="122932"/>
                  </a:lnTo>
                  <a:lnTo>
                    <a:pt x="6028157" y="68249"/>
                  </a:lnTo>
                  <a:lnTo>
                    <a:pt x="6128162" y="10743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1534521" y="4986621"/>
              <a:ext cx="5553339" cy="407654"/>
            </a:xfrm>
            <a:custGeom>
              <a:avLst/>
              <a:pathLst>
                <a:path w="5553339" h="407654">
                  <a:moveTo>
                    <a:pt x="5553339" y="15108"/>
                  </a:moveTo>
                  <a:lnTo>
                    <a:pt x="5535516" y="13882"/>
                  </a:lnTo>
                  <a:lnTo>
                    <a:pt x="5435511" y="8288"/>
                  </a:lnTo>
                  <a:lnTo>
                    <a:pt x="5335507" y="4057"/>
                  </a:lnTo>
                  <a:lnTo>
                    <a:pt x="5235502" y="1268"/>
                  </a:lnTo>
                  <a:lnTo>
                    <a:pt x="5135497" y="0"/>
                  </a:lnTo>
                  <a:lnTo>
                    <a:pt x="5035492" y="328"/>
                  </a:lnTo>
                  <a:lnTo>
                    <a:pt x="4935487" y="2322"/>
                  </a:lnTo>
                  <a:lnTo>
                    <a:pt x="4835482" y="6035"/>
                  </a:lnTo>
                  <a:lnTo>
                    <a:pt x="4735477" y="11493"/>
                  </a:lnTo>
                  <a:lnTo>
                    <a:pt x="4635472" y="18679"/>
                  </a:lnTo>
                  <a:lnTo>
                    <a:pt x="4535468" y="27524"/>
                  </a:lnTo>
                  <a:lnTo>
                    <a:pt x="4435463" y="37895"/>
                  </a:lnTo>
                  <a:lnTo>
                    <a:pt x="4335458" y="49602"/>
                  </a:lnTo>
                  <a:lnTo>
                    <a:pt x="4235453" y="62413"/>
                  </a:lnTo>
                  <a:lnTo>
                    <a:pt x="4135448" y="76081"/>
                  </a:lnTo>
                  <a:lnTo>
                    <a:pt x="4035443" y="90104"/>
                  </a:lnTo>
                  <a:lnTo>
                    <a:pt x="3935438" y="103773"/>
                  </a:lnTo>
                  <a:lnTo>
                    <a:pt x="3835434" y="117138"/>
                  </a:lnTo>
                  <a:lnTo>
                    <a:pt x="3735429" y="130203"/>
                  </a:lnTo>
                  <a:lnTo>
                    <a:pt x="3635424" y="142822"/>
                  </a:lnTo>
                  <a:lnTo>
                    <a:pt x="3535419" y="154673"/>
                  </a:lnTo>
                  <a:lnTo>
                    <a:pt x="3435414" y="165554"/>
                  </a:lnTo>
                  <a:lnTo>
                    <a:pt x="3335409" y="175837"/>
                  </a:lnTo>
                  <a:lnTo>
                    <a:pt x="3235404" y="185843"/>
                  </a:lnTo>
                  <a:lnTo>
                    <a:pt x="3135400" y="195447"/>
                  </a:lnTo>
                  <a:lnTo>
                    <a:pt x="3035395" y="203947"/>
                  </a:lnTo>
                  <a:lnTo>
                    <a:pt x="2935390" y="210169"/>
                  </a:lnTo>
                  <a:lnTo>
                    <a:pt x="2835385" y="209296"/>
                  </a:lnTo>
                  <a:lnTo>
                    <a:pt x="2735380" y="201044"/>
                  </a:lnTo>
                  <a:lnTo>
                    <a:pt x="2635375" y="192333"/>
                  </a:lnTo>
                  <a:lnTo>
                    <a:pt x="2535370" y="187454"/>
                  </a:lnTo>
                  <a:lnTo>
                    <a:pt x="2435366" y="185365"/>
                  </a:lnTo>
                  <a:lnTo>
                    <a:pt x="2335361" y="178912"/>
                  </a:lnTo>
                  <a:lnTo>
                    <a:pt x="2235356" y="171758"/>
                  </a:lnTo>
                  <a:lnTo>
                    <a:pt x="2135351" y="167108"/>
                  </a:lnTo>
                  <a:lnTo>
                    <a:pt x="2035346" y="166581"/>
                  </a:lnTo>
                  <a:lnTo>
                    <a:pt x="1935341" y="169191"/>
                  </a:lnTo>
                  <a:lnTo>
                    <a:pt x="1835336" y="172093"/>
                  </a:lnTo>
                  <a:lnTo>
                    <a:pt x="1735332" y="176611"/>
                  </a:lnTo>
                  <a:lnTo>
                    <a:pt x="1635327" y="182915"/>
                  </a:lnTo>
                  <a:lnTo>
                    <a:pt x="1535322" y="190224"/>
                  </a:lnTo>
                  <a:lnTo>
                    <a:pt x="1435317" y="198442"/>
                  </a:lnTo>
                  <a:lnTo>
                    <a:pt x="1335312" y="207700"/>
                  </a:lnTo>
                  <a:lnTo>
                    <a:pt x="1235307" y="217932"/>
                  </a:lnTo>
                  <a:lnTo>
                    <a:pt x="1135302" y="228914"/>
                  </a:lnTo>
                  <a:lnTo>
                    <a:pt x="1035298" y="240327"/>
                  </a:lnTo>
                  <a:lnTo>
                    <a:pt x="935293" y="251903"/>
                  </a:lnTo>
                  <a:lnTo>
                    <a:pt x="835288" y="263928"/>
                  </a:lnTo>
                  <a:lnTo>
                    <a:pt x="735283" y="276620"/>
                  </a:lnTo>
                  <a:lnTo>
                    <a:pt x="635278" y="290142"/>
                  </a:lnTo>
                  <a:lnTo>
                    <a:pt x="535273" y="304683"/>
                  </a:lnTo>
                  <a:lnTo>
                    <a:pt x="435268" y="320444"/>
                  </a:lnTo>
                  <a:lnTo>
                    <a:pt x="335263" y="337615"/>
                  </a:lnTo>
                  <a:lnTo>
                    <a:pt x="235259" y="356367"/>
                  </a:lnTo>
                  <a:lnTo>
                    <a:pt x="135254" y="376837"/>
                  </a:lnTo>
                  <a:lnTo>
                    <a:pt x="35249" y="399130"/>
                  </a:lnTo>
                  <a:lnTo>
                    <a:pt x="0" y="407654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941876" y="4632956"/>
              <a:ext cx="6145984" cy="615745"/>
            </a:xfrm>
            <a:custGeom>
              <a:avLst/>
              <a:pathLst>
                <a:path w="6145984" h="615745">
                  <a:moveTo>
                    <a:pt x="0" y="615745"/>
                  </a:moveTo>
                  <a:lnTo>
                    <a:pt x="27865" y="613205"/>
                  </a:lnTo>
                  <a:lnTo>
                    <a:pt x="127870" y="604176"/>
                  </a:lnTo>
                  <a:lnTo>
                    <a:pt x="227875" y="595226"/>
                  </a:lnTo>
                  <a:lnTo>
                    <a:pt x="327880" y="586347"/>
                  </a:lnTo>
                  <a:lnTo>
                    <a:pt x="427885" y="577530"/>
                  </a:lnTo>
                  <a:lnTo>
                    <a:pt x="527889" y="568770"/>
                  </a:lnTo>
                  <a:lnTo>
                    <a:pt x="627894" y="560058"/>
                  </a:lnTo>
                  <a:lnTo>
                    <a:pt x="727899" y="551387"/>
                  </a:lnTo>
                  <a:lnTo>
                    <a:pt x="827904" y="542749"/>
                  </a:lnTo>
                  <a:lnTo>
                    <a:pt x="927909" y="534136"/>
                  </a:lnTo>
                  <a:lnTo>
                    <a:pt x="1027914" y="525542"/>
                  </a:lnTo>
                  <a:lnTo>
                    <a:pt x="1127919" y="516959"/>
                  </a:lnTo>
                  <a:lnTo>
                    <a:pt x="1227923" y="508378"/>
                  </a:lnTo>
                  <a:lnTo>
                    <a:pt x="1327928" y="499793"/>
                  </a:lnTo>
                  <a:lnTo>
                    <a:pt x="1427933" y="491197"/>
                  </a:lnTo>
                  <a:lnTo>
                    <a:pt x="1527938" y="482580"/>
                  </a:lnTo>
                  <a:lnTo>
                    <a:pt x="1627943" y="473951"/>
                  </a:lnTo>
                  <a:lnTo>
                    <a:pt x="1727948" y="465397"/>
                  </a:lnTo>
                  <a:lnTo>
                    <a:pt x="1827953" y="457010"/>
                  </a:lnTo>
                  <a:lnTo>
                    <a:pt x="1927957" y="448881"/>
                  </a:lnTo>
                  <a:lnTo>
                    <a:pt x="2027962" y="441101"/>
                  </a:lnTo>
                  <a:lnTo>
                    <a:pt x="2127967" y="433760"/>
                  </a:lnTo>
                  <a:lnTo>
                    <a:pt x="2227972" y="427086"/>
                  </a:lnTo>
                  <a:lnTo>
                    <a:pt x="2327977" y="421813"/>
                  </a:lnTo>
                  <a:lnTo>
                    <a:pt x="2427982" y="417620"/>
                  </a:lnTo>
                  <a:lnTo>
                    <a:pt x="2527987" y="414011"/>
                  </a:lnTo>
                  <a:lnTo>
                    <a:pt x="2627991" y="410697"/>
                  </a:lnTo>
                  <a:lnTo>
                    <a:pt x="2727996" y="411456"/>
                  </a:lnTo>
                  <a:lnTo>
                    <a:pt x="2828001" y="415953"/>
                  </a:lnTo>
                  <a:lnTo>
                    <a:pt x="2928006" y="421649"/>
                  </a:lnTo>
                  <a:lnTo>
                    <a:pt x="3028011" y="426005"/>
                  </a:lnTo>
                  <a:lnTo>
                    <a:pt x="3128016" y="427273"/>
                  </a:lnTo>
                  <a:lnTo>
                    <a:pt x="3228021" y="432875"/>
                  </a:lnTo>
                  <a:lnTo>
                    <a:pt x="3328025" y="441413"/>
                  </a:lnTo>
                  <a:lnTo>
                    <a:pt x="3428030" y="447955"/>
                  </a:lnTo>
                  <a:lnTo>
                    <a:pt x="3528035" y="447596"/>
                  </a:lnTo>
                  <a:lnTo>
                    <a:pt x="3628040" y="441879"/>
                  </a:lnTo>
                  <a:lnTo>
                    <a:pt x="3728045" y="434396"/>
                  </a:lnTo>
                  <a:lnTo>
                    <a:pt x="3828050" y="425469"/>
                  </a:lnTo>
                  <a:lnTo>
                    <a:pt x="3928055" y="415416"/>
                  </a:lnTo>
                  <a:lnTo>
                    <a:pt x="4028059" y="404560"/>
                  </a:lnTo>
                  <a:lnTo>
                    <a:pt x="4128064" y="393219"/>
                  </a:lnTo>
                  <a:lnTo>
                    <a:pt x="4228069" y="381583"/>
                  </a:lnTo>
                  <a:lnTo>
                    <a:pt x="4328074" y="369022"/>
                  </a:lnTo>
                  <a:lnTo>
                    <a:pt x="4428079" y="355380"/>
                  </a:lnTo>
                  <a:lnTo>
                    <a:pt x="4528084" y="340628"/>
                  </a:lnTo>
                  <a:lnTo>
                    <a:pt x="4628089" y="324740"/>
                  </a:lnTo>
                  <a:lnTo>
                    <a:pt x="4728094" y="307706"/>
                  </a:lnTo>
                  <a:lnTo>
                    <a:pt x="4828098" y="289959"/>
                  </a:lnTo>
                  <a:lnTo>
                    <a:pt x="4928103" y="271679"/>
                  </a:lnTo>
                  <a:lnTo>
                    <a:pt x="5028108" y="252849"/>
                  </a:lnTo>
                  <a:lnTo>
                    <a:pt x="5128113" y="233452"/>
                  </a:lnTo>
                  <a:lnTo>
                    <a:pt x="5228118" y="213473"/>
                  </a:lnTo>
                  <a:lnTo>
                    <a:pt x="5328123" y="192896"/>
                  </a:lnTo>
                  <a:lnTo>
                    <a:pt x="5428128" y="171703"/>
                  </a:lnTo>
                  <a:lnTo>
                    <a:pt x="5528132" y="149878"/>
                  </a:lnTo>
                  <a:lnTo>
                    <a:pt x="5628137" y="127406"/>
                  </a:lnTo>
                  <a:lnTo>
                    <a:pt x="5728142" y="104270"/>
                  </a:lnTo>
                  <a:lnTo>
                    <a:pt x="5828147" y="80454"/>
                  </a:lnTo>
                  <a:lnTo>
                    <a:pt x="5928152" y="55940"/>
                  </a:lnTo>
                  <a:lnTo>
                    <a:pt x="6028157" y="30714"/>
                  </a:lnTo>
                  <a:lnTo>
                    <a:pt x="6128162" y="4758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6" name="pg36"/>
            <p:cNvSpPr/>
            <p:nvPr/>
          </p:nvSpPr>
          <p:spPr>
            <a:xfrm>
              <a:off x="941876" y="4334210"/>
              <a:ext cx="6145984" cy="1060064"/>
            </a:xfrm>
            <a:custGeom>
              <a:avLst/>
              <a:pathLst>
                <a:path w="6145984" h="1060064">
                  <a:moveTo>
                    <a:pt x="0" y="489130"/>
                  </a:moveTo>
                  <a:lnTo>
                    <a:pt x="27865" y="495714"/>
                  </a:lnTo>
                  <a:lnTo>
                    <a:pt x="127870" y="517510"/>
                  </a:lnTo>
                  <a:lnTo>
                    <a:pt x="227875" y="537443"/>
                  </a:lnTo>
                  <a:lnTo>
                    <a:pt x="327880" y="555490"/>
                  </a:lnTo>
                  <a:lnTo>
                    <a:pt x="427885" y="571633"/>
                  </a:lnTo>
                  <a:lnTo>
                    <a:pt x="527889" y="585864"/>
                  </a:lnTo>
                  <a:lnTo>
                    <a:pt x="627894" y="598195"/>
                  </a:lnTo>
                  <a:lnTo>
                    <a:pt x="727899" y="608661"/>
                  </a:lnTo>
                  <a:lnTo>
                    <a:pt x="827904" y="617327"/>
                  </a:lnTo>
                  <a:lnTo>
                    <a:pt x="927909" y="624290"/>
                  </a:lnTo>
                  <a:lnTo>
                    <a:pt x="1027914" y="629686"/>
                  </a:lnTo>
                  <a:lnTo>
                    <a:pt x="1127919" y="633681"/>
                  </a:lnTo>
                  <a:lnTo>
                    <a:pt x="1227923" y="636462"/>
                  </a:lnTo>
                  <a:lnTo>
                    <a:pt x="1327928" y="638225"/>
                  </a:lnTo>
                  <a:lnTo>
                    <a:pt x="1427933" y="639157"/>
                  </a:lnTo>
                  <a:lnTo>
                    <a:pt x="1527938" y="639416"/>
                  </a:lnTo>
                  <a:lnTo>
                    <a:pt x="1627943" y="639267"/>
                  </a:lnTo>
                  <a:lnTo>
                    <a:pt x="1727948" y="639183"/>
                  </a:lnTo>
                  <a:lnTo>
                    <a:pt x="1827953" y="638909"/>
                  </a:lnTo>
                  <a:lnTo>
                    <a:pt x="1927957" y="638129"/>
                  </a:lnTo>
                  <a:lnTo>
                    <a:pt x="2027962" y="636617"/>
                  </a:lnTo>
                  <a:lnTo>
                    <a:pt x="2127967" y="634308"/>
                  </a:lnTo>
                  <a:lnTo>
                    <a:pt x="2227972" y="631307"/>
                  </a:lnTo>
                  <a:lnTo>
                    <a:pt x="2327977" y="627473"/>
                  </a:lnTo>
                  <a:lnTo>
                    <a:pt x="2427982" y="622338"/>
                  </a:lnTo>
                  <a:lnTo>
                    <a:pt x="2527987" y="616437"/>
                  </a:lnTo>
                  <a:lnTo>
                    <a:pt x="2627991" y="611769"/>
                  </a:lnTo>
                  <a:lnTo>
                    <a:pt x="2727996" y="611603"/>
                  </a:lnTo>
                  <a:lnTo>
                    <a:pt x="2828001" y="613853"/>
                  </a:lnTo>
                  <a:lnTo>
                    <a:pt x="2928006" y="615648"/>
                  </a:lnTo>
                  <a:lnTo>
                    <a:pt x="3028011" y="615711"/>
                  </a:lnTo>
                  <a:lnTo>
                    <a:pt x="3128016" y="614578"/>
                  </a:lnTo>
                  <a:lnTo>
                    <a:pt x="3228021" y="617725"/>
                  </a:lnTo>
                  <a:lnTo>
                    <a:pt x="3328025" y="621862"/>
                  </a:lnTo>
                  <a:lnTo>
                    <a:pt x="3428030" y="623022"/>
                  </a:lnTo>
                  <a:lnTo>
                    <a:pt x="3528035" y="619930"/>
                  </a:lnTo>
                  <a:lnTo>
                    <a:pt x="3628040" y="614669"/>
                  </a:lnTo>
                  <a:lnTo>
                    <a:pt x="3728045" y="608422"/>
                  </a:lnTo>
                  <a:lnTo>
                    <a:pt x="3828050" y="600752"/>
                  </a:lnTo>
                  <a:lnTo>
                    <a:pt x="3928055" y="591696"/>
                  </a:lnTo>
                  <a:lnTo>
                    <a:pt x="4028059" y="581873"/>
                  </a:lnTo>
                  <a:lnTo>
                    <a:pt x="4128064" y="572347"/>
                  </a:lnTo>
                  <a:lnTo>
                    <a:pt x="4228069" y="563927"/>
                  </a:lnTo>
                  <a:lnTo>
                    <a:pt x="4328074" y="554864"/>
                  </a:lnTo>
                  <a:lnTo>
                    <a:pt x="4428079" y="544364"/>
                  </a:lnTo>
                  <a:lnTo>
                    <a:pt x="4528084" y="532108"/>
                  </a:lnTo>
                  <a:lnTo>
                    <a:pt x="4628089" y="517934"/>
                  </a:lnTo>
                  <a:lnTo>
                    <a:pt x="4728094" y="501761"/>
                  </a:lnTo>
                  <a:lnTo>
                    <a:pt x="4828098" y="483732"/>
                  </a:lnTo>
                  <a:lnTo>
                    <a:pt x="4928103" y="463728"/>
                  </a:lnTo>
                  <a:lnTo>
                    <a:pt x="5028108" y="441481"/>
                  </a:lnTo>
                  <a:lnTo>
                    <a:pt x="5128113" y="416733"/>
                  </a:lnTo>
                  <a:lnTo>
                    <a:pt x="5228118" y="389270"/>
                  </a:lnTo>
                  <a:lnTo>
                    <a:pt x="5328123" y="358937"/>
                  </a:lnTo>
                  <a:lnTo>
                    <a:pt x="5428128" y="325640"/>
                  </a:lnTo>
                  <a:lnTo>
                    <a:pt x="5528132" y="289342"/>
                  </a:lnTo>
                  <a:lnTo>
                    <a:pt x="5628137" y="250044"/>
                  </a:lnTo>
                  <a:lnTo>
                    <a:pt x="5728142" y="207778"/>
                  </a:lnTo>
                  <a:lnTo>
                    <a:pt x="5828147" y="162589"/>
                  </a:lnTo>
                  <a:lnTo>
                    <a:pt x="5928152" y="114532"/>
                  </a:lnTo>
                  <a:lnTo>
                    <a:pt x="6028157" y="63663"/>
                  </a:lnTo>
                  <a:lnTo>
                    <a:pt x="6128162" y="10038"/>
                  </a:lnTo>
                  <a:lnTo>
                    <a:pt x="6145984" y="0"/>
                  </a:lnTo>
                  <a:lnTo>
                    <a:pt x="6145984" y="740944"/>
                  </a:lnTo>
                  <a:lnTo>
                    <a:pt x="6128162" y="738957"/>
                  </a:lnTo>
                  <a:lnTo>
                    <a:pt x="6028157" y="729192"/>
                  </a:lnTo>
                  <a:lnTo>
                    <a:pt x="5928152" y="720875"/>
                  </a:lnTo>
                  <a:lnTo>
                    <a:pt x="5828147" y="714076"/>
                  </a:lnTo>
                  <a:lnTo>
                    <a:pt x="5728142" y="708863"/>
                  </a:lnTo>
                  <a:lnTo>
                    <a:pt x="5628137" y="705304"/>
                  </a:lnTo>
                  <a:lnTo>
                    <a:pt x="5528132" y="703457"/>
                  </a:lnTo>
                  <a:lnTo>
                    <a:pt x="5428128" y="703367"/>
                  </a:lnTo>
                  <a:lnTo>
                    <a:pt x="5328123" y="705048"/>
                  </a:lnTo>
                  <a:lnTo>
                    <a:pt x="5228118" y="708474"/>
                  </a:lnTo>
                  <a:lnTo>
                    <a:pt x="5128113" y="713566"/>
                  </a:lnTo>
                  <a:lnTo>
                    <a:pt x="5028108" y="720181"/>
                  </a:lnTo>
                  <a:lnTo>
                    <a:pt x="4928103" y="728117"/>
                  </a:lnTo>
                  <a:lnTo>
                    <a:pt x="4828098" y="737131"/>
                  </a:lnTo>
                  <a:lnTo>
                    <a:pt x="4728094" y="746964"/>
                  </a:lnTo>
                  <a:lnTo>
                    <a:pt x="4628089" y="757088"/>
                  </a:lnTo>
                  <a:lnTo>
                    <a:pt x="4528084" y="766803"/>
                  </a:lnTo>
                  <a:lnTo>
                    <a:pt x="4428079" y="776272"/>
                  </a:lnTo>
                  <a:lnTo>
                    <a:pt x="4328074" y="785613"/>
                  </a:lnTo>
                  <a:lnTo>
                    <a:pt x="4228069" y="794793"/>
                  </a:lnTo>
                  <a:lnTo>
                    <a:pt x="4128064" y="803646"/>
                  </a:lnTo>
                  <a:lnTo>
                    <a:pt x="4028059" y="812247"/>
                  </a:lnTo>
                  <a:lnTo>
                    <a:pt x="3928055" y="820918"/>
                  </a:lnTo>
                  <a:lnTo>
                    <a:pt x="3828050" y="829880"/>
                  </a:lnTo>
                  <a:lnTo>
                    <a:pt x="3728045" y="838910"/>
                  </a:lnTo>
                  <a:lnTo>
                    <a:pt x="3628040" y="847202"/>
                  </a:lnTo>
                  <a:lnTo>
                    <a:pt x="3528035" y="853475"/>
                  </a:lnTo>
                  <a:lnTo>
                    <a:pt x="3428030" y="854094"/>
                  </a:lnTo>
                  <a:lnTo>
                    <a:pt x="3328025" y="849497"/>
                  </a:lnTo>
                  <a:lnTo>
                    <a:pt x="3228021" y="845013"/>
                  </a:lnTo>
                  <a:lnTo>
                    <a:pt x="3128016" y="843318"/>
                  </a:lnTo>
                  <a:lnTo>
                    <a:pt x="3028011" y="842802"/>
                  </a:lnTo>
                  <a:lnTo>
                    <a:pt x="2928006" y="838527"/>
                  </a:lnTo>
                  <a:lnTo>
                    <a:pt x="2828001" y="833802"/>
                  </a:lnTo>
                  <a:lnTo>
                    <a:pt x="2727996" y="831245"/>
                  </a:lnTo>
                  <a:lnTo>
                    <a:pt x="2627991" y="831877"/>
                  </a:lnTo>
                  <a:lnTo>
                    <a:pt x="2527987" y="835130"/>
                  </a:lnTo>
                  <a:lnTo>
                    <a:pt x="2427982" y="839610"/>
                  </a:lnTo>
                  <a:lnTo>
                    <a:pt x="2327977" y="845397"/>
                  </a:lnTo>
                  <a:lnTo>
                    <a:pt x="2227972" y="851303"/>
                  </a:lnTo>
                  <a:lnTo>
                    <a:pt x="2127967" y="855581"/>
                  </a:lnTo>
                  <a:lnTo>
                    <a:pt x="2027962" y="859651"/>
                  </a:lnTo>
                  <a:lnTo>
                    <a:pt x="1927957" y="864133"/>
                  </a:lnTo>
                  <a:lnTo>
                    <a:pt x="1827953" y="869139"/>
                  </a:lnTo>
                  <a:lnTo>
                    <a:pt x="1727948" y="874626"/>
                  </a:lnTo>
                  <a:lnTo>
                    <a:pt x="1627943" y="880455"/>
                  </a:lnTo>
                  <a:lnTo>
                    <a:pt x="1527938" y="886523"/>
                  </a:lnTo>
                  <a:lnTo>
                    <a:pt x="1427933" y="893113"/>
                  </a:lnTo>
                  <a:lnTo>
                    <a:pt x="1327928" y="900410"/>
                  </a:lnTo>
                  <a:lnTo>
                    <a:pt x="1227923" y="908565"/>
                  </a:lnTo>
                  <a:lnTo>
                    <a:pt x="1127919" y="917761"/>
                  </a:lnTo>
                  <a:lnTo>
                    <a:pt x="1027914" y="928187"/>
                  </a:lnTo>
                  <a:lnTo>
                    <a:pt x="927909" y="940024"/>
                  </a:lnTo>
                  <a:lnTo>
                    <a:pt x="827904" y="953433"/>
                  </a:lnTo>
                  <a:lnTo>
                    <a:pt x="727899" y="968542"/>
                  </a:lnTo>
                  <a:lnTo>
                    <a:pt x="627894" y="985444"/>
                  </a:lnTo>
                  <a:lnTo>
                    <a:pt x="527889" y="1004197"/>
                  </a:lnTo>
                  <a:lnTo>
                    <a:pt x="427885" y="1024831"/>
                  </a:lnTo>
                  <a:lnTo>
                    <a:pt x="327880" y="1047350"/>
                  </a:lnTo>
                  <a:lnTo>
                    <a:pt x="275751" y="1060064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7" name="pl37"/>
            <p:cNvSpPr/>
            <p:nvPr/>
          </p:nvSpPr>
          <p:spPr>
            <a:xfrm>
              <a:off x="941876" y="4334210"/>
              <a:ext cx="6145984" cy="639416"/>
            </a:xfrm>
            <a:custGeom>
              <a:avLst/>
              <a:pathLst>
                <a:path w="6145984" h="639416">
                  <a:moveTo>
                    <a:pt x="0" y="489130"/>
                  </a:moveTo>
                  <a:lnTo>
                    <a:pt x="27865" y="495714"/>
                  </a:lnTo>
                  <a:lnTo>
                    <a:pt x="127870" y="517510"/>
                  </a:lnTo>
                  <a:lnTo>
                    <a:pt x="227875" y="537443"/>
                  </a:lnTo>
                  <a:lnTo>
                    <a:pt x="327880" y="555490"/>
                  </a:lnTo>
                  <a:lnTo>
                    <a:pt x="427885" y="571633"/>
                  </a:lnTo>
                  <a:lnTo>
                    <a:pt x="527889" y="585864"/>
                  </a:lnTo>
                  <a:lnTo>
                    <a:pt x="627894" y="598195"/>
                  </a:lnTo>
                  <a:lnTo>
                    <a:pt x="727899" y="608661"/>
                  </a:lnTo>
                  <a:lnTo>
                    <a:pt x="827904" y="617327"/>
                  </a:lnTo>
                  <a:lnTo>
                    <a:pt x="927909" y="624290"/>
                  </a:lnTo>
                  <a:lnTo>
                    <a:pt x="1027914" y="629686"/>
                  </a:lnTo>
                  <a:lnTo>
                    <a:pt x="1127919" y="633681"/>
                  </a:lnTo>
                  <a:lnTo>
                    <a:pt x="1227923" y="636462"/>
                  </a:lnTo>
                  <a:lnTo>
                    <a:pt x="1327928" y="638225"/>
                  </a:lnTo>
                  <a:lnTo>
                    <a:pt x="1427933" y="639157"/>
                  </a:lnTo>
                  <a:lnTo>
                    <a:pt x="1527938" y="639416"/>
                  </a:lnTo>
                  <a:lnTo>
                    <a:pt x="1627943" y="639267"/>
                  </a:lnTo>
                  <a:lnTo>
                    <a:pt x="1727948" y="639183"/>
                  </a:lnTo>
                  <a:lnTo>
                    <a:pt x="1827953" y="638909"/>
                  </a:lnTo>
                  <a:lnTo>
                    <a:pt x="1927957" y="638129"/>
                  </a:lnTo>
                  <a:lnTo>
                    <a:pt x="2027962" y="636617"/>
                  </a:lnTo>
                  <a:lnTo>
                    <a:pt x="2127967" y="634308"/>
                  </a:lnTo>
                  <a:lnTo>
                    <a:pt x="2227972" y="631307"/>
                  </a:lnTo>
                  <a:lnTo>
                    <a:pt x="2327977" y="627473"/>
                  </a:lnTo>
                  <a:lnTo>
                    <a:pt x="2427982" y="622338"/>
                  </a:lnTo>
                  <a:lnTo>
                    <a:pt x="2527987" y="616437"/>
                  </a:lnTo>
                  <a:lnTo>
                    <a:pt x="2627991" y="611769"/>
                  </a:lnTo>
                  <a:lnTo>
                    <a:pt x="2727996" y="611603"/>
                  </a:lnTo>
                  <a:lnTo>
                    <a:pt x="2828001" y="613853"/>
                  </a:lnTo>
                  <a:lnTo>
                    <a:pt x="2928006" y="615648"/>
                  </a:lnTo>
                  <a:lnTo>
                    <a:pt x="3028011" y="615711"/>
                  </a:lnTo>
                  <a:lnTo>
                    <a:pt x="3128016" y="614578"/>
                  </a:lnTo>
                  <a:lnTo>
                    <a:pt x="3228021" y="617725"/>
                  </a:lnTo>
                  <a:lnTo>
                    <a:pt x="3328025" y="621862"/>
                  </a:lnTo>
                  <a:lnTo>
                    <a:pt x="3428030" y="623022"/>
                  </a:lnTo>
                  <a:lnTo>
                    <a:pt x="3528035" y="619930"/>
                  </a:lnTo>
                  <a:lnTo>
                    <a:pt x="3628040" y="614669"/>
                  </a:lnTo>
                  <a:lnTo>
                    <a:pt x="3728045" y="608422"/>
                  </a:lnTo>
                  <a:lnTo>
                    <a:pt x="3828050" y="600752"/>
                  </a:lnTo>
                  <a:lnTo>
                    <a:pt x="3928055" y="591696"/>
                  </a:lnTo>
                  <a:lnTo>
                    <a:pt x="4028059" y="581873"/>
                  </a:lnTo>
                  <a:lnTo>
                    <a:pt x="4128064" y="572347"/>
                  </a:lnTo>
                  <a:lnTo>
                    <a:pt x="4228069" y="563927"/>
                  </a:lnTo>
                  <a:lnTo>
                    <a:pt x="4328074" y="554864"/>
                  </a:lnTo>
                  <a:lnTo>
                    <a:pt x="4428079" y="544364"/>
                  </a:lnTo>
                  <a:lnTo>
                    <a:pt x="4528084" y="532108"/>
                  </a:lnTo>
                  <a:lnTo>
                    <a:pt x="4628089" y="517934"/>
                  </a:lnTo>
                  <a:lnTo>
                    <a:pt x="4728094" y="501761"/>
                  </a:lnTo>
                  <a:lnTo>
                    <a:pt x="4828098" y="483732"/>
                  </a:lnTo>
                  <a:lnTo>
                    <a:pt x="4928103" y="463728"/>
                  </a:lnTo>
                  <a:lnTo>
                    <a:pt x="5028108" y="441481"/>
                  </a:lnTo>
                  <a:lnTo>
                    <a:pt x="5128113" y="416733"/>
                  </a:lnTo>
                  <a:lnTo>
                    <a:pt x="5228118" y="389270"/>
                  </a:lnTo>
                  <a:lnTo>
                    <a:pt x="5328123" y="358937"/>
                  </a:lnTo>
                  <a:lnTo>
                    <a:pt x="5428128" y="325640"/>
                  </a:lnTo>
                  <a:lnTo>
                    <a:pt x="5528132" y="289342"/>
                  </a:lnTo>
                  <a:lnTo>
                    <a:pt x="5628137" y="250044"/>
                  </a:lnTo>
                  <a:lnTo>
                    <a:pt x="5728142" y="207778"/>
                  </a:lnTo>
                  <a:lnTo>
                    <a:pt x="5828147" y="162589"/>
                  </a:lnTo>
                  <a:lnTo>
                    <a:pt x="5928152" y="114532"/>
                  </a:lnTo>
                  <a:lnTo>
                    <a:pt x="6028157" y="63663"/>
                  </a:lnTo>
                  <a:lnTo>
                    <a:pt x="6128162" y="10038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1217627" y="5037578"/>
              <a:ext cx="5870233" cy="356697"/>
            </a:xfrm>
            <a:custGeom>
              <a:avLst/>
              <a:pathLst>
                <a:path w="5870233" h="356697">
                  <a:moveTo>
                    <a:pt x="5870233" y="37577"/>
                  </a:moveTo>
                  <a:lnTo>
                    <a:pt x="5852410" y="35590"/>
                  </a:lnTo>
                  <a:lnTo>
                    <a:pt x="5752405" y="25824"/>
                  </a:lnTo>
                  <a:lnTo>
                    <a:pt x="5652401" y="17508"/>
                  </a:lnTo>
                  <a:lnTo>
                    <a:pt x="5552396" y="10709"/>
                  </a:lnTo>
                  <a:lnTo>
                    <a:pt x="5452391" y="5496"/>
                  </a:lnTo>
                  <a:lnTo>
                    <a:pt x="5352386" y="1936"/>
                  </a:lnTo>
                  <a:lnTo>
                    <a:pt x="5252381" y="90"/>
                  </a:lnTo>
                  <a:lnTo>
                    <a:pt x="5152376" y="0"/>
                  </a:lnTo>
                  <a:lnTo>
                    <a:pt x="5052371" y="1681"/>
                  </a:lnTo>
                  <a:lnTo>
                    <a:pt x="4952367" y="5107"/>
                  </a:lnTo>
                  <a:lnTo>
                    <a:pt x="4852362" y="10199"/>
                  </a:lnTo>
                  <a:lnTo>
                    <a:pt x="4752357" y="16814"/>
                  </a:lnTo>
                  <a:lnTo>
                    <a:pt x="4652352" y="24750"/>
                  </a:lnTo>
                  <a:lnTo>
                    <a:pt x="4552347" y="33763"/>
                  </a:lnTo>
                  <a:lnTo>
                    <a:pt x="4452342" y="43597"/>
                  </a:lnTo>
                  <a:lnTo>
                    <a:pt x="4352337" y="53720"/>
                  </a:lnTo>
                  <a:lnTo>
                    <a:pt x="4252333" y="63436"/>
                  </a:lnTo>
                  <a:lnTo>
                    <a:pt x="4152328" y="72904"/>
                  </a:lnTo>
                  <a:lnTo>
                    <a:pt x="4052323" y="82246"/>
                  </a:lnTo>
                  <a:lnTo>
                    <a:pt x="3952318" y="91426"/>
                  </a:lnTo>
                  <a:lnTo>
                    <a:pt x="3852313" y="100279"/>
                  </a:lnTo>
                  <a:lnTo>
                    <a:pt x="3752308" y="108880"/>
                  </a:lnTo>
                  <a:lnTo>
                    <a:pt x="3652303" y="117551"/>
                  </a:lnTo>
                  <a:lnTo>
                    <a:pt x="3552299" y="126513"/>
                  </a:lnTo>
                  <a:lnTo>
                    <a:pt x="3452294" y="135543"/>
                  </a:lnTo>
                  <a:lnTo>
                    <a:pt x="3352289" y="143834"/>
                  </a:lnTo>
                  <a:lnTo>
                    <a:pt x="3252284" y="150107"/>
                  </a:lnTo>
                  <a:lnTo>
                    <a:pt x="3152279" y="150726"/>
                  </a:lnTo>
                  <a:lnTo>
                    <a:pt x="3052274" y="146129"/>
                  </a:lnTo>
                  <a:lnTo>
                    <a:pt x="2952269" y="141645"/>
                  </a:lnTo>
                  <a:lnTo>
                    <a:pt x="2852265" y="139951"/>
                  </a:lnTo>
                  <a:lnTo>
                    <a:pt x="2752260" y="139434"/>
                  </a:lnTo>
                  <a:lnTo>
                    <a:pt x="2652255" y="135159"/>
                  </a:lnTo>
                  <a:lnTo>
                    <a:pt x="2552250" y="130435"/>
                  </a:lnTo>
                  <a:lnTo>
                    <a:pt x="2452245" y="127877"/>
                  </a:lnTo>
                  <a:lnTo>
                    <a:pt x="2352240" y="128509"/>
                  </a:lnTo>
                  <a:lnTo>
                    <a:pt x="2252235" y="131763"/>
                  </a:lnTo>
                  <a:lnTo>
                    <a:pt x="2152231" y="136243"/>
                  </a:lnTo>
                  <a:lnTo>
                    <a:pt x="2052226" y="142030"/>
                  </a:lnTo>
                  <a:lnTo>
                    <a:pt x="1952221" y="147936"/>
                  </a:lnTo>
                  <a:lnTo>
                    <a:pt x="1852216" y="152213"/>
                  </a:lnTo>
                  <a:lnTo>
                    <a:pt x="1752211" y="156284"/>
                  </a:lnTo>
                  <a:lnTo>
                    <a:pt x="1652206" y="160766"/>
                  </a:lnTo>
                  <a:lnTo>
                    <a:pt x="1552201" y="165772"/>
                  </a:lnTo>
                  <a:lnTo>
                    <a:pt x="1452196" y="171259"/>
                  </a:lnTo>
                  <a:lnTo>
                    <a:pt x="1352192" y="177088"/>
                  </a:lnTo>
                  <a:lnTo>
                    <a:pt x="1252187" y="183156"/>
                  </a:lnTo>
                  <a:lnTo>
                    <a:pt x="1152182" y="189746"/>
                  </a:lnTo>
                  <a:lnTo>
                    <a:pt x="1052177" y="197042"/>
                  </a:lnTo>
                  <a:lnTo>
                    <a:pt x="952172" y="205198"/>
                  </a:lnTo>
                  <a:lnTo>
                    <a:pt x="852167" y="214394"/>
                  </a:lnTo>
                  <a:lnTo>
                    <a:pt x="752162" y="224820"/>
                  </a:lnTo>
                  <a:lnTo>
                    <a:pt x="652158" y="236657"/>
                  </a:lnTo>
                  <a:lnTo>
                    <a:pt x="552153" y="250066"/>
                  </a:lnTo>
                  <a:lnTo>
                    <a:pt x="452148" y="265175"/>
                  </a:lnTo>
                  <a:lnTo>
                    <a:pt x="352143" y="282076"/>
                  </a:lnTo>
                  <a:lnTo>
                    <a:pt x="252138" y="300830"/>
                  </a:lnTo>
                  <a:lnTo>
                    <a:pt x="152133" y="321463"/>
                  </a:lnTo>
                  <a:lnTo>
                    <a:pt x="52128" y="343982"/>
                  </a:lnTo>
                  <a:lnTo>
                    <a:pt x="0" y="35669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941876" y="4704683"/>
              <a:ext cx="6145984" cy="441272"/>
            </a:xfrm>
            <a:custGeom>
              <a:avLst/>
              <a:pathLst>
                <a:path w="6145984" h="441272">
                  <a:moveTo>
                    <a:pt x="0" y="441272"/>
                  </a:moveTo>
                  <a:lnTo>
                    <a:pt x="27865" y="440406"/>
                  </a:lnTo>
                  <a:lnTo>
                    <a:pt x="127870" y="437274"/>
                  </a:lnTo>
                  <a:lnTo>
                    <a:pt x="227875" y="434120"/>
                  </a:lnTo>
                  <a:lnTo>
                    <a:pt x="327880" y="430948"/>
                  </a:lnTo>
                  <a:lnTo>
                    <a:pt x="427885" y="427759"/>
                  </a:lnTo>
                  <a:lnTo>
                    <a:pt x="527889" y="424558"/>
                  </a:lnTo>
                  <a:lnTo>
                    <a:pt x="627894" y="421347"/>
                  </a:lnTo>
                  <a:lnTo>
                    <a:pt x="727899" y="418129"/>
                  </a:lnTo>
                  <a:lnTo>
                    <a:pt x="827904" y="414908"/>
                  </a:lnTo>
                  <a:lnTo>
                    <a:pt x="927909" y="411685"/>
                  </a:lnTo>
                  <a:lnTo>
                    <a:pt x="1027914" y="408464"/>
                  </a:lnTo>
                  <a:lnTo>
                    <a:pt x="1127919" y="405249"/>
                  </a:lnTo>
                  <a:lnTo>
                    <a:pt x="1227923" y="402042"/>
                  </a:lnTo>
                  <a:lnTo>
                    <a:pt x="1327928" y="398845"/>
                  </a:lnTo>
                  <a:lnTo>
                    <a:pt x="1427933" y="395663"/>
                  </a:lnTo>
                  <a:lnTo>
                    <a:pt x="1527938" y="392497"/>
                  </a:lnTo>
                  <a:lnTo>
                    <a:pt x="1627943" y="389389"/>
                  </a:lnTo>
                  <a:lnTo>
                    <a:pt x="1727948" y="386432"/>
                  </a:lnTo>
                  <a:lnTo>
                    <a:pt x="1827953" y="383552"/>
                  </a:lnTo>
                  <a:lnTo>
                    <a:pt x="1927957" y="380659"/>
                  </a:lnTo>
                  <a:lnTo>
                    <a:pt x="2027962" y="377662"/>
                  </a:lnTo>
                  <a:lnTo>
                    <a:pt x="2127967" y="374472"/>
                  </a:lnTo>
                  <a:lnTo>
                    <a:pt x="2227972" y="370833"/>
                  </a:lnTo>
                  <a:lnTo>
                    <a:pt x="2327977" y="365963"/>
                  </a:lnTo>
                  <a:lnTo>
                    <a:pt x="2427982" y="360501"/>
                  </a:lnTo>
                  <a:lnTo>
                    <a:pt x="2527987" y="355312"/>
                  </a:lnTo>
                  <a:lnTo>
                    <a:pt x="2627991" y="351350"/>
                  </a:lnTo>
                  <a:lnTo>
                    <a:pt x="2727996" y="350952"/>
                  </a:lnTo>
                  <a:lnTo>
                    <a:pt x="2828001" y="353355"/>
                  </a:lnTo>
                  <a:lnTo>
                    <a:pt x="2928006" y="356615"/>
                  </a:lnTo>
                  <a:lnTo>
                    <a:pt x="3028011" y="358784"/>
                  </a:lnTo>
                  <a:lnTo>
                    <a:pt x="3128016" y="358476"/>
                  </a:lnTo>
                  <a:lnTo>
                    <a:pt x="3228021" y="360897"/>
                  </a:lnTo>
                  <a:lnTo>
                    <a:pt x="3328025" y="365207"/>
                  </a:lnTo>
                  <a:lnTo>
                    <a:pt x="3428030" y="368086"/>
                  </a:lnTo>
                  <a:lnTo>
                    <a:pt x="3528035" y="366230"/>
                  </a:lnTo>
                  <a:lnTo>
                    <a:pt x="3628040" y="360463"/>
                  </a:lnTo>
                  <a:lnTo>
                    <a:pt x="3728045" y="353194"/>
                  </a:lnTo>
                  <a:lnTo>
                    <a:pt x="3828050" y="344844"/>
                  </a:lnTo>
                  <a:lnTo>
                    <a:pt x="3928055" y="335835"/>
                  </a:lnTo>
                  <a:lnTo>
                    <a:pt x="4028059" y="326588"/>
                  </a:lnTo>
                  <a:lnTo>
                    <a:pt x="4128064" y="317524"/>
                  </a:lnTo>
                  <a:lnTo>
                    <a:pt x="4228069" y="308888"/>
                  </a:lnTo>
                  <a:lnTo>
                    <a:pt x="4328074" y="299766"/>
                  </a:lnTo>
                  <a:lnTo>
                    <a:pt x="4428079" y="289845"/>
                  </a:lnTo>
                  <a:lnTo>
                    <a:pt x="4528084" y="278984"/>
                  </a:lnTo>
                  <a:lnTo>
                    <a:pt x="4628089" y="267039"/>
                  </a:lnTo>
                  <a:lnTo>
                    <a:pt x="4728094" y="253890"/>
                  </a:lnTo>
                  <a:lnTo>
                    <a:pt x="4828098" y="239959"/>
                  </a:lnTo>
                  <a:lnTo>
                    <a:pt x="4928103" y="225450"/>
                  </a:lnTo>
                  <a:lnTo>
                    <a:pt x="5028108" y="210359"/>
                  </a:lnTo>
                  <a:lnTo>
                    <a:pt x="5128113" y="194677"/>
                  </a:lnTo>
                  <a:lnTo>
                    <a:pt x="5228118" y="178400"/>
                  </a:lnTo>
                  <a:lnTo>
                    <a:pt x="5328123" y="161520"/>
                  </a:lnTo>
                  <a:lnTo>
                    <a:pt x="5428128" y="144031"/>
                  </a:lnTo>
                  <a:lnTo>
                    <a:pt x="5528132" y="125927"/>
                  </a:lnTo>
                  <a:lnTo>
                    <a:pt x="5628137" y="107202"/>
                  </a:lnTo>
                  <a:lnTo>
                    <a:pt x="5728142" y="87848"/>
                  </a:lnTo>
                  <a:lnTo>
                    <a:pt x="5828147" y="67860"/>
                  </a:lnTo>
                  <a:lnTo>
                    <a:pt x="5928152" y="47231"/>
                  </a:lnTo>
                  <a:lnTo>
                    <a:pt x="6028157" y="25955"/>
                  </a:lnTo>
                  <a:lnTo>
                    <a:pt x="6128162" y="4025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0" name="pg40"/>
            <p:cNvSpPr/>
            <p:nvPr/>
          </p:nvSpPr>
          <p:spPr>
            <a:xfrm>
              <a:off x="941876" y="4353504"/>
              <a:ext cx="6145984" cy="1040771"/>
            </a:xfrm>
            <a:custGeom>
              <a:avLst/>
              <a:pathLst>
                <a:path w="6145984" h="1040771">
                  <a:moveTo>
                    <a:pt x="0" y="498550"/>
                  </a:moveTo>
                  <a:lnTo>
                    <a:pt x="27865" y="504715"/>
                  </a:lnTo>
                  <a:lnTo>
                    <a:pt x="127870" y="525291"/>
                  </a:lnTo>
                  <a:lnTo>
                    <a:pt x="227875" y="544295"/>
                  </a:lnTo>
                  <a:lnTo>
                    <a:pt x="327880" y="561708"/>
                  </a:lnTo>
                  <a:lnTo>
                    <a:pt x="427885" y="577516"/>
                  </a:lnTo>
                  <a:lnTo>
                    <a:pt x="527889" y="591715"/>
                  </a:lnTo>
                  <a:lnTo>
                    <a:pt x="627894" y="604318"/>
                  </a:lnTo>
                  <a:lnTo>
                    <a:pt x="727899" y="615356"/>
                  </a:lnTo>
                  <a:lnTo>
                    <a:pt x="827904" y="624889"/>
                  </a:lnTo>
                  <a:lnTo>
                    <a:pt x="927909" y="633006"/>
                  </a:lnTo>
                  <a:lnTo>
                    <a:pt x="1027914" y="639828"/>
                  </a:lnTo>
                  <a:lnTo>
                    <a:pt x="1127919" y="645501"/>
                  </a:lnTo>
                  <a:lnTo>
                    <a:pt x="1227923" y="650194"/>
                  </a:lnTo>
                  <a:lnTo>
                    <a:pt x="1327928" y="654081"/>
                  </a:lnTo>
                  <a:lnTo>
                    <a:pt x="1427933" y="657328"/>
                  </a:lnTo>
                  <a:lnTo>
                    <a:pt x="1527938" y="660076"/>
                  </a:lnTo>
                  <a:lnTo>
                    <a:pt x="1627943" y="662626"/>
                  </a:lnTo>
                  <a:lnTo>
                    <a:pt x="1727948" y="665566"/>
                  </a:lnTo>
                  <a:lnTo>
                    <a:pt x="1827953" y="668565"/>
                  </a:lnTo>
                  <a:lnTo>
                    <a:pt x="1927957" y="671210"/>
                  </a:lnTo>
                  <a:lnTo>
                    <a:pt x="2027962" y="673173"/>
                  </a:lnTo>
                  <a:lnTo>
                    <a:pt x="2127967" y="674262"/>
                  </a:lnTo>
                  <a:lnTo>
                    <a:pt x="2227972" y="674653"/>
                  </a:lnTo>
                  <a:lnTo>
                    <a:pt x="2327977" y="675190"/>
                  </a:lnTo>
                  <a:lnTo>
                    <a:pt x="2427982" y="674917"/>
                  </a:lnTo>
                  <a:lnTo>
                    <a:pt x="2527987" y="673493"/>
                  </a:lnTo>
                  <a:lnTo>
                    <a:pt x="2627991" y="671959"/>
                  </a:lnTo>
                  <a:lnTo>
                    <a:pt x="2727996" y="674537"/>
                  </a:lnTo>
                  <a:lnTo>
                    <a:pt x="2828001" y="679597"/>
                  </a:lnTo>
                  <a:lnTo>
                    <a:pt x="2928006" y="683948"/>
                  </a:lnTo>
                  <a:lnTo>
                    <a:pt x="3028011" y="685798"/>
                  </a:lnTo>
                  <a:lnTo>
                    <a:pt x="3128016" y="685031"/>
                  </a:lnTo>
                  <a:lnTo>
                    <a:pt x="3228021" y="687068"/>
                  </a:lnTo>
                  <a:lnTo>
                    <a:pt x="3328025" y="689329"/>
                  </a:lnTo>
                  <a:lnTo>
                    <a:pt x="3428030" y="688358"/>
                  </a:lnTo>
                  <a:lnTo>
                    <a:pt x="3528035" y="683064"/>
                  </a:lnTo>
                  <a:lnTo>
                    <a:pt x="3628040" y="675028"/>
                  </a:lnTo>
                  <a:lnTo>
                    <a:pt x="3728045" y="665272"/>
                  </a:lnTo>
                  <a:lnTo>
                    <a:pt x="3828050" y="653659"/>
                  </a:lnTo>
                  <a:lnTo>
                    <a:pt x="3928055" y="640472"/>
                  </a:lnTo>
                  <a:lnTo>
                    <a:pt x="4028059" y="626507"/>
                  </a:lnTo>
                  <a:lnTo>
                    <a:pt x="4128064" y="612950"/>
                  </a:lnTo>
                  <a:lnTo>
                    <a:pt x="4228069" y="600644"/>
                  </a:lnTo>
                  <a:lnTo>
                    <a:pt x="4328074" y="587506"/>
                  </a:lnTo>
                  <a:lnTo>
                    <a:pt x="4428079" y="572818"/>
                  </a:lnTo>
                  <a:lnTo>
                    <a:pt x="4528084" y="556405"/>
                  </a:lnTo>
                  <a:lnTo>
                    <a:pt x="4628089" y="538230"/>
                  </a:lnTo>
                  <a:lnTo>
                    <a:pt x="4728094" y="518324"/>
                  </a:lnTo>
                  <a:lnTo>
                    <a:pt x="4828098" y="496855"/>
                  </a:lnTo>
                  <a:lnTo>
                    <a:pt x="4928103" y="473707"/>
                  </a:lnTo>
                  <a:lnTo>
                    <a:pt x="5028108" y="448636"/>
                  </a:lnTo>
                  <a:lnTo>
                    <a:pt x="5128113" y="421408"/>
                  </a:lnTo>
                  <a:lnTo>
                    <a:pt x="5228118" y="391828"/>
                  </a:lnTo>
                  <a:lnTo>
                    <a:pt x="5328123" y="359751"/>
                  </a:lnTo>
                  <a:lnTo>
                    <a:pt x="5428128" y="325088"/>
                  </a:lnTo>
                  <a:lnTo>
                    <a:pt x="5528132" y="287797"/>
                  </a:lnTo>
                  <a:lnTo>
                    <a:pt x="5628137" y="247874"/>
                  </a:lnTo>
                  <a:lnTo>
                    <a:pt x="5728142" y="205338"/>
                  </a:lnTo>
                  <a:lnTo>
                    <a:pt x="5828147" y="160222"/>
                  </a:lnTo>
                  <a:lnTo>
                    <a:pt x="5928152" y="112567"/>
                  </a:lnTo>
                  <a:lnTo>
                    <a:pt x="6028157" y="62414"/>
                  </a:lnTo>
                  <a:lnTo>
                    <a:pt x="6128162" y="9806"/>
                  </a:lnTo>
                  <a:lnTo>
                    <a:pt x="6145984" y="0"/>
                  </a:lnTo>
                  <a:lnTo>
                    <a:pt x="6145984" y="651846"/>
                  </a:lnTo>
                  <a:lnTo>
                    <a:pt x="6128162" y="651073"/>
                  </a:lnTo>
                  <a:lnTo>
                    <a:pt x="6028157" y="647914"/>
                  </a:lnTo>
                  <a:lnTo>
                    <a:pt x="5928152" y="645998"/>
                  </a:lnTo>
                  <a:lnTo>
                    <a:pt x="5828147" y="645394"/>
                  </a:lnTo>
                  <a:lnTo>
                    <a:pt x="5728142" y="646168"/>
                  </a:lnTo>
                  <a:lnTo>
                    <a:pt x="5628137" y="648389"/>
                  </a:lnTo>
                  <a:lnTo>
                    <a:pt x="5528132" y="652115"/>
                  </a:lnTo>
                  <a:lnTo>
                    <a:pt x="5428128" y="657393"/>
                  </a:lnTo>
                  <a:lnTo>
                    <a:pt x="5328123" y="664242"/>
                  </a:lnTo>
                  <a:lnTo>
                    <a:pt x="5228118" y="672648"/>
                  </a:lnTo>
                  <a:lnTo>
                    <a:pt x="5128113" y="682547"/>
                  </a:lnTo>
                  <a:lnTo>
                    <a:pt x="5028108" y="693822"/>
                  </a:lnTo>
                  <a:lnTo>
                    <a:pt x="4928103" y="706303"/>
                  </a:lnTo>
                  <a:lnTo>
                    <a:pt x="4828098" y="719783"/>
                  </a:lnTo>
                  <a:lnTo>
                    <a:pt x="4728094" y="734042"/>
                  </a:lnTo>
                  <a:lnTo>
                    <a:pt x="4628089" y="748625"/>
                  </a:lnTo>
                  <a:lnTo>
                    <a:pt x="4528084" y="762879"/>
                  </a:lnTo>
                  <a:lnTo>
                    <a:pt x="4428079" y="776839"/>
                  </a:lnTo>
                  <a:lnTo>
                    <a:pt x="4328074" y="790508"/>
                  </a:lnTo>
                  <a:lnTo>
                    <a:pt x="4228069" y="803749"/>
                  </a:lnTo>
                  <a:lnTo>
                    <a:pt x="4128064" y="816436"/>
                  </a:lnTo>
                  <a:lnTo>
                    <a:pt x="4028059" y="829179"/>
                  </a:lnTo>
                  <a:lnTo>
                    <a:pt x="3928055" y="842130"/>
                  </a:lnTo>
                  <a:lnTo>
                    <a:pt x="3828050" y="855234"/>
                  </a:lnTo>
                  <a:lnTo>
                    <a:pt x="3728045" y="868044"/>
                  </a:lnTo>
                  <a:lnTo>
                    <a:pt x="3628040" y="879599"/>
                  </a:lnTo>
                  <a:lnTo>
                    <a:pt x="3528035" y="888525"/>
                  </a:lnTo>
                  <a:lnTo>
                    <a:pt x="3428030" y="891643"/>
                  </a:lnTo>
                  <a:lnTo>
                    <a:pt x="3328025" y="889591"/>
                  </a:lnTo>
                  <a:lnTo>
                    <a:pt x="3228021" y="887024"/>
                  </a:lnTo>
                  <a:lnTo>
                    <a:pt x="3128016" y="886265"/>
                  </a:lnTo>
                  <a:lnTo>
                    <a:pt x="3028011" y="885581"/>
                  </a:lnTo>
                  <a:lnTo>
                    <a:pt x="2928006" y="880025"/>
                  </a:lnTo>
                  <a:lnTo>
                    <a:pt x="2828001" y="873097"/>
                  </a:lnTo>
                  <a:lnTo>
                    <a:pt x="2727996" y="867767"/>
                  </a:lnTo>
                  <a:lnTo>
                    <a:pt x="2627991" y="865599"/>
                  </a:lnTo>
                  <a:lnTo>
                    <a:pt x="2527987" y="865889"/>
                  </a:lnTo>
                  <a:lnTo>
                    <a:pt x="2427982" y="866062"/>
                  </a:lnTo>
                  <a:lnTo>
                    <a:pt x="2327977" y="866910"/>
                  </a:lnTo>
                  <a:lnTo>
                    <a:pt x="2227972" y="868195"/>
                  </a:lnTo>
                  <a:lnTo>
                    <a:pt x="2127967" y="868927"/>
                  </a:lnTo>
                  <a:lnTo>
                    <a:pt x="2027962" y="869388"/>
                  </a:lnTo>
                  <a:lnTo>
                    <a:pt x="1927957" y="870038"/>
                  </a:lnTo>
                  <a:lnTo>
                    <a:pt x="1827953" y="871110"/>
                  </a:lnTo>
                  <a:lnTo>
                    <a:pt x="1727948" y="872697"/>
                  </a:lnTo>
                  <a:lnTo>
                    <a:pt x="1627943" y="874811"/>
                  </a:lnTo>
                  <a:lnTo>
                    <a:pt x="1527938" y="877469"/>
                  </a:lnTo>
                  <a:lnTo>
                    <a:pt x="1427933" y="880746"/>
                  </a:lnTo>
                  <a:lnTo>
                    <a:pt x="1327928" y="884738"/>
                  </a:lnTo>
                  <a:lnTo>
                    <a:pt x="1227923" y="889578"/>
                  </a:lnTo>
                  <a:lnTo>
                    <a:pt x="1127919" y="895421"/>
                  </a:lnTo>
                  <a:lnTo>
                    <a:pt x="1027914" y="902434"/>
                  </a:lnTo>
                  <a:lnTo>
                    <a:pt x="927909" y="910774"/>
                  </a:lnTo>
                  <a:lnTo>
                    <a:pt x="827904" y="920579"/>
                  </a:lnTo>
                  <a:lnTo>
                    <a:pt x="727899" y="931961"/>
                  </a:lnTo>
                  <a:lnTo>
                    <a:pt x="627894" y="945000"/>
                  </a:lnTo>
                  <a:lnTo>
                    <a:pt x="527889" y="959744"/>
                  </a:lnTo>
                  <a:lnTo>
                    <a:pt x="427885" y="976217"/>
                  </a:lnTo>
                  <a:lnTo>
                    <a:pt x="327880" y="994421"/>
                  </a:lnTo>
                  <a:lnTo>
                    <a:pt x="227875" y="1014344"/>
                  </a:lnTo>
                  <a:lnTo>
                    <a:pt x="127870" y="1035963"/>
                  </a:lnTo>
                  <a:lnTo>
                    <a:pt x="107222" y="1040771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41" name="pl41"/>
            <p:cNvSpPr/>
            <p:nvPr/>
          </p:nvSpPr>
          <p:spPr>
            <a:xfrm>
              <a:off x="941876" y="4353504"/>
              <a:ext cx="6145984" cy="689329"/>
            </a:xfrm>
            <a:custGeom>
              <a:avLst/>
              <a:pathLst>
                <a:path w="6145984" h="689329">
                  <a:moveTo>
                    <a:pt x="0" y="498550"/>
                  </a:moveTo>
                  <a:lnTo>
                    <a:pt x="27865" y="504715"/>
                  </a:lnTo>
                  <a:lnTo>
                    <a:pt x="127870" y="525291"/>
                  </a:lnTo>
                  <a:lnTo>
                    <a:pt x="227875" y="544295"/>
                  </a:lnTo>
                  <a:lnTo>
                    <a:pt x="327880" y="561708"/>
                  </a:lnTo>
                  <a:lnTo>
                    <a:pt x="427885" y="577516"/>
                  </a:lnTo>
                  <a:lnTo>
                    <a:pt x="527889" y="591715"/>
                  </a:lnTo>
                  <a:lnTo>
                    <a:pt x="627894" y="604318"/>
                  </a:lnTo>
                  <a:lnTo>
                    <a:pt x="727899" y="615356"/>
                  </a:lnTo>
                  <a:lnTo>
                    <a:pt x="827904" y="624889"/>
                  </a:lnTo>
                  <a:lnTo>
                    <a:pt x="927909" y="633006"/>
                  </a:lnTo>
                  <a:lnTo>
                    <a:pt x="1027914" y="639828"/>
                  </a:lnTo>
                  <a:lnTo>
                    <a:pt x="1127919" y="645501"/>
                  </a:lnTo>
                  <a:lnTo>
                    <a:pt x="1227923" y="650194"/>
                  </a:lnTo>
                  <a:lnTo>
                    <a:pt x="1327928" y="654081"/>
                  </a:lnTo>
                  <a:lnTo>
                    <a:pt x="1427933" y="657328"/>
                  </a:lnTo>
                  <a:lnTo>
                    <a:pt x="1527938" y="660076"/>
                  </a:lnTo>
                  <a:lnTo>
                    <a:pt x="1627943" y="662626"/>
                  </a:lnTo>
                  <a:lnTo>
                    <a:pt x="1727948" y="665566"/>
                  </a:lnTo>
                  <a:lnTo>
                    <a:pt x="1827953" y="668565"/>
                  </a:lnTo>
                  <a:lnTo>
                    <a:pt x="1927957" y="671210"/>
                  </a:lnTo>
                  <a:lnTo>
                    <a:pt x="2027962" y="673173"/>
                  </a:lnTo>
                  <a:lnTo>
                    <a:pt x="2127967" y="674262"/>
                  </a:lnTo>
                  <a:lnTo>
                    <a:pt x="2227972" y="674653"/>
                  </a:lnTo>
                  <a:lnTo>
                    <a:pt x="2327977" y="675190"/>
                  </a:lnTo>
                  <a:lnTo>
                    <a:pt x="2427982" y="674917"/>
                  </a:lnTo>
                  <a:lnTo>
                    <a:pt x="2527987" y="673493"/>
                  </a:lnTo>
                  <a:lnTo>
                    <a:pt x="2627991" y="671959"/>
                  </a:lnTo>
                  <a:lnTo>
                    <a:pt x="2727996" y="674537"/>
                  </a:lnTo>
                  <a:lnTo>
                    <a:pt x="2828001" y="679597"/>
                  </a:lnTo>
                  <a:lnTo>
                    <a:pt x="2928006" y="683948"/>
                  </a:lnTo>
                  <a:lnTo>
                    <a:pt x="3028011" y="685798"/>
                  </a:lnTo>
                  <a:lnTo>
                    <a:pt x="3128016" y="685031"/>
                  </a:lnTo>
                  <a:lnTo>
                    <a:pt x="3228021" y="687068"/>
                  </a:lnTo>
                  <a:lnTo>
                    <a:pt x="3328025" y="689329"/>
                  </a:lnTo>
                  <a:lnTo>
                    <a:pt x="3428030" y="688358"/>
                  </a:lnTo>
                  <a:lnTo>
                    <a:pt x="3528035" y="683064"/>
                  </a:lnTo>
                  <a:lnTo>
                    <a:pt x="3628040" y="675028"/>
                  </a:lnTo>
                  <a:lnTo>
                    <a:pt x="3728045" y="665272"/>
                  </a:lnTo>
                  <a:lnTo>
                    <a:pt x="3828050" y="653659"/>
                  </a:lnTo>
                  <a:lnTo>
                    <a:pt x="3928055" y="640472"/>
                  </a:lnTo>
                  <a:lnTo>
                    <a:pt x="4028059" y="626507"/>
                  </a:lnTo>
                  <a:lnTo>
                    <a:pt x="4128064" y="612950"/>
                  </a:lnTo>
                  <a:lnTo>
                    <a:pt x="4228069" y="600644"/>
                  </a:lnTo>
                  <a:lnTo>
                    <a:pt x="4328074" y="587506"/>
                  </a:lnTo>
                  <a:lnTo>
                    <a:pt x="4428079" y="572818"/>
                  </a:lnTo>
                  <a:lnTo>
                    <a:pt x="4528084" y="556405"/>
                  </a:lnTo>
                  <a:lnTo>
                    <a:pt x="4628089" y="538230"/>
                  </a:lnTo>
                  <a:lnTo>
                    <a:pt x="4728094" y="518324"/>
                  </a:lnTo>
                  <a:lnTo>
                    <a:pt x="4828098" y="496855"/>
                  </a:lnTo>
                  <a:lnTo>
                    <a:pt x="4928103" y="473707"/>
                  </a:lnTo>
                  <a:lnTo>
                    <a:pt x="5028108" y="448636"/>
                  </a:lnTo>
                  <a:lnTo>
                    <a:pt x="5128113" y="421408"/>
                  </a:lnTo>
                  <a:lnTo>
                    <a:pt x="5228118" y="391828"/>
                  </a:lnTo>
                  <a:lnTo>
                    <a:pt x="5328123" y="359751"/>
                  </a:lnTo>
                  <a:lnTo>
                    <a:pt x="5428128" y="325088"/>
                  </a:lnTo>
                  <a:lnTo>
                    <a:pt x="5528132" y="287797"/>
                  </a:lnTo>
                  <a:lnTo>
                    <a:pt x="5628137" y="247874"/>
                  </a:lnTo>
                  <a:lnTo>
                    <a:pt x="5728142" y="205338"/>
                  </a:lnTo>
                  <a:lnTo>
                    <a:pt x="5828147" y="160222"/>
                  </a:lnTo>
                  <a:lnTo>
                    <a:pt x="5928152" y="112567"/>
                  </a:lnTo>
                  <a:lnTo>
                    <a:pt x="6028157" y="62414"/>
                  </a:lnTo>
                  <a:lnTo>
                    <a:pt x="6128162" y="9806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2" name="pl42"/>
            <p:cNvSpPr/>
            <p:nvPr/>
          </p:nvSpPr>
          <p:spPr>
            <a:xfrm>
              <a:off x="1049098" y="4998898"/>
              <a:ext cx="6038762" cy="395377"/>
            </a:xfrm>
            <a:custGeom>
              <a:avLst/>
              <a:pathLst>
                <a:path w="6038762" h="395377">
                  <a:moveTo>
                    <a:pt x="6038762" y="6452"/>
                  </a:moveTo>
                  <a:lnTo>
                    <a:pt x="6020939" y="5679"/>
                  </a:lnTo>
                  <a:lnTo>
                    <a:pt x="5920935" y="2520"/>
                  </a:lnTo>
                  <a:lnTo>
                    <a:pt x="5820930" y="604"/>
                  </a:lnTo>
                  <a:lnTo>
                    <a:pt x="5720925" y="0"/>
                  </a:lnTo>
                  <a:lnTo>
                    <a:pt x="5620920" y="774"/>
                  </a:lnTo>
                  <a:lnTo>
                    <a:pt x="5520915" y="2995"/>
                  </a:lnTo>
                  <a:lnTo>
                    <a:pt x="5420910" y="6721"/>
                  </a:lnTo>
                  <a:lnTo>
                    <a:pt x="5320905" y="11999"/>
                  </a:lnTo>
                  <a:lnTo>
                    <a:pt x="5220900" y="18848"/>
                  </a:lnTo>
                  <a:lnTo>
                    <a:pt x="5120896" y="27254"/>
                  </a:lnTo>
                  <a:lnTo>
                    <a:pt x="5020891" y="37153"/>
                  </a:lnTo>
                  <a:lnTo>
                    <a:pt x="4920886" y="48428"/>
                  </a:lnTo>
                  <a:lnTo>
                    <a:pt x="4820881" y="60909"/>
                  </a:lnTo>
                  <a:lnTo>
                    <a:pt x="4720876" y="74388"/>
                  </a:lnTo>
                  <a:lnTo>
                    <a:pt x="4620871" y="88648"/>
                  </a:lnTo>
                  <a:lnTo>
                    <a:pt x="4520866" y="103231"/>
                  </a:lnTo>
                  <a:lnTo>
                    <a:pt x="4420862" y="117484"/>
                  </a:lnTo>
                  <a:lnTo>
                    <a:pt x="4320857" y="131445"/>
                  </a:lnTo>
                  <a:lnTo>
                    <a:pt x="4220852" y="145114"/>
                  </a:lnTo>
                  <a:lnTo>
                    <a:pt x="4120847" y="158355"/>
                  </a:lnTo>
                  <a:lnTo>
                    <a:pt x="4020842" y="171042"/>
                  </a:lnTo>
                  <a:lnTo>
                    <a:pt x="3920837" y="183785"/>
                  </a:lnTo>
                  <a:lnTo>
                    <a:pt x="3820832" y="196736"/>
                  </a:lnTo>
                  <a:lnTo>
                    <a:pt x="3720828" y="209840"/>
                  </a:lnTo>
                  <a:lnTo>
                    <a:pt x="3620823" y="222650"/>
                  </a:lnTo>
                  <a:lnTo>
                    <a:pt x="3520818" y="234205"/>
                  </a:lnTo>
                  <a:lnTo>
                    <a:pt x="3420813" y="243131"/>
                  </a:lnTo>
                  <a:lnTo>
                    <a:pt x="3320808" y="246249"/>
                  </a:lnTo>
                  <a:lnTo>
                    <a:pt x="3220803" y="244197"/>
                  </a:lnTo>
                  <a:lnTo>
                    <a:pt x="3120798" y="241630"/>
                  </a:lnTo>
                  <a:lnTo>
                    <a:pt x="3020794" y="240871"/>
                  </a:lnTo>
                  <a:lnTo>
                    <a:pt x="2920789" y="240187"/>
                  </a:lnTo>
                  <a:lnTo>
                    <a:pt x="2820784" y="234631"/>
                  </a:lnTo>
                  <a:lnTo>
                    <a:pt x="2720779" y="227703"/>
                  </a:lnTo>
                  <a:lnTo>
                    <a:pt x="2620774" y="222373"/>
                  </a:lnTo>
                  <a:lnTo>
                    <a:pt x="2520769" y="220205"/>
                  </a:lnTo>
                  <a:lnTo>
                    <a:pt x="2420764" y="220495"/>
                  </a:lnTo>
                  <a:lnTo>
                    <a:pt x="2320760" y="220668"/>
                  </a:lnTo>
                  <a:lnTo>
                    <a:pt x="2220755" y="221516"/>
                  </a:lnTo>
                  <a:lnTo>
                    <a:pt x="2120750" y="222801"/>
                  </a:lnTo>
                  <a:lnTo>
                    <a:pt x="2020745" y="223533"/>
                  </a:lnTo>
                  <a:lnTo>
                    <a:pt x="1920740" y="223994"/>
                  </a:lnTo>
                  <a:lnTo>
                    <a:pt x="1820735" y="224644"/>
                  </a:lnTo>
                  <a:lnTo>
                    <a:pt x="1720730" y="225716"/>
                  </a:lnTo>
                  <a:lnTo>
                    <a:pt x="1620726" y="227303"/>
                  </a:lnTo>
                  <a:lnTo>
                    <a:pt x="1520721" y="229417"/>
                  </a:lnTo>
                  <a:lnTo>
                    <a:pt x="1420716" y="232075"/>
                  </a:lnTo>
                  <a:lnTo>
                    <a:pt x="1320711" y="235352"/>
                  </a:lnTo>
                  <a:lnTo>
                    <a:pt x="1220706" y="239344"/>
                  </a:lnTo>
                  <a:lnTo>
                    <a:pt x="1120701" y="244184"/>
                  </a:lnTo>
                  <a:lnTo>
                    <a:pt x="1020696" y="250027"/>
                  </a:lnTo>
                  <a:lnTo>
                    <a:pt x="920691" y="257040"/>
                  </a:lnTo>
                  <a:lnTo>
                    <a:pt x="820687" y="265380"/>
                  </a:lnTo>
                  <a:lnTo>
                    <a:pt x="720682" y="275185"/>
                  </a:lnTo>
                  <a:lnTo>
                    <a:pt x="620677" y="286567"/>
                  </a:lnTo>
                  <a:lnTo>
                    <a:pt x="520672" y="299606"/>
                  </a:lnTo>
                  <a:lnTo>
                    <a:pt x="420667" y="314350"/>
                  </a:lnTo>
                  <a:lnTo>
                    <a:pt x="320662" y="330823"/>
                  </a:lnTo>
                  <a:lnTo>
                    <a:pt x="220657" y="349027"/>
                  </a:lnTo>
                  <a:lnTo>
                    <a:pt x="120653" y="368950"/>
                  </a:lnTo>
                  <a:lnTo>
                    <a:pt x="20648" y="390569"/>
                  </a:lnTo>
                  <a:lnTo>
                    <a:pt x="0" y="39537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3" name="pl43"/>
            <p:cNvSpPr/>
            <p:nvPr/>
          </p:nvSpPr>
          <p:spPr>
            <a:xfrm>
              <a:off x="941876" y="4679427"/>
              <a:ext cx="6145984" cy="464077"/>
            </a:xfrm>
            <a:custGeom>
              <a:avLst/>
              <a:pathLst>
                <a:path w="6145984" h="464077">
                  <a:moveTo>
                    <a:pt x="0" y="456447"/>
                  </a:moveTo>
                  <a:lnTo>
                    <a:pt x="27865" y="456058"/>
                  </a:lnTo>
                  <a:lnTo>
                    <a:pt x="127870" y="454703"/>
                  </a:lnTo>
                  <a:lnTo>
                    <a:pt x="227875" y="453396"/>
                  </a:lnTo>
                  <a:lnTo>
                    <a:pt x="327880" y="452141"/>
                  </a:lnTo>
                  <a:lnTo>
                    <a:pt x="427885" y="450943"/>
                  </a:lnTo>
                  <a:lnTo>
                    <a:pt x="527889" y="449806"/>
                  </a:lnTo>
                  <a:lnTo>
                    <a:pt x="627894" y="448735"/>
                  </a:lnTo>
                  <a:lnTo>
                    <a:pt x="727899" y="447735"/>
                  </a:lnTo>
                  <a:lnTo>
                    <a:pt x="827904" y="446811"/>
                  </a:lnTo>
                  <a:lnTo>
                    <a:pt x="927909" y="445967"/>
                  </a:lnTo>
                  <a:lnTo>
                    <a:pt x="1027914" y="445207"/>
                  </a:lnTo>
                  <a:lnTo>
                    <a:pt x="1127919" y="444538"/>
                  </a:lnTo>
                  <a:lnTo>
                    <a:pt x="1227923" y="443963"/>
                  </a:lnTo>
                  <a:lnTo>
                    <a:pt x="1327928" y="443486"/>
                  </a:lnTo>
                  <a:lnTo>
                    <a:pt x="1427933" y="443114"/>
                  </a:lnTo>
                  <a:lnTo>
                    <a:pt x="1527938" y="442850"/>
                  </a:lnTo>
                  <a:lnTo>
                    <a:pt x="1627943" y="442795"/>
                  </a:lnTo>
                  <a:lnTo>
                    <a:pt x="1727948" y="443208"/>
                  </a:lnTo>
                  <a:lnTo>
                    <a:pt x="1827953" y="443914"/>
                  </a:lnTo>
                  <a:lnTo>
                    <a:pt x="1927957" y="444701"/>
                  </a:lnTo>
                  <a:lnTo>
                    <a:pt x="2027962" y="445357"/>
                  </a:lnTo>
                  <a:lnTo>
                    <a:pt x="2127967" y="445671"/>
                  </a:lnTo>
                  <a:lnTo>
                    <a:pt x="2227972" y="445501"/>
                  </a:lnTo>
                  <a:lnTo>
                    <a:pt x="2327977" y="445127"/>
                  </a:lnTo>
                  <a:lnTo>
                    <a:pt x="2427982" y="444566"/>
                  </a:lnTo>
                  <a:lnTo>
                    <a:pt x="2527987" y="443768"/>
                  </a:lnTo>
                  <a:lnTo>
                    <a:pt x="2627991" y="442856"/>
                  </a:lnTo>
                  <a:lnTo>
                    <a:pt x="2727996" y="445228"/>
                  </a:lnTo>
                  <a:lnTo>
                    <a:pt x="2828001" y="450424"/>
                  </a:lnTo>
                  <a:lnTo>
                    <a:pt x="2928006" y="456063"/>
                  </a:lnTo>
                  <a:lnTo>
                    <a:pt x="3028011" y="459766"/>
                  </a:lnTo>
                  <a:lnTo>
                    <a:pt x="3128016" y="459725"/>
                  </a:lnTo>
                  <a:lnTo>
                    <a:pt x="3228021" y="461123"/>
                  </a:lnTo>
                  <a:lnTo>
                    <a:pt x="3328025" y="463536"/>
                  </a:lnTo>
                  <a:lnTo>
                    <a:pt x="3428030" y="464077"/>
                  </a:lnTo>
                  <a:lnTo>
                    <a:pt x="3528035" y="459871"/>
                  </a:lnTo>
                  <a:lnTo>
                    <a:pt x="3628040" y="451391"/>
                  </a:lnTo>
                  <a:lnTo>
                    <a:pt x="3728045" y="440734"/>
                  </a:lnTo>
                  <a:lnTo>
                    <a:pt x="3828050" y="428523"/>
                  </a:lnTo>
                  <a:lnTo>
                    <a:pt x="3928055" y="415378"/>
                  </a:lnTo>
                  <a:lnTo>
                    <a:pt x="4028059" y="401920"/>
                  </a:lnTo>
                  <a:lnTo>
                    <a:pt x="4128064" y="388770"/>
                  </a:lnTo>
                  <a:lnTo>
                    <a:pt x="4228069" y="376273"/>
                  </a:lnTo>
                  <a:lnTo>
                    <a:pt x="4328074" y="363083"/>
                  </a:lnTo>
                  <a:lnTo>
                    <a:pt x="4428079" y="348905"/>
                  </a:lnTo>
                  <a:lnTo>
                    <a:pt x="4528084" y="333719"/>
                  </a:lnTo>
                  <a:lnTo>
                    <a:pt x="4628089" y="317504"/>
                  </a:lnTo>
                  <a:lnTo>
                    <a:pt x="4728094" y="300259"/>
                  </a:lnTo>
                  <a:lnTo>
                    <a:pt x="4828098" y="282395"/>
                  </a:lnTo>
                  <a:lnTo>
                    <a:pt x="4928103" y="264082"/>
                  </a:lnTo>
                  <a:lnTo>
                    <a:pt x="5028108" y="245306"/>
                  </a:lnTo>
                  <a:lnTo>
                    <a:pt x="5128113" y="226054"/>
                  </a:lnTo>
                  <a:lnTo>
                    <a:pt x="5228118" y="206315"/>
                  </a:lnTo>
                  <a:lnTo>
                    <a:pt x="5328123" y="186073"/>
                  </a:lnTo>
                  <a:lnTo>
                    <a:pt x="5428128" y="165317"/>
                  </a:lnTo>
                  <a:lnTo>
                    <a:pt x="5528132" y="144033"/>
                  </a:lnTo>
                  <a:lnTo>
                    <a:pt x="5628137" y="122208"/>
                  </a:lnTo>
                  <a:lnTo>
                    <a:pt x="5728142" y="99830"/>
                  </a:lnTo>
                  <a:lnTo>
                    <a:pt x="5828147" y="76884"/>
                  </a:lnTo>
                  <a:lnTo>
                    <a:pt x="5928152" y="53359"/>
                  </a:lnTo>
                  <a:lnTo>
                    <a:pt x="6028157" y="29241"/>
                  </a:lnTo>
                  <a:lnTo>
                    <a:pt x="6128162" y="4516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4" name="tx44"/>
            <p:cNvSpPr/>
            <p:nvPr/>
          </p:nvSpPr>
          <p:spPr>
            <a:xfrm>
              <a:off x="817066" y="5171210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754887" y="425613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754887" y="334106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754887" y="242598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692708" y="1510912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1171541" y="5456905"/>
              <a:ext cx="99395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-3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2288993" y="5456905"/>
              <a:ext cx="99395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</a:t>
              </a:r>
            </a:p>
          </p:txBody>
        </p:sp>
        <p:sp>
          <p:nvSpPr>
            <p:cNvPr id="51" name="tx51"/>
            <p:cNvSpPr/>
            <p:nvPr/>
          </p:nvSpPr>
          <p:spPr>
            <a:xfrm>
              <a:off x="3406445" y="5456905"/>
              <a:ext cx="99395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-1</a:t>
              </a:r>
            </a:p>
          </p:txBody>
        </p:sp>
        <p:sp>
          <p:nvSpPr>
            <p:cNvPr id="52" name="tx52"/>
            <p:cNvSpPr/>
            <p:nvPr/>
          </p:nvSpPr>
          <p:spPr>
            <a:xfrm>
              <a:off x="4542504" y="545690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53" name="tx53"/>
            <p:cNvSpPr/>
            <p:nvPr/>
          </p:nvSpPr>
          <p:spPr>
            <a:xfrm>
              <a:off x="5659956" y="545690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54" name="tx54"/>
            <p:cNvSpPr/>
            <p:nvPr/>
          </p:nvSpPr>
          <p:spPr>
            <a:xfrm>
              <a:off x="6777408" y="545690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</a:t>
              </a:r>
            </a:p>
          </p:txBody>
        </p:sp>
        <p:sp>
          <p:nvSpPr>
            <p:cNvPr id="55" name="tx55"/>
            <p:cNvSpPr/>
            <p:nvPr/>
          </p:nvSpPr>
          <p:spPr>
            <a:xfrm>
              <a:off x="3347310" y="5596581"/>
              <a:ext cx="1335115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Muscle Z-score (SMI)</a:t>
              </a:r>
            </a:p>
          </p:txBody>
        </p:sp>
        <p:sp>
          <p:nvSpPr>
            <p:cNvPr id="56" name="tx56"/>
            <p:cNvSpPr/>
            <p:nvPr/>
          </p:nvSpPr>
          <p:spPr>
            <a:xfrm rot="-5400000">
              <a:off x="126327" y="3331003"/>
              <a:ext cx="9011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underdosed</a:t>
              </a:r>
            </a:p>
          </p:txBody>
        </p:sp>
        <p:sp>
          <p:nvSpPr>
            <p:cNvPr id="57" name="rc57"/>
            <p:cNvSpPr/>
            <p:nvPr/>
          </p:nvSpPr>
          <p:spPr>
            <a:xfrm>
              <a:off x="7296628" y="2832472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8" name="pl58"/>
            <p:cNvSpPr/>
            <p:nvPr/>
          </p:nvSpPr>
          <p:spPr>
            <a:xfrm>
              <a:off x="7318573" y="294220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9" name="rc59"/>
            <p:cNvSpPr/>
            <p:nvPr/>
          </p:nvSpPr>
          <p:spPr>
            <a:xfrm>
              <a:off x="7296628" y="3051928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60" name="pl60"/>
            <p:cNvSpPr/>
            <p:nvPr/>
          </p:nvSpPr>
          <p:spPr>
            <a:xfrm>
              <a:off x="7318573" y="316165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1" name="rc61"/>
            <p:cNvSpPr/>
            <p:nvPr/>
          </p:nvSpPr>
          <p:spPr>
            <a:xfrm>
              <a:off x="7296628" y="3271384"/>
              <a:ext cx="219455" cy="219456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62" name="pl62"/>
            <p:cNvSpPr/>
            <p:nvPr/>
          </p:nvSpPr>
          <p:spPr>
            <a:xfrm>
              <a:off x="7318573" y="338111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3" name="rc63"/>
            <p:cNvSpPr/>
            <p:nvPr/>
          </p:nvSpPr>
          <p:spPr>
            <a:xfrm>
              <a:off x="7296628" y="3490840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64" name="pl64"/>
            <p:cNvSpPr/>
            <p:nvPr/>
          </p:nvSpPr>
          <p:spPr>
            <a:xfrm>
              <a:off x="7318573" y="360056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5" name="rc65"/>
            <p:cNvSpPr/>
            <p:nvPr/>
          </p:nvSpPr>
          <p:spPr>
            <a:xfrm>
              <a:off x="7296628" y="3710296"/>
              <a:ext cx="219455" cy="219456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66" name="pl66"/>
            <p:cNvSpPr/>
            <p:nvPr/>
          </p:nvSpPr>
          <p:spPr>
            <a:xfrm>
              <a:off x="7318573" y="382002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7" name="tx67"/>
            <p:cNvSpPr/>
            <p:nvPr/>
          </p:nvSpPr>
          <p:spPr>
            <a:xfrm>
              <a:off x="7585673" y="290214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68" name="tx68"/>
            <p:cNvSpPr/>
            <p:nvPr/>
          </p:nvSpPr>
          <p:spPr>
            <a:xfrm>
              <a:off x="7585673" y="312160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69" name="tx69"/>
            <p:cNvSpPr/>
            <p:nvPr/>
          </p:nvSpPr>
          <p:spPr>
            <a:xfrm>
              <a:off x="7585673" y="334106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70" name="tx70"/>
            <p:cNvSpPr/>
            <p:nvPr/>
          </p:nvSpPr>
          <p:spPr>
            <a:xfrm>
              <a:off x="7585673" y="356051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71" name="tx71"/>
            <p:cNvSpPr/>
            <p:nvPr/>
          </p:nvSpPr>
          <p:spPr>
            <a:xfrm>
              <a:off x="7585673" y="377997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72" name="tx72"/>
            <p:cNvSpPr/>
            <p:nvPr/>
          </p:nvSpPr>
          <p:spPr>
            <a:xfrm>
              <a:off x="941876" y="1166869"/>
              <a:ext cx="1351300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 · EKFC 2021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5372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38649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23575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850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779965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2897416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401486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5132320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6249772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41876" y="521126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41876" y="4296186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41876" y="3381112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41876" y="2466037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941876" y="155096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122123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2338690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3456142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4573594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5691046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680849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4" name="pg24"/>
            <p:cNvSpPr/>
            <p:nvPr/>
          </p:nvSpPr>
          <p:spPr>
            <a:xfrm>
              <a:off x="941876" y="3453782"/>
              <a:ext cx="6145984" cy="1674216"/>
            </a:xfrm>
            <a:custGeom>
              <a:avLst/>
              <a:pathLst>
                <a:path w="6145984" h="1674216">
                  <a:moveTo>
                    <a:pt x="0" y="683105"/>
                  </a:moveTo>
                  <a:lnTo>
                    <a:pt x="27865" y="693154"/>
                  </a:lnTo>
                  <a:lnTo>
                    <a:pt x="127870" y="727486"/>
                  </a:lnTo>
                  <a:lnTo>
                    <a:pt x="227875" y="760071"/>
                  </a:lnTo>
                  <a:lnTo>
                    <a:pt x="327880" y="790902"/>
                  </a:lnTo>
                  <a:lnTo>
                    <a:pt x="427885" y="819983"/>
                  </a:lnTo>
                  <a:lnTo>
                    <a:pt x="527889" y="847333"/>
                  </a:lnTo>
                  <a:lnTo>
                    <a:pt x="627894" y="873002"/>
                  </a:lnTo>
                  <a:lnTo>
                    <a:pt x="727899" y="897072"/>
                  </a:lnTo>
                  <a:lnTo>
                    <a:pt x="827904" y="919675"/>
                  </a:lnTo>
                  <a:lnTo>
                    <a:pt x="927909" y="940992"/>
                  </a:lnTo>
                  <a:lnTo>
                    <a:pt x="1027914" y="961260"/>
                  </a:lnTo>
                  <a:lnTo>
                    <a:pt x="1127919" y="980766"/>
                  </a:lnTo>
                  <a:lnTo>
                    <a:pt x="1227923" y="999828"/>
                  </a:lnTo>
                  <a:lnTo>
                    <a:pt x="1327928" y="1018778"/>
                  </a:lnTo>
                  <a:lnTo>
                    <a:pt x="1427933" y="1037933"/>
                  </a:lnTo>
                  <a:lnTo>
                    <a:pt x="1527938" y="1057567"/>
                  </a:lnTo>
                  <a:lnTo>
                    <a:pt x="1627943" y="1078302"/>
                  </a:lnTo>
                  <a:lnTo>
                    <a:pt x="1727948" y="1101220"/>
                  </a:lnTo>
                  <a:lnTo>
                    <a:pt x="1827953" y="1125274"/>
                  </a:lnTo>
                  <a:lnTo>
                    <a:pt x="1927957" y="1149239"/>
                  </a:lnTo>
                  <a:lnTo>
                    <a:pt x="2027962" y="1172037"/>
                  </a:lnTo>
                  <a:lnTo>
                    <a:pt x="2127967" y="1192830"/>
                  </a:lnTo>
                  <a:lnTo>
                    <a:pt x="2227972" y="1211352"/>
                  </a:lnTo>
                  <a:lnTo>
                    <a:pt x="2327977" y="1228349"/>
                  </a:lnTo>
                  <a:lnTo>
                    <a:pt x="2427982" y="1242146"/>
                  </a:lnTo>
                  <a:lnTo>
                    <a:pt x="2527987" y="1252247"/>
                  </a:lnTo>
                  <a:lnTo>
                    <a:pt x="2627991" y="1259942"/>
                  </a:lnTo>
                  <a:lnTo>
                    <a:pt x="2727996" y="1260534"/>
                  </a:lnTo>
                  <a:lnTo>
                    <a:pt x="2828001" y="1252967"/>
                  </a:lnTo>
                  <a:lnTo>
                    <a:pt x="2928006" y="1240281"/>
                  </a:lnTo>
                  <a:lnTo>
                    <a:pt x="3028011" y="1227969"/>
                  </a:lnTo>
                  <a:lnTo>
                    <a:pt x="3128016" y="1222859"/>
                  </a:lnTo>
                  <a:lnTo>
                    <a:pt x="3228021" y="1220786"/>
                  </a:lnTo>
                  <a:lnTo>
                    <a:pt x="3328025" y="1216324"/>
                  </a:lnTo>
                  <a:lnTo>
                    <a:pt x="3428030" y="1209008"/>
                  </a:lnTo>
                  <a:lnTo>
                    <a:pt x="3528035" y="1202474"/>
                  </a:lnTo>
                  <a:lnTo>
                    <a:pt x="3628040" y="1198835"/>
                  </a:lnTo>
                  <a:lnTo>
                    <a:pt x="3728045" y="1195896"/>
                  </a:lnTo>
                  <a:lnTo>
                    <a:pt x="3828050" y="1192053"/>
                  </a:lnTo>
                  <a:lnTo>
                    <a:pt x="3928055" y="1186427"/>
                  </a:lnTo>
                  <a:lnTo>
                    <a:pt x="4028059" y="1179038"/>
                  </a:lnTo>
                  <a:lnTo>
                    <a:pt x="4128064" y="1170585"/>
                  </a:lnTo>
                  <a:lnTo>
                    <a:pt x="4228069" y="1161934"/>
                  </a:lnTo>
                  <a:lnTo>
                    <a:pt x="4328074" y="1152956"/>
                  </a:lnTo>
                  <a:lnTo>
                    <a:pt x="4428079" y="1142065"/>
                  </a:lnTo>
                  <a:lnTo>
                    <a:pt x="4528084" y="1127793"/>
                  </a:lnTo>
                  <a:lnTo>
                    <a:pt x="4628089" y="1108906"/>
                  </a:lnTo>
                  <a:lnTo>
                    <a:pt x="4728094" y="1084304"/>
                  </a:lnTo>
                  <a:lnTo>
                    <a:pt x="4828098" y="1053588"/>
                  </a:lnTo>
                  <a:lnTo>
                    <a:pt x="4928103" y="1016599"/>
                  </a:lnTo>
                  <a:lnTo>
                    <a:pt x="5028108" y="973006"/>
                  </a:lnTo>
                  <a:lnTo>
                    <a:pt x="5128113" y="922501"/>
                  </a:lnTo>
                  <a:lnTo>
                    <a:pt x="5228118" y="864839"/>
                  </a:lnTo>
                  <a:lnTo>
                    <a:pt x="5328123" y="799867"/>
                  </a:lnTo>
                  <a:lnTo>
                    <a:pt x="5428128" y="727527"/>
                  </a:lnTo>
                  <a:lnTo>
                    <a:pt x="5528132" y="647845"/>
                  </a:lnTo>
                  <a:lnTo>
                    <a:pt x="5628137" y="560909"/>
                  </a:lnTo>
                  <a:lnTo>
                    <a:pt x="5728142" y="466851"/>
                  </a:lnTo>
                  <a:lnTo>
                    <a:pt x="5828147" y="365828"/>
                  </a:lnTo>
                  <a:lnTo>
                    <a:pt x="5928152" y="258009"/>
                  </a:lnTo>
                  <a:lnTo>
                    <a:pt x="6028157" y="143565"/>
                  </a:lnTo>
                  <a:lnTo>
                    <a:pt x="6128162" y="22667"/>
                  </a:lnTo>
                  <a:lnTo>
                    <a:pt x="6145984" y="0"/>
                  </a:lnTo>
                  <a:lnTo>
                    <a:pt x="6145984" y="1138136"/>
                  </a:lnTo>
                  <a:lnTo>
                    <a:pt x="6128162" y="1142331"/>
                  </a:lnTo>
                  <a:lnTo>
                    <a:pt x="6028157" y="1165858"/>
                  </a:lnTo>
                  <a:lnTo>
                    <a:pt x="5928152" y="1189390"/>
                  </a:lnTo>
                  <a:lnTo>
                    <a:pt x="5828147" y="1212947"/>
                  </a:lnTo>
                  <a:lnTo>
                    <a:pt x="5728142" y="1236549"/>
                  </a:lnTo>
                  <a:lnTo>
                    <a:pt x="5628137" y="1260215"/>
                  </a:lnTo>
                  <a:lnTo>
                    <a:pt x="5528132" y="1283951"/>
                  </a:lnTo>
                  <a:lnTo>
                    <a:pt x="5428128" y="1307738"/>
                  </a:lnTo>
                  <a:lnTo>
                    <a:pt x="5328123" y="1331515"/>
                  </a:lnTo>
                  <a:lnTo>
                    <a:pt x="5228118" y="1355157"/>
                  </a:lnTo>
                  <a:lnTo>
                    <a:pt x="5128113" y="1378455"/>
                  </a:lnTo>
                  <a:lnTo>
                    <a:pt x="5028108" y="1401107"/>
                  </a:lnTo>
                  <a:lnTo>
                    <a:pt x="4928103" y="1422716"/>
                  </a:lnTo>
                  <a:lnTo>
                    <a:pt x="4828098" y="1442824"/>
                  </a:lnTo>
                  <a:lnTo>
                    <a:pt x="4728094" y="1460951"/>
                  </a:lnTo>
                  <a:lnTo>
                    <a:pt x="4628089" y="1476260"/>
                  </a:lnTo>
                  <a:lnTo>
                    <a:pt x="4528084" y="1488299"/>
                  </a:lnTo>
                  <a:lnTo>
                    <a:pt x="4428079" y="1498290"/>
                  </a:lnTo>
                  <a:lnTo>
                    <a:pt x="4328074" y="1507401"/>
                  </a:lnTo>
                  <a:lnTo>
                    <a:pt x="4228069" y="1516559"/>
                  </a:lnTo>
                  <a:lnTo>
                    <a:pt x="4128064" y="1525875"/>
                  </a:lnTo>
                  <a:lnTo>
                    <a:pt x="4028059" y="1532907"/>
                  </a:lnTo>
                  <a:lnTo>
                    <a:pt x="3928055" y="1538527"/>
                  </a:lnTo>
                  <a:lnTo>
                    <a:pt x="3828050" y="1544007"/>
                  </a:lnTo>
                  <a:lnTo>
                    <a:pt x="3728045" y="1549940"/>
                  </a:lnTo>
                  <a:lnTo>
                    <a:pt x="3628040" y="1556019"/>
                  </a:lnTo>
                  <a:lnTo>
                    <a:pt x="3528035" y="1561213"/>
                  </a:lnTo>
                  <a:lnTo>
                    <a:pt x="3428030" y="1563949"/>
                  </a:lnTo>
                  <a:lnTo>
                    <a:pt x="3328025" y="1565986"/>
                  </a:lnTo>
                  <a:lnTo>
                    <a:pt x="3228021" y="1569913"/>
                  </a:lnTo>
                  <a:lnTo>
                    <a:pt x="3128016" y="1574218"/>
                  </a:lnTo>
                  <a:lnTo>
                    <a:pt x="3028011" y="1576795"/>
                  </a:lnTo>
                  <a:lnTo>
                    <a:pt x="2928006" y="1582637"/>
                  </a:lnTo>
                  <a:lnTo>
                    <a:pt x="2828001" y="1590821"/>
                  </a:lnTo>
                  <a:lnTo>
                    <a:pt x="2727996" y="1597917"/>
                  </a:lnTo>
                  <a:lnTo>
                    <a:pt x="2627991" y="1598041"/>
                  </a:lnTo>
                  <a:lnTo>
                    <a:pt x="2527987" y="1588173"/>
                  </a:lnTo>
                  <a:lnTo>
                    <a:pt x="2427982" y="1575889"/>
                  </a:lnTo>
                  <a:lnTo>
                    <a:pt x="2327977" y="1563095"/>
                  </a:lnTo>
                  <a:lnTo>
                    <a:pt x="2227972" y="1549279"/>
                  </a:lnTo>
                  <a:lnTo>
                    <a:pt x="2127967" y="1532719"/>
                  </a:lnTo>
                  <a:lnTo>
                    <a:pt x="2027962" y="1514632"/>
                  </a:lnTo>
                  <a:lnTo>
                    <a:pt x="1927957" y="1496396"/>
                  </a:lnTo>
                  <a:lnTo>
                    <a:pt x="1827953" y="1478921"/>
                  </a:lnTo>
                  <a:lnTo>
                    <a:pt x="1727948" y="1462876"/>
                  </a:lnTo>
                  <a:lnTo>
                    <a:pt x="1627943" y="1448782"/>
                  </a:lnTo>
                  <a:lnTo>
                    <a:pt x="1527938" y="1437139"/>
                  </a:lnTo>
                  <a:lnTo>
                    <a:pt x="1427933" y="1428025"/>
                  </a:lnTo>
                  <a:lnTo>
                    <a:pt x="1327928" y="1421510"/>
                  </a:lnTo>
                  <a:lnTo>
                    <a:pt x="1227923" y="1417796"/>
                  </a:lnTo>
                  <a:lnTo>
                    <a:pt x="1127919" y="1417131"/>
                  </a:lnTo>
                  <a:lnTo>
                    <a:pt x="1027914" y="1419776"/>
                  </a:lnTo>
                  <a:lnTo>
                    <a:pt x="927909" y="1425979"/>
                  </a:lnTo>
                  <a:lnTo>
                    <a:pt x="827904" y="1435955"/>
                  </a:lnTo>
                  <a:lnTo>
                    <a:pt x="727899" y="1449871"/>
                  </a:lnTo>
                  <a:lnTo>
                    <a:pt x="627894" y="1467839"/>
                  </a:lnTo>
                  <a:lnTo>
                    <a:pt x="527889" y="1489918"/>
                  </a:lnTo>
                  <a:lnTo>
                    <a:pt x="427885" y="1516122"/>
                  </a:lnTo>
                  <a:lnTo>
                    <a:pt x="327880" y="1546428"/>
                  </a:lnTo>
                  <a:lnTo>
                    <a:pt x="227875" y="1580786"/>
                  </a:lnTo>
                  <a:lnTo>
                    <a:pt x="127870" y="1619129"/>
                  </a:lnTo>
                  <a:lnTo>
                    <a:pt x="27865" y="1661379"/>
                  </a:lnTo>
                  <a:lnTo>
                    <a:pt x="0" y="1674216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941876" y="3453782"/>
              <a:ext cx="6145984" cy="1260534"/>
            </a:xfrm>
            <a:custGeom>
              <a:avLst/>
              <a:pathLst>
                <a:path w="6145984" h="1260534">
                  <a:moveTo>
                    <a:pt x="0" y="683105"/>
                  </a:moveTo>
                  <a:lnTo>
                    <a:pt x="27865" y="693154"/>
                  </a:lnTo>
                  <a:lnTo>
                    <a:pt x="127870" y="727486"/>
                  </a:lnTo>
                  <a:lnTo>
                    <a:pt x="227875" y="760071"/>
                  </a:lnTo>
                  <a:lnTo>
                    <a:pt x="327880" y="790902"/>
                  </a:lnTo>
                  <a:lnTo>
                    <a:pt x="427885" y="819983"/>
                  </a:lnTo>
                  <a:lnTo>
                    <a:pt x="527889" y="847333"/>
                  </a:lnTo>
                  <a:lnTo>
                    <a:pt x="627894" y="873002"/>
                  </a:lnTo>
                  <a:lnTo>
                    <a:pt x="727899" y="897072"/>
                  </a:lnTo>
                  <a:lnTo>
                    <a:pt x="827904" y="919675"/>
                  </a:lnTo>
                  <a:lnTo>
                    <a:pt x="927909" y="940992"/>
                  </a:lnTo>
                  <a:lnTo>
                    <a:pt x="1027914" y="961260"/>
                  </a:lnTo>
                  <a:lnTo>
                    <a:pt x="1127919" y="980766"/>
                  </a:lnTo>
                  <a:lnTo>
                    <a:pt x="1227923" y="999828"/>
                  </a:lnTo>
                  <a:lnTo>
                    <a:pt x="1327928" y="1018778"/>
                  </a:lnTo>
                  <a:lnTo>
                    <a:pt x="1427933" y="1037933"/>
                  </a:lnTo>
                  <a:lnTo>
                    <a:pt x="1527938" y="1057567"/>
                  </a:lnTo>
                  <a:lnTo>
                    <a:pt x="1627943" y="1078302"/>
                  </a:lnTo>
                  <a:lnTo>
                    <a:pt x="1727948" y="1101220"/>
                  </a:lnTo>
                  <a:lnTo>
                    <a:pt x="1827953" y="1125274"/>
                  </a:lnTo>
                  <a:lnTo>
                    <a:pt x="1927957" y="1149239"/>
                  </a:lnTo>
                  <a:lnTo>
                    <a:pt x="2027962" y="1172037"/>
                  </a:lnTo>
                  <a:lnTo>
                    <a:pt x="2127967" y="1192830"/>
                  </a:lnTo>
                  <a:lnTo>
                    <a:pt x="2227972" y="1211352"/>
                  </a:lnTo>
                  <a:lnTo>
                    <a:pt x="2327977" y="1228349"/>
                  </a:lnTo>
                  <a:lnTo>
                    <a:pt x="2427982" y="1242146"/>
                  </a:lnTo>
                  <a:lnTo>
                    <a:pt x="2527987" y="1252247"/>
                  </a:lnTo>
                  <a:lnTo>
                    <a:pt x="2627991" y="1259942"/>
                  </a:lnTo>
                  <a:lnTo>
                    <a:pt x="2727996" y="1260534"/>
                  </a:lnTo>
                  <a:lnTo>
                    <a:pt x="2828001" y="1252967"/>
                  </a:lnTo>
                  <a:lnTo>
                    <a:pt x="2928006" y="1240281"/>
                  </a:lnTo>
                  <a:lnTo>
                    <a:pt x="3028011" y="1227969"/>
                  </a:lnTo>
                  <a:lnTo>
                    <a:pt x="3128016" y="1222859"/>
                  </a:lnTo>
                  <a:lnTo>
                    <a:pt x="3228021" y="1220786"/>
                  </a:lnTo>
                  <a:lnTo>
                    <a:pt x="3328025" y="1216324"/>
                  </a:lnTo>
                  <a:lnTo>
                    <a:pt x="3428030" y="1209008"/>
                  </a:lnTo>
                  <a:lnTo>
                    <a:pt x="3528035" y="1202474"/>
                  </a:lnTo>
                  <a:lnTo>
                    <a:pt x="3628040" y="1198835"/>
                  </a:lnTo>
                  <a:lnTo>
                    <a:pt x="3728045" y="1195896"/>
                  </a:lnTo>
                  <a:lnTo>
                    <a:pt x="3828050" y="1192053"/>
                  </a:lnTo>
                  <a:lnTo>
                    <a:pt x="3928055" y="1186427"/>
                  </a:lnTo>
                  <a:lnTo>
                    <a:pt x="4028059" y="1179038"/>
                  </a:lnTo>
                  <a:lnTo>
                    <a:pt x="4128064" y="1170585"/>
                  </a:lnTo>
                  <a:lnTo>
                    <a:pt x="4228069" y="1161934"/>
                  </a:lnTo>
                  <a:lnTo>
                    <a:pt x="4328074" y="1152956"/>
                  </a:lnTo>
                  <a:lnTo>
                    <a:pt x="4428079" y="1142065"/>
                  </a:lnTo>
                  <a:lnTo>
                    <a:pt x="4528084" y="1127793"/>
                  </a:lnTo>
                  <a:lnTo>
                    <a:pt x="4628089" y="1108906"/>
                  </a:lnTo>
                  <a:lnTo>
                    <a:pt x="4728094" y="1084304"/>
                  </a:lnTo>
                  <a:lnTo>
                    <a:pt x="4828098" y="1053588"/>
                  </a:lnTo>
                  <a:lnTo>
                    <a:pt x="4928103" y="1016599"/>
                  </a:lnTo>
                  <a:lnTo>
                    <a:pt x="5028108" y="973006"/>
                  </a:lnTo>
                  <a:lnTo>
                    <a:pt x="5128113" y="922501"/>
                  </a:lnTo>
                  <a:lnTo>
                    <a:pt x="5228118" y="864839"/>
                  </a:lnTo>
                  <a:lnTo>
                    <a:pt x="5328123" y="799867"/>
                  </a:lnTo>
                  <a:lnTo>
                    <a:pt x="5428128" y="727527"/>
                  </a:lnTo>
                  <a:lnTo>
                    <a:pt x="5528132" y="647845"/>
                  </a:lnTo>
                  <a:lnTo>
                    <a:pt x="5628137" y="560909"/>
                  </a:lnTo>
                  <a:lnTo>
                    <a:pt x="5728142" y="466851"/>
                  </a:lnTo>
                  <a:lnTo>
                    <a:pt x="5828147" y="365828"/>
                  </a:lnTo>
                  <a:lnTo>
                    <a:pt x="5928152" y="258009"/>
                  </a:lnTo>
                  <a:lnTo>
                    <a:pt x="6028157" y="143565"/>
                  </a:lnTo>
                  <a:lnTo>
                    <a:pt x="6128162" y="22667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941876" y="4591919"/>
              <a:ext cx="6145984" cy="536080"/>
            </a:xfrm>
            <a:custGeom>
              <a:avLst/>
              <a:pathLst>
                <a:path w="6145984" h="536080">
                  <a:moveTo>
                    <a:pt x="6145984" y="0"/>
                  </a:moveTo>
                  <a:lnTo>
                    <a:pt x="6128162" y="4194"/>
                  </a:lnTo>
                  <a:lnTo>
                    <a:pt x="6028157" y="27722"/>
                  </a:lnTo>
                  <a:lnTo>
                    <a:pt x="5928152" y="51254"/>
                  </a:lnTo>
                  <a:lnTo>
                    <a:pt x="5828147" y="74811"/>
                  </a:lnTo>
                  <a:lnTo>
                    <a:pt x="5728142" y="98413"/>
                  </a:lnTo>
                  <a:lnTo>
                    <a:pt x="5628137" y="122079"/>
                  </a:lnTo>
                  <a:lnTo>
                    <a:pt x="5528132" y="145815"/>
                  </a:lnTo>
                  <a:lnTo>
                    <a:pt x="5428128" y="169602"/>
                  </a:lnTo>
                  <a:lnTo>
                    <a:pt x="5328123" y="193379"/>
                  </a:lnTo>
                  <a:lnTo>
                    <a:pt x="5228118" y="217021"/>
                  </a:lnTo>
                  <a:lnTo>
                    <a:pt x="5128113" y="240319"/>
                  </a:lnTo>
                  <a:lnTo>
                    <a:pt x="5028108" y="262970"/>
                  </a:lnTo>
                  <a:lnTo>
                    <a:pt x="4928103" y="284580"/>
                  </a:lnTo>
                  <a:lnTo>
                    <a:pt x="4828098" y="304688"/>
                  </a:lnTo>
                  <a:lnTo>
                    <a:pt x="4728094" y="322815"/>
                  </a:lnTo>
                  <a:lnTo>
                    <a:pt x="4628089" y="338124"/>
                  </a:lnTo>
                  <a:lnTo>
                    <a:pt x="4528084" y="350163"/>
                  </a:lnTo>
                  <a:lnTo>
                    <a:pt x="4428079" y="360154"/>
                  </a:lnTo>
                  <a:lnTo>
                    <a:pt x="4328074" y="369264"/>
                  </a:lnTo>
                  <a:lnTo>
                    <a:pt x="4228069" y="378422"/>
                  </a:lnTo>
                  <a:lnTo>
                    <a:pt x="4128064" y="387739"/>
                  </a:lnTo>
                  <a:lnTo>
                    <a:pt x="4028059" y="394770"/>
                  </a:lnTo>
                  <a:lnTo>
                    <a:pt x="3928055" y="400390"/>
                  </a:lnTo>
                  <a:lnTo>
                    <a:pt x="3828050" y="405871"/>
                  </a:lnTo>
                  <a:lnTo>
                    <a:pt x="3728045" y="411804"/>
                  </a:lnTo>
                  <a:lnTo>
                    <a:pt x="3628040" y="417883"/>
                  </a:lnTo>
                  <a:lnTo>
                    <a:pt x="3528035" y="423077"/>
                  </a:lnTo>
                  <a:lnTo>
                    <a:pt x="3428030" y="425813"/>
                  </a:lnTo>
                  <a:lnTo>
                    <a:pt x="3328025" y="427849"/>
                  </a:lnTo>
                  <a:lnTo>
                    <a:pt x="3228021" y="431777"/>
                  </a:lnTo>
                  <a:lnTo>
                    <a:pt x="3128016" y="436082"/>
                  </a:lnTo>
                  <a:lnTo>
                    <a:pt x="3028011" y="438658"/>
                  </a:lnTo>
                  <a:lnTo>
                    <a:pt x="2928006" y="444501"/>
                  </a:lnTo>
                  <a:lnTo>
                    <a:pt x="2828001" y="452685"/>
                  </a:lnTo>
                  <a:lnTo>
                    <a:pt x="2727996" y="459781"/>
                  </a:lnTo>
                  <a:lnTo>
                    <a:pt x="2627991" y="459905"/>
                  </a:lnTo>
                  <a:lnTo>
                    <a:pt x="2527987" y="450036"/>
                  </a:lnTo>
                  <a:lnTo>
                    <a:pt x="2427982" y="437753"/>
                  </a:lnTo>
                  <a:lnTo>
                    <a:pt x="2327977" y="424959"/>
                  </a:lnTo>
                  <a:lnTo>
                    <a:pt x="2227972" y="411143"/>
                  </a:lnTo>
                  <a:lnTo>
                    <a:pt x="2127967" y="394583"/>
                  </a:lnTo>
                  <a:lnTo>
                    <a:pt x="2027962" y="376495"/>
                  </a:lnTo>
                  <a:lnTo>
                    <a:pt x="1927957" y="358259"/>
                  </a:lnTo>
                  <a:lnTo>
                    <a:pt x="1827953" y="340785"/>
                  </a:lnTo>
                  <a:lnTo>
                    <a:pt x="1727948" y="324739"/>
                  </a:lnTo>
                  <a:lnTo>
                    <a:pt x="1627943" y="310645"/>
                  </a:lnTo>
                  <a:lnTo>
                    <a:pt x="1527938" y="299003"/>
                  </a:lnTo>
                  <a:lnTo>
                    <a:pt x="1427933" y="289889"/>
                  </a:lnTo>
                  <a:lnTo>
                    <a:pt x="1327928" y="283373"/>
                  </a:lnTo>
                  <a:lnTo>
                    <a:pt x="1227923" y="279660"/>
                  </a:lnTo>
                  <a:lnTo>
                    <a:pt x="1127919" y="278995"/>
                  </a:lnTo>
                  <a:lnTo>
                    <a:pt x="1027914" y="281640"/>
                  </a:lnTo>
                  <a:lnTo>
                    <a:pt x="927909" y="287843"/>
                  </a:lnTo>
                  <a:lnTo>
                    <a:pt x="827904" y="297819"/>
                  </a:lnTo>
                  <a:lnTo>
                    <a:pt x="727899" y="311735"/>
                  </a:lnTo>
                  <a:lnTo>
                    <a:pt x="627894" y="329703"/>
                  </a:lnTo>
                  <a:lnTo>
                    <a:pt x="527889" y="351782"/>
                  </a:lnTo>
                  <a:lnTo>
                    <a:pt x="427885" y="377986"/>
                  </a:lnTo>
                  <a:lnTo>
                    <a:pt x="327880" y="408292"/>
                  </a:lnTo>
                  <a:lnTo>
                    <a:pt x="227875" y="442650"/>
                  </a:lnTo>
                  <a:lnTo>
                    <a:pt x="127870" y="480993"/>
                  </a:lnTo>
                  <a:lnTo>
                    <a:pt x="27865" y="523242"/>
                  </a:lnTo>
                  <a:lnTo>
                    <a:pt x="0" y="53608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941876" y="4022851"/>
              <a:ext cx="6145984" cy="860157"/>
            </a:xfrm>
            <a:custGeom>
              <a:avLst/>
              <a:pathLst>
                <a:path w="6145984" h="860157">
                  <a:moveTo>
                    <a:pt x="0" y="609593"/>
                  </a:moveTo>
                  <a:lnTo>
                    <a:pt x="27865" y="608198"/>
                  </a:lnTo>
                  <a:lnTo>
                    <a:pt x="127870" y="604239"/>
                  </a:lnTo>
                  <a:lnTo>
                    <a:pt x="227875" y="601360"/>
                  </a:lnTo>
                  <a:lnTo>
                    <a:pt x="327880" y="599597"/>
                  </a:lnTo>
                  <a:lnTo>
                    <a:pt x="427885" y="598984"/>
                  </a:lnTo>
                  <a:lnTo>
                    <a:pt x="527889" y="599558"/>
                  </a:lnTo>
                  <a:lnTo>
                    <a:pt x="627894" y="601352"/>
                  </a:lnTo>
                  <a:lnTo>
                    <a:pt x="727899" y="604404"/>
                  </a:lnTo>
                  <a:lnTo>
                    <a:pt x="827904" y="608747"/>
                  </a:lnTo>
                  <a:lnTo>
                    <a:pt x="927909" y="614417"/>
                  </a:lnTo>
                  <a:lnTo>
                    <a:pt x="1027914" y="621450"/>
                  </a:lnTo>
                  <a:lnTo>
                    <a:pt x="1127919" y="629880"/>
                  </a:lnTo>
                  <a:lnTo>
                    <a:pt x="1227923" y="639744"/>
                  </a:lnTo>
                  <a:lnTo>
                    <a:pt x="1327928" y="651076"/>
                  </a:lnTo>
                  <a:lnTo>
                    <a:pt x="1427933" y="663911"/>
                  </a:lnTo>
                  <a:lnTo>
                    <a:pt x="1527938" y="678285"/>
                  </a:lnTo>
                  <a:lnTo>
                    <a:pt x="1627943" y="694474"/>
                  </a:lnTo>
                  <a:lnTo>
                    <a:pt x="1727948" y="712980"/>
                  </a:lnTo>
                  <a:lnTo>
                    <a:pt x="1827953" y="733029"/>
                  </a:lnTo>
                  <a:lnTo>
                    <a:pt x="1927957" y="753749"/>
                  </a:lnTo>
                  <a:lnTo>
                    <a:pt x="2027962" y="774266"/>
                  </a:lnTo>
                  <a:lnTo>
                    <a:pt x="2127967" y="793707"/>
                  </a:lnTo>
                  <a:lnTo>
                    <a:pt x="2227972" y="811248"/>
                  </a:lnTo>
                  <a:lnTo>
                    <a:pt x="2327977" y="826654"/>
                  </a:lnTo>
                  <a:lnTo>
                    <a:pt x="2427982" y="839949"/>
                  </a:lnTo>
                  <a:lnTo>
                    <a:pt x="2527987" y="851142"/>
                  </a:lnTo>
                  <a:lnTo>
                    <a:pt x="2627991" y="859924"/>
                  </a:lnTo>
                  <a:lnTo>
                    <a:pt x="2727996" y="860157"/>
                  </a:lnTo>
                  <a:lnTo>
                    <a:pt x="2828001" y="852826"/>
                  </a:lnTo>
                  <a:lnTo>
                    <a:pt x="2928006" y="842391"/>
                  </a:lnTo>
                  <a:lnTo>
                    <a:pt x="3028011" y="833314"/>
                  </a:lnTo>
                  <a:lnTo>
                    <a:pt x="3128016" y="829470"/>
                  </a:lnTo>
                  <a:lnTo>
                    <a:pt x="3228021" y="826282"/>
                  </a:lnTo>
                  <a:lnTo>
                    <a:pt x="3328025" y="822087"/>
                  </a:lnTo>
                  <a:lnTo>
                    <a:pt x="3428030" y="817411"/>
                  </a:lnTo>
                  <a:lnTo>
                    <a:pt x="3528035" y="812776"/>
                  </a:lnTo>
                  <a:lnTo>
                    <a:pt x="3628040" y="808359"/>
                  </a:lnTo>
                  <a:lnTo>
                    <a:pt x="3728045" y="803850"/>
                  </a:lnTo>
                  <a:lnTo>
                    <a:pt x="3828050" y="798962"/>
                  </a:lnTo>
                  <a:lnTo>
                    <a:pt x="3928055" y="793409"/>
                  </a:lnTo>
                  <a:lnTo>
                    <a:pt x="4028059" y="786904"/>
                  </a:lnTo>
                  <a:lnTo>
                    <a:pt x="4128064" y="779162"/>
                  </a:lnTo>
                  <a:lnTo>
                    <a:pt x="4228069" y="770178"/>
                  </a:lnTo>
                  <a:lnTo>
                    <a:pt x="4328074" y="761110"/>
                  </a:lnTo>
                  <a:lnTo>
                    <a:pt x="4428079" y="751110"/>
                  </a:lnTo>
                  <a:lnTo>
                    <a:pt x="4528084" y="738978"/>
                  </a:lnTo>
                  <a:lnTo>
                    <a:pt x="4628089" y="723515"/>
                  </a:lnTo>
                  <a:lnTo>
                    <a:pt x="4728094" y="703559"/>
                  </a:lnTo>
                  <a:lnTo>
                    <a:pt x="4828098" y="679138"/>
                  </a:lnTo>
                  <a:lnTo>
                    <a:pt x="4928103" y="650589"/>
                  </a:lnTo>
                  <a:lnTo>
                    <a:pt x="5028108" y="617988"/>
                  </a:lnTo>
                  <a:lnTo>
                    <a:pt x="5128113" y="581410"/>
                  </a:lnTo>
                  <a:lnTo>
                    <a:pt x="5228118" y="540930"/>
                  </a:lnTo>
                  <a:lnTo>
                    <a:pt x="5328123" y="496623"/>
                  </a:lnTo>
                  <a:lnTo>
                    <a:pt x="5428128" y="448564"/>
                  </a:lnTo>
                  <a:lnTo>
                    <a:pt x="5528132" y="396830"/>
                  </a:lnTo>
                  <a:lnTo>
                    <a:pt x="5628137" y="341494"/>
                  </a:lnTo>
                  <a:lnTo>
                    <a:pt x="5728142" y="282632"/>
                  </a:lnTo>
                  <a:lnTo>
                    <a:pt x="5828147" y="220320"/>
                  </a:lnTo>
                  <a:lnTo>
                    <a:pt x="5928152" y="154632"/>
                  </a:lnTo>
                  <a:lnTo>
                    <a:pt x="6028157" y="85644"/>
                  </a:lnTo>
                  <a:lnTo>
                    <a:pt x="6128162" y="13431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g28"/>
            <p:cNvSpPr/>
            <p:nvPr/>
          </p:nvSpPr>
          <p:spPr>
            <a:xfrm>
              <a:off x="941876" y="3005170"/>
              <a:ext cx="6145984" cy="2068427"/>
            </a:xfrm>
            <a:custGeom>
              <a:avLst/>
              <a:pathLst>
                <a:path w="6145984" h="2068427">
                  <a:moveTo>
                    <a:pt x="0" y="807944"/>
                  </a:moveTo>
                  <a:lnTo>
                    <a:pt x="27865" y="816152"/>
                  </a:lnTo>
                  <a:lnTo>
                    <a:pt x="127870" y="844000"/>
                  </a:lnTo>
                  <a:lnTo>
                    <a:pt x="227875" y="870218"/>
                  </a:lnTo>
                  <a:lnTo>
                    <a:pt x="327880" y="894794"/>
                  </a:lnTo>
                  <a:lnTo>
                    <a:pt x="427885" y="917731"/>
                  </a:lnTo>
                  <a:lnTo>
                    <a:pt x="527889" y="939053"/>
                  </a:lnTo>
                  <a:lnTo>
                    <a:pt x="627894" y="958818"/>
                  </a:lnTo>
                  <a:lnTo>
                    <a:pt x="727899" y="977131"/>
                  </a:lnTo>
                  <a:lnTo>
                    <a:pt x="827904" y="994155"/>
                  </a:lnTo>
                  <a:lnTo>
                    <a:pt x="927909" y="1010120"/>
                  </a:lnTo>
                  <a:lnTo>
                    <a:pt x="1027914" y="1025325"/>
                  </a:lnTo>
                  <a:lnTo>
                    <a:pt x="1127919" y="1040132"/>
                  </a:lnTo>
                  <a:lnTo>
                    <a:pt x="1227923" y="1054944"/>
                  </a:lnTo>
                  <a:lnTo>
                    <a:pt x="1327928" y="1070181"/>
                  </a:lnTo>
                  <a:lnTo>
                    <a:pt x="1427933" y="1086244"/>
                  </a:lnTo>
                  <a:lnTo>
                    <a:pt x="1527938" y="1103479"/>
                  </a:lnTo>
                  <a:lnTo>
                    <a:pt x="1627943" y="1122753"/>
                  </a:lnTo>
                  <a:lnTo>
                    <a:pt x="1727948" y="1145689"/>
                  </a:lnTo>
                  <a:lnTo>
                    <a:pt x="1827953" y="1170903"/>
                  </a:lnTo>
                  <a:lnTo>
                    <a:pt x="1927957" y="1196758"/>
                  </a:lnTo>
                  <a:lnTo>
                    <a:pt x="2027962" y="1221800"/>
                  </a:lnTo>
                  <a:lnTo>
                    <a:pt x="2127967" y="1244887"/>
                  </a:lnTo>
                  <a:lnTo>
                    <a:pt x="2227972" y="1265761"/>
                  </a:lnTo>
                  <a:lnTo>
                    <a:pt x="2327977" y="1286091"/>
                  </a:lnTo>
                  <a:lnTo>
                    <a:pt x="2427982" y="1303228"/>
                  </a:lnTo>
                  <a:lnTo>
                    <a:pt x="2527987" y="1315821"/>
                  </a:lnTo>
                  <a:lnTo>
                    <a:pt x="2627991" y="1324861"/>
                  </a:lnTo>
                  <a:lnTo>
                    <a:pt x="2727996" y="1325444"/>
                  </a:lnTo>
                  <a:lnTo>
                    <a:pt x="2828001" y="1316379"/>
                  </a:lnTo>
                  <a:lnTo>
                    <a:pt x="2928006" y="1300962"/>
                  </a:lnTo>
                  <a:lnTo>
                    <a:pt x="3028011" y="1285606"/>
                  </a:lnTo>
                  <a:lnTo>
                    <a:pt x="3128016" y="1278662"/>
                  </a:lnTo>
                  <a:lnTo>
                    <a:pt x="3228021" y="1277080"/>
                  </a:lnTo>
                  <a:lnTo>
                    <a:pt x="3328025" y="1273334"/>
                  </a:lnTo>
                  <a:lnTo>
                    <a:pt x="3428030" y="1265123"/>
                  </a:lnTo>
                  <a:lnTo>
                    <a:pt x="3528035" y="1255374"/>
                  </a:lnTo>
                  <a:lnTo>
                    <a:pt x="3628040" y="1246647"/>
                  </a:lnTo>
                  <a:lnTo>
                    <a:pt x="3728045" y="1237314"/>
                  </a:lnTo>
                  <a:lnTo>
                    <a:pt x="3828050" y="1226018"/>
                  </a:lnTo>
                  <a:lnTo>
                    <a:pt x="3928055" y="1212326"/>
                  </a:lnTo>
                  <a:lnTo>
                    <a:pt x="4028059" y="1196943"/>
                  </a:lnTo>
                  <a:lnTo>
                    <a:pt x="4128064" y="1181443"/>
                  </a:lnTo>
                  <a:lnTo>
                    <a:pt x="4228069" y="1167276"/>
                  </a:lnTo>
                  <a:lnTo>
                    <a:pt x="4328074" y="1152905"/>
                  </a:lnTo>
                  <a:lnTo>
                    <a:pt x="4428079" y="1136721"/>
                  </a:lnTo>
                  <a:lnTo>
                    <a:pt x="4528084" y="1117631"/>
                  </a:lnTo>
                  <a:lnTo>
                    <a:pt x="4628089" y="1094845"/>
                  </a:lnTo>
                  <a:lnTo>
                    <a:pt x="4728094" y="1067708"/>
                  </a:lnTo>
                  <a:lnTo>
                    <a:pt x="4828098" y="1035545"/>
                  </a:lnTo>
                  <a:lnTo>
                    <a:pt x="4928103" y="997872"/>
                  </a:lnTo>
                  <a:lnTo>
                    <a:pt x="5028108" y="954222"/>
                  </a:lnTo>
                  <a:lnTo>
                    <a:pt x="5128113" y="904159"/>
                  </a:lnTo>
                  <a:lnTo>
                    <a:pt x="5228118" y="847324"/>
                  </a:lnTo>
                  <a:lnTo>
                    <a:pt x="5328123" y="783480"/>
                  </a:lnTo>
                  <a:lnTo>
                    <a:pt x="5428128" y="712505"/>
                  </a:lnTo>
                  <a:lnTo>
                    <a:pt x="5528132" y="634387"/>
                  </a:lnTo>
                  <a:lnTo>
                    <a:pt x="5628137" y="549195"/>
                  </a:lnTo>
                  <a:lnTo>
                    <a:pt x="5728142" y="457049"/>
                  </a:lnTo>
                  <a:lnTo>
                    <a:pt x="5828147" y="358104"/>
                  </a:lnTo>
                  <a:lnTo>
                    <a:pt x="5928152" y="252529"/>
                  </a:lnTo>
                  <a:lnTo>
                    <a:pt x="6028157" y="140496"/>
                  </a:lnTo>
                  <a:lnTo>
                    <a:pt x="6128162" y="22177"/>
                  </a:lnTo>
                  <a:lnTo>
                    <a:pt x="6145984" y="0"/>
                  </a:lnTo>
                  <a:lnTo>
                    <a:pt x="6145984" y="1447467"/>
                  </a:lnTo>
                  <a:lnTo>
                    <a:pt x="6128162" y="1446152"/>
                  </a:lnTo>
                  <a:lnTo>
                    <a:pt x="6028157" y="1440636"/>
                  </a:lnTo>
                  <a:lnTo>
                    <a:pt x="5928152" y="1437048"/>
                  </a:lnTo>
                  <a:lnTo>
                    <a:pt x="5828147" y="1435459"/>
                  </a:lnTo>
                  <a:lnTo>
                    <a:pt x="5728142" y="1435942"/>
                  </a:lnTo>
                  <a:lnTo>
                    <a:pt x="5628137" y="1438564"/>
                  </a:lnTo>
                  <a:lnTo>
                    <a:pt x="5528132" y="1443380"/>
                  </a:lnTo>
                  <a:lnTo>
                    <a:pt x="5428128" y="1450410"/>
                  </a:lnTo>
                  <a:lnTo>
                    <a:pt x="5328123" y="1459623"/>
                  </a:lnTo>
                  <a:lnTo>
                    <a:pt x="5228118" y="1470905"/>
                  </a:lnTo>
                  <a:lnTo>
                    <a:pt x="5128113" y="1484036"/>
                  </a:lnTo>
                  <a:lnTo>
                    <a:pt x="5028108" y="1498675"/>
                  </a:lnTo>
                  <a:lnTo>
                    <a:pt x="4928103" y="1514367"/>
                  </a:lnTo>
                  <a:lnTo>
                    <a:pt x="4828098" y="1530571"/>
                  </a:lnTo>
                  <a:lnTo>
                    <a:pt x="4728094" y="1546724"/>
                  </a:lnTo>
                  <a:lnTo>
                    <a:pt x="4628089" y="1562042"/>
                  </a:lnTo>
                  <a:lnTo>
                    <a:pt x="4528084" y="1576119"/>
                  </a:lnTo>
                  <a:lnTo>
                    <a:pt x="4428079" y="1589764"/>
                  </a:lnTo>
                  <a:lnTo>
                    <a:pt x="4328074" y="1603684"/>
                  </a:lnTo>
                  <a:lnTo>
                    <a:pt x="4228069" y="1618283"/>
                  </a:lnTo>
                  <a:lnTo>
                    <a:pt x="4128064" y="1633295"/>
                  </a:lnTo>
                  <a:lnTo>
                    <a:pt x="4028059" y="1646988"/>
                  </a:lnTo>
                  <a:lnTo>
                    <a:pt x="3928055" y="1660121"/>
                  </a:lnTo>
                  <a:lnTo>
                    <a:pt x="3828050" y="1673630"/>
                  </a:lnTo>
                  <a:lnTo>
                    <a:pt x="3728045" y="1687583"/>
                  </a:lnTo>
                  <a:lnTo>
                    <a:pt x="3628040" y="1700910"/>
                  </a:lnTo>
                  <a:lnTo>
                    <a:pt x="3528035" y="1711615"/>
                  </a:lnTo>
                  <a:lnTo>
                    <a:pt x="3428030" y="1716532"/>
                  </a:lnTo>
                  <a:lnTo>
                    <a:pt x="3328025" y="1718029"/>
                  </a:lnTo>
                  <a:lnTo>
                    <a:pt x="3228021" y="1721096"/>
                  </a:lnTo>
                  <a:lnTo>
                    <a:pt x="3128016" y="1725516"/>
                  </a:lnTo>
                  <a:lnTo>
                    <a:pt x="3028011" y="1729239"/>
                  </a:lnTo>
                  <a:lnTo>
                    <a:pt x="2928006" y="1736366"/>
                  </a:lnTo>
                  <a:lnTo>
                    <a:pt x="2828001" y="1746059"/>
                  </a:lnTo>
                  <a:lnTo>
                    <a:pt x="2727996" y="1754524"/>
                  </a:lnTo>
                  <a:lnTo>
                    <a:pt x="2627991" y="1754851"/>
                  </a:lnTo>
                  <a:lnTo>
                    <a:pt x="2527987" y="1743047"/>
                  </a:lnTo>
                  <a:lnTo>
                    <a:pt x="2427982" y="1727679"/>
                  </a:lnTo>
                  <a:lnTo>
                    <a:pt x="2327977" y="1711816"/>
                  </a:lnTo>
                  <a:lnTo>
                    <a:pt x="2227972" y="1695533"/>
                  </a:lnTo>
                  <a:lnTo>
                    <a:pt x="2127967" y="1677153"/>
                  </a:lnTo>
                  <a:lnTo>
                    <a:pt x="2027962" y="1657508"/>
                  </a:lnTo>
                  <a:lnTo>
                    <a:pt x="1927957" y="1638267"/>
                  </a:lnTo>
                  <a:lnTo>
                    <a:pt x="1827953" y="1620668"/>
                  </a:lnTo>
                  <a:lnTo>
                    <a:pt x="1727948" y="1605638"/>
                  </a:lnTo>
                  <a:lnTo>
                    <a:pt x="1627943" y="1593924"/>
                  </a:lnTo>
                  <a:lnTo>
                    <a:pt x="1527938" y="1586214"/>
                  </a:lnTo>
                  <a:lnTo>
                    <a:pt x="1427933" y="1582359"/>
                  </a:lnTo>
                  <a:lnTo>
                    <a:pt x="1327928" y="1582370"/>
                  </a:lnTo>
                  <a:lnTo>
                    <a:pt x="1227923" y="1586511"/>
                  </a:lnTo>
                  <a:lnTo>
                    <a:pt x="1127919" y="1595096"/>
                  </a:lnTo>
                  <a:lnTo>
                    <a:pt x="1027914" y="1608460"/>
                  </a:lnTo>
                  <a:lnTo>
                    <a:pt x="927909" y="1626920"/>
                  </a:lnTo>
                  <a:lnTo>
                    <a:pt x="827904" y="1650754"/>
                  </a:lnTo>
                  <a:lnTo>
                    <a:pt x="727899" y="1680173"/>
                  </a:lnTo>
                  <a:lnTo>
                    <a:pt x="627894" y="1715325"/>
                  </a:lnTo>
                  <a:lnTo>
                    <a:pt x="527889" y="1756285"/>
                  </a:lnTo>
                  <a:lnTo>
                    <a:pt x="427885" y="1803073"/>
                  </a:lnTo>
                  <a:lnTo>
                    <a:pt x="327880" y="1855663"/>
                  </a:lnTo>
                  <a:lnTo>
                    <a:pt x="227875" y="1913993"/>
                  </a:lnTo>
                  <a:lnTo>
                    <a:pt x="127870" y="1977981"/>
                  </a:lnTo>
                  <a:lnTo>
                    <a:pt x="27865" y="2047528"/>
                  </a:lnTo>
                  <a:lnTo>
                    <a:pt x="0" y="2068427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941876" y="3005170"/>
              <a:ext cx="6145984" cy="1325444"/>
            </a:xfrm>
            <a:custGeom>
              <a:avLst/>
              <a:pathLst>
                <a:path w="6145984" h="1325444">
                  <a:moveTo>
                    <a:pt x="0" y="807944"/>
                  </a:moveTo>
                  <a:lnTo>
                    <a:pt x="27865" y="816152"/>
                  </a:lnTo>
                  <a:lnTo>
                    <a:pt x="127870" y="844000"/>
                  </a:lnTo>
                  <a:lnTo>
                    <a:pt x="227875" y="870218"/>
                  </a:lnTo>
                  <a:lnTo>
                    <a:pt x="327880" y="894794"/>
                  </a:lnTo>
                  <a:lnTo>
                    <a:pt x="427885" y="917731"/>
                  </a:lnTo>
                  <a:lnTo>
                    <a:pt x="527889" y="939053"/>
                  </a:lnTo>
                  <a:lnTo>
                    <a:pt x="627894" y="958818"/>
                  </a:lnTo>
                  <a:lnTo>
                    <a:pt x="727899" y="977131"/>
                  </a:lnTo>
                  <a:lnTo>
                    <a:pt x="827904" y="994155"/>
                  </a:lnTo>
                  <a:lnTo>
                    <a:pt x="927909" y="1010120"/>
                  </a:lnTo>
                  <a:lnTo>
                    <a:pt x="1027914" y="1025325"/>
                  </a:lnTo>
                  <a:lnTo>
                    <a:pt x="1127919" y="1040132"/>
                  </a:lnTo>
                  <a:lnTo>
                    <a:pt x="1227923" y="1054944"/>
                  </a:lnTo>
                  <a:lnTo>
                    <a:pt x="1327928" y="1070181"/>
                  </a:lnTo>
                  <a:lnTo>
                    <a:pt x="1427933" y="1086244"/>
                  </a:lnTo>
                  <a:lnTo>
                    <a:pt x="1527938" y="1103479"/>
                  </a:lnTo>
                  <a:lnTo>
                    <a:pt x="1627943" y="1122753"/>
                  </a:lnTo>
                  <a:lnTo>
                    <a:pt x="1727948" y="1145689"/>
                  </a:lnTo>
                  <a:lnTo>
                    <a:pt x="1827953" y="1170903"/>
                  </a:lnTo>
                  <a:lnTo>
                    <a:pt x="1927957" y="1196758"/>
                  </a:lnTo>
                  <a:lnTo>
                    <a:pt x="2027962" y="1221800"/>
                  </a:lnTo>
                  <a:lnTo>
                    <a:pt x="2127967" y="1244887"/>
                  </a:lnTo>
                  <a:lnTo>
                    <a:pt x="2227972" y="1265761"/>
                  </a:lnTo>
                  <a:lnTo>
                    <a:pt x="2327977" y="1286091"/>
                  </a:lnTo>
                  <a:lnTo>
                    <a:pt x="2427982" y="1303228"/>
                  </a:lnTo>
                  <a:lnTo>
                    <a:pt x="2527987" y="1315821"/>
                  </a:lnTo>
                  <a:lnTo>
                    <a:pt x="2627991" y="1324861"/>
                  </a:lnTo>
                  <a:lnTo>
                    <a:pt x="2727996" y="1325444"/>
                  </a:lnTo>
                  <a:lnTo>
                    <a:pt x="2828001" y="1316379"/>
                  </a:lnTo>
                  <a:lnTo>
                    <a:pt x="2928006" y="1300962"/>
                  </a:lnTo>
                  <a:lnTo>
                    <a:pt x="3028011" y="1285606"/>
                  </a:lnTo>
                  <a:lnTo>
                    <a:pt x="3128016" y="1278662"/>
                  </a:lnTo>
                  <a:lnTo>
                    <a:pt x="3228021" y="1277080"/>
                  </a:lnTo>
                  <a:lnTo>
                    <a:pt x="3328025" y="1273334"/>
                  </a:lnTo>
                  <a:lnTo>
                    <a:pt x="3428030" y="1265123"/>
                  </a:lnTo>
                  <a:lnTo>
                    <a:pt x="3528035" y="1255374"/>
                  </a:lnTo>
                  <a:lnTo>
                    <a:pt x="3628040" y="1246647"/>
                  </a:lnTo>
                  <a:lnTo>
                    <a:pt x="3728045" y="1237314"/>
                  </a:lnTo>
                  <a:lnTo>
                    <a:pt x="3828050" y="1226018"/>
                  </a:lnTo>
                  <a:lnTo>
                    <a:pt x="3928055" y="1212326"/>
                  </a:lnTo>
                  <a:lnTo>
                    <a:pt x="4028059" y="1196943"/>
                  </a:lnTo>
                  <a:lnTo>
                    <a:pt x="4128064" y="1181443"/>
                  </a:lnTo>
                  <a:lnTo>
                    <a:pt x="4228069" y="1167276"/>
                  </a:lnTo>
                  <a:lnTo>
                    <a:pt x="4328074" y="1152905"/>
                  </a:lnTo>
                  <a:lnTo>
                    <a:pt x="4428079" y="1136721"/>
                  </a:lnTo>
                  <a:lnTo>
                    <a:pt x="4528084" y="1117631"/>
                  </a:lnTo>
                  <a:lnTo>
                    <a:pt x="4628089" y="1094845"/>
                  </a:lnTo>
                  <a:lnTo>
                    <a:pt x="4728094" y="1067708"/>
                  </a:lnTo>
                  <a:lnTo>
                    <a:pt x="4828098" y="1035545"/>
                  </a:lnTo>
                  <a:lnTo>
                    <a:pt x="4928103" y="997872"/>
                  </a:lnTo>
                  <a:lnTo>
                    <a:pt x="5028108" y="954222"/>
                  </a:lnTo>
                  <a:lnTo>
                    <a:pt x="5128113" y="904159"/>
                  </a:lnTo>
                  <a:lnTo>
                    <a:pt x="5228118" y="847324"/>
                  </a:lnTo>
                  <a:lnTo>
                    <a:pt x="5328123" y="783480"/>
                  </a:lnTo>
                  <a:lnTo>
                    <a:pt x="5428128" y="712505"/>
                  </a:lnTo>
                  <a:lnTo>
                    <a:pt x="5528132" y="634387"/>
                  </a:lnTo>
                  <a:lnTo>
                    <a:pt x="5628137" y="549195"/>
                  </a:lnTo>
                  <a:lnTo>
                    <a:pt x="5728142" y="457049"/>
                  </a:lnTo>
                  <a:lnTo>
                    <a:pt x="5828147" y="358104"/>
                  </a:lnTo>
                  <a:lnTo>
                    <a:pt x="5928152" y="252529"/>
                  </a:lnTo>
                  <a:lnTo>
                    <a:pt x="6028157" y="140496"/>
                  </a:lnTo>
                  <a:lnTo>
                    <a:pt x="6128162" y="22177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941876" y="4440629"/>
              <a:ext cx="6145984" cy="632967"/>
            </a:xfrm>
            <a:custGeom>
              <a:avLst/>
              <a:pathLst>
                <a:path w="6145984" h="632967">
                  <a:moveTo>
                    <a:pt x="6145984" y="12008"/>
                  </a:moveTo>
                  <a:lnTo>
                    <a:pt x="6128162" y="10693"/>
                  </a:lnTo>
                  <a:lnTo>
                    <a:pt x="6028157" y="5176"/>
                  </a:lnTo>
                  <a:lnTo>
                    <a:pt x="5928152" y="1588"/>
                  </a:lnTo>
                  <a:lnTo>
                    <a:pt x="5828147" y="0"/>
                  </a:lnTo>
                  <a:lnTo>
                    <a:pt x="5728142" y="482"/>
                  </a:lnTo>
                  <a:lnTo>
                    <a:pt x="5628137" y="3104"/>
                  </a:lnTo>
                  <a:lnTo>
                    <a:pt x="5528132" y="7920"/>
                  </a:lnTo>
                  <a:lnTo>
                    <a:pt x="5428128" y="14951"/>
                  </a:lnTo>
                  <a:lnTo>
                    <a:pt x="5328123" y="24163"/>
                  </a:lnTo>
                  <a:lnTo>
                    <a:pt x="5228118" y="35445"/>
                  </a:lnTo>
                  <a:lnTo>
                    <a:pt x="5128113" y="48576"/>
                  </a:lnTo>
                  <a:lnTo>
                    <a:pt x="5028108" y="63215"/>
                  </a:lnTo>
                  <a:lnTo>
                    <a:pt x="4928103" y="78907"/>
                  </a:lnTo>
                  <a:lnTo>
                    <a:pt x="4828098" y="95112"/>
                  </a:lnTo>
                  <a:lnTo>
                    <a:pt x="4728094" y="111264"/>
                  </a:lnTo>
                  <a:lnTo>
                    <a:pt x="4628089" y="126582"/>
                  </a:lnTo>
                  <a:lnTo>
                    <a:pt x="4528084" y="140659"/>
                  </a:lnTo>
                  <a:lnTo>
                    <a:pt x="4428079" y="154304"/>
                  </a:lnTo>
                  <a:lnTo>
                    <a:pt x="4328074" y="168224"/>
                  </a:lnTo>
                  <a:lnTo>
                    <a:pt x="4228069" y="182823"/>
                  </a:lnTo>
                  <a:lnTo>
                    <a:pt x="4128064" y="197835"/>
                  </a:lnTo>
                  <a:lnTo>
                    <a:pt x="4028059" y="211529"/>
                  </a:lnTo>
                  <a:lnTo>
                    <a:pt x="3928055" y="224662"/>
                  </a:lnTo>
                  <a:lnTo>
                    <a:pt x="3828050" y="238170"/>
                  </a:lnTo>
                  <a:lnTo>
                    <a:pt x="3728045" y="252123"/>
                  </a:lnTo>
                  <a:lnTo>
                    <a:pt x="3628040" y="265450"/>
                  </a:lnTo>
                  <a:lnTo>
                    <a:pt x="3528035" y="276155"/>
                  </a:lnTo>
                  <a:lnTo>
                    <a:pt x="3428030" y="281073"/>
                  </a:lnTo>
                  <a:lnTo>
                    <a:pt x="3328025" y="282569"/>
                  </a:lnTo>
                  <a:lnTo>
                    <a:pt x="3228021" y="285637"/>
                  </a:lnTo>
                  <a:lnTo>
                    <a:pt x="3128016" y="290056"/>
                  </a:lnTo>
                  <a:lnTo>
                    <a:pt x="3028011" y="293779"/>
                  </a:lnTo>
                  <a:lnTo>
                    <a:pt x="2928006" y="300906"/>
                  </a:lnTo>
                  <a:lnTo>
                    <a:pt x="2828001" y="310599"/>
                  </a:lnTo>
                  <a:lnTo>
                    <a:pt x="2727996" y="319065"/>
                  </a:lnTo>
                  <a:lnTo>
                    <a:pt x="2627991" y="319392"/>
                  </a:lnTo>
                  <a:lnTo>
                    <a:pt x="2527987" y="307587"/>
                  </a:lnTo>
                  <a:lnTo>
                    <a:pt x="2427982" y="292219"/>
                  </a:lnTo>
                  <a:lnTo>
                    <a:pt x="2327977" y="276356"/>
                  </a:lnTo>
                  <a:lnTo>
                    <a:pt x="2227972" y="260073"/>
                  </a:lnTo>
                  <a:lnTo>
                    <a:pt x="2127967" y="241693"/>
                  </a:lnTo>
                  <a:lnTo>
                    <a:pt x="2027962" y="222049"/>
                  </a:lnTo>
                  <a:lnTo>
                    <a:pt x="1927957" y="202807"/>
                  </a:lnTo>
                  <a:lnTo>
                    <a:pt x="1827953" y="185208"/>
                  </a:lnTo>
                  <a:lnTo>
                    <a:pt x="1727948" y="170179"/>
                  </a:lnTo>
                  <a:lnTo>
                    <a:pt x="1627943" y="158465"/>
                  </a:lnTo>
                  <a:lnTo>
                    <a:pt x="1527938" y="150755"/>
                  </a:lnTo>
                  <a:lnTo>
                    <a:pt x="1427933" y="146899"/>
                  </a:lnTo>
                  <a:lnTo>
                    <a:pt x="1327928" y="146910"/>
                  </a:lnTo>
                  <a:lnTo>
                    <a:pt x="1227923" y="151051"/>
                  </a:lnTo>
                  <a:lnTo>
                    <a:pt x="1127919" y="159636"/>
                  </a:lnTo>
                  <a:lnTo>
                    <a:pt x="1027914" y="173000"/>
                  </a:lnTo>
                  <a:lnTo>
                    <a:pt x="927909" y="191461"/>
                  </a:lnTo>
                  <a:lnTo>
                    <a:pt x="827904" y="215294"/>
                  </a:lnTo>
                  <a:lnTo>
                    <a:pt x="727899" y="244714"/>
                  </a:lnTo>
                  <a:lnTo>
                    <a:pt x="627894" y="279865"/>
                  </a:lnTo>
                  <a:lnTo>
                    <a:pt x="527889" y="320825"/>
                  </a:lnTo>
                  <a:lnTo>
                    <a:pt x="427885" y="367614"/>
                  </a:lnTo>
                  <a:lnTo>
                    <a:pt x="327880" y="420203"/>
                  </a:lnTo>
                  <a:lnTo>
                    <a:pt x="227875" y="478534"/>
                  </a:lnTo>
                  <a:lnTo>
                    <a:pt x="127870" y="542521"/>
                  </a:lnTo>
                  <a:lnTo>
                    <a:pt x="27865" y="612068"/>
                  </a:lnTo>
                  <a:lnTo>
                    <a:pt x="0" y="63296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941876" y="3728904"/>
              <a:ext cx="6145984" cy="816250"/>
            </a:xfrm>
            <a:custGeom>
              <a:avLst/>
              <a:pathLst>
                <a:path w="6145984" h="816250">
                  <a:moveTo>
                    <a:pt x="0" y="714451"/>
                  </a:moveTo>
                  <a:lnTo>
                    <a:pt x="27865" y="708106"/>
                  </a:lnTo>
                  <a:lnTo>
                    <a:pt x="127870" y="687256"/>
                  </a:lnTo>
                  <a:lnTo>
                    <a:pt x="227875" y="668372"/>
                  </a:lnTo>
                  <a:lnTo>
                    <a:pt x="327880" y="651495"/>
                  </a:lnTo>
                  <a:lnTo>
                    <a:pt x="427885" y="636668"/>
                  </a:lnTo>
                  <a:lnTo>
                    <a:pt x="527889" y="623935"/>
                  </a:lnTo>
                  <a:lnTo>
                    <a:pt x="627894" y="613337"/>
                  </a:lnTo>
                  <a:lnTo>
                    <a:pt x="727899" y="604918"/>
                  </a:lnTo>
                  <a:lnTo>
                    <a:pt x="827904" y="598720"/>
                  </a:lnTo>
                  <a:lnTo>
                    <a:pt x="927909" y="594786"/>
                  </a:lnTo>
                  <a:lnTo>
                    <a:pt x="1027914" y="593158"/>
                  </a:lnTo>
                  <a:lnTo>
                    <a:pt x="1127919" y="593880"/>
                  </a:lnTo>
                  <a:lnTo>
                    <a:pt x="1227923" y="596994"/>
                  </a:lnTo>
                  <a:lnTo>
                    <a:pt x="1327928" y="602542"/>
                  </a:lnTo>
                  <a:lnTo>
                    <a:pt x="1427933" y="610567"/>
                  </a:lnTo>
                  <a:lnTo>
                    <a:pt x="1527938" y="621113"/>
                  </a:lnTo>
                  <a:lnTo>
                    <a:pt x="1627943" y="634605"/>
                  </a:lnTo>
                  <a:lnTo>
                    <a:pt x="1727948" y="651930"/>
                  </a:lnTo>
                  <a:lnTo>
                    <a:pt x="1827953" y="672051"/>
                  </a:lnTo>
                  <a:lnTo>
                    <a:pt x="1927957" y="693778"/>
                  </a:lnTo>
                  <a:lnTo>
                    <a:pt x="2027962" y="715920"/>
                  </a:lnTo>
                  <a:lnTo>
                    <a:pt x="2127967" y="737286"/>
                  </a:lnTo>
                  <a:lnTo>
                    <a:pt x="2227972" y="756913"/>
                  </a:lnTo>
                  <a:lnTo>
                    <a:pt x="2327977" y="775219"/>
                  </a:lnTo>
                  <a:lnTo>
                    <a:pt x="2427982" y="791719"/>
                  </a:lnTo>
                  <a:lnTo>
                    <a:pt x="2527987" y="805700"/>
                  </a:lnTo>
                  <a:lnTo>
                    <a:pt x="2627991" y="816122"/>
                  </a:lnTo>
                  <a:lnTo>
                    <a:pt x="2727996" y="816250"/>
                  </a:lnTo>
                  <a:lnTo>
                    <a:pt x="2828001" y="807485"/>
                  </a:lnTo>
                  <a:lnTo>
                    <a:pt x="2928006" y="794930"/>
                  </a:lnTo>
                  <a:lnTo>
                    <a:pt x="3028011" y="783688"/>
                  </a:lnTo>
                  <a:lnTo>
                    <a:pt x="3128016" y="778355"/>
                  </a:lnTo>
                  <a:lnTo>
                    <a:pt x="3228021" y="775354"/>
                  </a:lnTo>
                  <a:lnTo>
                    <a:pt x="3328025" y="771947"/>
                  </a:lnTo>
                  <a:lnTo>
                    <a:pt x="3428030" y="767094"/>
                  </a:lnTo>
                  <a:lnTo>
                    <a:pt x="3528035" y="759760"/>
                  </a:lnTo>
                  <a:lnTo>
                    <a:pt x="3628040" y="750044"/>
                  </a:lnTo>
                  <a:lnTo>
                    <a:pt x="3728045" y="738714"/>
                  </a:lnTo>
                  <a:lnTo>
                    <a:pt x="3828050" y="726090"/>
                  </a:lnTo>
                  <a:lnTo>
                    <a:pt x="3928055" y="712489"/>
                  </a:lnTo>
                  <a:lnTo>
                    <a:pt x="4028059" y="698232"/>
                  </a:lnTo>
                  <a:lnTo>
                    <a:pt x="4128064" y="683635"/>
                  </a:lnTo>
                  <a:lnTo>
                    <a:pt x="4228069" y="669045"/>
                  </a:lnTo>
                  <a:lnTo>
                    <a:pt x="4328074" y="654561"/>
                  </a:lnTo>
                  <a:lnTo>
                    <a:pt x="4428079" y="639509"/>
                  </a:lnTo>
                  <a:lnTo>
                    <a:pt x="4528084" y="623141"/>
                  </a:lnTo>
                  <a:lnTo>
                    <a:pt x="4628089" y="604709"/>
                  </a:lnTo>
                  <a:lnTo>
                    <a:pt x="4728094" y="583482"/>
                  </a:lnTo>
                  <a:lnTo>
                    <a:pt x="4828098" y="559324"/>
                  </a:lnTo>
                  <a:lnTo>
                    <a:pt x="4928103" y="532385"/>
                  </a:lnTo>
                  <a:lnTo>
                    <a:pt x="5028108" y="502715"/>
                  </a:lnTo>
                  <a:lnTo>
                    <a:pt x="5128113" y="470363"/>
                  </a:lnTo>
                  <a:lnTo>
                    <a:pt x="5228118" y="435381"/>
                  </a:lnTo>
                  <a:lnTo>
                    <a:pt x="5328123" y="397817"/>
                  </a:lnTo>
                  <a:lnTo>
                    <a:pt x="5428128" y="357724"/>
                  </a:lnTo>
                  <a:lnTo>
                    <a:pt x="5528132" y="315150"/>
                  </a:lnTo>
                  <a:lnTo>
                    <a:pt x="5628137" y="270145"/>
                  </a:lnTo>
                  <a:lnTo>
                    <a:pt x="5728142" y="222761"/>
                  </a:lnTo>
                  <a:lnTo>
                    <a:pt x="5828147" y="173048"/>
                  </a:lnTo>
                  <a:lnTo>
                    <a:pt x="5928152" y="121054"/>
                  </a:lnTo>
                  <a:lnTo>
                    <a:pt x="6028157" y="66832"/>
                  </a:lnTo>
                  <a:lnTo>
                    <a:pt x="6128162" y="10431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2" name="pg32"/>
            <p:cNvSpPr/>
            <p:nvPr/>
          </p:nvSpPr>
          <p:spPr>
            <a:xfrm>
              <a:off x="941876" y="3518450"/>
              <a:ext cx="6145984" cy="1875824"/>
            </a:xfrm>
            <a:custGeom>
              <a:avLst/>
              <a:pathLst>
                <a:path w="6145984" h="1875824">
                  <a:moveTo>
                    <a:pt x="0" y="781568"/>
                  </a:moveTo>
                  <a:lnTo>
                    <a:pt x="27865" y="775064"/>
                  </a:lnTo>
                  <a:lnTo>
                    <a:pt x="127870" y="752047"/>
                  </a:lnTo>
                  <a:lnTo>
                    <a:pt x="227875" y="729284"/>
                  </a:lnTo>
                  <a:lnTo>
                    <a:pt x="327880" y="706717"/>
                  </a:lnTo>
                  <a:lnTo>
                    <a:pt x="427885" y="684296"/>
                  </a:lnTo>
                  <a:lnTo>
                    <a:pt x="527889" y="661997"/>
                  </a:lnTo>
                  <a:lnTo>
                    <a:pt x="627894" y="639827"/>
                  </a:lnTo>
                  <a:lnTo>
                    <a:pt x="727899" y="617841"/>
                  </a:lnTo>
                  <a:lnTo>
                    <a:pt x="827904" y="596148"/>
                  </a:lnTo>
                  <a:lnTo>
                    <a:pt x="927909" y="574926"/>
                  </a:lnTo>
                  <a:lnTo>
                    <a:pt x="1027914" y="554419"/>
                  </a:lnTo>
                  <a:lnTo>
                    <a:pt x="1127919" y="534933"/>
                  </a:lnTo>
                  <a:lnTo>
                    <a:pt x="1227923" y="516813"/>
                  </a:lnTo>
                  <a:lnTo>
                    <a:pt x="1327928" y="500423"/>
                  </a:lnTo>
                  <a:lnTo>
                    <a:pt x="1427933" y="486107"/>
                  </a:lnTo>
                  <a:lnTo>
                    <a:pt x="1527938" y="474156"/>
                  </a:lnTo>
                  <a:lnTo>
                    <a:pt x="1627943" y="465503"/>
                  </a:lnTo>
                  <a:lnTo>
                    <a:pt x="1727948" y="462374"/>
                  </a:lnTo>
                  <a:lnTo>
                    <a:pt x="1827953" y="463856"/>
                  </a:lnTo>
                  <a:lnTo>
                    <a:pt x="1927957" y="468753"/>
                  </a:lnTo>
                  <a:lnTo>
                    <a:pt x="2027962" y="476052"/>
                  </a:lnTo>
                  <a:lnTo>
                    <a:pt x="2127967" y="485041"/>
                  </a:lnTo>
                  <a:lnTo>
                    <a:pt x="2227972" y="497140"/>
                  </a:lnTo>
                  <a:lnTo>
                    <a:pt x="2327977" y="520218"/>
                  </a:lnTo>
                  <a:lnTo>
                    <a:pt x="2427982" y="548144"/>
                  </a:lnTo>
                  <a:lnTo>
                    <a:pt x="2527987" y="574446"/>
                  </a:lnTo>
                  <a:lnTo>
                    <a:pt x="2627991" y="595616"/>
                  </a:lnTo>
                  <a:lnTo>
                    <a:pt x="2727996" y="616968"/>
                  </a:lnTo>
                  <a:lnTo>
                    <a:pt x="2828001" y="638198"/>
                  </a:lnTo>
                  <a:lnTo>
                    <a:pt x="2928006" y="656918"/>
                  </a:lnTo>
                  <a:lnTo>
                    <a:pt x="3028011" y="673803"/>
                  </a:lnTo>
                  <a:lnTo>
                    <a:pt x="3128016" y="692298"/>
                  </a:lnTo>
                  <a:lnTo>
                    <a:pt x="3228021" y="716619"/>
                  </a:lnTo>
                  <a:lnTo>
                    <a:pt x="3328025" y="740703"/>
                  </a:lnTo>
                  <a:lnTo>
                    <a:pt x="3428030" y="760171"/>
                  </a:lnTo>
                  <a:lnTo>
                    <a:pt x="3528035" y="775784"/>
                  </a:lnTo>
                  <a:lnTo>
                    <a:pt x="3628040" y="790619"/>
                  </a:lnTo>
                  <a:lnTo>
                    <a:pt x="3728045" y="804572"/>
                  </a:lnTo>
                  <a:lnTo>
                    <a:pt x="3828050" y="816473"/>
                  </a:lnTo>
                  <a:lnTo>
                    <a:pt x="3928055" y="826060"/>
                  </a:lnTo>
                  <a:lnTo>
                    <a:pt x="4028059" y="834188"/>
                  </a:lnTo>
                  <a:lnTo>
                    <a:pt x="4128064" y="842566"/>
                  </a:lnTo>
                  <a:lnTo>
                    <a:pt x="4228069" y="852786"/>
                  </a:lnTo>
                  <a:lnTo>
                    <a:pt x="4328074" y="863293"/>
                  </a:lnTo>
                  <a:lnTo>
                    <a:pt x="4428079" y="872029"/>
                  </a:lnTo>
                  <a:lnTo>
                    <a:pt x="4528084" y="877407"/>
                  </a:lnTo>
                  <a:lnTo>
                    <a:pt x="4628089" y="878140"/>
                  </a:lnTo>
                  <a:lnTo>
                    <a:pt x="4728094" y="873088"/>
                  </a:lnTo>
                  <a:lnTo>
                    <a:pt x="4828098" y="861629"/>
                  </a:lnTo>
                  <a:lnTo>
                    <a:pt x="4928103" y="843445"/>
                  </a:lnTo>
                  <a:lnTo>
                    <a:pt x="5028108" y="818114"/>
                  </a:lnTo>
                  <a:lnTo>
                    <a:pt x="5128113" y="785238"/>
                  </a:lnTo>
                  <a:lnTo>
                    <a:pt x="5228118" y="744503"/>
                  </a:lnTo>
                  <a:lnTo>
                    <a:pt x="5328123" y="695705"/>
                  </a:lnTo>
                  <a:lnTo>
                    <a:pt x="5428128" y="638761"/>
                  </a:lnTo>
                  <a:lnTo>
                    <a:pt x="5528132" y="573692"/>
                  </a:lnTo>
                  <a:lnTo>
                    <a:pt x="5628137" y="500599"/>
                  </a:lnTo>
                  <a:lnTo>
                    <a:pt x="5728142" y="419635"/>
                  </a:lnTo>
                  <a:lnTo>
                    <a:pt x="5828147" y="330984"/>
                  </a:lnTo>
                  <a:lnTo>
                    <a:pt x="5928152" y="234846"/>
                  </a:lnTo>
                  <a:lnTo>
                    <a:pt x="6028157" y="131425"/>
                  </a:lnTo>
                  <a:lnTo>
                    <a:pt x="6128162" y="20921"/>
                  </a:lnTo>
                  <a:lnTo>
                    <a:pt x="6145984" y="0"/>
                  </a:lnTo>
                  <a:lnTo>
                    <a:pt x="6145984" y="1420873"/>
                  </a:lnTo>
                  <a:lnTo>
                    <a:pt x="6128162" y="1418733"/>
                  </a:lnTo>
                  <a:lnTo>
                    <a:pt x="6028157" y="1407677"/>
                  </a:lnTo>
                  <a:lnTo>
                    <a:pt x="5928152" y="1397603"/>
                  </a:lnTo>
                  <a:lnTo>
                    <a:pt x="5828147" y="1388545"/>
                  </a:lnTo>
                  <a:lnTo>
                    <a:pt x="5728142" y="1380543"/>
                  </a:lnTo>
                  <a:lnTo>
                    <a:pt x="5628137" y="1373629"/>
                  </a:lnTo>
                  <a:lnTo>
                    <a:pt x="5528132" y="1367821"/>
                  </a:lnTo>
                  <a:lnTo>
                    <a:pt x="5428128" y="1363109"/>
                  </a:lnTo>
                  <a:lnTo>
                    <a:pt x="5328123" y="1359425"/>
                  </a:lnTo>
                  <a:lnTo>
                    <a:pt x="5228118" y="1356626"/>
                  </a:lnTo>
                  <a:lnTo>
                    <a:pt x="5128113" y="1354461"/>
                  </a:lnTo>
                  <a:lnTo>
                    <a:pt x="5028108" y="1352563"/>
                  </a:lnTo>
                  <a:lnTo>
                    <a:pt x="4928103" y="1350450"/>
                  </a:lnTo>
                  <a:lnTo>
                    <a:pt x="4828098" y="1347560"/>
                  </a:lnTo>
                  <a:lnTo>
                    <a:pt x="4728094" y="1343303"/>
                  </a:lnTo>
                  <a:lnTo>
                    <a:pt x="4628089" y="1336753"/>
                  </a:lnTo>
                  <a:lnTo>
                    <a:pt x="4528084" y="1327471"/>
                  </a:lnTo>
                  <a:lnTo>
                    <a:pt x="4428079" y="1316747"/>
                  </a:lnTo>
                  <a:lnTo>
                    <a:pt x="4328074" y="1305789"/>
                  </a:lnTo>
                  <a:lnTo>
                    <a:pt x="4228069" y="1295507"/>
                  </a:lnTo>
                  <a:lnTo>
                    <a:pt x="4128064" y="1286117"/>
                  </a:lnTo>
                  <a:lnTo>
                    <a:pt x="4028059" y="1275965"/>
                  </a:lnTo>
                  <a:lnTo>
                    <a:pt x="3928055" y="1265628"/>
                  </a:lnTo>
                  <a:lnTo>
                    <a:pt x="3828050" y="1255861"/>
                  </a:lnTo>
                  <a:lnTo>
                    <a:pt x="3728045" y="1246568"/>
                  </a:lnTo>
                  <a:lnTo>
                    <a:pt x="3628040" y="1236536"/>
                  </a:lnTo>
                  <a:lnTo>
                    <a:pt x="3528035" y="1223642"/>
                  </a:lnTo>
                  <a:lnTo>
                    <a:pt x="3428030" y="1203286"/>
                  </a:lnTo>
                  <a:lnTo>
                    <a:pt x="3328025" y="1177228"/>
                  </a:lnTo>
                  <a:lnTo>
                    <a:pt x="3228021" y="1152477"/>
                  </a:lnTo>
                  <a:lnTo>
                    <a:pt x="3128016" y="1130942"/>
                  </a:lnTo>
                  <a:lnTo>
                    <a:pt x="3028011" y="1109284"/>
                  </a:lnTo>
                  <a:lnTo>
                    <a:pt x="2928006" y="1084323"/>
                  </a:lnTo>
                  <a:lnTo>
                    <a:pt x="2828001" y="1059983"/>
                  </a:lnTo>
                  <a:lnTo>
                    <a:pt x="2727996" y="1038165"/>
                  </a:lnTo>
                  <a:lnTo>
                    <a:pt x="2627991" y="1017706"/>
                  </a:lnTo>
                  <a:lnTo>
                    <a:pt x="2527987" y="993823"/>
                  </a:lnTo>
                  <a:lnTo>
                    <a:pt x="2427982" y="964797"/>
                  </a:lnTo>
                  <a:lnTo>
                    <a:pt x="2327977" y="938122"/>
                  </a:lnTo>
                  <a:lnTo>
                    <a:pt x="2227972" y="919015"/>
                  </a:lnTo>
                  <a:lnTo>
                    <a:pt x="2127967" y="909366"/>
                  </a:lnTo>
                  <a:lnTo>
                    <a:pt x="2027962" y="903755"/>
                  </a:lnTo>
                  <a:lnTo>
                    <a:pt x="1927957" y="902151"/>
                  </a:lnTo>
                  <a:lnTo>
                    <a:pt x="1827953" y="905357"/>
                  </a:lnTo>
                  <a:lnTo>
                    <a:pt x="1727948" y="913873"/>
                  </a:lnTo>
                  <a:lnTo>
                    <a:pt x="1627943" y="928017"/>
                  </a:lnTo>
                  <a:lnTo>
                    <a:pt x="1527938" y="948022"/>
                  </a:lnTo>
                  <a:lnTo>
                    <a:pt x="1427933" y="973107"/>
                  </a:lnTo>
                  <a:lnTo>
                    <a:pt x="1327928" y="1003202"/>
                  </a:lnTo>
                  <a:lnTo>
                    <a:pt x="1227923" y="1038613"/>
                  </a:lnTo>
                  <a:lnTo>
                    <a:pt x="1127919" y="1079700"/>
                  </a:lnTo>
                  <a:lnTo>
                    <a:pt x="1027914" y="1126840"/>
                  </a:lnTo>
                  <a:lnTo>
                    <a:pt x="927909" y="1180395"/>
                  </a:lnTo>
                  <a:lnTo>
                    <a:pt x="827904" y="1240684"/>
                  </a:lnTo>
                  <a:lnTo>
                    <a:pt x="727899" y="1307967"/>
                  </a:lnTo>
                  <a:lnTo>
                    <a:pt x="627894" y="1382435"/>
                  </a:lnTo>
                  <a:lnTo>
                    <a:pt x="527889" y="1464214"/>
                  </a:lnTo>
                  <a:lnTo>
                    <a:pt x="427885" y="1553372"/>
                  </a:lnTo>
                  <a:lnTo>
                    <a:pt x="327880" y="1649932"/>
                  </a:lnTo>
                  <a:lnTo>
                    <a:pt x="227875" y="1753883"/>
                  </a:lnTo>
                  <a:lnTo>
                    <a:pt x="127870" y="1865193"/>
                  </a:lnTo>
                  <a:lnTo>
                    <a:pt x="118907" y="1875824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3" name="pl33"/>
            <p:cNvSpPr/>
            <p:nvPr/>
          </p:nvSpPr>
          <p:spPr>
            <a:xfrm>
              <a:off x="941876" y="3518450"/>
              <a:ext cx="6145984" cy="878140"/>
            </a:xfrm>
            <a:custGeom>
              <a:avLst/>
              <a:pathLst>
                <a:path w="6145984" h="878140">
                  <a:moveTo>
                    <a:pt x="0" y="781568"/>
                  </a:moveTo>
                  <a:lnTo>
                    <a:pt x="27865" y="775064"/>
                  </a:lnTo>
                  <a:lnTo>
                    <a:pt x="127870" y="752047"/>
                  </a:lnTo>
                  <a:lnTo>
                    <a:pt x="227875" y="729284"/>
                  </a:lnTo>
                  <a:lnTo>
                    <a:pt x="327880" y="706717"/>
                  </a:lnTo>
                  <a:lnTo>
                    <a:pt x="427885" y="684296"/>
                  </a:lnTo>
                  <a:lnTo>
                    <a:pt x="527889" y="661997"/>
                  </a:lnTo>
                  <a:lnTo>
                    <a:pt x="627894" y="639827"/>
                  </a:lnTo>
                  <a:lnTo>
                    <a:pt x="727899" y="617841"/>
                  </a:lnTo>
                  <a:lnTo>
                    <a:pt x="827904" y="596148"/>
                  </a:lnTo>
                  <a:lnTo>
                    <a:pt x="927909" y="574926"/>
                  </a:lnTo>
                  <a:lnTo>
                    <a:pt x="1027914" y="554419"/>
                  </a:lnTo>
                  <a:lnTo>
                    <a:pt x="1127919" y="534933"/>
                  </a:lnTo>
                  <a:lnTo>
                    <a:pt x="1227923" y="516813"/>
                  </a:lnTo>
                  <a:lnTo>
                    <a:pt x="1327928" y="500423"/>
                  </a:lnTo>
                  <a:lnTo>
                    <a:pt x="1427933" y="486107"/>
                  </a:lnTo>
                  <a:lnTo>
                    <a:pt x="1527938" y="474156"/>
                  </a:lnTo>
                  <a:lnTo>
                    <a:pt x="1627943" y="465503"/>
                  </a:lnTo>
                  <a:lnTo>
                    <a:pt x="1727948" y="462374"/>
                  </a:lnTo>
                  <a:lnTo>
                    <a:pt x="1827953" y="463856"/>
                  </a:lnTo>
                  <a:lnTo>
                    <a:pt x="1927957" y="468753"/>
                  </a:lnTo>
                  <a:lnTo>
                    <a:pt x="2027962" y="476052"/>
                  </a:lnTo>
                  <a:lnTo>
                    <a:pt x="2127967" y="485041"/>
                  </a:lnTo>
                  <a:lnTo>
                    <a:pt x="2227972" y="497140"/>
                  </a:lnTo>
                  <a:lnTo>
                    <a:pt x="2327977" y="520218"/>
                  </a:lnTo>
                  <a:lnTo>
                    <a:pt x="2427982" y="548144"/>
                  </a:lnTo>
                  <a:lnTo>
                    <a:pt x="2527987" y="574446"/>
                  </a:lnTo>
                  <a:lnTo>
                    <a:pt x="2627991" y="595616"/>
                  </a:lnTo>
                  <a:lnTo>
                    <a:pt x="2727996" y="616968"/>
                  </a:lnTo>
                  <a:lnTo>
                    <a:pt x="2828001" y="638198"/>
                  </a:lnTo>
                  <a:lnTo>
                    <a:pt x="2928006" y="656918"/>
                  </a:lnTo>
                  <a:lnTo>
                    <a:pt x="3028011" y="673803"/>
                  </a:lnTo>
                  <a:lnTo>
                    <a:pt x="3128016" y="692298"/>
                  </a:lnTo>
                  <a:lnTo>
                    <a:pt x="3228021" y="716619"/>
                  </a:lnTo>
                  <a:lnTo>
                    <a:pt x="3328025" y="740703"/>
                  </a:lnTo>
                  <a:lnTo>
                    <a:pt x="3428030" y="760171"/>
                  </a:lnTo>
                  <a:lnTo>
                    <a:pt x="3528035" y="775784"/>
                  </a:lnTo>
                  <a:lnTo>
                    <a:pt x="3628040" y="790619"/>
                  </a:lnTo>
                  <a:lnTo>
                    <a:pt x="3728045" y="804572"/>
                  </a:lnTo>
                  <a:lnTo>
                    <a:pt x="3828050" y="816473"/>
                  </a:lnTo>
                  <a:lnTo>
                    <a:pt x="3928055" y="826060"/>
                  </a:lnTo>
                  <a:lnTo>
                    <a:pt x="4028059" y="834188"/>
                  </a:lnTo>
                  <a:lnTo>
                    <a:pt x="4128064" y="842566"/>
                  </a:lnTo>
                  <a:lnTo>
                    <a:pt x="4228069" y="852786"/>
                  </a:lnTo>
                  <a:lnTo>
                    <a:pt x="4328074" y="863293"/>
                  </a:lnTo>
                  <a:lnTo>
                    <a:pt x="4428079" y="872029"/>
                  </a:lnTo>
                  <a:lnTo>
                    <a:pt x="4528084" y="877407"/>
                  </a:lnTo>
                  <a:lnTo>
                    <a:pt x="4628089" y="878140"/>
                  </a:lnTo>
                  <a:lnTo>
                    <a:pt x="4728094" y="873088"/>
                  </a:lnTo>
                  <a:lnTo>
                    <a:pt x="4828098" y="861629"/>
                  </a:lnTo>
                  <a:lnTo>
                    <a:pt x="4928103" y="843445"/>
                  </a:lnTo>
                  <a:lnTo>
                    <a:pt x="5028108" y="818114"/>
                  </a:lnTo>
                  <a:lnTo>
                    <a:pt x="5128113" y="785238"/>
                  </a:lnTo>
                  <a:lnTo>
                    <a:pt x="5228118" y="744503"/>
                  </a:lnTo>
                  <a:lnTo>
                    <a:pt x="5328123" y="695705"/>
                  </a:lnTo>
                  <a:lnTo>
                    <a:pt x="5428128" y="638761"/>
                  </a:lnTo>
                  <a:lnTo>
                    <a:pt x="5528132" y="573692"/>
                  </a:lnTo>
                  <a:lnTo>
                    <a:pt x="5628137" y="500599"/>
                  </a:lnTo>
                  <a:lnTo>
                    <a:pt x="5728142" y="419635"/>
                  </a:lnTo>
                  <a:lnTo>
                    <a:pt x="5828147" y="330984"/>
                  </a:lnTo>
                  <a:lnTo>
                    <a:pt x="5928152" y="234846"/>
                  </a:lnTo>
                  <a:lnTo>
                    <a:pt x="6028157" y="131425"/>
                  </a:lnTo>
                  <a:lnTo>
                    <a:pt x="6128162" y="20921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1060783" y="4420602"/>
              <a:ext cx="6027076" cy="973673"/>
            </a:xfrm>
            <a:custGeom>
              <a:avLst/>
              <a:pathLst>
                <a:path w="6027076" h="973673">
                  <a:moveTo>
                    <a:pt x="6027076" y="518722"/>
                  </a:moveTo>
                  <a:lnTo>
                    <a:pt x="6009254" y="516582"/>
                  </a:lnTo>
                  <a:lnTo>
                    <a:pt x="5909249" y="505526"/>
                  </a:lnTo>
                  <a:lnTo>
                    <a:pt x="5809244" y="495451"/>
                  </a:lnTo>
                  <a:lnTo>
                    <a:pt x="5709239" y="486394"/>
                  </a:lnTo>
                  <a:lnTo>
                    <a:pt x="5609234" y="478391"/>
                  </a:lnTo>
                  <a:lnTo>
                    <a:pt x="5509230" y="471477"/>
                  </a:lnTo>
                  <a:lnTo>
                    <a:pt x="5409225" y="465670"/>
                  </a:lnTo>
                  <a:lnTo>
                    <a:pt x="5309220" y="460958"/>
                  </a:lnTo>
                  <a:lnTo>
                    <a:pt x="5209215" y="457274"/>
                  </a:lnTo>
                  <a:lnTo>
                    <a:pt x="5109210" y="454475"/>
                  </a:lnTo>
                  <a:lnTo>
                    <a:pt x="5009205" y="452310"/>
                  </a:lnTo>
                  <a:lnTo>
                    <a:pt x="4909200" y="450412"/>
                  </a:lnTo>
                  <a:lnTo>
                    <a:pt x="4809196" y="448299"/>
                  </a:lnTo>
                  <a:lnTo>
                    <a:pt x="4709191" y="445408"/>
                  </a:lnTo>
                  <a:lnTo>
                    <a:pt x="4609186" y="441151"/>
                  </a:lnTo>
                  <a:lnTo>
                    <a:pt x="4509181" y="434602"/>
                  </a:lnTo>
                  <a:lnTo>
                    <a:pt x="4409176" y="425320"/>
                  </a:lnTo>
                  <a:lnTo>
                    <a:pt x="4309171" y="414596"/>
                  </a:lnTo>
                  <a:lnTo>
                    <a:pt x="4209166" y="403638"/>
                  </a:lnTo>
                  <a:lnTo>
                    <a:pt x="4109161" y="393356"/>
                  </a:lnTo>
                  <a:lnTo>
                    <a:pt x="4009157" y="383965"/>
                  </a:lnTo>
                  <a:lnTo>
                    <a:pt x="3909152" y="373814"/>
                  </a:lnTo>
                  <a:lnTo>
                    <a:pt x="3809147" y="363477"/>
                  </a:lnTo>
                  <a:lnTo>
                    <a:pt x="3709142" y="353710"/>
                  </a:lnTo>
                  <a:lnTo>
                    <a:pt x="3609137" y="344417"/>
                  </a:lnTo>
                  <a:lnTo>
                    <a:pt x="3509132" y="334384"/>
                  </a:lnTo>
                  <a:lnTo>
                    <a:pt x="3409127" y="321490"/>
                  </a:lnTo>
                  <a:lnTo>
                    <a:pt x="3309123" y="301135"/>
                  </a:lnTo>
                  <a:lnTo>
                    <a:pt x="3209118" y="275076"/>
                  </a:lnTo>
                  <a:lnTo>
                    <a:pt x="3109113" y="250326"/>
                  </a:lnTo>
                  <a:lnTo>
                    <a:pt x="3009108" y="228791"/>
                  </a:lnTo>
                  <a:lnTo>
                    <a:pt x="2909103" y="207133"/>
                  </a:lnTo>
                  <a:lnTo>
                    <a:pt x="2809098" y="182171"/>
                  </a:lnTo>
                  <a:lnTo>
                    <a:pt x="2709093" y="157832"/>
                  </a:lnTo>
                  <a:lnTo>
                    <a:pt x="2609089" y="136013"/>
                  </a:lnTo>
                  <a:lnTo>
                    <a:pt x="2509084" y="115555"/>
                  </a:lnTo>
                  <a:lnTo>
                    <a:pt x="2409079" y="91671"/>
                  </a:lnTo>
                  <a:lnTo>
                    <a:pt x="2309074" y="62646"/>
                  </a:lnTo>
                  <a:lnTo>
                    <a:pt x="2209069" y="35971"/>
                  </a:lnTo>
                  <a:lnTo>
                    <a:pt x="2109064" y="16864"/>
                  </a:lnTo>
                  <a:lnTo>
                    <a:pt x="2009059" y="7214"/>
                  </a:lnTo>
                  <a:lnTo>
                    <a:pt x="1909055" y="1604"/>
                  </a:lnTo>
                  <a:lnTo>
                    <a:pt x="1809050" y="0"/>
                  </a:lnTo>
                  <a:lnTo>
                    <a:pt x="1709045" y="3206"/>
                  </a:lnTo>
                  <a:lnTo>
                    <a:pt x="1609040" y="11721"/>
                  </a:lnTo>
                  <a:lnTo>
                    <a:pt x="1509035" y="25866"/>
                  </a:lnTo>
                  <a:lnTo>
                    <a:pt x="1409030" y="45871"/>
                  </a:lnTo>
                  <a:lnTo>
                    <a:pt x="1309025" y="70955"/>
                  </a:lnTo>
                  <a:lnTo>
                    <a:pt x="1209021" y="101050"/>
                  </a:lnTo>
                  <a:lnTo>
                    <a:pt x="1109016" y="136462"/>
                  </a:lnTo>
                  <a:lnTo>
                    <a:pt x="1009011" y="177549"/>
                  </a:lnTo>
                  <a:lnTo>
                    <a:pt x="909006" y="224689"/>
                  </a:lnTo>
                  <a:lnTo>
                    <a:pt x="809001" y="278243"/>
                  </a:lnTo>
                  <a:lnTo>
                    <a:pt x="708996" y="338532"/>
                  </a:lnTo>
                  <a:lnTo>
                    <a:pt x="608991" y="405815"/>
                  </a:lnTo>
                  <a:lnTo>
                    <a:pt x="508987" y="480283"/>
                  </a:lnTo>
                  <a:lnTo>
                    <a:pt x="408982" y="562062"/>
                  </a:lnTo>
                  <a:lnTo>
                    <a:pt x="308977" y="651220"/>
                  </a:lnTo>
                  <a:lnTo>
                    <a:pt x="208972" y="747780"/>
                  </a:lnTo>
                  <a:lnTo>
                    <a:pt x="108967" y="851731"/>
                  </a:lnTo>
                  <a:lnTo>
                    <a:pt x="8962" y="963042"/>
                  </a:lnTo>
                  <a:lnTo>
                    <a:pt x="0" y="973673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941876" y="4203057"/>
              <a:ext cx="6145984" cy="715623"/>
            </a:xfrm>
            <a:custGeom>
              <a:avLst/>
              <a:pathLst>
                <a:path w="6145984" h="715623">
                  <a:moveTo>
                    <a:pt x="0" y="715623"/>
                  </a:moveTo>
                  <a:lnTo>
                    <a:pt x="27865" y="694833"/>
                  </a:lnTo>
                  <a:lnTo>
                    <a:pt x="127870" y="624013"/>
                  </a:lnTo>
                  <a:lnTo>
                    <a:pt x="227875" y="556977"/>
                  </a:lnTo>
                  <a:lnTo>
                    <a:pt x="327880" y="493717"/>
                  </a:lnTo>
                  <a:lnTo>
                    <a:pt x="427885" y="434227"/>
                  </a:lnTo>
                  <a:lnTo>
                    <a:pt x="527889" y="378498"/>
                  </a:lnTo>
                  <a:lnTo>
                    <a:pt x="627894" y="326524"/>
                  </a:lnTo>
                  <a:lnTo>
                    <a:pt x="727899" y="278297"/>
                  </a:lnTo>
                  <a:lnTo>
                    <a:pt x="827904" y="233809"/>
                  </a:lnTo>
                  <a:lnTo>
                    <a:pt x="927909" y="193054"/>
                  </a:lnTo>
                  <a:lnTo>
                    <a:pt x="1027914" y="156023"/>
                  </a:lnTo>
                  <a:lnTo>
                    <a:pt x="1127919" y="122710"/>
                  </a:lnTo>
                  <a:lnTo>
                    <a:pt x="1227923" y="93106"/>
                  </a:lnTo>
                  <a:lnTo>
                    <a:pt x="1327928" y="67205"/>
                  </a:lnTo>
                  <a:lnTo>
                    <a:pt x="1427933" y="45000"/>
                  </a:lnTo>
                  <a:lnTo>
                    <a:pt x="1527938" y="26482"/>
                  </a:lnTo>
                  <a:lnTo>
                    <a:pt x="1627943" y="12153"/>
                  </a:lnTo>
                  <a:lnTo>
                    <a:pt x="1727948" y="3517"/>
                  </a:lnTo>
                  <a:lnTo>
                    <a:pt x="1827953" y="0"/>
                  </a:lnTo>
                  <a:lnTo>
                    <a:pt x="1927957" y="845"/>
                  </a:lnTo>
                  <a:lnTo>
                    <a:pt x="2027962" y="5297"/>
                  </a:lnTo>
                  <a:lnTo>
                    <a:pt x="2127967" y="12597"/>
                  </a:lnTo>
                  <a:lnTo>
                    <a:pt x="2227972" y="23471"/>
                  </a:lnTo>
                  <a:lnTo>
                    <a:pt x="2327977" y="44563"/>
                  </a:lnTo>
                  <a:lnTo>
                    <a:pt x="2427982" y="71864"/>
                  </a:lnTo>
                  <a:lnTo>
                    <a:pt x="2527987" y="99527"/>
                  </a:lnTo>
                  <a:lnTo>
                    <a:pt x="2627991" y="122054"/>
                  </a:lnTo>
                  <a:lnTo>
                    <a:pt x="2727996" y="142960"/>
                  </a:lnTo>
                  <a:lnTo>
                    <a:pt x="2828001" y="164484"/>
                  </a:lnTo>
                  <a:lnTo>
                    <a:pt x="2928006" y="186014"/>
                  </a:lnTo>
                  <a:lnTo>
                    <a:pt x="3028011" y="206936"/>
                  </a:lnTo>
                  <a:lnTo>
                    <a:pt x="3128016" y="227013"/>
                  </a:lnTo>
                  <a:lnTo>
                    <a:pt x="3228021" y="249941"/>
                  </a:lnTo>
                  <a:lnTo>
                    <a:pt x="3328025" y="274358"/>
                  </a:lnTo>
                  <a:lnTo>
                    <a:pt x="3428030" y="297122"/>
                  </a:lnTo>
                  <a:lnTo>
                    <a:pt x="3528035" y="315106"/>
                  </a:lnTo>
                  <a:lnTo>
                    <a:pt x="3628040" y="328971"/>
                  </a:lnTo>
                  <a:lnTo>
                    <a:pt x="3728045" y="340963"/>
                  </a:lnTo>
                  <a:lnTo>
                    <a:pt x="3828050" y="351560"/>
                  </a:lnTo>
                  <a:lnTo>
                    <a:pt x="3928055" y="361237"/>
                  </a:lnTo>
                  <a:lnTo>
                    <a:pt x="4028059" y="370470"/>
                  </a:lnTo>
                  <a:lnTo>
                    <a:pt x="4128064" y="379734"/>
                  </a:lnTo>
                  <a:lnTo>
                    <a:pt x="4228069" y="389540"/>
                  </a:lnTo>
                  <a:lnTo>
                    <a:pt x="4328074" y="399934"/>
                  </a:lnTo>
                  <a:lnTo>
                    <a:pt x="4428079" y="409781"/>
                  </a:lnTo>
                  <a:lnTo>
                    <a:pt x="4528084" y="417832"/>
                  </a:lnTo>
                  <a:lnTo>
                    <a:pt x="4628089" y="422840"/>
                  </a:lnTo>
                  <a:lnTo>
                    <a:pt x="4728094" y="423588"/>
                  </a:lnTo>
                  <a:lnTo>
                    <a:pt x="4828098" y="419987"/>
                  </a:lnTo>
                  <a:lnTo>
                    <a:pt x="4928103" y="412341"/>
                  </a:lnTo>
                  <a:lnTo>
                    <a:pt x="5028108" y="400732"/>
                  </a:lnTo>
                  <a:lnTo>
                    <a:pt x="5128113" y="385243"/>
                  </a:lnTo>
                  <a:lnTo>
                    <a:pt x="5228118" y="365957"/>
                  </a:lnTo>
                  <a:lnTo>
                    <a:pt x="5328123" y="342958"/>
                  </a:lnTo>
                  <a:lnTo>
                    <a:pt x="5428128" y="316328"/>
                  </a:lnTo>
                  <a:lnTo>
                    <a:pt x="5528132" y="286150"/>
                  </a:lnTo>
                  <a:lnTo>
                    <a:pt x="5628137" y="252507"/>
                  </a:lnTo>
                  <a:lnTo>
                    <a:pt x="5728142" y="215482"/>
                  </a:lnTo>
                  <a:lnTo>
                    <a:pt x="5828147" y="175158"/>
                  </a:lnTo>
                  <a:lnTo>
                    <a:pt x="5928152" y="131618"/>
                  </a:lnTo>
                  <a:lnTo>
                    <a:pt x="6028157" y="84944"/>
                  </a:lnTo>
                  <a:lnTo>
                    <a:pt x="6128162" y="35220"/>
                  </a:lnTo>
                  <a:lnTo>
                    <a:pt x="6145984" y="2583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6" name="pg36"/>
            <p:cNvSpPr/>
            <p:nvPr/>
          </p:nvSpPr>
          <p:spPr>
            <a:xfrm>
              <a:off x="941876" y="3448325"/>
              <a:ext cx="6145984" cy="1735650"/>
            </a:xfrm>
            <a:custGeom>
              <a:avLst/>
              <a:pathLst>
                <a:path w="6145984" h="1735650">
                  <a:moveTo>
                    <a:pt x="0" y="540684"/>
                  </a:moveTo>
                  <a:lnTo>
                    <a:pt x="27865" y="544454"/>
                  </a:lnTo>
                  <a:lnTo>
                    <a:pt x="127870" y="557049"/>
                  </a:lnTo>
                  <a:lnTo>
                    <a:pt x="227875" y="568677"/>
                  </a:lnTo>
                  <a:lnTo>
                    <a:pt x="327880" y="579314"/>
                  </a:lnTo>
                  <a:lnTo>
                    <a:pt x="427885" y="588950"/>
                  </a:lnTo>
                  <a:lnTo>
                    <a:pt x="527889" y="597595"/>
                  </a:lnTo>
                  <a:lnTo>
                    <a:pt x="627894" y="605292"/>
                  </a:lnTo>
                  <a:lnTo>
                    <a:pt x="727899" y="612127"/>
                  </a:lnTo>
                  <a:lnTo>
                    <a:pt x="827904" y="618242"/>
                  </a:lnTo>
                  <a:lnTo>
                    <a:pt x="927909" y="623842"/>
                  </a:lnTo>
                  <a:lnTo>
                    <a:pt x="1027914" y="629198"/>
                  </a:lnTo>
                  <a:lnTo>
                    <a:pt x="1127919" y="634641"/>
                  </a:lnTo>
                  <a:lnTo>
                    <a:pt x="1227923" y="640539"/>
                  </a:lnTo>
                  <a:lnTo>
                    <a:pt x="1327928" y="647278"/>
                  </a:lnTo>
                  <a:lnTo>
                    <a:pt x="1427933" y="655225"/>
                  </a:lnTo>
                  <a:lnTo>
                    <a:pt x="1527938" y="664697"/>
                  </a:lnTo>
                  <a:lnTo>
                    <a:pt x="1627943" y="676507"/>
                  </a:lnTo>
                  <a:lnTo>
                    <a:pt x="1727948" y="692269"/>
                  </a:lnTo>
                  <a:lnTo>
                    <a:pt x="1827953" y="710802"/>
                  </a:lnTo>
                  <a:lnTo>
                    <a:pt x="1927957" y="730687"/>
                  </a:lnTo>
                  <a:lnTo>
                    <a:pt x="2027962" y="750679"/>
                  </a:lnTo>
                  <a:lnTo>
                    <a:pt x="2127967" y="769829"/>
                  </a:lnTo>
                  <a:lnTo>
                    <a:pt x="2227972" y="788118"/>
                  </a:lnTo>
                  <a:lnTo>
                    <a:pt x="2327977" y="807749"/>
                  </a:lnTo>
                  <a:lnTo>
                    <a:pt x="2427982" y="826198"/>
                  </a:lnTo>
                  <a:lnTo>
                    <a:pt x="2527987" y="842057"/>
                  </a:lnTo>
                  <a:lnTo>
                    <a:pt x="2627991" y="856435"/>
                  </a:lnTo>
                  <a:lnTo>
                    <a:pt x="2727996" y="870393"/>
                  </a:lnTo>
                  <a:lnTo>
                    <a:pt x="2828001" y="881932"/>
                  </a:lnTo>
                  <a:lnTo>
                    <a:pt x="2928006" y="890049"/>
                  </a:lnTo>
                  <a:lnTo>
                    <a:pt x="3028011" y="896695"/>
                  </a:lnTo>
                  <a:lnTo>
                    <a:pt x="3128016" y="906350"/>
                  </a:lnTo>
                  <a:lnTo>
                    <a:pt x="3228021" y="921930"/>
                  </a:lnTo>
                  <a:lnTo>
                    <a:pt x="3328025" y="937028"/>
                  </a:lnTo>
                  <a:lnTo>
                    <a:pt x="3428030" y="947419"/>
                  </a:lnTo>
                  <a:lnTo>
                    <a:pt x="3528035" y="953840"/>
                  </a:lnTo>
                  <a:lnTo>
                    <a:pt x="3628040" y="958992"/>
                  </a:lnTo>
                  <a:lnTo>
                    <a:pt x="3728045" y="962762"/>
                  </a:lnTo>
                  <a:lnTo>
                    <a:pt x="3828050" y="964290"/>
                  </a:lnTo>
                  <a:lnTo>
                    <a:pt x="3928055" y="963592"/>
                  </a:lnTo>
                  <a:lnTo>
                    <a:pt x="4028059" y="961764"/>
                  </a:lnTo>
                  <a:lnTo>
                    <a:pt x="4128064" y="960725"/>
                  </a:lnTo>
                  <a:lnTo>
                    <a:pt x="4228069" y="962134"/>
                  </a:lnTo>
                  <a:lnTo>
                    <a:pt x="4328074" y="963772"/>
                  </a:lnTo>
                  <a:lnTo>
                    <a:pt x="4428079" y="963610"/>
                  </a:lnTo>
                  <a:lnTo>
                    <a:pt x="4528084" y="960233"/>
                  </a:lnTo>
                  <a:lnTo>
                    <a:pt x="4628089" y="952510"/>
                  </a:lnTo>
                  <a:lnTo>
                    <a:pt x="4728094" y="939455"/>
                  </a:lnTo>
                  <a:lnTo>
                    <a:pt x="4828098" y="920443"/>
                  </a:lnTo>
                  <a:lnTo>
                    <a:pt x="4928103" y="895132"/>
                  </a:lnTo>
                  <a:lnTo>
                    <a:pt x="5028108" y="863106"/>
                  </a:lnTo>
                  <a:lnTo>
                    <a:pt x="5128113" y="823980"/>
                  </a:lnTo>
                  <a:lnTo>
                    <a:pt x="5228118" y="777442"/>
                  </a:lnTo>
                  <a:lnTo>
                    <a:pt x="5328123" y="723294"/>
                  </a:lnTo>
                  <a:lnTo>
                    <a:pt x="5428128" y="661450"/>
                  </a:lnTo>
                  <a:lnTo>
                    <a:pt x="5528132" y="591925"/>
                  </a:lnTo>
                  <a:lnTo>
                    <a:pt x="5628137" y="514813"/>
                  </a:lnTo>
                  <a:lnTo>
                    <a:pt x="5728142" y="430255"/>
                  </a:lnTo>
                  <a:lnTo>
                    <a:pt x="5828147" y="338427"/>
                  </a:lnTo>
                  <a:lnTo>
                    <a:pt x="5928152" y="239516"/>
                  </a:lnTo>
                  <a:lnTo>
                    <a:pt x="6028157" y="133714"/>
                  </a:lnTo>
                  <a:lnTo>
                    <a:pt x="6128162" y="21211"/>
                  </a:lnTo>
                  <a:lnTo>
                    <a:pt x="6145984" y="0"/>
                  </a:lnTo>
                  <a:lnTo>
                    <a:pt x="6145984" y="1372231"/>
                  </a:lnTo>
                  <a:lnTo>
                    <a:pt x="6128162" y="1371171"/>
                  </a:lnTo>
                  <a:lnTo>
                    <a:pt x="6028157" y="1366275"/>
                  </a:lnTo>
                  <a:lnTo>
                    <a:pt x="5928152" y="1362467"/>
                  </a:lnTo>
                  <a:lnTo>
                    <a:pt x="5828147" y="1359784"/>
                  </a:lnTo>
                  <a:lnTo>
                    <a:pt x="5728142" y="1358267"/>
                  </a:lnTo>
                  <a:lnTo>
                    <a:pt x="5628137" y="1357955"/>
                  </a:lnTo>
                  <a:lnTo>
                    <a:pt x="5528132" y="1358868"/>
                  </a:lnTo>
                  <a:lnTo>
                    <a:pt x="5428128" y="1361001"/>
                  </a:lnTo>
                  <a:lnTo>
                    <a:pt x="5328123" y="1364293"/>
                  </a:lnTo>
                  <a:lnTo>
                    <a:pt x="5228118" y="1368610"/>
                  </a:lnTo>
                  <a:lnTo>
                    <a:pt x="5128113" y="1373716"/>
                  </a:lnTo>
                  <a:lnTo>
                    <a:pt x="5028108" y="1379260"/>
                  </a:lnTo>
                  <a:lnTo>
                    <a:pt x="4928103" y="1384780"/>
                  </a:lnTo>
                  <a:lnTo>
                    <a:pt x="4828098" y="1389739"/>
                  </a:lnTo>
                  <a:lnTo>
                    <a:pt x="4728094" y="1393572"/>
                  </a:lnTo>
                  <a:lnTo>
                    <a:pt x="4628089" y="1395424"/>
                  </a:lnTo>
                  <a:lnTo>
                    <a:pt x="4528084" y="1394889"/>
                  </a:lnTo>
                  <a:lnTo>
                    <a:pt x="4428079" y="1393104"/>
                  </a:lnTo>
                  <a:lnTo>
                    <a:pt x="4328074" y="1391120"/>
                  </a:lnTo>
                  <a:lnTo>
                    <a:pt x="4228069" y="1389699"/>
                  </a:lnTo>
                  <a:lnTo>
                    <a:pt x="4128064" y="1389091"/>
                  </a:lnTo>
                  <a:lnTo>
                    <a:pt x="4028059" y="1388417"/>
                  </a:lnTo>
                  <a:lnTo>
                    <a:pt x="3928055" y="1388112"/>
                  </a:lnTo>
                  <a:lnTo>
                    <a:pt x="3828050" y="1388636"/>
                  </a:lnTo>
                  <a:lnTo>
                    <a:pt x="3728045" y="1389626"/>
                  </a:lnTo>
                  <a:lnTo>
                    <a:pt x="3628040" y="1389643"/>
                  </a:lnTo>
                  <a:lnTo>
                    <a:pt x="3528035" y="1386367"/>
                  </a:lnTo>
                  <a:lnTo>
                    <a:pt x="3428030" y="1375365"/>
                  </a:lnTo>
                  <a:lnTo>
                    <a:pt x="3328025" y="1358609"/>
                  </a:lnTo>
                  <a:lnTo>
                    <a:pt x="3228021" y="1342867"/>
                  </a:lnTo>
                  <a:lnTo>
                    <a:pt x="3128016" y="1329978"/>
                  </a:lnTo>
                  <a:lnTo>
                    <a:pt x="3028011" y="1317268"/>
                  </a:lnTo>
                  <a:lnTo>
                    <a:pt x="2928006" y="1302821"/>
                  </a:lnTo>
                  <a:lnTo>
                    <a:pt x="2828001" y="1289278"/>
                  </a:lnTo>
                  <a:lnTo>
                    <a:pt x="2727996" y="1277171"/>
                  </a:lnTo>
                  <a:lnTo>
                    <a:pt x="2627991" y="1264075"/>
                  </a:lnTo>
                  <a:lnTo>
                    <a:pt x="2527987" y="1247077"/>
                  </a:lnTo>
                  <a:lnTo>
                    <a:pt x="2427982" y="1228587"/>
                  </a:lnTo>
                  <a:lnTo>
                    <a:pt x="2327977" y="1211346"/>
                  </a:lnTo>
                  <a:lnTo>
                    <a:pt x="2227972" y="1195551"/>
                  </a:lnTo>
                  <a:lnTo>
                    <a:pt x="2127967" y="1179627"/>
                  </a:lnTo>
                  <a:lnTo>
                    <a:pt x="2027962" y="1163741"/>
                  </a:lnTo>
                  <a:lnTo>
                    <a:pt x="1927957" y="1149248"/>
                  </a:lnTo>
                  <a:lnTo>
                    <a:pt x="1827953" y="1137189"/>
                  </a:lnTo>
                  <a:lnTo>
                    <a:pt x="1727948" y="1128311"/>
                  </a:lnTo>
                  <a:lnTo>
                    <a:pt x="1627943" y="1123188"/>
                  </a:lnTo>
                  <a:lnTo>
                    <a:pt x="1527938" y="1122341"/>
                  </a:lnTo>
                  <a:lnTo>
                    <a:pt x="1427933" y="1125553"/>
                  </a:lnTo>
                  <a:lnTo>
                    <a:pt x="1327928" y="1132845"/>
                  </a:lnTo>
                  <a:lnTo>
                    <a:pt x="1227923" y="1144476"/>
                  </a:lnTo>
                  <a:lnTo>
                    <a:pt x="1127919" y="1160759"/>
                  </a:lnTo>
                  <a:lnTo>
                    <a:pt x="1027914" y="1182023"/>
                  </a:lnTo>
                  <a:lnTo>
                    <a:pt x="927909" y="1208583"/>
                  </a:lnTo>
                  <a:lnTo>
                    <a:pt x="827904" y="1240712"/>
                  </a:lnTo>
                  <a:lnTo>
                    <a:pt x="727899" y="1278627"/>
                  </a:lnTo>
                  <a:lnTo>
                    <a:pt x="627894" y="1322477"/>
                  </a:lnTo>
                  <a:lnTo>
                    <a:pt x="527889" y="1372349"/>
                  </a:lnTo>
                  <a:lnTo>
                    <a:pt x="427885" y="1428274"/>
                  </a:lnTo>
                  <a:lnTo>
                    <a:pt x="327880" y="1490239"/>
                  </a:lnTo>
                  <a:lnTo>
                    <a:pt x="227875" y="1558199"/>
                  </a:lnTo>
                  <a:lnTo>
                    <a:pt x="127870" y="1632088"/>
                  </a:lnTo>
                  <a:lnTo>
                    <a:pt x="27865" y="1711826"/>
                  </a:lnTo>
                  <a:lnTo>
                    <a:pt x="0" y="1735650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7" name="pl37"/>
            <p:cNvSpPr/>
            <p:nvPr/>
          </p:nvSpPr>
          <p:spPr>
            <a:xfrm>
              <a:off x="941876" y="3448325"/>
              <a:ext cx="6145984" cy="964290"/>
            </a:xfrm>
            <a:custGeom>
              <a:avLst/>
              <a:pathLst>
                <a:path w="6145984" h="964290">
                  <a:moveTo>
                    <a:pt x="0" y="540684"/>
                  </a:moveTo>
                  <a:lnTo>
                    <a:pt x="27865" y="544454"/>
                  </a:lnTo>
                  <a:lnTo>
                    <a:pt x="127870" y="557049"/>
                  </a:lnTo>
                  <a:lnTo>
                    <a:pt x="227875" y="568677"/>
                  </a:lnTo>
                  <a:lnTo>
                    <a:pt x="327880" y="579314"/>
                  </a:lnTo>
                  <a:lnTo>
                    <a:pt x="427885" y="588950"/>
                  </a:lnTo>
                  <a:lnTo>
                    <a:pt x="527889" y="597595"/>
                  </a:lnTo>
                  <a:lnTo>
                    <a:pt x="627894" y="605292"/>
                  </a:lnTo>
                  <a:lnTo>
                    <a:pt x="727899" y="612127"/>
                  </a:lnTo>
                  <a:lnTo>
                    <a:pt x="827904" y="618242"/>
                  </a:lnTo>
                  <a:lnTo>
                    <a:pt x="927909" y="623842"/>
                  </a:lnTo>
                  <a:lnTo>
                    <a:pt x="1027914" y="629198"/>
                  </a:lnTo>
                  <a:lnTo>
                    <a:pt x="1127919" y="634641"/>
                  </a:lnTo>
                  <a:lnTo>
                    <a:pt x="1227923" y="640539"/>
                  </a:lnTo>
                  <a:lnTo>
                    <a:pt x="1327928" y="647278"/>
                  </a:lnTo>
                  <a:lnTo>
                    <a:pt x="1427933" y="655225"/>
                  </a:lnTo>
                  <a:lnTo>
                    <a:pt x="1527938" y="664697"/>
                  </a:lnTo>
                  <a:lnTo>
                    <a:pt x="1627943" y="676507"/>
                  </a:lnTo>
                  <a:lnTo>
                    <a:pt x="1727948" y="692269"/>
                  </a:lnTo>
                  <a:lnTo>
                    <a:pt x="1827953" y="710802"/>
                  </a:lnTo>
                  <a:lnTo>
                    <a:pt x="1927957" y="730687"/>
                  </a:lnTo>
                  <a:lnTo>
                    <a:pt x="2027962" y="750679"/>
                  </a:lnTo>
                  <a:lnTo>
                    <a:pt x="2127967" y="769829"/>
                  </a:lnTo>
                  <a:lnTo>
                    <a:pt x="2227972" y="788118"/>
                  </a:lnTo>
                  <a:lnTo>
                    <a:pt x="2327977" y="807749"/>
                  </a:lnTo>
                  <a:lnTo>
                    <a:pt x="2427982" y="826198"/>
                  </a:lnTo>
                  <a:lnTo>
                    <a:pt x="2527987" y="842057"/>
                  </a:lnTo>
                  <a:lnTo>
                    <a:pt x="2627991" y="856435"/>
                  </a:lnTo>
                  <a:lnTo>
                    <a:pt x="2727996" y="870393"/>
                  </a:lnTo>
                  <a:lnTo>
                    <a:pt x="2828001" y="881932"/>
                  </a:lnTo>
                  <a:lnTo>
                    <a:pt x="2928006" y="890049"/>
                  </a:lnTo>
                  <a:lnTo>
                    <a:pt x="3028011" y="896695"/>
                  </a:lnTo>
                  <a:lnTo>
                    <a:pt x="3128016" y="906350"/>
                  </a:lnTo>
                  <a:lnTo>
                    <a:pt x="3228021" y="921930"/>
                  </a:lnTo>
                  <a:lnTo>
                    <a:pt x="3328025" y="937028"/>
                  </a:lnTo>
                  <a:lnTo>
                    <a:pt x="3428030" y="947419"/>
                  </a:lnTo>
                  <a:lnTo>
                    <a:pt x="3528035" y="953840"/>
                  </a:lnTo>
                  <a:lnTo>
                    <a:pt x="3628040" y="958992"/>
                  </a:lnTo>
                  <a:lnTo>
                    <a:pt x="3728045" y="962762"/>
                  </a:lnTo>
                  <a:lnTo>
                    <a:pt x="3828050" y="964290"/>
                  </a:lnTo>
                  <a:lnTo>
                    <a:pt x="3928055" y="963592"/>
                  </a:lnTo>
                  <a:lnTo>
                    <a:pt x="4028059" y="961764"/>
                  </a:lnTo>
                  <a:lnTo>
                    <a:pt x="4128064" y="960725"/>
                  </a:lnTo>
                  <a:lnTo>
                    <a:pt x="4228069" y="962134"/>
                  </a:lnTo>
                  <a:lnTo>
                    <a:pt x="4328074" y="963772"/>
                  </a:lnTo>
                  <a:lnTo>
                    <a:pt x="4428079" y="963610"/>
                  </a:lnTo>
                  <a:lnTo>
                    <a:pt x="4528084" y="960233"/>
                  </a:lnTo>
                  <a:lnTo>
                    <a:pt x="4628089" y="952510"/>
                  </a:lnTo>
                  <a:lnTo>
                    <a:pt x="4728094" y="939455"/>
                  </a:lnTo>
                  <a:lnTo>
                    <a:pt x="4828098" y="920443"/>
                  </a:lnTo>
                  <a:lnTo>
                    <a:pt x="4928103" y="895132"/>
                  </a:lnTo>
                  <a:lnTo>
                    <a:pt x="5028108" y="863106"/>
                  </a:lnTo>
                  <a:lnTo>
                    <a:pt x="5128113" y="823980"/>
                  </a:lnTo>
                  <a:lnTo>
                    <a:pt x="5228118" y="777442"/>
                  </a:lnTo>
                  <a:lnTo>
                    <a:pt x="5328123" y="723294"/>
                  </a:lnTo>
                  <a:lnTo>
                    <a:pt x="5428128" y="661450"/>
                  </a:lnTo>
                  <a:lnTo>
                    <a:pt x="5528132" y="591925"/>
                  </a:lnTo>
                  <a:lnTo>
                    <a:pt x="5628137" y="514813"/>
                  </a:lnTo>
                  <a:lnTo>
                    <a:pt x="5728142" y="430255"/>
                  </a:lnTo>
                  <a:lnTo>
                    <a:pt x="5828147" y="338427"/>
                  </a:lnTo>
                  <a:lnTo>
                    <a:pt x="5928152" y="239516"/>
                  </a:lnTo>
                  <a:lnTo>
                    <a:pt x="6028157" y="133714"/>
                  </a:lnTo>
                  <a:lnTo>
                    <a:pt x="6128162" y="21211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941876" y="4570666"/>
              <a:ext cx="6145984" cy="613309"/>
            </a:xfrm>
            <a:custGeom>
              <a:avLst/>
              <a:pathLst>
                <a:path w="6145984" h="613309">
                  <a:moveTo>
                    <a:pt x="6145984" y="249890"/>
                  </a:moveTo>
                  <a:lnTo>
                    <a:pt x="6128162" y="248830"/>
                  </a:lnTo>
                  <a:lnTo>
                    <a:pt x="6028157" y="243934"/>
                  </a:lnTo>
                  <a:lnTo>
                    <a:pt x="5928152" y="240126"/>
                  </a:lnTo>
                  <a:lnTo>
                    <a:pt x="5828147" y="237442"/>
                  </a:lnTo>
                  <a:lnTo>
                    <a:pt x="5728142" y="235926"/>
                  </a:lnTo>
                  <a:lnTo>
                    <a:pt x="5628137" y="235613"/>
                  </a:lnTo>
                  <a:lnTo>
                    <a:pt x="5528132" y="236527"/>
                  </a:lnTo>
                  <a:lnTo>
                    <a:pt x="5428128" y="238659"/>
                  </a:lnTo>
                  <a:lnTo>
                    <a:pt x="5328123" y="241952"/>
                  </a:lnTo>
                  <a:lnTo>
                    <a:pt x="5228118" y="246269"/>
                  </a:lnTo>
                  <a:lnTo>
                    <a:pt x="5128113" y="251375"/>
                  </a:lnTo>
                  <a:lnTo>
                    <a:pt x="5028108" y="256918"/>
                  </a:lnTo>
                  <a:lnTo>
                    <a:pt x="4928103" y="262439"/>
                  </a:lnTo>
                  <a:lnTo>
                    <a:pt x="4828098" y="267398"/>
                  </a:lnTo>
                  <a:lnTo>
                    <a:pt x="4728094" y="271231"/>
                  </a:lnTo>
                  <a:lnTo>
                    <a:pt x="4628089" y="273082"/>
                  </a:lnTo>
                  <a:lnTo>
                    <a:pt x="4528084" y="272548"/>
                  </a:lnTo>
                  <a:lnTo>
                    <a:pt x="4428079" y="270763"/>
                  </a:lnTo>
                  <a:lnTo>
                    <a:pt x="4328074" y="268779"/>
                  </a:lnTo>
                  <a:lnTo>
                    <a:pt x="4228069" y="267358"/>
                  </a:lnTo>
                  <a:lnTo>
                    <a:pt x="4128064" y="266750"/>
                  </a:lnTo>
                  <a:lnTo>
                    <a:pt x="4028059" y="266076"/>
                  </a:lnTo>
                  <a:lnTo>
                    <a:pt x="3928055" y="265771"/>
                  </a:lnTo>
                  <a:lnTo>
                    <a:pt x="3828050" y="266294"/>
                  </a:lnTo>
                  <a:lnTo>
                    <a:pt x="3728045" y="267285"/>
                  </a:lnTo>
                  <a:lnTo>
                    <a:pt x="3628040" y="267302"/>
                  </a:lnTo>
                  <a:lnTo>
                    <a:pt x="3528035" y="264026"/>
                  </a:lnTo>
                  <a:lnTo>
                    <a:pt x="3428030" y="253024"/>
                  </a:lnTo>
                  <a:lnTo>
                    <a:pt x="3328025" y="236268"/>
                  </a:lnTo>
                  <a:lnTo>
                    <a:pt x="3228021" y="220526"/>
                  </a:lnTo>
                  <a:lnTo>
                    <a:pt x="3128016" y="207637"/>
                  </a:lnTo>
                  <a:lnTo>
                    <a:pt x="3028011" y="194927"/>
                  </a:lnTo>
                  <a:lnTo>
                    <a:pt x="2928006" y="180480"/>
                  </a:lnTo>
                  <a:lnTo>
                    <a:pt x="2828001" y="166937"/>
                  </a:lnTo>
                  <a:lnTo>
                    <a:pt x="2727996" y="154829"/>
                  </a:lnTo>
                  <a:lnTo>
                    <a:pt x="2627991" y="141734"/>
                  </a:lnTo>
                  <a:lnTo>
                    <a:pt x="2527987" y="124736"/>
                  </a:lnTo>
                  <a:lnTo>
                    <a:pt x="2427982" y="106246"/>
                  </a:lnTo>
                  <a:lnTo>
                    <a:pt x="2327977" y="89005"/>
                  </a:lnTo>
                  <a:lnTo>
                    <a:pt x="2227972" y="73210"/>
                  </a:lnTo>
                  <a:lnTo>
                    <a:pt x="2127967" y="57286"/>
                  </a:lnTo>
                  <a:lnTo>
                    <a:pt x="2027962" y="41400"/>
                  </a:lnTo>
                  <a:lnTo>
                    <a:pt x="1927957" y="26907"/>
                  </a:lnTo>
                  <a:lnTo>
                    <a:pt x="1827953" y="14848"/>
                  </a:lnTo>
                  <a:lnTo>
                    <a:pt x="1727948" y="5970"/>
                  </a:lnTo>
                  <a:lnTo>
                    <a:pt x="1627943" y="847"/>
                  </a:lnTo>
                  <a:lnTo>
                    <a:pt x="1527938" y="0"/>
                  </a:lnTo>
                  <a:lnTo>
                    <a:pt x="1427933" y="3212"/>
                  </a:lnTo>
                  <a:lnTo>
                    <a:pt x="1327928" y="10504"/>
                  </a:lnTo>
                  <a:lnTo>
                    <a:pt x="1227923" y="22135"/>
                  </a:lnTo>
                  <a:lnTo>
                    <a:pt x="1127919" y="38418"/>
                  </a:lnTo>
                  <a:lnTo>
                    <a:pt x="1027914" y="59682"/>
                  </a:lnTo>
                  <a:lnTo>
                    <a:pt x="927909" y="86241"/>
                  </a:lnTo>
                  <a:lnTo>
                    <a:pt x="827904" y="118371"/>
                  </a:lnTo>
                  <a:lnTo>
                    <a:pt x="727899" y="156286"/>
                  </a:lnTo>
                  <a:lnTo>
                    <a:pt x="627894" y="200136"/>
                  </a:lnTo>
                  <a:lnTo>
                    <a:pt x="527889" y="250008"/>
                  </a:lnTo>
                  <a:lnTo>
                    <a:pt x="427885" y="305933"/>
                  </a:lnTo>
                  <a:lnTo>
                    <a:pt x="327880" y="367898"/>
                  </a:lnTo>
                  <a:lnTo>
                    <a:pt x="227875" y="435858"/>
                  </a:lnTo>
                  <a:lnTo>
                    <a:pt x="127870" y="509747"/>
                  </a:lnTo>
                  <a:lnTo>
                    <a:pt x="27865" y="589485"/>
                  </a:lnTo>
                  <a:lnTo>
                    <a:pt x="0" y="613309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941876" y="4134441"/>
              <a:ext cx="6145984" cy="492241"/>
            </a:xfrm>
            <a:custGeom>
              <a:avLst/>
              <a:pathLst>
                <a:path w="6145984" h="492241">
                  <a:moveTo>
                    <a:pt x="0" y="452051"/>
                  </a:moveTo>
                  <a:lnTo>
                    <a:pt x="27865" y="442024"/>
                  </a:lnTo>
                  <a:lnTo>
                    <a:pt x="127870" y="408452"/>
                  </a:lnTo>
                  <a:lnTo>
                    <a:pt x="227875" y="377322"/>
                  </a:lnTo>
                  <a:lnTo>
                    <a:pt x="327880" y="348661"/>
                  </a:lnTo>
                  <a:lnTo>
                    <a:pt x="427885" y="322496"/>
                  </a:lnTo>
                  <a:lnTo>
                    <a:pt x="527889" y="298856"/>
                  </a:lnTo>
                  <a:lnTo>
                    <a:pt x="627894" y="277769"/>
                  </a:lnTo>
                  <a:lnTo>
                    <a:pt x="727899" y="259261"/>
                  </a:lnTo>
                  <a:lnTo>
                    <a:pt x="827904" y="243361"/>
                  </a:lnTo>
                  <a:lnTo>
                    <a:pt x="927909" y="230096"/>
                  </a:lnTo>
                  <a:lnTo>
                    <a:pt x="1027914" y="219495"/>
                  </a:lnTo>
                  <a:lnTo>
                    <a:pt x="1127919" y="211584"/>
                  </a:lnTo>
                  <a:lnTo>
                    <a:pt x="1227923" y="206392"/>
                  </a:lnTo>
                  <a:lnTo>
                    <a:pt x="1327928" y="203946"/>
                  </a:lnTo>
                  <a:lnTo>
                    <a:pt x="1427933" y="204274"/>
                  </a:lnTo>
                  <a:lnTo>
                    <a:pt x="1527938" y="207403"/>
                  </a:lnTo>
                  <a:lnTo>
                    <a:pt x="1627943" y="213732"/>
                  </a:lnTo>
                  <a:lnTo>
                    <a:pt x="1727948" y="224174"/>
                  </a:lnTo>
                  <a:lnTo>
                    <a:pt x="1827953" y="237880"/>
                  </a:lnTo>
                  <a:lnTo>
                    <a:pt x="1927957" y="253851"/>
                  </a:lnTo>
                  <a:lnTo>
                    <a:pt x="2027962" y="271094"/>
                  </a:lnTo>
                  <a:lnTo>
                    <a:pt x="2127967" y="288612"/>
                  </a:lnTo>
                  <a:lnTo>
                    <a:pt x="2227972" y="305719"/>
                  </a:lnTo>
                  <a:lnTo>
                    <a:pt x="2327977" y="323432"/>
                  </a:lnTo>
                  <a:lnTo>
                    <a:pt x="2427982" y="341277"/>
                  </a:lnTo>
                  <a:lnTo>
                    <a:pt x="2527987" y="358451"/>
                  </a:lnTo>
                  <a:lnTo>
                    <a:pt x="2627991" y="374139"/>
                  </a:lnTo>
                  <a:lnTo>
                    <a:pt x="2727996" y="387666"/>
                  </a:lnTo>
                  <a:lnTo>
                    <a:pt x="2828001" y="399489"/>
                  </a:lnTo>
                  <a:lnTo>
                    <a:pt x="2928006" y="410319"/>
                  </a:lnTo>
                  <a:lnTo>
                    <a:pt x="3028011" y="420866"/>
                  </a:lnTo>
                  <a:lnTo>
                    <a:pt x="3128016" y="432048"/>
                  </a:lnTo>
                  <a:lnTo>
                    <a:pt x="3228021" y="446283"/>
                  </a:lnTo>
                  <a:lnTo>
                    <a:pt x="3328025" y="461703"/>
                  </a:lnTo>
                  <a:lnTo>
                    <a:pt x="3428030" y="475277"/>
                  </a:lnTo>
                  <a:lnTo>
                    <a:pt x="3528035" y="483988"/>
                  </a:lnTo>
                  <a:lnTo>
                    <a:pt x="3628040" y="488201"/>
                  </a:lnTo>
                  <a:lnTo>
                    <a:pt x="3728045" y="490078"/>
                  </a:lnTo>
                  <a:lnTo>
                    <a:pt x="3828050" y="490347"/>
                  </a:lnTo>
                  <a:lnTo>
                    <a:pt x="3928055" y="489736"/>
                  </a:lnTo>
                  <a:lnTo>
                    <a:pt x="4028059" y="488975"/>
                  </a:lnTo>
                  <a:lnTo>
                    <a:pt x="4128064" y="488792"/>
                  </a:lnTo>
                  <a:lnTo>
                    <a:pt x="4228069" y="489801"/>
                  </a:lnTo>
                  <a:lnTo>
                    <a:pt x="4328074" y="491330"/>
                  </a:lnTo>
                  <a:lnTo>
                    <a:pt x="4428079" y="492241"/>
                  </a:lnTo>
                  <a:lnTo>
                    <a:pt x="4528084" y="491445"/>
                  </a:lnTo>
                  <a:lnTo>
                    <a:pt x="4628089" y="487851"/>
                  </a:lnTo>
                  <a:lnTo>
                    <a:pt x="4728094" y="480398"/>
                  </a:lnTo>
                  <a:lnTo>
                    <a:pt x="4828098" y="468975"/>
                  </a:lnTo>
                  <a:lnTo>
                    <a:pt x="4928103" y="453840"/>
                  </a:lnTo>
                  <a:lnTo>
                    <a:pt x="5028108" y="435067"/>
                  </a:lnTo>
                  <a:lnTo>
                    <a:pt x="5128113" y="412732"/>
                  </a:lnTo>
                  <a:lnTo>
                    <a:pt x="5228118" y="386910"/>
                  </a:lnTo>
                  <a:lnTo>
                    <a:pt x="5328123" y="357678"/>
                  </a:lnTo>
                  <a:lnTo>
                    <a:pt x="5428128" y="325109"/>
                  </a:lnTo>
                  <a:lnTo>
                    <a:pt x="5528132" y="289281"/>
                  </a:lnTo>
                  <a:lnTo>
                    <a:pt x="5628137" y="250268"/>
                  </a:lnTo>
                  <a:lnTo>
                    <a:pt x="5728142" y="208145"/>
                  </a:lnTo>
                  <a:lnTo>
                    <a:pt x="5828147" y="162990"/>
                  </a:lnTo>
                  <a:lnTo>
                    <a:pt x="5928152" y="114876"/>
                  </a:lnTo>
                  <a:lnTo>
                    <a:pt x="6028157" y="63879"/>
                  </a:lnTo>
                  <a:lnTo>
                    <a:pt x="6128162" y="10075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0" name="pg40"/>
            <p:cNvSpPr/>
            <p:nvPr/>
          </p:nvSpPr>
          <p:spPr>
            <a:xfrm>
              <a:off x="941876" y="3742686"/>
              <a:ext cx="6145984" cy="1648342"/>
            </a:xfrm>
            <a:custGeom>
              <a:avLst/>
              <a:pathLst>
                <a:path w="6145984" h="1648342">
                  <a:moveTo>
                    <a:pt x="0" y="560636"/>
                  </a:moveTo>
                  <a:lnTo>
                    <a:pt x="27865" y="563432"/>
                  </a:lnTo>
                  <a:lnTo>
                    <a:pt x="127870" y="572361"/>
                  </a:lnTo>
                  <a:lnTo>
                    <a:pt x="227875" y="580146"/>
                  </a:lnTo>
                  <a:lnTo>
                    <a:pt x="327880" y="586753"/>
                  </a:lnTo>
                  <a:lnTo>
                    <a:pt x="427885" y="592159"/>
                  </a:lnTo>
                  <a:lnTo>
                    <a:pt x="527889" y="596363"/>
                  </a:lnTo>
                  <a:lnTo>
                    <a:pt x="627894" y="599392"/>
                  </a:lnTo>
                  <a:lnTo>
                    <a:pt x="727899" y="601311"/>
                  </a:lnTo>
                  <a:lnTo>
                    <a:pt x="827904" y="602239"/>
                  </a:lnTo>
                  <a:lnTo>
                    <a:pt x="927909" y="602351"/>
                  </a:lnTo>
                  <a:lnTo>
                    <a:pt x="1027914" y="601880"/>
                  </a:lnTo>
                  <a:lnTo>
                    <a:pt x="1127919" y="601116"/>
                  </a:lnTo>
                  <a:lnTo>
                    <a:pt x="1227923" y="600382"/>
                  </a:lnTo>
                  <a:lnTo>
                    <a:pt x="1327928" y="600018"/>
                  </a:lnTo>
                  <a:lnTo>
                    <a:pt x="1427933" y="600346"/>
                  </a:lnTo>
                  <a:lnTo>
                    <a:pt x="1527938" y="601642"/>
                  </a:lnTo>
                  <a:lnTo>
                    <a:pt x="1627943" y="604658"/>
                  </a:lnTo>
                  <a:lnTo>
                    <a:pt x="1727948" y="610997"/>
                  </a:lnTo>
                  <a:lnTo>
                    <a:pt x="1827953" y="619722"/>
                  </a:lnTo>
                  <a:lnTo>
                    <a:pt x="1927957" y="629676"/>
                  </a:lnTo>
                  <a:lnTo>
                    <a:pt x="2027962" y="639861"/>
                  </a:lnTo>
                  <a:lnTo>
                    <a:pt x="2127967" y="649544"/>
                  </a:lnTo>
                  <a:lnTo>
                    <a:pt x="2227972" y="658923"/>
                  </a:lnTo>
                  <a:lnTo>
                    <a:pt x="2327977" y="670474"/>
                  </a:lnTo>
                  <a:lnTo>
                    <a:pt x="2427982" y="681714"/>
                  </a:lnTo>
                  <a:lnTo>
                    <a:pt x="2527987" y="691071"/>
                  </a:lnTo>
                  <a:lnTo>
                    <a:pt x="2627991" y="699464"/>
                  </a:lnTo>
                  <a:lnTo>
                    <a:pt x="2727996" y="711638"/>
                  </a:lnTo>
                  <a:lnTo>
                    <a:pt x="2828001" y="725400"/>
                  </a:lnTo>
                  <a:lnTo>
                    <a:pt x="2928006" y="737306"/>
                  </a:lnTo>
                  <a:lnTo>
                    <a:pt x="3028011" y="746606"/>
                  </a:lnTo>
                  <a:lnTo>
                    <a:pt x="3128016" y="754962"/>
                  </a:lnTo>
                  <a:lnTo>
                    <a:pt x="3228021" y="765341"/>
                  </a:lnTo>
                  <a:lnTo>
                    <a:pt x="3328025" y="773955"/>
                  </a:lnTo>
                  <a:lnTo>
                    <a:pt x="3428030" y="778846"/>
                  </a:lnTo>
                  <a:lnTo>
                    <a:pt x="3528035" y="782560"/>
                  </a:lnTo>
                  <a:lnTo>
                    <a:pt x="3628040" y="786365"/>
                  </a:lnTo>
                  <a:lnTo>
                    <a:pt x="3728045" y="788736"/>
                  </a:lnTo>
                  <a:lnTo>
                    <a:pt x="3828050" y="789318"/>
                  </a:lnTo>
                  <a:lnTo>
                    <a:pt x="3928055" y="788554"/>
                  </a:lnTo>
                  <a:lnTo>
                    <a:pt x="4028059" y="787870"/>
                  </a:lnTo>
                  <a:lnTo>
                    <a:pt x="4128064" y="789441"/>
                  </a:lnTo>
                  <a:lnTo>
                    <a:pt x="4228069" y="795035"/>
                  </a:lnTo>
                  <a:lnTo>
                    <a:pt x="4328074" y="801725"/>
                  </a:lnTo>
                  <a:lnTo>
                    <a:pt x="4428079" y="807236"/>
                  </a:lnTo>
                  <a:lnTo>
                    <a:pt x="4528084" y="810005"/>
                  </a:lnTo>
                  <a:lnTo>
                    <a:pt x="4628089" y="808732"/>
                  </a:lnTo>
                  <a:lnTo>
                    <a:pt x="4728094" y="802251"/>
                  </a:lnTo>
                  <a:lnTo>
                    <a:pt x="4828098" y="789979"/>
                  </a:lnTo>
                  <a:lnTo>
                    <a:pt x="4928103" y="771676"/>
                  </a:lnTo>
                  <a:lnTo>
                    <a:pt x="5028108" y="746991"/>
                  </a:lnTo>
                  <a:lnTo>
                    <a:pt x="5128113" y="715594"/>
                  </a:lnTo>
                  <a:lnTo>
                    <a:pt x="5228118" y="677228"/>
                  </a:lnTo>
                  <a:lnTo>
                    <a:pt x="5328123" y="631735"/>
                  </a:lnTo>
                  <a:lnTo>
                    <a:pt x="5428128" y="579062"/>
                  </a:lnTo>
                  <a:lnTo>
                    <a:pt x="5528132" y="519246"/>
                  </a:lnTo>
                  <a:lnTo>
                    <a:pt x="5628137" y="452397"/>
                  </a:lnTo>
                  <a:lnTo>
                    <a:pt x="5728142" y="378670"/>
                  </a:lnTo>
                  <a:lnTo>
                    <a:pt x="5828147" y="298245"/>
                  </a:lnTo>
                  <a:lnTo>
                    <a:pt x="5928152" y="211319"/>
                  </a:lnTo>
                  <a:lnTo>
                    <a:pt x="6028157" y="118090"/>
                  </a:lnTo>
                  <a:lnTo>
                    <a:pt x="6128162" y="18756"/>
                  </a:lnTo>
                  <a:lnTo>
                    <a:pt x="6145984" y="0"/>
                  </a:lnTo>
                  <a:lnTo>
                    <a:pt x="6145984" y="1249060"/>
                  </a:lnTo>
                  <a:lnTo>
                    <a:pt x="6128162" y="1247544"/>
                  </a:lnTo>
                  <a:lnTo>
                    <a:pt x="6028157" y="1240017"/>
                  </a:lnTo>
                  <a:lnTo>
                    <a:pt x="5928152" y="1233474"/>
                  </a:lnTo>
                  <a:lnTo>
                    <a:pt x="5828147" y="1227925"/>
                  </a:lnTo>
                  <a:lnTo>
                    <a:pt x="5728142" y="1223383"/>
                  </a:lnTo>
                  <a:lnTo>
                    <a:pt x="5628137" y="1219859"/>
                  </a:lnTo>
                  <a:lnTo>
                    <a:pt x="5528132" y="1217349"/>
                  </a:lnTo>
                  <a:lnTo>
                    <a:pt x="5428128" y="1215821"/>
                  </a:lnTo>
                  <a:lnTo>
                    <a:pt x="5328123" y="1215198"/>
                  </a:lnTo>
                  <a:lnTo>
                    <a:pt x="5228118" y="1215333"/>
                  </a:lnTo>
                  <a:lnTo>
                    <a:pt x="5128113" y="1215986"/>
                  </a:lnTo>
                  <a:lnTo>
                    <a:pt x="5028108" y="1216814"/>
                  </a:lnTo>
                  <a:lnTo>
                    <a:pt x="4928103" y="1217374"/>
                  </a:lnTo>
                  <a:lnTo>
                    <a:pt x="4828098" y="1217150"/>
                  </a:lnTo>
                  <a:lnTo>
                    <a:pt x="4728094" y="1215606"/>
                  </a:lnTo>
                  <a:lnTo>
                    <a:pt x="4628089" y="1211889"/>
                  </a:lnTo>
                  <a:lnTo>
                    <a:pt x="4528084" y="1205647"/>
                  </a:lnTo>
                  <a:lnTo>
                    <a:pt x="4428079" y="1198179"/>
                  </a:lnTo>
                  <a:lnTo>
                    <a:pt x="4328074" y="1190714"/>
                  </a:lnTo>
                  <a:lnTo>
                    <a:pt x="4228069" y="1184221"/>
                  </a:lnTo>
                  <a:lnTo>
                    <a:pt x="4128064" y="1179357"/>
                  </a:lnTo>
                  <a:lnTo>
                    <a:pt x="4028059" y="1176227"/>
                  </a:lnTo>
                  <a:lnTo>
                    <a:pt x="3928055" y="1174969"/>
                  </a:lnTo>
                  <a:lnTo>
                    <a:pt x="3828050" y="1175574"/>
                  </a:lnTo>
                  <a:lnTo>
                    <a:pt x="3728045" y="1177285"/>
                  </a:lnTo>
                  <a:lnTo>
                    <a:pt x="3628040" y="1178361"/>
                  </a:lnTo>
                  <a:lnTo>
                    <a:pt x="3528035" y="1176263"/>
                  </a:lnTo>
                  <a:lnTo>
                    <a:pt x="3428030" y="1168380"/>
                  </a:lnTo>
                  <a:lnTo>
                    <a:pt x="3328025" y="1157694"/>
                  </a:lnTo>
                  <a:lnTo>
                    <a:pt x="3228021" y="1148494"/>
                  </a:lnTo>
                  <a:lnTo>
                    <a:pt x="3128016" y="1140565"/>
                  </a:lnTo>
                  <a:lnTo>
                    <a:pt x="3028011" y="1129429"/>
                  </a:lnTo>
                  <a:lnTo>
                    <a:pt x="2928006" y="1113028"/>
                  </a:lnTo>
                  <a:lnTo>
                    <a:pt x="2828001" y="1096182"/>
                  </a:lnTo>
                  <a:lnTo>
                    <a:pt x="2727996" y="1081903"/>
                  </a:lnTo>
                  <a:lnTo>
                    <a:pt x="2627991" y="1070515"/>
                  </a:lnTo>
                  <a:lnTo>
                    <a:pt x="2527987" y="1059736"/>
                  </a:lnTo>
                  <a:lnTo>
                    <a:pt x="2427982" y="1047985"/>
                  </a:lnTo>
                  <a:lnTo>
                    <a:pt x="2327977" y="1037844"/>
                  </a:lnTo>
                  <a:lnTo>
                    <a:pt x="2227972" y="1029784"/>
                  </a:lnTo>
                  <a:lnTo>
                    <a:pt x="2127967" y="1022558"/>
                  </a:lnTo>
                  <a:lnTo>
                    <a:pt x="2027962" y="1015846"/>
                  </a:lnTo>
                  <a:lnTo>
                    <a:pt x="1927957" y="1010667"/>
                  </a:lnTo>
                  <a:lnTo>
                    <a:pt x="1827953" y="1007836"/>
                  </a:lnTo>
                  <a:lnTo>
                    <a:pt x="1727948" y="1007899"/>
                  </a:lnTo>
                  <a:lnTo>
                    <a:pt x="1627943" y="1011244"/>
                  </a:lnTo>
                  <a:lnTo>
                    <a:pt x="1527938" y="1018208"/>
                  </a:lnTo>
                  <a:lnTo>
                    <a:pt x="1427933" y="1028458"/>
                  </a:lnTo>
                  <a:lnTo>
                    <a:pt x="1327928" y="1042001"/>
                  </a:lnTo>
                  <a:lnTo>
                    <a:pt x="1227923" y="1059086"/>
                  </a:lnTo>
                  <a:lnTo>
                    <a:pt x="1127919" y="1080009"/>
                  </a:lnTo>
                  <a:lnTo>
                    <a:pt x="1027914" y="1105083"/>
                  </a:lnTo>
                  <a:lnTo>
                    <a:pt x="927909" y="1134605"/>
                  </a:lnTo>
                  <a:lnTo>
                    <a:pt x="827904" y="1168837"/>
                  </a:lnTo>
                  <a:lnTo>
                    <a:pt x="727899" y="1207986"/>
                  </a:lnTo>
                  <a:lnTo>
                    <a:pt x="627894" y="1252202"/>
                  </a:lnTo>
                  <a:lnTo>
                    <a:pt x="527889" y="1301575"/>
                  </a:lnTo>
                  <a:lnTo>
                    <a:pt x="427885" y="1356146"/>
                  </a:lnTo>
                  <a:lnTo>
                    <a:pt x="327880" y="1415913"/>
                  </a:lnTo>
                  <a:lnTo>
                    <a:pt x="227875" y="1480849"/>
                  </a:lnTo>
                  <a:lnTo>
                    <a:pt x="127870" y="1550905"/>
                  </a:lnTo>
                  <a:lnTo>
                    <a:pt x="27865" y="1626021"/>
                  </a:lnTo>
                  <a:lnTo>
                    <a:pt x="0" y="1648342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41" name="pl41"/>
            <p:cNvSpPr/>
            <p:nvPr/>
          </p:nvSpPr>
          <p:spPr>
            <a:xfrm>
              <a:off x="941876" y="3742686"/>
              <a:ext cx="6145984" cy="810005"/>
            </a:xfrm>
            <a:custGeom>
              <a:avLst/>
              <a:pathLst>
                <a:path w="6145984" h="810005">
                  <a:moveTo>
                    <a:pt x="0" y="560636"/>
                  </a:moveTo>
                  <a:lnTo>
                    <a:pt x="27865" y="563432"/>
                  </a:lnTo>
                  <a:lnTo>
                    <a:pt x="127870" y="572361"/>
                  </a:lnTo>
                  <a:lnTo>
                    <a:pt x="227875" y="580146"/>
                  </a:lnTo>
                  <a:lnTo>
                    <a:pt x="327880" y="586753"/>
                  </a:lnTo>
                  <a:lnTo>
                    <a:pt x="427885" y="592159"/>
                  </a:lnTo>
                  <a:lnTo>
                    <a:pt x="527889" y="596363"/>
                  </a:lnTo>
                  <a:lnTo>
                    <a:pt x="627894" y="599392"/>
                  </a:lnTo>
                  <a:lnTo>
                    <a:pt x="727899" y="601311"/>
                  </a:lnTo>
                  <a:lnTo>
                    <a:pt x="827904" y="602239"/>
                  </a:lnTo>
                  <a:lnTo>
                    <a:pt x="927909" y="602351"/>
                  </a:lnTo>
                  <a:lnTo>
                    <a:pt x="1027914" y="601880"/>
                  </a:lnTo>
                  <a:lnTo>
                    <a:pt x="1127919" y="601116"/>
                  </a:lnTo>
                  <a:lnTo>
                    <a:pt x="1227923" y="600382"/>
                  </a:lnTo>
                  <a:lnTo>
                    <a:pt x="1327928" y="600018"/>
                  </a:lnTo>
                  <a:lnTo>
                    <a:pt x="1427933" y="600346"/>
                  </a:lnTo>
                  <a:lnTo>
                    <a:pt x="1527938" y="601642"/>
                  </a:lnTo>
                  <a:lnTo>
                    <a:pt x="1627943" y="604658"/>
                  </a:lnTo>
                  <a:lnTo>
                    <a:pt x="1727948" y="610997"/>
                  </a:lnTo>
                  <a:lnTo>
                    <a:pt x="1827953" y="619722"/>
                  </a:lnTo>
                  <a:lnTo>
                    <a:pt x="1927957" y="629676"/>
                  </a:lnTo>
                  <a:lnTo>
                    <a:pt x="2027962" y="639861"/>
                  </a:lnTo>
                  <a:lnTo>
                    <a:pt x="2127967" y="649544"/>
                  </a:lnTo>
                  <a:lnTo>
                    <a:pt x="2227972" y="658923"/>
                  </a:lnTo>
                  <a:lnTo>
                    <a:pt x="2327977" y="670474"/>
                  </a:lnTo>
                  <a:lnTo>
                    <a:pt x="2427982" y="681714"/>
                  </a:lnTo>
                  <a:lnTo>
                    <a:pt x="2527987" y="691071"/>
                  </a:lnTo>
                  <a:lnTo>
                    <a:pt x="2627991" y="699464"/>
                  </a:lnTo>
                  <a:lnTo>
                    <a:pt x="2727996" y="711638"/>
                  </a:lnTo>
                  <a:lnTo>
                    <a:pt x="2828001" y="725400"/>
                  </a:lnTo>
                  <a:lnTo>
                    <a:pt x="2928006" y="737306"/>
                  </a:lnTo>
                  <a:lnTo>
                    <a:pt x="3028011" y="746606"/>
                  </a:lnTo>
                  <a:lnTo>
                    <a:pt x="3128016" y="754962"/>
                  </a:lnTo>
                  <a:lnTo>
                    <a:pt x="3228021" y="765341"/>
                  </a:lnTo>
                  <a:lnTo>
                    <a:pt x="3328025" y="773955"/>
                  </a:lnTo>
                  <a:lnTo>
                    <a:pt x="3428030" y="778846"/>
                  </a:lnTo>
                  <a:lnTo>
                    <a:pt x="3528035" y="782560"/>
                  </a:lnTo>
                  <a:lnTo>
                    <a:pt x="3628040" y="786365"/>
                  </a:lnTo>
                  <a:lnTo>
                    <a:pt x="3728045" y="788736"/>
                  </a:lnTo>
                  <a:lnTo>
                    <a:pt x="3828050" y="789318"/>
                  </a:lnTo>
                  <a:lnTo>
                    <a:pt x="3928055" y="788554"/>
                  </a:lnTo>
                  <a:lnTo>
                    <a:pt x="4028059" y="787870"/>
                  </a:lnTo>
                  <a:lnTo>
                    <a:pt x="4128064" y="789441"/>
                  </a:lnTo>
                  <a:lnTo>
                    <a:pt x="4228069" y="795035"/>
                  </a:lnTo>
                  <a:lnTo>
                    <a:pt x="4328074" y="801725"/>
                  </a:lnTo>
                  <a:lnTo>
                    <a:pt x="4428079" y="807236"/>
                  </a:lnTo>
                  <a:lnTo>
                    <a:pt x="4528084" y="810005"/>
                  </a:lnTo>
                  <a:lnTo>
                    <a:pt x="4628089" y="808732"/>
                  </a:lnTo>
                  <a:lnTo>
                    <a:pt x="4728094" y="802251"/>
                  </a:lnTo>
                  <a:lnTo>
                    <a:pt x="4828098" y="789979"/>
                  </a:lnTo>
                  <a:lnTo>
                    <a:pt x="4928103" y="771676"/>
                  </a:lnTo>
                  <a:lnTo>
                    <a:pt x="5028108" y="746991"/>
                  </a:lnTo>
                  <a:lnTo>
                    <a:pt x="5128113" y="715594"/>
                  </a:lnTo>
                  <a:lnTo>
                    <a:pt x="5228118" y="677228"/>
                  </a:lnTo>
                  <a:lnTo>
                    <a:pt x="5328123" y="631735"/>
                  </a:lnTo>
                  <a:lnTo>
                    <a:pt x="5428128" y="579062"/>
                  </a:lnTo>
                  <a:lnTo>
                    <a:pt x="5528132" y="519246"/>
                  </a:lnTo>
                  <a:lnTo>
                    <a:pt x="5628137" y="452397"/>
                  </a:lnTo>
                  <a:lnTo>
                    <a:pt x="5728142" y="378670"/>
                  </a:lnTo>
                  <a:lnTo>
                    <a:pt x="5828147" y="298245"/>
                  </a:lnTo>
                  <a:lnTo>
                    <a:pt x="5928152" y="211319"/>
                  </a:lnTo>
                  <a:lnTo>
                    <a:pt x="6028157" y="118090"/>
                  </a:lnTo>
                  <a:lnTo>
                    <a:pt x="6128162" y="18756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2" name="pl42"/>
            <p:cNvSpPr/>
            <p:nvPr/>
          </p:nvSpPr>
          <p:spPr>
            <a:xfrm>
              <a:off x="941876" y="4750523"/>
              <a:ext cx="6145984" cy="640505"/>
            </a:xfrm>
            <a:custGeom>
              <a:avLst/>
              <a:pathLst>
                <a:path w="6145984" h="640505">
                  <a:moveTo>
                    <a:pt x="6145984" y="241223"/>
                  </a:moveTo>
                  <a:lnTo>
                    <a:pt x="6128162" y="239707"/>
                  </a:lnTo>
                  <a:lnTo>
                    <a:pt x="6028157" y="232180"/>
                  </a:lnTo>
                  <a:lnTo>
                    <a:pt x="5928152" y="225637"/>
                  </a:lnTo>
                  <a:lnTo>
                    <a:pt x="5828147" y="220088"/>
                  </a:lnTo>
                  <a:lnTo>
                    <a:pt x="5728142" y="215546"/>
                  </a:lnTo>
                  <a:lnTo>
                    <a:pt x="5628137" y="212022"/>
                  </a:lnTo>
                  <a:lnTo>
                    <a:pt x="5528132" y="209512"/>
                  </a:lnTo>
                  <a:lnTo>
                    <a:pt x="5428128" y="207984"/>
                  </a:lnTo>
                  <a:lnTo>
                    <a:pt x="5328123" y="207361"/>
                  </a:lnTo>
                  <a:lnTo>
                    <a:pt x="5228118" y="207496"/>
                  </a:lnTo>
                  <a:lnTo>
                    <a:pt x="5128113" y="208149"/>
                  </a:lnTo>
                  <a:lnTo>
                    <a:pt x="5028108" y="208977"/>
                  </a:lnTo>
                  <a:lnTo>
                    <a:pt x="4928103" y="209537"/>
                  </a:lnTo>
                  <a:lnTo>
                    <a:pt x="4828098" y="209314"/>
                  </a:lnTo>
                  <a:lnTo>
                    <a:pt x="4728094" y="207769"/>
                  </a:lnTo>
                  <a:lnTo>
                    <a:pt x="4628089" y="204052"/>
                  </a:lnTo>
                  <a:lnTo>
                    <a:pt x="4528084" y="197810"/>
                  </a:lnTo>
                  <a:lnTo>
                    <a:pt x="4428079" y="190342"/>
                  </a:lnTo>
                  <a:lnTo>
                    <a:pt x="4328074" y="182877"/>
                  </a:lnTo>
                  <a:lnTo>
                    <a:pt x="4228069" y="176384"/>
                  </a:lnTo>
                  <a:lnTo>
                    <a:pt x="4128064" y="171520"/>
                  </a:lnTo>
                  <a:lnTo>
                    <a:pt x="4028059" y="168390"/>
                  </a:lnTo>
                  <a:lnTo>
                    <a:pt x="3928055" y="167132"/>
                  </a:lnTo>
                  <a:lnTo>
                    <a:pt x="3828050" y="167737"/>
                  </a:lnTo>
                  <a:lnTo>
                    <a:pt x="3728045" y="169448"/>
                  </a:lnTo>
                  <a:lnTo>
                    <a:pt x="3628040" y="170524"/>
                  </a:lnTo>
                  <a:lnTo>
                    <a:pt x="3528035" y="168426"/>
                  </a:lnTo>
                  <a:lnTo>
                    <a:pt x="3428030" y="160543"/>
                  </a:lnTo>
                  <a:lnTo>
                    <a:pt x="3328025" y="149857"/>
                  </a:lnTo>
                  <a:lnTo>
                    <a:pt x="3228021" y="140658"/>
                  </a:lnTo>
                  <a:lnTo>
                    <a:pt x="3128016" y="132728"/>
                  </a:lnTo>
                  <a:lnTo>
                    <a:pt x="3028011" y="121592"/>
                  </a:lnTo>
                  <a:lnTo>
                    <a:pt x="2928006" y="105191"/>
                  </a:lnTo>
                  <a:lnTo>
                    <a:pt x="2828001" y="88345"/>
                  </a:lnTo>
                  <a:lnTo>
                    <a:pt x="2727996" y="74066"/>
                  </a:lnTo>
                  <a:lnTo>
                    <a:pt x="2627991" y="62678"/>
                  </a:lnTo>
                  <a:lnTo>
                    <a:pt x="2527987" y="51899"/>
                  </a:lnTo>
                  <a:lnTo>
                    <a:pt x="2427982" y="40148"/>
                  </a:lnTo>
                  <a:lnTo>
                    <a:pt x="2327977" y="30007"/>
                  </a:lnTo>
                  <a:lnTo>
                    <a:pt x="2227972" y="21948"/>
                  </a:lnTo>
                  <a:lnTo>
                    <a:pt x="2127967" y="14721"/>
                  </a:lnTo>
                  <a:lnTo>
                    <a:pt x="2027962" y="8009"/>
                  </a:lnTo>
                  <a:lnTo>
                    <a:pt x="1927957" y="2830"/>
                  </a:lnTo>
                  <a:lnTo>
                    <a:pt x="1827953" y="0"/>
                  </a:lnTo>
                  <a:lnTo>
                    <a:pt x="1727948" y="62"/>
                  </a:lnTo>
                  <a:lnTo>
                    <a:pt x="1627943" y="3407"/>
                  </a:lnTo>
                  <a:lnTo>
                    <a:pt x="1527938" y="10371"/>
                  </a:lnTo>
                  <a:lnTo>
                    <a:pt x="1427933" y="20621"/>
                  </a:lnTo>
                  <a:lnTo>
                    <a:pt x="1327928" y="34164"/>
                  </a:lnTo>
                  <a:lnTo>
                    <a:pt x="1227923" y="51249"/>
                  </a:lnTo>
                  <a:lnTo>
                    <a:pt x="1127919" y="72173"/>
                  </a:lnTo>
                  <a:lnTo>
                    <a:pt x="1027914" y="97246"/>
                  </a:lnTo>
                  <a:lnTo>
                    <a:pt x="927909" y="126768"/>
                  </a:lnTo>
                  <a:lnTo>
                    <a:pt x="827904" y="161000"/>
                  </a:lnTo>
                  <a:lnTo>
                    <a:pt x="727899" y="200150"/>
                  </a:lnTo>
                  <a:lnTo>
                    <a:pt x="627894" y="244366"/>
                  </a:lnTo>
                  <a:lnTo>
                    <a:pt x="527889" y="293739"/>
                  </a:lnTo>
                  <a:lnTo>
                    <a:pt x="427885" y="348309"/>
                  </a:lnTo>
                  <a:lnTo>
                    <a:pt x="327880" y="408076"/>
                  </a:lnTo>
                  <a:lnTo>
                    <a:pt x="227875" y="473012"/>
                  </a:lnTo>
                  <a:lnTo>
                    <a:pt x="127870" y="543068"/>
                  </a:lnTo>
                  <a:lnTo>
                    <a:pt x="27865" y="618184"/>
                  </a:lnTo>
                  <a:lnTo>
                    <a:pt x="0" y="640505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3" name="pl43"/>
            <p:cNvSpPr/>
            <p:nvPr/>
          </p:nvSpPr>
          <p:spPr>
            <a:xfrm>
              <a:off x="941876" y="4367217"/>
              <a:ext cx="6145984" cy="479959"/>
            </a:xfrm>
            <a:custGeom>
              <a:avLst/>
              <a:pathLst>
                <a:path w="6145984" h="479959">
                  <a:moveTo>
                    <a:pt x="0" y="479959"/>
                  </a:moveTo>
                  <a:lnTo>
                    <a:pt x="27865" y="470196"/>
                  </a:lnTo>
                  <a:lnTo>
                    <a:pt x="127870" y="437103"/>
                  </a:lnTo>
                  <a:lnTo>
                    <a:pt x="227875" y="405967"/>
                  </a:lnTo>
                  <a:lnTo>
                    <a:pt x="327880" y="376803"/>
                  </a:lnTo>
                  <a:lnTo>
                    <a:pt x="427885" y="349622"/>
                  </a:lnTo>
                  <a:lnTo>
                    <a:pt x="527889" y="324439"/>
                  </a:lnTo>
                  <a:lnTo>
                    <a:pt x="627894" y="301267"/>
                  </a:lnTo>
                  <a:lnTo>
                    <a:pt x="727899" y="280119"/>
                  </a:lnTo>
                  <a:lnTo>
                    <a:pt x="827904" y="261008"/>
                  </a:lnTo>
                  <a:lnTo>
                    <a:pt x="927909" y="243948"/>
                  </a:lnTo>
                  <a:lnTo>
                    <a:pt x="1027914" y="228951"/>
                  </a:lnTo>
                  <a:lnTo>
                    <a:pt x="1127919" y="216032"/>
                  </a:lnTo>
                  <a:lnTo>
                    <a:pt x="1227923" y="205204"/>
                  </a:lnTo>
                  <a:lnTo>
                    <a:pt x="1327928" y="196479"/>
                  </a:lnTo>
                  <a:lnTo>
                    <a:pt x="1427933" y="189872"/>
                  </a:lnTo>
                  <a:lnTo>
                    <a:pt x="1527938" y="185395"/>
                  </a:lnTo>
                  <a:lnTo>
                    <a:pt x="1627943" y="183421"/>
                  </a:lnTo>
                  <a:lnTo>
                    <a:pt x="1727948" y="184918"/>
                  </a:lnTo>
                  <a:lnTo>
                    <a:pt x="1827953" y="189249"/>
                  </a:lnTo>
                  <a:lnTo>
                    <a:pt x="1927957" y="195642"/>
                  </a:lnTo>
                  <a:lnTo>
                    <a:pt x="2027962" y="203323"/>
                  </a:lnTo>
                  <a:lnTo>
                    <a:pt x="2127967" y="211521"/>
                  </a:lnTo>
                  <a:lnTo>
                    <a:pt x="2227972" y="219823"/>
                  </a:lnTo>
                  <a:lnTo>
                    <a:pt x="2327977" y="229629"/>
                  </a:lnTo>
                  <a:lnTo>
                    <a:pt x="2427982" y="240319"/>
                  </a:lnTo>
                  <a:lnTo>
                    <a:pt x="2527987" y="250873"/>
                  </a:lnTo>
                  <a:lnTo>
                    <a:pt x="2627991" y="260459"/>
                  </a:lnTo>
                  <a:lnTo>
                    <a:pt x="2727996" y="272241"/>
                  </a:lnTo>
                  <a:lnTo>
                    <a:pt x="2828001" y="286261"/>
                  </a:lnTo>
                  <a:lnTo>
                    <a:pt x="2928006" y="300637"/>
                  </a:lnTo>
                  <a:lnTo>
                    <a:pt x="3028011" y="313487"/>
                  </a:lnTo>
                  <a:lnTo>
                    <a:pt x="3128016" y="323233"/>
                  </a:lnTo>
                  <a:lnTo>
                    <a:pt x="3228021" y="332387"/>
                  </a:lnTo>
                  <a:lnTo>
                    <a:pt x="3328025" y="341294"/>
                  </a:lnTo>
                  <a:lnTo>
                    <a:pt x="3428030" y="349083"/>
                  </a:lnTo>
                  <a:lnTo>
                    <a:pt x="3528035" y="354882"/>
                  </a:lnTo>
                  <a:lnTo>
                    <a:pt x="3628040" y="357833"/>
                  </a:lnTo>
                  <a:lnTo>
                    <a:pt x="3728045" y="358480"/>
                  </a:lnTo>
                  <a:lnTo>
                    <a:pt x="3828050" y="357916"/>
                  </a:lnTo>
                  <a:lnTo>
                    <a:pt x="3928055" y="357231"/>
                  </a:lnTo>
                  <a:lnTo>
                    <a:pt x="4028059" y="357518"/>
                  </a:lnTo>
                  <a:lnTo>
                    <a:pt x="4128064" y="359868"/>
                  </a:lnTo>
                  <a:lnTo>
                    <a:pt x="4228069" y="365098"/>
                  </a:lnTo>
                  <a:lnTo>
                    <a:pt x="4328074" y="371689"/>
                  </a:lnTo>
                  <a:lnTo>
                    <a:pt x="4428079" y="378177"/>
                  </a:lnTo>
                  <a:lnTo>
                    <a:pt x="4528084" y="383296"/>
                  </a:lnTo>
                  <a:lnTo>
                    <a:pt x="4628089" y="385780"/>
                  </a:lnTo>
                  <a:lnTo>
                    <a:pt x="4728094" y="384398"/>
                  </a:lnTo>
                  <a:lnTo>
                    <a:pt x="4828098" y="379034"/>
                  </a:lnTo>
                  <a:lnTo>
                    <a:pt x="4928103" y="369995"/>
                  </a:lnTo>
                  <a:lnTo>
                    <a:pt x="5028108" y="357372"/>
                  </a:lnTo>
                  <a:lnTo>
                    <a:pt x="5128113" y="341260"/>
                  </a:lnTo>
                  <a:lnTo>
                    <a:pt x="5228118" y="321750"/>
                  </a:lnTo>
                  <a:lnTo>
                    <a:pt x="5328123" y="298936"/>
                  </a:lnTo>
                  <a:lnTo>
                    <a:pt x="5428128" y="272911"/>
                  </a:lnTo>
                  <a:lnTo>
                    <a:pt x="5528132" y="243767"/>
                  </a:lnTo>
                  <a:lnTo>
                    <a:pt x="5628137" y="211598"/>
                  </a:lnTo>
                  <a:lnTo>
                    <a:pt x="5728142" y="176496"/>
                  </a:lnTo>
                  <a:lnTo>
                    <a:pt x="5828147" y="138555"/>
                  </a:lnTo>
                  <a:lnTo>
                    <a:pt x="5928152" y="97866"/>
                  </a:lnTo>
                  <a:lnTo>
                    <a:pt x="6028157" y="54524"/>
                  </a:lnTo>
                  <a:lnTo>
                    <a:pt x="6128162" y="8620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4" name="tx44"/>
            <p:cNvSpPr/>
            <p:nvPr/>
          </p:nvSpPr>
          <p:spPr>
            <a:xfrm>
              <a:off x="817066" y="5171210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754887" y="425613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754887" y="334106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754887" y="242598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692708" y="1510912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1171541" y="5456905"/>
              <a:ext cx="99395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-3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2288993" y="5456905"/>
              <a:ext cx="99395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</a:t>
              </a:r>
            </a:p>
          </p:txBody>
        </p:sp>
        <p:sp>
          <p:nvSpPr>
            <p:cNvPr id="51" name="tx51"/>
            <p:cNvSpPr/>
            <p:nvPr/>
          </p:nvSpPr>
          <p:spPr>
            <a:xfrm>
              <a:off x="3406445" y="5456905"/>
              <a:ext cx="99395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-1</a:t>
              </a:r>
            </a:p>
          </p:txBody>
        </p:sp>
        <p:sp>
          <p:nvSpPr>
            <p:cNvPr id="52" name="tx52"/>
            <p:cNvSpPr/>
            <p:nvPr/>
          </p:nvSpPr>
          <p:spPr>
            <a:xfrm>
              <a:off x="4542504" y="545690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53" name="tx53"/>
            <p:cNvSpPr/>
            <p:nvPr/>
          </p:nvSpPr>
          <p:spPr>
            <a:xfrm>
              <a:off x="5659956" y="545690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54" name="tx54"/>
            <p:cNvSpPr/>
            <p:nvPr/>
          </p:nvSpPr>
          <p:spPr>
            <a:xfrm>
              <a:off x="6777408" y="545690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</a:t>
              </a:r>
            </a:p>
          </p:txBody>
        </p:sp>
        <p:sp>
          <p:nvSpPr>
            <p:cNvPr id="55" name="tx55"/>
            <p:cNvSpPr/>
            <p:nvPr/>
          </p:nvSpPr>
          <p:spPr>
            <a:xfrm>
              <a:off x="3347310" y="5596581"/>
              <a:ext cx="1335115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Muscle Z-score (SMI)</a:t>
              </a:r>
            </a:p>
          </p:txBody>
        </p:sp>
        <p:sp>
          <p:nvSpPr>
            <p:cNvPr id="56" name="tx56"/>
            <p:cNvSpPr/>
            <p:nvPr/>
          </p:nvSpPr>
          <p:spPr>
            <a:xfrm rot="-5400000">
              <a:off x="126327" y="3331003"/>
              <a:ext cx="9011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underdosed</a:t>
              </a:r>
            </a:p>
          </p:txBody>
        </p:sp>
        <p:sp>
          <p:nvSpPr>
            <p:cNvPr id="57" name="rc57"/>
            <p:cNvSpPr/>
            <p:nvPr/>
          </p:nvSpPr>
          <p:spPr>
            <a:xfrm>
              <a:off x="7296628" y="2832472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8" name="pl58"/>
            <p:cNvSpPr/>
            <p:nvPr/>
          </p:nvSpPr>
          <p:spPr>
            <a:xfrm>
              <a:off x="7318573" y="294220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9" name="rc59"/>
            <p:cNvSpPr/>
            <p:nvPr/>
          </p:nvSpPr>
          <p:spPr>
            <a:xfrm>
              <a:off x="7296628" y="3051928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60" name="pl60"/>
            <p:cNvSpPr/>
            <p:nvPr/>
          </p:nvSpPr>
          <p:spPr>
            <a:xfrm>
              <a:off x="7318573" y="316165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1" name="rc61"/>
            <p:cNvSpPr/>
            <p:nvPr/>
          </p:nvSpPr>
          <p:spPr>
            <a:xfrm>
              <a:off x="7296628" y="3271384"/>
              <a:ext cx="219455" cy="219456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62" name="pl62"/>
            <p:cNvSpPr/>
            <p:nvPr/>
          </p:nvSpPr>
          <p:spPr>
            <a:xfrm>
              <a:off x="7318573" y="338111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3" name="rc63"/>
            <p:cNvSpPr/>
            <p:nvPr/>
          </p:nvSpPr>
          <p:spPr>
            <a:xfrm>
              <a:off x="7296628" y="3490840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64" name="pl64"/>
            <p:cNvSpPr/>
            <p:nvPr/>
          </p:nvSpPr>
          <p:spPr>
            <a:xfrm>
              <a:off x="7318573" y="360056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5" name="rc65"/>
            <p:cNvSpPr/>
            <p:nvPr/>
          </p:nvSpPr>
          <p:spPr>
            <a:xfrm>
              <a:off x="7296628" y="3710296"/>
              <a:ext cx="219455" cy="219456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66" name="pl66"/>
            <p:cNvSpPr/>
            <p:nvPr/>
          </p:nvSpPr>
          <p:spPr>
            <a:xfrm>
              <a:off x="7318573" y="382002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7" name="tx67"/>
            <p:cNvSpPr/>
            <p:nvPr/>
          </p:nvSpPr>
          <p:spPr>
            <a:xfrm>
              <a:off x="7585673" y="290214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68" name="tx68"/>
            <p:cNvSpPr/>
            <p:nvPr/>
          </p:nvSpPr>
          <p:spPr>
            <a:xfrm>
              <a:off x="7585673" y="312160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69" name="tx69"/>
            <p:cNvSpPr/>
            <p:nvPr/>
          </p:nvSpPr>
          <p:spPr>
            <a:xfrm>
              <a:off x="7585673" y="334106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70" name="tx70"/>
            <p:cNvSpPr/>
            <p:nvPr/>
          </p:nvSpPr>
          <p:spPr>
            <a:xfrm>
              <a:off x="7585673" y="356051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71" name="tx71"/>
            <p:cNvSpPr/>
            <p:nvPr/>
          </p:nvSpPr>
          <p:spPr>
            <a:xfrm>
              <a:off x="7585673" y="377997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72" name="tx72"/>
            <p:cNvSpPr/>
            <p:nvPr/>
          </p:nvSpPr>
          <p:spPr>
            <a:xfrm>
              <a:off x="941876" y="1166869"/>
              <a:ext cx="1646468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eGFRcys · CKD-EPI 2012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5372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38649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23575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850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779965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2897416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401486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5132320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6249772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41876" y="521126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41876" y="4296186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41876" y="3381112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41876" y="2466037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941876" y="155096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122123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2338690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3456142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4573594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5691046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680849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4" name="pg24"/>
            <p:cNvSpPr/>
            <p:nvPr/>
          </p:nvSpPr>
          <p:spPr>
            <a:xfrm>
              <a:off x="941876" y="3805187"/>
              <a:ext cx="6145984" cy="1342906"/>
            </a:xfrm>
            <a:custGeom>
              <a:avLst/>
              <a:pathLst>
                <a:path w="6145984" h="1342906">
                  <a:moveTo>
                    <a:pt x="0" y="379486"/>
                  </a:moveTo>
                  <a:lnTo>
                    <a:pt x="27865" y="388708"/>
                  </a:lnTo>
                  <a:lnTo>
                    <a:pt x="127870" y="420312"/>
                  </a:lnTo>
                  <a:lnTo>
                    <a:pt x="227875" y="450409"/>
                  </a:lnTo>
                  <a:lnTo>
                    <a:pt x="327880" y="478990"/>
                  </a:lnTo>
                  <a:lnTo>
                    <a:pt x="427885" y="506056"/>
                  </a:lnTo>
                  <a:lnTo>
                    <a:pt x="527889" y="531625"/>
                  </a:lnTo>
                  <a:lnTo>
                    <a:pt x="627894" y="555741"/>
                  </a:lnTo>
                  <a:lnTo>
                    <a:pt x="727899" y="578484"/>
                  </a:lnTo>
                  <a:lnTo>
                    <a:pt x="827904" y="599977"/>
                  </a:lnTo>
                  <a:lnTo>
                    <a:pt x="927909" y="620397"/>
                  </a:lnTo>
                  <a:lnTo>
                    <a:pt x="1027914" y="639970"/>
                  </a:lnTo>
                  <a:lnTo>
                    <a:pt x="1127919" y="658974"/>
                  </a:lnTo>
                  <a:lnTo>
                    <a:pt x="1227923" y="677715"/>
                  </a:lnTo>
                  <a:lnTo>
                    <a:pt x="1327928" y="696514"/>
                  </a:lnTo>
                  <a:lnTo>
                    <a:pt x="1427933" y="715676"/>
                  </a:lnTo>
                  <a:lnTo>
                    <a:pt x="1527938" y="735467"/>
                  </a:lnTo>
                  <a:lnTo>
                    <a:pt x="1627943" y="756558"/>
                  </a:lnTo>
                  <a:lnTo>
                    <a:pt x="1727948" y="780198"/>
                  </a:lnTo>
                  <a:lnTo>
                    <a:pt x="1827953" y="805274"/>
                  </a:lnTo>
                  <a:lnTo>
                    <a:pt x="1927957" y="830476"/>
                  </a:lnTo>
                  <a:lnTo>
                    <a:pt x="2027962" y="854635"/>
                  </a:lnTo>
                  <a:lnTo>
                    <a:pt x="2127967" y="876818"/>
                  </a:lnTo>
                  <a:lnTo>
                    <a:pt x="2227972" y="896943"/>
                  </a:lnTo>
                  <a:lnTo>
                    <a:pt x="2327977" y="917150"/>
                  </a:lnTo>
                  <a:lnTo>
                    <a:pt x="2427982" y="935142"/>
                  </a:lnTo>
                  <a:lnTo>
                    <a:pt x="2527987" y="949402"/>
                  </a:lnTo>
                  <a:lnTo>
                    <a:pt x="2627991" y="960325"/>
                  </a:lnTo>
                  <a:lnTo>
                    <a:pt x="2727996" y="966219"/>
                  </a:lnTo>
                  <a:lnTo>
                    <a:pt x="2828001" y="966080"/>
                  </a:lnTo>
                  <a:lnTo>
                    <a:pt x="2928006" y="961097"/>
                  </a:lnTo>
                  <a:lnTo>
                    <a:pt x="3028011" y="954844"/>
                  </a:lnTo>
                  <a:lnTo>
                    <a:pt x="3128016" y="952503"/>
                  </a:lnTo>
                  <a:lnTo>
                    <a:pt x="3228021" y="952599"/>
                  </a:lnTo>
                  <a:lnTo>
                    <a:pt x="3328025" y="950033"/>
                  </a:lnTo>
                  <a:lnTo>
                    <a:pt x="3428030" y="943274"/>
                  </a:lnTo>
                  <a:lnTo>
                    <a:pt x="3528035" y="934782"/>
                  </a:lnTo>
                  <a:lnTo>
                    <a:pt x="3628040" y="926131"/>
                  </a:lnTo>
                  <a:lnTo>
                    <a:pt x="3728045" y="915849"/>
                  </a:lnTo>
                  <a:lnTo>
                    <a:pt x="3828050" y="903114"/>
                  </a:lnTo>
                  <a:lnTo>
                    <a:pt x="3928055" y="887811"/>
                  </a:lnTo>
                  <a:lnTo>
                    <a:pt x="4028059" y="870696"/>
                  </a:lnTo>
                  <a:lnTo>
                    <a:pt x="4128064" y="853189"/>
                  </a:lnTo>
                  <a:lnTo>
                    <a:pt x="4228069" y="836388"/>
                  </a:lnTo>
                  <a:lnTo>
                    <a:pt x="4328074" y="818126"/>
                  </a:lnTo>
                  <a:lnTo>
                    <a:pt x="4428079" y="797683"/>
                  </a:lnTo>
                  <a:lnTo>
                    <a:pt x="4528084" y="775006"/>
                  </a:lnTo>
                  <a:lnTo>
                    <a:pt x="4628089" y="750272"/>
                  </a:lnTo>
                  <a:lnTo>
                    <a:pt x="4728094" y="723757"/>
                  </a:lnTo>
                  <a:lnTo>
                    <a:pt x="4828098" y="695311"/>
                  </a:lnTo>
                  <a:lnTo>
                    <a:pt x="4928103" y="664496"/>
                  </a:lnTo>
                  <a:lnTo>
                    <a:pt x="5028108" y="630891"/>
                  </a:lnTo>
                  <a:lnTo>
                    <a:pt x="5128113" y="594094"/>
                  </a:lnTo>
                  <a:lnTo>
                    <a:pt x="5228118" y="553766"/>
                  </a:lnTo>
                  <a:lnTo>
                    <a:pt x="5328123" y="509657"/>
                  </a:lnTo>
                  <a:lnTo>
                    <a:pt x="5428128" y="461610"/>
                  </a:lnTo>
                  <a:lnTo>
                    <a:pt x="5528132" y="409549"/>
                  </a:lnTo>
                  <a:lnTo>
                    <a:pt x="5628137" y="353458"/>
                  </a:lnTo>
                  <a:lnTo>
                    <a:pt x="5728142" y="293364"/>
                  </a:lnTo>
                  <a:lnTo>
                    <a:pt x="5828147" y="229320"/>
                  </a:lnTo>
                  <a:lnTo>
                    <a:pt x="5928152" y="161387"/>
                  </a:lnTo>
                  <a:lnTo>
                    <a:pt x="6028157" y="89631"/>
                  </a:lnTo>
                  <a:lnTo>
                    <a:pt x="6128162" y="14117"/>
                  </a:lnTo>
                  <a:lnTo>
                    <a:pt x="6145984" y="0"/>
                  </a:lnTo>
                  <a:lnTo>
                    <a:pt x="6145984" y="1106337"/>
                  </a:lnTo>
                  <a:lnTo>
                    <a:pt x="6128162" y="1102498"/>
                  </a:lnTo>
                  <a:lnTo>
                    <a:pt x="6028157" y="1083362"/>
                  </a:lnTo>
                  <a:lnTo>
                    <a:pt x="5928152" y="1066746"/>
                  </a:lnTo>
                  <a:lnTo>
                    <a:pt x="5828147" y="1052770"/>
                  </a:lnTo>
                  <a:lnTo>
                    <a:pt x="5728142" y="1041558"/>
                  </a:lnTo>
                  <a:lnTo>
                    <a:pt x="5628137" y="1033226"/>
                  </a:lnTo>
                  <a:lnTo>
                    <a:pt x="5528132" y="1027883"/>
                  </a:lnTo>
                  <a:lnTo>
                    <a:pt x="5428128" y="1025611"/>
                  </a:lnTo>
                  <a:lnTo>
                    <a:pt x="5328123" y="1026451"/>
                  </a:lnTo>
                  <a:lnTo>
                    <a:pt x="5228118" y="1030385"/>
                  </a:lnTo>
                  <a:lnTo>
                    <a:pt x="5128113" y="1037309"/>
                  </a:lnTo>
                  <a:lnTo>
                    <a:pt x="5028108" y="1047031"/>
                  </a:lnTo>
                  <a:lnTo>
                    <a:pt x="4928103" y="1059267"/>
                  </a:lnTo>
                  <a:lnTo>
                    <a:pt x="4828098" y="1073672"/>
                  </a:lnTo>
                  <a:lnTo>
                    <a:pt x="4728094" y="1089881"/>
                  </a:lnTo>
                  <a:lnTo>
                    <a:pt x="4628089" y="1107363"/>
                  </a:lnTo>
                  <a:lnTo>
                    <a:pt x="4528084" y="1125440"/>
                  </a:lnTo>
                  <a:lnTo>
                    <a:pt x="4428079" y="1143955"/>
                  </a:lnTo>
                  <a:lnTo>
                    <a:pt x="4328074" y="1162668"/>
                  </a:lnTo>
                  <a:lnTo>
                    <a:pt x="4228069" y="1181104"/>
                  </a:lnTo>
                  <a:lnTo>
                    <a:pt x="4128064" y="1198551"/>
                  </a:lnTo>
                  <a:lnTo>
                    <a:pt x="4028059" y="1214678"/>
                  </a:lnTo>
                  <a:lnTo>
                    <a:pt x="3928055" y="1230073"/>
                  </a:lnTo>
                  <a:lnTo>
                    <a:pt x="3828050" y="1245236"/>
                  </a:lnTo>
                  <a:lnTo>
                    <a:pt x="3728045" y="1260001"/>
                  </a:lnTo>
                  <a:lnTo>
                    <a:pt x="3628040" y="1273336"/>
                  </a:lnTo>
                  <a:lnTo>
                    <a:pt x="3528035" y="1283499"/>
                  </a:lnTo>
                  <a:lnTo>
                    <a:pt x="3428030" y="1288298"/>
                  </a:lnTo>
                  <a:lnTo>
                    <a:pt x="3328025" y="1289925"/>
                  </a:lnTo>
                  <a:lnTo>
                    <a:pt x="3228021" y="1291972"/>
                  </a:lnTo>
                  <a:lnTo>
                    <a:pt x="3128016" y="1294045"/>
                  </a:lnTo>
                  <a:lnTo>
                    <a:pt x="3028011" y="1293924"/>
                  </a:lnTo>
                  <a:lnTo>
                    <a:pt x="2928006" y="1293887"/>
                  </a:lnTo>
                  <a:lnTo>
                    <a:pt x="2828001" y="1294495"/>
                  </a:lnTo>
                  <a:lnTo>
                    <a:pt x="2727996" y="1294176"/>
                  </a:lnTo>
                  <a:lnTo>
                    <a:pt x="2627991" y="1288978"/>
                  </a:lnTo>
                  <a:lnTo>
                    <a:pt x="2527987" y="1275942"/>
                  </a:lnTo>
                  <a:lnTo>
                    <a:pt x="2427982" y="1259561"/>
                  </a:lnTo>
                  <a:lnTo>
                    <a:pt x="2327977" y="1242543"/>
                  </a:lnTo>
                  <a:lnTo>
                    <a:pt x="2227972" y="1225428"/>
                  </a:lnTo>
                  <a:lnTo>
                    <a:pt x="2127967" y="1207210"/>
                  </a:lnTo>
                  <a:lnTo>
                    <a:pt x="2027962" y="1187658"/>
                  </a:lnTo>
                  <a:lnTo>
                    <a:pt x="1927957" y="1167933"/>
                  </a:lnTo>
                  <a:lnTo>
                    <a:pt x="1827953" y="1149040"/>
                  </a:lnTo>
                  <a:lnTo>
                    <a:pt x="1727948" y="1131749"/>
                  </a:lnTo>
                  <a:lnTo>
                    <a:pt x="1627943" y="1116686"/>
                  </a:lnTo>
                  <a:lnTo>
                    <a:pt x="1527938" y="1104434"/>
                  </a:lnTo>
                  <a:lnTo>
                    <a:pt x="1427933" y="1094870"/>
                  </a:lnTo>
                  <a:lnTo>
                    <a:pt x="1327928" y="1087993"/>
                  </a:lnTo>
                  <a:lnTo>
                    <a:pt x="1227923" y="1084005"/>
                  </a:lnTo>
                  <a:lnTo>
                    <a:pt x="1127919" y="1083147"/>
                  </a:lnTo>
                  <a:lnTo>
                    <a:pt x="1027914" y="1085675"/>
                  </a:lnTo>
                  <a:lnTo>
                    <a:pt x="927909" y="1091834"/>
                  </a:lnTo>
                  <a:lnTo>
                    <a:pt x="827904" y="1101833"/>
                  </a:lnTo>
                  <a:lnTo>
                    <a:pt x="727899" y="1115838"/>
                  </a:lnTo>
                  <a:lnTo>
                    <a:pt x="627894" y="1133959"/>
                  </a:lnTo>
                  <a:lnTo>
                    <a:pt x="527889" y="1156257"/>
                  </a:lnTo>
                  <a:lnTo>
                    <a:pt x="427885" y="1182746"/>
                  </a:lnTo>
                  <a:lnTo>
                    <a:pt x="327880" y="1213407"/>
                  </a:lnTo>
                  <a:lnTo>
                    <a:pt x="227875" y="1248194"/>
                  </a:lnTo>
                  <a:lnTo>
                    <a:pt x="127870" y="1287043"/>
                  </a:lnTo>
                  <a:lnTo>
                    <a:pt x="27865" y="1329880"/>
                  </a:lnTo>
                  <a:lnTo>
                    <a:pt x="0" y="1342906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941876" y="3805187"/>
              <a:ext cx="6145984" cy="966219"/>
            </a:xfrm>
            <a:custGeom>
              <a:avLst/>
              <a:pathLst>
                <a:path w="6145984" h="966219">
                  <a:moveTo>
                    <a:pt x="0" y="379486"/>
                  </a:moveTo>
                  <a:lnTo>
                    <a:pt x="27865" y="388708"/>
                  </a:lnTo>
                  <a:lnTo>
                    <a:pt x="127870" y="420312"/>
                  </a:lnTo>
                  <a:lnTo>
                    <a:pt x="227875" y="450409"/>
                  </a:lnTo>
                  <a:lnTo>
                    <a:pt x="327880" y="478990"/>
                  </a:lnTo>
                  <a:lnTo>
                    <a:pt x="427885" y="506056"/>
                  </a:lnTo>
                  <a:lnTo>
                    <a:pt x="527889" y="531625"/>
                  </a:lnTo>
                  <a:lnTo>
                    <a:pt x="627894" y="555741"/>
                  </a:lnTo>
                  <a:lnTo>
                    <a:pt x="727899" y="578484"/>
                  </a:lnTo>
                  <a:lnTo>
                    <a:pt x="827904" y="599977"/>
                  </a:lnTo>
                  <a:lnTo>
                    <a:pt x="927909" y="620397"/>
                  </a:lnTo>
                  <a:lnTo>
                    <a:pt x="1027914" y="639970"/>
                  </a:lnTo>
                  <a:lnTo>
                    <a:pt x="1127919" y="658974"/>
                  </a:lnTo>
                  <a:lnTo>
                    <a:pt x="1227923" y="677715"/>
                  </a:lnTo>
                  <a:lnTo>
                    <a:pt x="1327928" y="696514"/>
                  </a:lnTo>
                  <a:lnTo>
                    <a:pt x="1427933" y="715676"/>
                  </a:lnTo>
                  <a:lnTo>
                    <a:pt x="1527938" y="735467"/>
                  </a:lnTo>
                  <a:lnTo>
                    <a:pt x="1627943" y="756558"/>
                  </a:lnTo>
                  <a:lnTo>
                    <a:pt x="1727948" y="780198"/>
                  </a:lnTo>
                  <a:lnTo>
                    <a:pt x="1827953" y="805274"/>
                  </a:lnTo>
                  <a:lnTo>
                    <a:pt x="1927957" y="830476"/>
                  </a:lnTo>
                  <a:lnTo>
                    <a:pt x="2027962" y="854635"/>
                  </a:lnTo>
                  <a:lnTo>
                    <a:pt x="2127967" y="876818"/>
                  </a:lnTo>
                  <a:lnTo>
                    <a:pt x="2227972" y="896943"/>
                  </a:lnTo>
                  <a:lnTo>
                    <a:pt x="2327977" y="917150"/>
                  </a:lnTo>
                  <a:lnTo>
                    <a:pt x="2427982" y="935142"/>
                  </a:lnTo>
                  <a:lnTo>
                    <a:pt x="2527987" y="949402"/>
                  </a:lnTo>
                  <a:lnTo>
                    <a:pt x="2627991" y="960325"/>
                  </a:lnTo>
                  <a:lnTo>
                    <a:pt x="2727996" y="966219"/>
                  </a:lnTo>
                  <a:lnTo>
                    <a:pt x="2828001" y="966080"/>
                  </a:lnTo>
                  <a:lnTo>
                    <a:pt x="2928006" y="961097"/>
                  </a:lnTo>
                  <a:lnTo>
                    <a:pt x="3028011" y="954844"/>
                  </a:lnTo>
                  <a:lnTo>
                    <a:pt x="3128016" y="952503"/>
                  </a:lnTo>
                  <a:lnTo>
                    <a:pt x="3228021" y="952599"/>
                  </a:lnTo>
                  <a:lnTo>
                    <a:pt x="3328025" y="950033"/>
                  </a:lnTo>
                  <a:lnTo>
                    <a:pt x="3428030" y="943274"/>
                  </a:lnTo>
                  <a:lnTo>
                    <a:pt x="3528035" y="934782"/>
                  </a:lnTo>
                  <a:lnTo>
                    <a:pt x="3628040" y="926131"/>
                  </a:lnTo>
                  <a:lnTo>
                    <a:pt x="3728045" y="915849"/>
                  </a:lnTo>
                  <a:lnTo>
                    <a:pt x="3828050" y="903114"/>
                  </a:lnTo>
                  <a:lnTo>
                    <a:pt x="3928055" y="887811"/>
                  </a:lnTo>
                  <a:lnTo>
                    <a:pt x="4028059" y="870696"/>
                  </a:lnTo>
                  <a:lnTo>
                    <a:pt x="4128064" y="853189"/>
                  </a:lnTo>
                  <a:lnTo>
                    <a:pt x="4228069" y="836388"/>
                  </a:lnTo>
                  <a:lnTo>
                    <a:pt x="4328074" y="818126"/>
                  </a:lnTo>
                  <a:lnTo>
                    <a:pt x="4428079" y="797683"/>
                  </a:lnTo>
                  <a:lnTo>
                    <a:pt x="4528084" y="775006"/>
                  </a:lnTo>
                  <a:lnTo>
                    <a:pt x="4628089" y="750272"/>
                  </a:lnTo>
                  <a:lnTo>
                    <a:pt x="4728094" y="723757"/>
                  </a:lnTo>
                  <a:lnTo>
                    <a:pt x="4828098" y="695311"/>
                  </a:lnTo>
                  <a:lnTo>
                    <a:pt x="4928103" y="664496"/>
                  </a:lnTo>
                  <a:lnTo>
                    <a:pt x="5028108" y="630891"/>
                  </a:lnTo>
                  <a:lnTo>
                    <a:pt x="5128113" y="594094"/>
                  </a:lnTo>
                  <a:lnTo>
                    <a:pt x="5228118" y="553766"/>
                  </a:lnTo>
                  <a:lnTo>
                    <a:pt x="5328123" y="509657"/>
                  </a:lnTo>
                  <a:lnTo>
                    <a:pt x="5428128" y="461610"/>
                  </a:lnTo>
                  <a:lnTo>
                    <a:pt x="5528132" y="409549"/>
                  </a:lnTo>
                  <a:lnTo>
                    <a:pt x="5628137" y="353458"/>
                  </a:lnTo>
                  <a:lnTo>
                    <a:pt x="5728142" y="293364"/>
                  </a:lnTo>
                  <a:lnTo>
                    <a:pt x="5828147" y="229320"/>
                  </a:lnTo>
                  <a:lnTo>
                    <a:pt x="5928152" y="161387"/>
                  </a:lnTo>
                  <a:lnTo>
                    <a:pt x="6028157" y="89631"/>
                  </a:lnTo>
                  <a:lnTo>
                    <a:pt x="6128162" y="14117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941876" y="4830798"/>
              <a:ext cx="6145984" cy="317295"/>
            </a:xfrm>
            <a:custGeom>
              <a:avLst/>
              <a:pathLst>
                <a:path w="6145984" h="317295">
                  <a:moveTo>
                    <a:pt x="6145984" y="80726"/>
                  </a:moveTo>
                  <a:lnTo>
                    <a:pt x="6128162" y="76887"/>
                  </a:lnTo>
                  <a:lnTo>
                    <a:pt x="6028157" y="57751"/>
                  </a:lnTo>
                  <a:lnTo>
                    <a:pt x="5928152" y="41135"/>
                  </a:lnTo>
                  <a:lnTo>
                    <a:pt x="5828147" y="27159"/>
                  </a:lnTo>
                  <a:lnTo>
                    <a:pt x="5728142" y="15946"/>
                  </a:lnTo>
                  <a:lnTo>
                    <a:pt x="5628137" y="7615"/>
                  </a:lnTo>
                  <a:lnTo>
                    <a:pt x="5528132" y="2271"/>
                  </a:lnTo>
                  <a:lnTo>
                    <a:pt x="5428128" y="0"/>
                  </a:lnTo>
                  <a:lnTo>
                    <a:pt x="5328123" y="840"/>
                  </a:lnTo>
                  <a:lnTo>
                    <a:pt x="5228118" y="4774"/>
                  </a:lnTo>
                  <a:lnTo>
                    <a:pt x="5128113" y="11698"/>
                  </a:lnTo>
                  <a:lnTo>
                    <a:pt x="5028108" y="21420"/>
                  </a:lnTo>
                  <a:lnTo>
                    <a:pt x="4928103" y="33656"/>
                  </a:lnTo>
                  <a:lnTo>
                    <a:pt x="4828098" y="48061"/>
                  </a:lnTo>
                  <a:lnTo>
                    <a:pt x="4728094" y="64270"/>
                  </a:lnTo>
                  <a:lnTo>
                    <a:pt x="4628089" y="81752"/>
                  </a:lnTo>
                  <a:lnTo>
                    <a:pt x="4528084" y="99829"/>
                  </a:lnTo>
                  <a:lnTo>
                    <a:pt x="4428079" y="118344"/>
                  </a:lnTo>
                  <a:lnTo>
                    <a:pt x="4328074" y="137057"/>
                  </a:lnTo>
                  <a:lnTo>
                    <a:pt x="4228069" y="155493"/>
                  </a:lnTo>
                  <a:lnTo>
                    <a:pt x="4128064" y="172940"/>
                  </a:lnTo>
                  <a:lnTo>
                    <a:pt x="4028059" y="189067"/>
                  </a:lnTo>
                  <a:lnTo>
                    <a:pt x="3928055" y="204462"/>
                  </a:lnTo>
                  <a:lnTo>
                    <a:pt x="3828050" y="219624"/>
                  </a:lnTo>
                  <a:lnTo>
                    <a:pt x="3728045" y="234390"/>
                  </a:lnTo>
                  <a:lnTo>
                    <a:pt x="3628040" y="247725"/>
                  </a:lnTo>
                  <a:lnTo>
                    <a:pt x="3528035" y="257887"/>
                  </a:lnTo>
                  <a:lnTo>
                    <a:pt x="3428030" y="262687"/>
                  </a:lnTo>
                  <a:lnTo>
                    <a:pt x="3328025" y="264314"/>
                  </a:lnTo>
                  <a:lnTo>
                    <a:pt x="3228021" y="266361"/>
                  </a:lnTo>
                  <a:lnTo>
                    <a:pt x="3128016" y="268434"/>
                  </a:lnTo>
                  <a:lnTo>
                    <a:pt x="3028011" y="268312"/>
                  </a:lnTo>
                  <a:lnTo>
                    <a:pt x="2928006" y="268276"/>
                  </a:lnTo>
                  <a:lnTo>
                    <a:pt x="2828001" y="268884"/>
                  </a:lnTo>
                  <a:lnTo>
                    <a:pt x="2727996" y="268565"/>
                  </a:lnTo>
                  <a:lnTo>
                    <a:pt x="2627991" y="263367"/>
                  </a:lnTo>
                  <a:lnTo>
                    <a:pt x="2527987" y="250331"/>
                  </a:lnTo>
                  <a:lnTo>
                    <a:pt x="2427982" y="233950"/>
                  </a:lnTo>
                  <a:lnTo>
                    <a:pt x="2327977" y="216932"/>
                  </a:lnTo>
                  <a:lnTo>
                    <a:pt x="2227972" y="199817"/>
                  </a:lnTo>
                  <a:lnTo>
                    <a:pt x="2127967" y="181599"/>
                  </a:lnTo>
                  <a:lnTo>
                    <a:pt x="2027962" y="162047"/>
                  </a:lnTo>
                  <a:lnTo>
                    <a:pt x="1927957" y="142322"/>
                  </a:lnTo>
                  <a:lnTo>
                    <a:pt x="1827953" y="123429"/>
                  </a:lnTo>
                  <a:lnTo>
                    <a:pt x="1727948" y="106137"/>
                  </a:lnTo>
                  <a:lnTo>
                    <a:pt x="1627943" y="91075"/>
                  </a:lnTo>
                  <a:lnTo>
                    <a:pt x="1527938" y="78823"/>
                  </a:lnTo>
                  <a:lnTo>
                    <a:pt x="1427933" y="69259"/>
                  </a:lnTo>
                  <a:lnTo>
                    <a:pt x="1327928" y="62382"/>
                  </a:lnTo>
                  <a:lnTo>
                    <a:pt x="1227923" y="58394"/>
                  </a:lnTo>
                  <a:lnTo>
                    <a:pt x="1127919" y="57536"/>
                  </a:lnTo>
                  <a:lnTo>
                    <a:pt x="1027914" y="60064"/>
                  </a:lnTo>
                  <a:lnTo>
                    <a:pt x="927909" y="66222"/>
                  </a:lnTo>
                  <a:lnTo>
                    <a:pt x="827904" y="76222"/>
                  </a:lnTo>
                  <a:lnTo>
                    <a:pt x="727899" y="90227"/>
                  </a:lnTo>
                  <a:lnTo>
                    <a:pt x="627894" y="108348"/>
                  </a:lnTo>
                  <a:lnTo>
                    <a:pt x="527889" y="130646"/>
                  </a:lnTo>
                  <a:lnTo>
                    <a:pt x="427885" y="157135"/>
                  </a:lnTo>
                  <a:lnTo>
                    <a:pt x="327880" y="187796"/>
                  </a:lnTo>
                  <a:lnTo>
                    <a:pt x="227875" y="222583"/>
                  </a:lnTo>
                  <a:lnTo>
                    <a:pt x="127870" y="261432"/>
                  </a:lnTo>
                  <a:lnTo>
                    <a:pt x="27865" y="304269"/>
                  </a:lnTo>
                  <a:lnTo>
                    <a:pt x="0" y="317295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941876" y="4358356"/>
              <a:ext cx="6145984" cy="577119"/>
            </a:xfrm>
            <a:custGeom>
              <a:avLst/>
              <a:pathLst>
                <a:path w="6145984" h="577119">
                  <a:moveTo>
                    <a:pt x="0" y="308027"/>
                  </a:moveTo>
                  <a:lnTo>
                    <a:pt x="27865" y="306125"/>
                  </a:lnTo>
                  <a:lnTo>
                    <a:pt x="127870" y="300508"/>
                  </a:lnTo>
                  <a:lnTo>
                    <a:pt x="227875" y="296133"/>
                  </a:lnTo>
                  <a:lnTo>
                    <a:pt x="327880" y="293030"/>
                  </a:lnTo>
                  <a:lnTo>
                    <a:pt x="427885" y="291232"/>
                  </a:lnTo>
                  <a:lnTo>
                    <a:pt x="527889" y="290772"/>
                  </a:lnTo>
                  <a:lnTo>
                    <a:pt x="627894" y="291682"/>
                  </a:lnTo>
                  <a:lnTo>
                    <a:pt x="727899" y="293992"/>
                  </a:lnTo>
                  <a:lnTo>
                    <a:pt x="827904" y="297737"/>
                  </a:lnTo>
                  <a:lnTo>
                    <a:pt x="927909" y="302947"/>
                  </a:lnTo>
                  <a:lnTo>
                    <a:pt x="1027914" y="309654"/>
                  </a:lnTo>
                  <a:lnTo>
                    <a:pt x="1127919" y="317892"/>
                  </a:lnTo>
                  <a:lnTo>
                    <a:pt x="1227923" y="327691"/>
                  </a:lnTo>
                  <a:lnTo>
                    <a:pt x="1327928" y="339085"/>
                  </a:lnTo>
                  <a:lnTo>
                    <a:pt x="1427933" y="352104"/>
                  </a:lnTo>
                  <a:lnTo>
                    <a:pt x="1527938" y="366782"/>
                  </a:lnTo>
                  <a:lnTo>
                    <a:pt x="1627943" y="383453"/>
                  </a:lnTo>
                  <a:lnTo>
                    <a:pt x="1727948" y="402804"/>
                  </a:lnTo>
                  <a:lnTo>
                    <a:pt x="1827953" y="423988"/>
                  </a:lnTo>
                  <a:lnTo>
                    <a:pt x="1927957" y="446036"/>
                  </a:lnTo>
                  <a:lnTo>
                    <a:pt x="2027962" y="467978"/>
                  </a:lnTo>
                  <a:lnTo>
                    <a:pt x="2127967" y="488845"/>
                  </a:lnTo>
                  <a:lnTo>
                    <a:pt x="2227972" y="508017"/>
                  </a:lnTo>
                  <a:lnTo>
                    <a:pt x="2327977" y="526678"/>
                  </a:lnTo>
                  <a:lnTo>
                    <a:pt x="2427982" y="544182"/>
                  </a:lnTo>
                  <a:lnTo>
                    <a:pt x="2527987" y="559503"/>
                  </a:lnTo>
                  <a:lnTo>
                    <a:pt x="2627991" y="571483"/>
                  </a:lnTo>
                  <a:lnTo>
                    <a:pt x="2727996" y="577029"/>
                  </a:lnTo>
                  <a:lnTo>
                    <a:pt x="2828001" y="577119"/>
                  </a:lnTo>
                  <a:lnTo>
                    <a:pt x="2928006" y="574323"/>
                  </a:lnTo>
                  <a:lnTo>
                    <a:pt x="3028011" y="571215"/>
                  </a:lnTo>
                  <a:lnTo>
                    <a:pt x="3128016" y="570105"/>
                  </a:lnTo>
                  <a:lnTo>
                    <a:pt x="3228021" y="569117"/>
                  </a:lnTo>
                  <a:lnTo>
                    <a:pt x="3328025" y="566810"/>
                  </a:lnTo>
                  <a:lnTo>
                    <a:pt x="3428030" y="562617"/>
                  </a:lnTo>
                  <a:lnTo>
                    <a:pt x="3528035" y="555972"/>
                  </a:lnTo>
                  <a:lnTo>
                    <a:pt x="3628040" y="546565"/>
                  </a:lnTo>
                  <a:lnTo>
                    <a:pt x="3728045" y="534757"/>
                  </a:lnTo>
                  <a:lnTo>
                    <a:pt x="3828050" y="521006"/>
                  </a:lnTo>
                  <a:lnTo>
                    <a:pt x="3928055" y="505774"/>
                  </a:lnTo>
                  <a:lnTo>
                    <a:pt x="4028059" y="489519"/>
                  </a:lnTo>
                  <a:lnTo>
                    <a:pt x="4128064" y="472701"/>
                  </a:lnTo>
                  <a:lnTo>
                    <a:pt x="4228069" y="455577"/>
                  </a:lnTo>
                  <a:lnTo>
                    <a:pt x="4328074" y="437228"/>
                  </a:lnTo>
                  <a:lnTo>
                    <a:pt x="4428079" y="417651"/>
                  </a:lnTo>
                  <a:lnTo>
                    <a:pt x="4528084" y="397054"/>
                  </a:lnTo>
                  <a:lnTo>
                    <a:pt x="4628089" y="375649"/>
                  </a:lnTo>
                  <a:lnTo>
                    <a:pt x="4728094" y="353650"/>
                  </a:lnTo>
                  <a:lnTo>
                    <a:pt x="4828098" y="331323"/>
                  </a:lnTo>
                  <a:lnTo>
                    <a:pt x="4928103" y="308713"/>
                  </a:lnTo>
                  <a:lnTo>
                    <a:pt x="5028108" y="285792"/>
                  </a:lnTo>
                  <a:lnTo>
                    <a:pt x="5128113" y="262533"/>
                  </a:lnTo>
                  <a:lnTo>
                    <a:pt x="5228118" y="238907"/>
                  </a:lnTo>
                  <a:lnTo>
                    <a:pt x="5328123" y="214886"/>
                  </a:lnTo>
                  <a:lnTo>
                    <a:pt x="5428128" y="190442"/>
                  </a:lnTo>
                  <a:lnTo>
                    <a:pt x="5528132" y="165547"/>
                  </a:lnTo>
                  <a:lnTo>
                    <a:pt x="5628137" y="140173"/>
                  </a:lnTo>
                  <a:lnTo>
                    <a:pt x="5728142" y="114292"/>
                  </a:lnTo>
                  <a:lnTo>
                    <a:pt x="5828147" y="87876"/>
                  </a:lnTo>
                  <a:lnTo>
                    <a:pt x="5928152" y="60898"/>
                  </a:lnTo>
                  <a:lnTo>
                    <a:pt x="6028157" y="33328"/>
                  </a:lnTo>
                  <a:lnTo>
                    <a:pt x="6128162" y="5139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g28"/>
            <p:cNvSpPr/>
            <p:nvPr/>
          </p:nvSpPr>
          <p:spPr>
            <a:xfrm>
              <a:off x="941876" y="3052969"/>
              <a:ext cx="6145984" cy="2121485"/>
            </a:xfrm>
            <a:custGeom>
              <a:avLst/>
              <a:pathLst>
                <a:path w="6145984" h="2121485">
                  <a:moveTo>
                    <a:pt x="0" y="908039"/>
                  </a:moveTo>
                  <a:lnTo>
                    <a:pt x="27865" y="914544"/>
                  </a:lnTo>
                  <a:lnTo>
                    <a:pt x="127870" y="936501"/>
                  </a:lnTo>
                  <a:lnTo>
                    <a:pt x="227875" y="957045"/>
                  </a:lnTo>
                  <a:lnTo>
                    <a:pt x="327880" y="976155"/>
                  </a:lnTo>
                  <a:lnTo>
                    <a:pt x="427885" y="993824"/>
                  </a:lnTo>
                  <a:lnTo>
                    <a:pt x="527889" y="1010067"/>
                  </a:lnTo>
                  <a:lnTo>
                    <a:pt x="627894" y="1024929"/>
                  </a:lnTo>
                  <a:lnTo>
                    <a:pt x="727899" y="1038504"/>
                  </a:lnTo>
                  <a:lnTo>
                    <a:pt x="827904" y="1050938"/>
                  </a:lnTo>
                  <a:lnTo>
                    <a:pt x="927909" y="1062445"/>
                  </a:lnTo>
                  <a:lnTo>
                    <a:pt x="1027914" y="1073303"/>
                  </a:lnTo>
                  <a:lnTo>
                    <a:pt x="1127919" y="1083850"/>
                  </a:lnTo>
                  <a:lnTo>
                    <a:pt x="1227923" y="1094466"/>
                  </a:lnTo>
                  <a:lnTo>
                    <a:pt x="1327928" y="1105546"/>
                  </a:lnTo>
                  <a:lnTo>
                    <a:pt x="1427933" y="1117467"/>
                  </a:lnTo>
                  <a:lnTo>
                    <a:pt x="1527938" y="1130553"/>
                  </a:lnTo>
                  <a:lnTo>
                    <a:pt x="1627943" y="1145736"/>
                  </a:lnTo>
                  <a:lnTo>
                    <a:pt x="1727948" y="1164935"/>
                  </a:lnTo>
                  <a:lnTo>
                    <a:pt x="1827953" y="1186793"/>
                  </a:lnTo>
                  <a:lnTo>
                    <a:pt x="1927957" y="1209675"/>
                  </a:lnTo>
                  <a:lnTo>
                    <a:pt x="2027962" y="1232122"/>
                  </a:lnTo>
                  <a:lnTo>
                    <a:pt x="2127967" y="1252974"/>
                  </a:lnTo>
                  <a:lnTo>
                    <a:pt x="2227972" y="1272447"/>
                  </a:lnTo>
                  <a:lnTo>
                    <a:pt x="2327977" y="1294664"/>
                  </a:lnTo>
                  <a:lnTo>
                    <a:pt x="2427982" y="1315775"/>
                  </a:lnTo>
                  <a:lnTo>
                    <a:pt x="2527987" y="1332526"/>
                  </a:lnTo>
                  <a:lnTo>
                    <a:pt x="2627991" y="1344152"/>
                  </a:lnTo>
                  <a:lnTo>
                    <a:pt x="2727996" y="1349447"/>
                  </a:lnTo>
                  <a:lnTo>
                    <a:pt x="2828001" y="1347757"/>
                  </a:lnTo>
                  <a:lnTo>
                    <a:pt x="2928006" y="1340503"/>
                  </a:lnTo>
                  <a:lnTo>
                    <a:pt x="3028011" y="1332106"/>
                  </a:lnTo>
                  <a:lnTo>
                    <a:pt x="3128016" y="1329127"/>
                  </a:lnTo>
                  <a:lnTo>
                    <a:pt x="3228021" y="1331001"/>
                  </a:lnTo>
                  <a:lnTo>
                    <a:pt x="3328025" y="1331010"/>
                  </a:lnTo>
                  <a:lnTo>
                    <a:pt x="3428030" y="1326373"/>
                  </a:lnTo>
                  <a:lnTo>
                    <a:pt x="3528035" y="1319343"/>
                  </a:lnTo>
                  <a:lnTo>
                    <a:pt x="3628040" y="1312532"/>
                  </a:lnTo>
                  <a:lnTo>
                    <a:pt x="3728045" y="1304720"/>
                  </a:lnTo>
                  <a:lnTo>
                    <a:pt x="3828050" y="1294573"/>
                  </a:lnTo>
                  <a:lnTo>
                    <a:pt x="3928055" y="1281647"/>
                  </a:lnTo>
                  <a:lnTo>
                    <a:pt x="4028059" y="1266596"/>
                  </a:lnTo>
                  <a:lnTo>
                    <a:pt x="4128064" y="1250908"/>
                  </a:lnTo>
                  <a:lnTo>
                    <a:pt x="4228069" y="1235910"/>
                  </a:lnTo>
                  <a:lnTo>
                    <a:pt x="4328074" y="1219898"/>
                  </a:lnTo>
                  <a:lnTo>
                    <a:pt x="4428079" y="1201435"/>
                  </a:lnTo>
                  <a:lnTo>
                    <a:pt x="4528084" y="1179636"/>
                  </a:lnTo>
                  <a:lnTo>
                    <a:pt x="4628089" y="1153906"/>
                  </a:lnTo>
                  <a:lnTo>
                    <a:pt x="4728094" y="1123776"/>
                  </a:lnTo>
                  <a:lnTo>
                    <a:pt x="4828098" y="1088520"/>
                  </a:lnTo>
                  <a:lnTo>
                    <a:pt x="4928103" y="1047599"/>
                  </a:lnTo>
                  <a:lnTo>
                    <a:pt x="5028108" y="1000562"/>
                  </a:lnTo>
                  <a:lnTo>
                    <a:pt x="5128113" y="946983"/>
                  </a:lnTo>
                  <a:lnTo>
                    <a:pt x="5228118" y="886515"/>
                  </a:lnTo>
                  <a:lnTo>
                    <a:pt x="5328123" y="818923"/>
                  </a:lnTo>
                  <a:lnTo>
                    <a:pt x="5428128" y="744090"/>
                  </a:lnTo>
                  <a:lnTo>
                    <a:pt x="5528132" y="661998"/>
                  </a:lnTo>
                  <a:lnTo>
                    <a:pt x="5628137" y="572710"/>
                  </a:lnTo>
                  <a:lnTo>
                    <a:pt x="5728142" y="476339"/>
                  </a:lnTo>
                  <a:lnTo>
                    <a:pt x="5828147" y="373029"/>
                  </a:lnTo>
                  <a:lnTo>
                    <a:pt x="5928152" y="262940"/>
                  </a:lnTo>
                  <a:lnTo>
                    <a:pt x="6028157" y="146234"/>
                  </a:lnTo>
                  <a:lnTo>
                    <a:pt x="6128162" y="23072"/>
                  </a:lnTo>
                  <a:lnTo>
                    <a:pt x="6145984" y="0"/>
                  </a:lnTo>
                  <a:lnTo>
                    <a:pt x="6145984" y="1393452"/>
                  </a:lnTo>
                  <a:lnTo>
                    <a:pt x="6128162" y="1393909"/>
                  </a:lnTo>
                  <a:lnTo>
                    <a:pt x="6028157" y="1397857"/>
                  </a:lnTo>
                  <a:lnTo>
                    <a:pt x="5928152" y="1403257"/>
                  </a:lnTo>
                  <a:lnTo>
                    <a:pt x="5828147" y="1410181"/>
                  </a:lnTo>
                  <a:lnTo>
                    <a:pt x="5728142" y="1418702"/>
                  </a:lnTo>
                  <a:lnTo>
                    <a:pt x="5628137" y="1428891"/>
                  </a:lnTo>
                  <a:lnTo>
                    <a:pt x="5528132" y="1440802"/>
                  </a:lnTo>
                  <a:lnTo>
                    <a:pt x="5428128" y="1454459"/>
                  </a:lnTo>
                  <a:lnTo>
                    <a:pt x="5328123" y="1469835"/>
                  </a:lnTo>
                  <a:lnTo>
                    <a:pt x="5228118" y="1486825"/>
                  </a:lnTo>
                  <a:lnTo>
                    <a:pt x="5128113" y="1505220"/>
                  </a:lnTo>
                  <a:lnTo>
                    <a:pt x="5028108" y="1524697"/>
                  </a:lnTo>
                  <a:lnTo>
                    <a:pt x="4928103" y="1544820"/>
                  </a:lnTo>
                  <a:lnTo>
                    <a:pt x="4828098" y="1565073"/>
                  </a:lnTo>
                  <a:lnTo>
                    <a:pt x="4728094" y="1584916"/>
                  </a:lnTo>
                  <a:lnTo>
                    <a:pt x="4628089" y="1603669"/>
                  </a:lnTo>
                  <a:lnTo>
                    <a:pt x="4528084" y="1621014"/>
                  </a:lnTo>
                  <a:lnTo>
                    <a:pt x="4428079" y="1637571"/>
                  </a:lnTo>
                  <a:lnTo>
                    <a:pt x="4328074" y="1653855"/>
                  </a:lnTo>
                  <a:lnTo>
                    <a:pt x="4228069" y="1670086"/>
                  </a:lnTo>
                  <a:lnTo>
                    <a:pt x="4128064" y="1685899"/>
                  </a:lnTo>
                  <a:lnTo>
                    <a:pt x="4028059" y="1699848"/>
                  </a:lnTo>
                  <a:lnTo>
                    <a:pt x="3928055" y="1712732"/>
                  </a:lnTo>
                  <a:lnTo>
                    <a:pt x="3828050" y="1725481"/>
                  </a:lnTo>
                  <a:lnTo>
                    <a:pt x="3728045" y="1738186"/>
                  </a:lnTo>
                  <a:lnTo>
                    <a:pt x="3628040" y="1749843"/>
                  </a:lnTo>
                  <a:lnTo>
                    <a:pt x="3528035" y="1758558"/>
                  </a:lnTo>
                  <a:lnTo>
                    <a:pt x="3428030" y="1760937"/>
                  </a:lnTo>
                  <a:lnTo>
                    <a:pt x="3328025" y="1759110"/>
                  </a:lnTo>
                  <a:lnTo>
                    <a:pt x="3228021" y="1758448"/>
                  </a:lnTo>
                  <a:lnTo>
                    <a:pt x="3128016" y="1759306"/>
                  </a:lnTo>
                  <a:lnTo>
                    <a:pt x="3028011" y="1759183"/>
                  </a:lnTo>
                  <a:lnTo>
                    <a:pt x="2928006" y="1759659"/>
                  </a:lnTo>
                  <a:lnTo>
                    <a:pt x="2828001" y="1761403"/>
                  </a:lnTo>
                  <a:lnTo>
                    <a:pt x="2727996" y="1762515"/>
                  </a:lnTo>
                  <a:lnTo>
                    <a:pt x="2627991" y="1758097"/>
                  </a:lnTo>
                  <a:lnTo>
                    <a:pt x="2527987" y="1743810"/>
                  </a:lnTo>
                  <a:lnTo>
                    <a:pt x="2427982" y="1724387"/>
                  </a:lnTo>
                  <a:lnTo>
                    <a:pt x="2327977" y="1704502"/>
                  </a:lnTo>
                  <a:lnTo>
                    <a:pt x="2227972" y="1686181"/>
                  </a:lnTo>
                  <a:lnTo>
                    <a:pt x="2127967" y="1669109"/>
                  </a:lnTo>
                  <a:lnTo>
                    <a:pt x="2027962" y="1651571"/>
                  </a:lnTo>
                  <a:lnTo>
                    <a:pt x="1927957" y="1634709"/>
                  </a:lnTo>
                  <a:lnTo>
                    <a:pt x="1827953" y="1619774"/>
                  </a:lnTo>
                  <a:lnTo>
                    <a:pt x="1727948" y="1607720"/>
                  </a:lnTo>
                  <a:lnTo>
                    <a:pt x="1627943" y="1599325"/>
                  </a:lnTo>
                  <a:lnTo>
                    <a:pt x="1527938" y="1595274"/>
                  </a:lnTo>
                  <a:lnTo>
                    <a:pt x="1427933" y="1595068"/>
                  </a:lnTo>
                  <a:lnTo>
                    <a:pt x="1327928" y="1598622"/>
                  </a:lnTo>
                  <a:lnTo>
                    <a:pt x="1227923" y="1606196"/>
                  </a:lnTo>
                  <a:lnTo>
                    <a:pt x="1127919" y="1618104"/>
                  </a:lnTo>
                  <a:lnTo>
                    <a:pt x="1027914" y="1634676"/>
                  </a:lnTo>
                  <a:lnTo>
                    <a:pt x="927909" y="1656229"/>
                  </a:lnTo>
                  <a:lnTo>
                    <a:pt x="827904" y="1683035"/>
                  </a:lnTo>
                  <a:lnTo>
                    <a:pt x="727899" y="1715311"/>
                  </a:lnTo>
                  <a:lnTo>
                    <a:pt x="627894" y="1753206"/>
                  </a:lnTo>
                  <a:lnTo>
                    <a:pt x="527889" y="1796802"/>
                  </a:lnTo>
                  <a:lnTo>
                    <a:pt x="427885" y="1846128"/>
                  </a:lnTo>
                  <a:lnTo>
                    <a:pt x="327880" y="1901167"/>
                  </a:lnTo>
                  <a:lnTo>
                    <a:pt x="227875" y="1961870"/>
                  </a:lnTo>
                  <a:lnTo>
                    <a:pt x="127870" y="2028165"/>
                  </a:lnTo>
                  <a:lnTo>
                    <a:pt x="27865" y="2099968"/>
                  </a:lnTo>
                  <a:lnTo>
                    <a:pt x="0" y="2121485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941876" y="3052969"/>
              <a:ext cx="6145984" cy="1349447"/>
            </a:xfrm>
            <a:custGeom>
              <a:avLst/>
              <a:pathLst>
                <a:path w="6145984" h="1349447">
                  <a:moveTo>
                    <a:pt x="0" y="908039"/>
                  </a:moveTo>
                  <a:lnTo>
                    <a:pt x="27865" y="914544"/>
                  </a:lnTo>
                  <a:lnTo>
                    <a:pt x="127870" y="936501"/>
                  </a:lnTo>
                  <a:lnTo>
                    <a:pt x="227875" y="957045"/>
                  </a:lnTo>
                  <a:lnTo>
                    <a:pt x="327880" y="976155"/>
                  </a:lnTo>
                  <a:lnTo>
                    <a:pt x="427885" y="993824"/>
                  </a:lnTo>
                  <a:lnTo>
                    <a:pt x="527889" y="1010067"/>
                  </a:lnTo>
                  <a:lnTo>
                    <a:pt x="627894" y="1024929"/>
                  </a:lnTo>
                  <a:lnTo>
                    <a:pt x="727899" y="1038504"/>
                  </a:lnTo>
                  <a:lnTo>
                    <a:pt x="827904" y="1050938"/>
                  </a:lnTo>
                  <a:lnTo>
                    <a:pt x="927909" y="1062445"/>
                  </a:lnTo>
                  <a:lnTo>
                    <a:pt x="1027914" y="1073303"/>
                  </a:lnTo>
                  <a:lnTo>
                    <a:pt x="1127919" y="1083850"/>
                  </a:lnTo>
                  <a:lnTo>
                    <a:pt x="1227923" y="1094466"/>
                  </a:lnTo>
                  <a:lnTo>
                    <a:pt x="1327928" y="1105546"/>
                  </a:lnTo>
                  <a:lnTo>
                    <a:pt x="1427933" y="1117467"/>
                  </a:lnTo>
                  <a:lnTo>
                    <a:pt x="1527938" y="1130553"/>
                  </a:lnTo>
                  <a:lnTo>
                    <a:pt x="1627943" y="1145736"/>
                  </a:lnTo>
                  <a:lnTo>
                    <a:pt x="1727948" y="1164935"/>
                  </a:lnTo>
                  <a:lnTo>
                    <a:pt x="1827953" y="1186793"/>
                  </a:lnTo>
                  <a:lnTo>
                    <a:pt x="1927957" y="1209675"/>
                  </a:lnTo>
                  <a:lnTo>
                    <a:pt x="2027962" y="1232122"/>
                  </a:lnTo>
                  <a:lnTo>
                    <a:pt x="2127967" y="1252974"/>
                  </a:lnTo>
                  <a:lnTo>
                    <a:pt x="2227972" y="1272447"/>
                  </a:lnTo>
                  <a:lnTo>
                    <a:pt x="2327977" y="1294664"/>
                  </a:lnTo>
                  <a:lnTo>
                    <a:pt x="2427982" y="1315775"/>
                  </a:lnTo>
                  <a:lnTo>
                    <a:pt x="2527987" y="1332526"/>
                  </a:lnTo>
                  <a:lnTo>
                    <a:pt x="2627991" y="1344152"/>
                  </a:lnTo>
                  <a:lnTo>
                    <a:pt x="2727996" y="1349447"/>
                  </a:lnTo>
                  <a:lnTo>
                    <a:pt x="2828001" y="1347757"/>
                  </a:lnTo>
                  <a:lnTo>
                    <a:pt x="2928006" y="1340503"/>
                  </a:lnTo>
                  <a:lnTo>
                    <a:pt x="3028011" y="1332106"/>
                  </a:lnTo>
                  <a:lnTo>
                    <a:pt x="3128016" y="1329127"/>
                  </a:lnTo>
                  <a:lnTo>
                    <a:pt x="3228021" y="1331001"/>
                  </a:lnTo>
                  <a:lnTo>
                    <a:pt x="3328025" y="1331010"/>
                  </a:lnTo>
                  <a:lnTo>
                    <a:pt x="3428030" y="1326373"/>
                  </a:lnTo>
                  <a:lnTo>
                    <a:pt x="3528035" y="1319343"/>
                  </a:lnTo>
                  <a:lnTo>
                    <a:pt x="3628040" y="1312532"/>
                  </a:lnTo>
                  <a:lnTo>
                    <a:pt x="3728045" y="1304720"/>
                  </a:lnTo>
                  <a:lnTo>
                    <a:pt x="3828050" y="1294573"/>
                  </a:lnTo>
                  <a:lnTo>
                    <a:pt x="3928055" y="1281647"/>
                  </a:lnTo>
                  <a:lnTo>
                    <a:pt x="4028059" y="1266596"/>
                  </a:lnTo>
                  <a:lnTo>
                    <a:pt x="4128064" y="1250908"/>
                  </a:lnTo>
                  <a:lnTo>
                    <a:pt x="4228069" y="1235910"/>
                  </a:lnTo>
                  <a:lnTo>
                    <a:pt x="4328074" y="1219898"/>
                  </a:lnTo>
                  <a:lnTo>
                    <a:pt x="4428079" y="1201435"/>
                  </a:lnTo>
                  <a:lnTo>
                    <a:pt x="4528084" y="1179636"/>
                  </a:lnTo>
                  <a:lnTo>
                    <a:pt x="4628089" y="1153906"/>
                  </a:lnTo>
                  <a:lnTo>
                    <a:pt x="4728094" y="1123776"/>
                  </a:lnTo>
                  <a:lnTo>
                    <a:pt x="4828098" y="1088520"/>
                  </a:lnTo>
                  <a:lnTo>
                    <a:pt x="4928103" y="1047599"/>
                  </a:lnTo>
                  <a:lnTo>
                    <a:pt x="5028108" y="1000562"/>
                  </a:lnTo>
                  <a:lnTo>
                    <a:pt x="5128113" y="946983"/>
                  </a:lnTo>
                  <a:lnTo>
                    <a:pt x="5228118" y="886515"/>
                  </a:lnTo>
                  <a:lnTo>
                    <a:pt x="5328123" y="818923"/>
                  </a:lnTo>
                  <a:lnTo>
                    <a:pt x="5428128" y="744090"/>
                  </a:lnTo>
                  <a:lnTo>
                    <a:pt x="5528132" y="661998"/>
                  </a:lnTo>
                  <a:lnTo>
                    <a:pt x="5628137" y="572710"/>
                  </a:lnTo>
                  <a:lnTo>
                    <a:pt x="5728142" y="476339"/>
                  </a:lnTo>
                  <a:lnTo>
                    <a:pt x="5828147" y="373029"/>
                  </a:lnTo>
                  <a:lnTo>
                    <a:pt x="5928152" y="262940"/>
                  </a:lnTo>
                  <a:lnTo>
                    <a:pt x="6028157" y="146234"/>
                  </a:lnTo>
                  <a:lnTo>
                    <a:pt x="6128162" y="23072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941876" y="4446422"/>
              <a:ext cx="6145984" cy="728032"/>
            </a:xfrm>
            <a:custGeom>
              <a:avLst/>
              <a:pathLst>
                <a:path w="6145984" h="728032">
                  <a:moveTo>
                    <a:pt x="6145984" y="0"/>
                  </a:moveTo>
                  <a:lnTo>
                    <a:pt x="6128162" y="456"/>
                  </a:lnTo>
                  <a:lnTo>
                    <a:pt x="6028157" y="4404"/>
                  </a:lnTo>
                  <a:lnTo>
                    <a:pt x="5928152" y="9804"/>
                  </a:lnTo>
                  <a:lnTo>
                    <a:pt x="5828147" y="16728"/>
                  </a:lnTo>
                  <a:lnTo>
                    <a:pt x="5728142" y="25249"/>
                  </a:lnTo>
                  <a:lnTo>
                    <a:pt x="5628137" y="35438"/>
                  </a:lnTo>
                  <a:lnTo>
                    <a:pt x="5528132" y="47349"/>
                  </a:lnTo>
                  <a:lnTo>
                    <a:pt x="5428128" y="61006"/>
                  </a:lnTo>
                  <a:lnTo>
                    <a:pt x="5328123" y="76382"/>
                  </a:lnTo>
                  <a:lnTo>
                    <a:pt x="5228118" y="93372"/>
                  </a:lnTo>
                  <a:lnTo>
                    <a:pt x="5128113" y="111768"/>
                  </a:lnTo>
                  <a:lnTo>
                    <a:pt x="5028108" y="131244"/>
                  </a:lnTo>
                  <a:lnTo>
                    <a:pt x="4928103" y="151367"/>
                  </a:lnTo>
                  <a:lnTo>
                    <a:pt x="4828098" y="171620"/>
                  </a:lnTo>
                  <a:lnTo>
                    <a:pt x="4728094" y="191463"/>
                  </a:lnTo>
                  <a:lnTo>
                    <a:pt x="4628089" y="210216"/>
                  </a:lnTo>
                  <a:lnTo>
                    <a:pt x="4528084" y="227561"/>
                  </a:lnTo>
                  <a:lnTo>
                    <a:pt x="4428079" y="244118"/>
                  </a:lnTo>
                  <a:lnTo>
                    <a:pt x="4328074" y="260402"/>
                  </a:lnTo>
                  <a:lnTo>
                    <a:pt x="4228069" y="276633"/>
                  </a:lnTo>
                  <a:lnTo>
                    <a:pt x="4128064" y="292446"/>
                  </a:lnTo>
                  <a:lnTo>
                    <a:pt x="4028059" y="306395"/>
                  </a:lnTo>
                  <a:lnTo>
                    <a:pt x="3928055" y="319280"/>
                  </a:lnTo>
                  <a:lnTo>
                    <a:pt x="3828050" y="332028"/>
                  </a:lnTo>
                  <a:lnTo>
                    <a:pt x="3728045" y="344733"/>
                  </a:lnTo>
                  <a:lnTo>
                    <a:pt x="3628040" y="356390"/>
                  </a:lnTo>
                  <a:lnTo>
                    <a:pt x="3528035" y="365105"/>
                  </a:lnTo>
                  <a:lnTo>
                    <a:pt x="3428030" y="367484"/>
                  </a:lnTo>
                  <a:lnTo>
                    <a:pt x="3328025" y="365657"/>
                  </a:lnTo>
                  <a:lnTo>
                    <a:pt x="3228021" y="364995"/>
                  </a:lnTo>
                  <a:lnTo>
                    <a:pt x="3128016" y="365853"/>
                  </a:lnTo>
                  <a:lnTo>
                    <a:pt x="3028011" y="365730"/>
                  </a:lnTo>
                  <a:lnTo>
                    <a:pt x="2928006" y="366206"/>
                  </a:lnTo>
                  <a:lnTo>
                    <a:pt x="2828001" y="367950"/>
                  </a:lnTo>
                  <a:lnTo>
                    <a:pt x="2727996" y="369062"/>
                  </a:lnTo>
                  <a:lnTo>
                    <a:pt x="2627991" y="364644"/>
                  </a:lnTo>
                  <a:lnTo>
                    <a:pt x="2527987" y="350357"/>
                  </a:lnTo>
                  <a:lnTo>
                    <a:pt x="2427982" y="330934"/>
                  </a:lnTo>
                  <a:lnTo>
                    <a:pt x="2327977" y="311050"/>
                  </a:lnTo>
                  <a:lnTo>
                    <a:pt x="2227972" y="292728"/>
                  </a:lnTo>
                  <a:lnTo>
                    <a:pt x="2127967" y="275656"/>
                  </a:lnTo>
                  <a:lnTo>
                    <a:pt x="2027962" y="258119"/>
                  </a:lnTo>
                  <a:lnTo>
                    <a:pt x="1927957" y="241256"/>
                  </a:lnTo>
                  <a:lnTo>
                    <a:pt x="1827953" y="226321"/>
                  </a:lnTo>
                  <a:lnTo>
                    <a:pt x="1727948" y="214267"/>
                  </a:lnTo>
                  <a:lnTo>
                    <a:pt x="1627943" y="205872"/>
                  </a:lnTo>
                  <a:lnTo>
                    <a:pt x="1527938" y="201821"/>
                  </a:lnTo>
                  <a:lnTo>
                    <a:pt x="1427933" y="201616"/>
                  </a:lnTo>
                  <a:lnTo>
                    <a:pt x="1327928" y="205169"/>
                  </a:lnTo>
                  <a:lnTo>
                    <a:pt x="1227923" y="212743"/>
                  </a:lnTo>
                  <a:lnTo>
                    <a:pt x="1127919" y="224651"/>
                  </a:lnTo>
                  <a:lnTo>
                    <a:pt x="1027914" y="241223"/>
                  </a:lnTo>
                  <a:lnTo>
                    <a:pt x="927909" y="262776"/>
                  </a:lnTo>
                  <a:lnTo>
                    <a:pt x="827904" y="289582"/>
                  </a:lnTo>
                  <a:lnTo>
                    <a:pt x="727899" y="321858"/>
                  </a:lnTo>
                  <a:lnTo>
                    <a:pt x="627894" y="359753"/>
                  </a:lnTo>
                  <a:lnTo>
                    <a:pt x="527889" y="403349"/>
                  </a:lnTo>
                  <a:lnTo>
                    <a:pt x="427885" y="452675"/>
                  </a:lnTo>
                  <a:lnTo>
                    <a:pt x="327880" y="507715"/>
                  </a:lnTo>
                  <a:lnTo>
                    <a:pt x="227875" y="568417"/>
                  </a:lnTo>
                  <a:lnTo>
                    <a:pt x="127870" y="634712"/>
                  </a:lnTo>
                  <a:lnTo>
                    <a:pt x="27865" y="706516"/>
                  </a:lnTo>
                  <a:lnTo>
                    <a:pt x="0" y="728032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941876" y="3749696"/>
              <a:ext cx="6145984" cy="859255"/>
            </a:xfrm>
            <a:custGeom>
              <a:avLst/>
              <a:pathLst>
                <a:path w="6145984" h="859255">
                  <a:moveTo>
                    <a:pt x="0" y="818036"/>
                  </a:moveTo>
                  <a:lnTo>
                    <a:pt x="27865" y="810530"/>
                  </a:lnTo>
                  <a:lnTo>
                    <a:pt x="127870" y="785607"/>
                  </a:lnTo>
                  <a:lnTo>
                    <a:pt x="227875" y="762731"/>
                  </a:lnTo>
                  <a:lnTo>
                    <a:pt x="327880" y="741935"/>
                  </a:lnTo>
                  <a:lnTo>
                    <a:pt x="427885" y="723250"/>
                  </a:lnTo>
                  <a:lnTo>
                    <a:pt x="527889" y="706708"/>
                  </a:lnTo>
                  <a:lnTo>
                    <a:pt x="627894" y="692341"/>
                  </a:lnTo>
                  <a:lnTo>
                    <a:pt x="727899" y="680181"/>
                  </a:lnTo>
                  <a:lnTo>
                    <a:pt x="827904" y="670260"/>
                  </a:lnTo>
                  <a:lnTo>
                    <a:pt x="927909" y="662610"/>
                  </a:lnTo>
                  <a:lnTo>
                    <a:pt x="1027914" y="657263"/>
                  </a:lnTo>
                  <a:lnTo>
                    <a:pt x="1127919" y="654251"/>
                  </a:lnTo>
                  <a:lnTo>
                    <a:pt x="1227923" y="653605"/>
                  </a:lnTo>
                  <a:lnTo>
                    <a:pt x="1327928" y="655358"/>
                  </a:lnTo>
                  <a:lnTo>
                    <a:pt x="1427933" y="659541"/>
                  </a:lnTo>
                  <a:lnTo>
                    <a:pt x="1527938" y="666187"/>
                  </a:lnTo>
                  <a:lnTo>
                    <a:pt x="1627943" y="675804"/>
                  </a:lnTo>
                  <a:lnTo>
                    <a:pt x="1727948" y="689601"/>
                  </a:lnTo>
                  <a:lnTo>
                    <a:pt x="1827953" y="706557"/>
                  </a:lnTo>
                  <a:lnTo>
                    <a:pt x="1927957" y="725466"/>
                  </a:lnTo>
                  <a:lnTo>
                    <a:pt x="2027962" y="745120"/>
                  </a:lnTo>
                  <a:lnTo>
                    <a:pt x="2127967" y="764315"/>
                  </a:lnTo>
                  <a:lnTo>
                    <a:pt x="2227972" y="782587"/>
                  </a:lnTo>
                  <a:lnTo>
                    <a:pt x="2327977" y="802857"/>
                  </a:lnTo>
                  <a:lnTo>
                    <a:pt x="2427982" y="823355"/>
                  </a:lnTo>
                  <a:lnTo>
                    <a:pt x="2527987" y="841442"/>
                  </a:lnTo>
                  <a:lnTo>
                    <a:pt x="2627991" y="854398"/>
                  </a:lnTo>
                  <a:lnTo>
                    <a:pt x="2727996" y="859255"/>
                  </a:lnTo>
                  <a:lnTo>
                    <a:pt x="2828001" y="857854"/>
                  </a:lnTo>
                  <a:lnTo>
                    <a:pt x="2928006" y="853355"/>
                  </a:lnTo>
                  <a:lnTo>
                    <a:pt x="3028011" y="848918"/>
                  </a:lnTo>
                  <a:lnTo>
                    <a:pt x="3128016" y="847490"/>
                  </a:lnTo>
                  <a:lnTo>
                    <a:pt x="3228021" y="847998"/>
                  </a:lnTo>
                  <a:lnTo>
                    <a:pt x="3328025" y="848333"/>
                  </a:lnTo>
                  <a:lnTo>
                    <a:pt x="3428030" y="846929"/>
                  </a:lnTo>
                  <a:lnTo>
                    <a:pt x="3528035" y="842224"/>
                  </a:lnTo>
                  <a:lnTo>
                    <a:pt x="3628040" y="834461"/>
                  </a:lnTo>
                  <a:lnTo>
                    <a:pt x="3728045" y="824727"/>
                  </a:lnTo>
                  <a:lnTo>
                    <a:pt x="3828050" y="813301"/>
                  </a:lnTo>
                  <a:lnTo>
                    <a:pt x="3928055" y="800463"/>
                  </a:lnTo>
                  <a:lnTo>
                    <a:pt x="4028059" y="786495"/>
                  </a:lnTo>
                  <a:lnTo>
                    <a:pt x="4128064" y="771677"/>
                  </a:lnTo>
                  <a:lnTo>
                    <a:pt x="4228069" y="756271"/>
                  </a:lnTo>
                  <a:lnTo>
                    <a:pt x="4328074" y="740150"/>
                  </a:lnTo>
                  <a:lnTo>
                    <a:pt x="4428079" y="722777"/>
                  </a:lnTo>
                  <a:lnTo>
                    <a:pt x="4528084" y="703598"/>
                  </a:lnTo>
                  <a:lnTo>
                    <a:pt x="4628089" y="682061"/>
                  </a:lnTo>
                  <a:lnTo>
                    <a:pt x="4728094" y="657620"/>
                  </a:lnTo>
                  <a:lnTo>
                    <a:pt x="4828098" y="630070"/>
                  </a:lnTo>
                  <a:lnTo>
                    <a:pt x="4928103" y="599483"/>
                  </a:lnTo>
                  <a:lnTo>
                    <a:pt x="5028108" y="565903"/>
                  </a:lnTo>
                  <a:lnTo>
                    <a:pt x="5128113" y="529375"/>
                  </a:lnTo>
                  <a:lnTo>
                    <a:pt x="5228118" y="489943"/>
                  </a:lnTo>
                  <a:lnTo>
                    <a:pt x="5328123" y="447653"/>
                  </a:lnTo>
                  <a:lnTo>
                    <a:pt x="5428128" y="402548"/>
                  </a:lnTo>
                  <a:lnTo>
                    <a:pt x="5528132" y="354673"/>
                  </a:lnTo>
                  <a:lnTo>
                    <a:pt x="5628137" y="304074"/>
                  </a:lnTo>
                  <a:lnTo>
                    <a:pt x="5728142" y="250794"/>
                  </a:lnTo>
                  <a:lnTo>
                    <a:pt x="5828147" y="194879"/>
                  </a:lnTo>
                  <a:lnTo>
                    <a:pt x="5928152" y="136372"/>
                  </a:lnTo>
                  <a:lnTo>
                    <a:pt x="6028157" y="75319"/>
                  </a:lnTo>
                  <a:lnTo>
                    <a:pt x="6128162" y="11764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2" name="pg32"/>
            <p:cNvSpPr/>
            <p:nvPr/>
          </p:nvSpPr>
          <p:spPr>
            <a:xfrm>
              <a:off x="941876" y="3981392"/>
              <a:ext cx="6145984" cy="1412883"/>
            </a:xfrm>
            <a:custGeom>
              <a:avLst/>
              <a:pathLst>
                <a:path w="6145984" h="1412883">
                  <a:moveTo>
                    <a:pt x="0" y="400819"/>
                  </a:moveTo>
                  <a:lnTo>
                    <a:pt x="27865" y="394741"/>
                  </a:lnTo>
                  <a:lnTo>
                    <a:pt x="127870" y="373540"/>
                  </a:lnTo>
                  <a:lnTo>
                    <a:pt x="227875" y="352892"/>
                  </a:lnTo>
                  <a:lnTo>
                    <a:pt x="327880" y="332743"/>
                  </a:lnTo>
                  <a:lnTo>
                    <a:pt x="427885" y="313050"/>
                  </a:lnTo>
                  <a:lnTo>
                    <a:pt x="527889" y="293793"/>
                  </a:lnTo>
                  <a:lnTo>
                    <a:pt x="627894" y="274978"/>
                  </a:lnTo>
                  <a:lnTo>
                    <a:pt x="727899" y="256656"/>
                  </a:lnTo>
                  <a:lnTo>
                    <a:pt x="827904" y="238930"/>
                  </a:lnTo>
                  <a:lnTo>
                    <a:pt x="927909" y="221960"/>
                  </a:lnTo>
                  <a:lnTo>
                    <a:pt x="1027914" y="205973"/>
                  </a:lnTo>
                  <a:lnTo>
                    <a:pt x="1127919" y="191247"/>
                  </a:lnTo>
                  <a:lnTo>
                    <a:pt x="1227923" y="178099"/>
                  </a:lnTo>
                  <a:lnTo>
                    <a:pt x="1327928" y="166862"/>
                  </a:lnTo>
                  <a:lnTo>
                    <a:pt x="1427933" y="157852"/>
                  </a:lnTo>
                  <a:lnTo>
                    <a:pt x="1527938" y="151334"/>
                  </a:lnTo>
                  <a:lnTo>
                    <a:pt x="1627943" y="148416"/>
                  </a:lnTo>
                  <a:lnTo>
                    <a:pt x="1727948" y="151850"/>
                  </a:lnTo>
                  <a:lnTo>
                    <a:pt x="1827953" y="160445"/>
                  </a:lnTo>
                  <a:lnTo>
                    <a:pt x="1927957" y="172659"/>
                  </a:lnTo>
                  <a:lnTo>
                    <a:pt x="2027962" y="187117"/>
                  </a:lnTo>
                  <a:lnTo>
                    <a:pt x="2127967" y="202717"/>
                  </a:lnTo>
                  <a:lnTo>
                    <a:pt x="2227972" y="220805"/>
                  </a:lnTo>
                  <a:lnTo>
                    <a:pt x="2327977" y="250852"/>
                  </a:lnTo>
                  <a:lnTo>
                    <a:pt x="2427982" y="286334"/>
                  </a:lnTo>
                  <a:lnTo>
                    <a:pt x="2527987" y="319822"/>
                  </a:lnTo>
                  <a:lnTo>
                    <a:pt x="2627991" y="346906"/>
                  </a:lnTo>
                  <a:lnTo>
                    <a:pt x="2727996" y="377632"/>
                  </a:lnTo>
                  <a:lnTo>
                    <a:pt x="2828001" y="411745"/>
                  </a:lnTo>
                  <a:lnTo>
                    <a:pt x="2928006" y="443957"/>
                  </a:lnTo>
                  <a:lnTo>
                    <a:pt x="3028011" y="471772"/>
                  </a:lnTo>
                  <a:lnTo>
                    <a:pt x="3128016" y="495992"/>
                  </a:lnTo>
                  <a:lnTo>
                    <a:pt x="3228021" y="527480"/>
                  </a:lnTo>
                  <a:lnTo>
                    <a:pt x="3328025" y="560106"/>
                  </a:lnTo>
                  <a:lnTo>
                    <a:pt x="3428030" y="585949"/>
                  </a:lnTo>
                  <a:lnTo>
                    <a:pt x="3528035" y="601794"/>
                  </a:lnTo>
                  <a:lnTo>
                    <a:pt x="3628040" y="610220"/>
                  </a:lnTo>
                  <a:lnTo>
                    <a:pt x="3728045" y="613720"/>
                  </a:lnTo>
                  <a:lnTo>
                    <a:pt x="3828050" y="612605"/>
                  </a:lnTo>
                  <a:lnTo>
                    <a:pt x="3928055" y="608013"/>
                  </a:lnTo>
                  <a:lnTo>
                    <a:pt x="4028059" y="602103"/>
                  </a:lnTo>
                  <a:lnTo>
                    <a:pt x="4128064" y="597811"/>
                  </a:lnTo>
                  <a:lnTo>
                    <a:pt x="4228069" y="597161"/>
                  </a:lnTo>
                  <a:lnTo>
                    <a:pt x="4328074" y="595084"/>
                  </a:lnTo>
                  <a:lnTo>
                    <a:pt x="4428079" y="590357"/>
                  </a:lnTo>
                  <a:lnTo>
                    <a:pt x="4528084" y="583083"/>
                  </a:lnTo>
                  <a:lnTo>
                    <a:pt x="4628089" y="573638"/>
                  </a:lnTo>
                  <a:lnTo>
                    <a:pt x="4728094" y="562495"/>
                  </a:lnTo>
                  <a:lnTo>
                    <a:pt x="4828098" y="549217"/>
                  </a:lnTo>
                  <a:lnTo>
                    <a:pt x="4928103" y="533147"/>
                  </a:lnTo>
                  <a:lnTo>
                    <a:pt x="5028108" y="513798"/>
                  </a:lnTo>
                  <a:lnTo>
                    <a:pt x="5128113" y="490707"/>
                  </a:lnTo>
                  <a:lnTo>
                    <a:pt x="5228118" y="463484"/>
                  </a:lnTo>
                  <a:lnTo>
                    <a:pt x="5328123" y="431844"/>
                  </a:lnTo>
                  <a:lnTo>
                    <a:pt x="5428128" y="395610"/>
                  </a:lnTo>
                  <a:lnTo>
                    <a:pt x="5528132" y="354698"/>
                  </a:lnTo>
                  <a:lnTo>
                    <a:pt x="5628137" y="309100"/>
                  </a:lnTo>
                  <a:lnTo>
                    <a:pt x="5728142" y="258855"/>
                  </a:lnTo>
                  <a:lnTo>
                    <a:pt x="5828147" y="204029"/>
                  </a:lnTo>
                  <a:lnTo>
                    <a:pt x="5928152" y="144703"/>
                  </a:lnTo>
                  <a:lnTo>
                    <a:pt x="6028157" y="80963"/>
                  </a:lnTo>
                  <a:lnTo>
                    <a:pt x="6128162" y="12890"/>
                  </a:lnTo>
                  <a:lnTo>
                    <a:pt x="6145984" y="0"/>
                  </a:lnTo>
                  <a:lnTo>
                    <a:pt x="6145984" y="1296675"/>
                  </a:lnTo>
                  <a:lnTo>
                    <a:pt x="6128162" y="1288520"/>
                  </a:lnTo>
                  <a:lnTo>
                    <a:pt x="6028157" y="1245659"/>
                  </a:lnTo>
                  <a:lnTo>
                    <a:pt x="5928152" y="1205824"/>
                  </a:lnTo>
                  <a:lnTo>
                    <a:pt x="5828147" y="1169149"/>
                  </a:lnTo>
                  <a:lnTo>
                    <a:pt x="5728142" y="1135770"/>
                  </a:lnTo>
                  <a:lnTo>
                    <a:pt x="5628137" y="1105818"/>
                  </a:lnTo>
                  <a:lnTo>
                    <a:pt x="5528132" y="1079413"/>
                  </a:lnTo>
                  <a:lnTo>
                    <a:pt x="5428128" y="1056643"/>
                  </a:lnTo>
                  <a:lnTo>
                    <a:pt x="5328123" y="1037550"/>
                  </a:lnTo>
                  <a:lnTo>
                    <a:pt x="5228118" y="1022102"/>
                  </a:lnTo>
                  <a:lnTo>
                    <a:pt x="5128113" y="1010175"/>
                  </a:lnTo>
                  <a:lnTo>
                    <a:pt x="5028108" y="1001532"/>
                  </a:lnTo>
                  <a:lnTo>
                    <a:pt x="4928103" y="995835"/>
                  </a:lnTo>
                  <a:lnTo>
                    <a:pt x="4828098" y="992673"/>
                  </a:lnTo>
                  <a:lnTo>
                    <a:pt x="4728094" y="991608"/>
                  </a:lnTo>
                  <a:lnTo>
                    <a:pt x="4628089" y="992165"/>
                  </a:lnTo>
                  <a:lnTo>
                    <a:pt x="4528084" y="993807"/>
                  </a:lnTo>
                  <a:lnTo>
                    <a:pt x="4428079" y="996203"/>
                  </a:lnTo>
                  <a:lnTo>
                    <a:pt x="4328074" y="998902"/>
                  </a:lnTo>
                  <a:lnTo>
                    <a:pt x="4228069" y="1001184"/>
                  </a:lnTo>
                  <a:lnTo>
                    <a:pt x="4128064" y="1002591"/>
                  </a:lnTo>
                  <a:lnTo>
                    <a:pt x="4028059" y="1005264"/>
                  </a:lnTo>
                  <a:lnTo>
                    <a:pt x="3928055" y="1009158"/>
                  </a:lnTo>
                  <a:lnTo>
                    <a:pt x="3828050" y="1013586"/>
                  </a:lnTo>
                  <a:lnTo>
                    <a:pt x="3728045" y="1017081"/>
                  </a:lnTo>
                  <a:lnTo>
                    <a:pt x="3628040" y="1017159"/>
                  </a:lnTo>
                  <a:lnTo>
                    <a:pt x="3528035" y="1010505"/>
                  </a:lnTo>
                  <a:lnTo>
                    <a:pt x="3428030" y="990332"/>
                  </a:lnTo>
                  <a:lnTo>
                    <a:pt x="3328025" y="958474"/>
                  </a:lnTo>
                  <a:lnTo>
                    <a:pt x="3228021" y="925240"/>
                  </a:lnTo>
                  <a:lnTo>
                    <a:pt x="3128016" y="896294"/>
                  </a:lnTo>
                  <a:lnTo>
                    <a:pt x="3028011" y="869188"/>
                  </a:lnTo>
                  <a:lnTo>
                    <a:pt x="2928006" y="834002"/>
                  </a:lnTo>
                  <a:lnTo>
                    <a:pt x="2828001" y="796662"/>
                  </a:lnTo>
                  <a:lnTo>
                    <a:pt x="2727996" y="762012"/>
                  </a:lnTo>
                  <a:lnTo>
                    <a:pt x="2627991" y="732102"/>
                  </a:lnTo>
                  <a:lnTo>
                    <a:pt x="2527987" y="702542"/>
                  </a:lnTo>
                  <a:lnTo>
                    <a:pt x="2427982" y="666567"/>
                  </a:lnTo>
                  <a:lnTo>
                    <a:pt x="2327977" y="632227"/>
                  </a:lnTo>
                  <a:lnTo>
                    <a:pt x="2227972" y="605804"/>
                  </a:lnTo>
                  <a:lnTo>
                    <a:pt x="2127967" y="589952"/>
                  </a:lnTo>
                  <a:lnTo>
                    <a:pt x="2027962" y="577435"/>
                  </a:lnTo>
                  <a:lnTo>
                    <a:pt x="1927957" y="568174"/>
                  </a:lnTo>
                  <a:lnTo>
                    <a:pt x="1827953" y="563355"/>
                  </a:lnTo>
                  <a:lnTo>
                    <a:pt x="1727948" y="563883"/>
                  </a:lnTo>
                  <a:lnTo>
                    <a:pt x="1627943" y="570502"/>
                  </a:lnTo>
                  <a:lnTo>
                    <a:pt x="1527938" y="583780"/>
                  </a:lnTo>
                  <a:lnTo>
                    <a:pt x="1427933" y="602283"/>
                  </a:lnTo>
                  <a:lnTo>
                    <a:pt x="1327928" y="625693"/>
                  </a:lnTo>
                  <a:lnTo>
                    <a:pt x="1227923" y="654289"/>
                  </a:lnTo>
                  <a:lnTo>
                    <a:pt x="1127919" y="688396"/>
                  </a:lnTo>
                  <a:lnTo>
                    <a:pt x="1027914" y="728359"/>
                  </a:lnTo>
                  <a:lnTo>
                    <a:pt x="927909" y="774505"/>
                  </a:lnTo>
                  <a:lnTo>
                    <a:pt x="827904" y="827127"/>
                  </a:lnTo>
                  <a:lnTo>
                    <a:pt x="727899" y="886459"/>
                  </a:lnTo>
                  <a:lnTo>
                    <a:pt x="627894" y="952675"/>
                  </a:lnTo>
                  <a:lnTo>
                    <a:pt x="527889" y="1025888"/>
                  </a:lnTo>
                  <a:lnTo>
                    <a:pt x="427885" y="1106161"/>
                  </a:lnTo>
                  <a:lnTo>
                    <a:pt x="327880" y="1193512"/>
                  </a:lnTo>
                  <a:lnTo>
                    <a:pt x="227875" y="1287931"/>
                  </a:lnTo>
                  <a:lnTo>
                    <a:pt x="127870" y="1389387"/>
                  </a:lnTo>
                  <a:lnTo>
                    <a:pt x="106203" y="1412883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3" name="pl33"/>
            <p:cNvSpPr/>
            <p:nvPr/>
          </p:nvSpPr>
          <p:spPr>
            <a:xfrm>
              <a:off x="941876" y="3981392"/>
              <a:ext cx="6145984" cy="613720"/>
            </a:xfrm>
            <a:custGeom>
              <a:avLst/>
              <a:pathLst>
                <a:path w="6145984" h="613720">
                  <a:moveTo>
                    <a:pt x="0" y="400819"/>
                  </a:moveTo>
                  <a:lnTo>
                    <a:pt x="27865" y="394741"/>
                  </a:lnTo>
                  <a:lnTo>
                    <a:pt x="127870" y="373540"/>
                  </a:lnTo>
                  <a:lnTo>
                    <a:pt x="227875" y="352892"/>
                  </a:lnTo>
                  <a:lnTo>
                    <a:pt x="327880" y="332743"/>
                  </a:lnTo>
                  <a:lnTo>
                    <a:pt x="427885" y="313050"/>
                  </a:lnTo>
                  <a:lnTo>
                    <a:pt x="527889" y="293793"/>
                  </a:lnTo>
                  <a:lnTo>
                    <a:pt x="627894" y="274978"/>
                  </a:lnTo>
                  <a:lnTo>
                    <a:pt x="727899" y="256656"/>
                  </a:lnTo>
                  <a:lnTo>
                    <a:pt x="827904" y="238930"/>
                  </a:lnTo>
                  <a:lnTo>
                    <a:pt x="927909" y="221960"/>
                  </a:lnTo>
                  <a:lnTo>
                    <a:pt x="1027914" y="205973"/>
                  </a:lnTo>
                  <a:lnTo>
                    <a:pt x="1127919" y="191247"/>
                  </a:lnTo>
                  <a:lnTo>
                    <a:pt x="1227923" y="178099"/>
                  </a:lnTo>
                  <a:lnTo>
                    <a:pt x="1327928" y="166862"/>
                  </a:lnTo>
                  <a:lnTo>
                    <a:pt x="1427933" y="157852"/>
                  </a:lnTo>
                  <a:lnTo>
                    <a:pt x="1527938" y="151334"/>
                  </a:lnTo>
                  <a:lnTo>
                    <a:pt x="1627943" y="148416"/>
                  </a:lnTo>
                  <a:lnTo>
                    <a:pt x="1727948" y="151850"/>
                  </a:lnTo>
                  <a:lnTo>
                    <a:pt x="1827953" y="160445"/>
                  </a:lnTo>
                  <a:lnTo>
                    <a:pt x="1927957" y="172659"/>
                  </a:lnTo>
                  <a:lnTo>
                    <a:pt x="2027962" y="187117"/>
                  </a:lnTo>
                  <a:lnTo>
                    <a:pt x="2127967" y="202717"/>
                  </a:lnTo>
                  <a:lnTo>
                    <a:pt x="2227972" y="220805"/>
                  </a:lnTo>
                  <a:lnTo>
                    <a:pt x="2327977" y="250852"/>
                  </a:lnTo>
                  <a:lnTo>
                    <a:pt x="2427982" y="286334"/>
                  </a:lnTo>
                  <a:lnTo>
                    <a:pt x="2527987" y="319822"/>
                  </a:lnTo>
                  <a:lnTo>
                    <a:pt x="2627991" y="346906"/>
                  </a:lnTo>
                  <a:lnTo>
                    <a:pt x="2727996" y="377632"/>
                  </a:lnTo>
                  <a:lnTo>
                    <a:pt x="2828001" y="411745"/>
                  </a:lnTo>
                  <a:lnTo>
                    <a:pt x="2928006" y="443957"/>
                  </a:lnTo>
                  <a:lnTo>
                    <a:pt x="3028011" y="471772"/>
                  </a:lnTo>
                  <a:lnTo>
                    <a:pt x="3128016" y="495992"/>
                  </a:lnTo>
                  <a:lnTo>
                    <a:pt x="3228021" y="527480"/>
                  </a:lnTo>
                  <a:lnTo>
                    <a:pt x="3328025" y="560106"/>
                  </a:lnTo>
                  <a:lnTo>
                    <a:pt x="3428030" y="585949"/>
                  </a:lnTo>
                  <a:lnTo>
                    <a:pt x="3528035" y="601794"/>
                  </a:lnTo>
                  <a:lnTo>
                    <a:pt x="3628040" y="610220"/>
                  </a:lnTo>
                  <a:lnTo>
                    <a:pt x="3728045" y="613720"/>
                  </a:lnTo>
                  <a:lnTo>
                    <a:pt x="3828050" y="612605"/>
                  </a:lnTo>
                  <a:lnTo>
                    <a:pt x="3928055" y="608013"/>
                  </a:lnTo>
                  <a:lnTo>
                    <a:pt x="4028059" y="602103"/>
                  </a:lnTo>
                  <a:lnTo>
                    <a:pt x="4128064" y="597811"/>
                  </a:lnTo>
                  <a:lnTo>
                    <a:pt x="4228069" y="597161"/>
                  </a:lnTo>
                  <a:lnTo>
                    <a:pt x="4328074" y="595084"/>
                  </a:lnTo>
                  <a:lnTo>
                    <a:pt x="4428079" y="590357"/>
                  </a:lnTo>
                  <a:lnTo>
                    <a:pt x="4528084" y="583083"/>
                  </a:lnTo>
                  <a:lnTo>
                    <a:pt x="4628089" y="573638"/>
                  </a:lnTo>
                  <a:lnTo>
                    <a:pt x="4728094" y="562495"/>
                  </a:lnTo>
                  <a:lnTo>
                    <a:pt x="4828098" y="549217"/>
                  </a:lnTo>
                  <a:lnTo>
                    <a:pt x="4928103" y="533147"/>
                  </a:lnTo>
                  <a:lnTo>
                    <a:pt x="5028108" y="513798"/>
                  </a:lnTo>
                  <a:lnTo>
                    <a:pt x="5128113" y="490707"/>
                  </a:lnTo>
                  <a:lnTo>
                    <a:pt x="5228118" y="463484"/>
                  </a:lnTo>
                  <a:lnTo>
                    <a:pt x="5328123" y="431844"/>
                  </a:lnTo>
                  <a:lnTo>
                    <a:pt x="5428128" y="395610"/>
                  </a:lnTo>
                  <a:lnTo>
                    <a:pt x="5528132" y="354698"/>
                  </a:lnTo>
                  <a:lnTo>
                    <a:pt x="5628137" y="309100"/>
                  </a:lnTo>
                  <a:lnTo>
                    <a:pt x="5728142" y="258855"/>
                  </a:lnTo>
                  <a:lnTo>
                    <a:pt x="5828147" y="204029"/>
                  </a:lnTo>
                  <a:lnTo>
                    <a:pt x="5928152" y="144703"/>
                  </a:lnTo>
                  <a:lnTo>
                    <a:pt x="6028157" y="80963"/>
                  </a:lnTo>
                  <a:lnTo>
                    <a:pt x="6128162" y="12890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1048079" y="4544747"/>
              <a:ext cx="6039781" cy="849528"/>
            </a:xfrm>
            <a:custGeom>
              <a:avLst/>
              <a:pathLst>
                <a:path w="6039781" h="849528">
                  <a:moveTo>
                    <a:pt x="6039781" y="733320"/>
                  </a:moveTo>
                  <a:lnTo>
                    <a:pt x="6021958" y="725165"/>
                  </a:lnTo>
                  <a:lnTo>
                    <a:pt x="5921953" y="682303"/>
                  </a:lnTo>
                  <a:lnTo>
                    <a:pt x="5821948" y="642468"/>
                  </a:lnTo>
                  <a:lnTo>
                    <a:pt x="5721943" y="605794"/>
                  </a:lnTo>
                  <a:lnTo>
                    <a:pt x="5621939" y="572415"/>
                  </a:lnTo>
                  <a:lnTo>
                    <a:pt x="5521934" y="542463"/>
                  </a:lnTo>
                  <a:lnTo>
                    <a:pt x="5421929" y="516058"/>
                  </a:lnTo>
                  <a:lnTo>
                    <a:pt x="5321924" y="493288"/>
                  </a:lnTo>
                  <a:lnTo>
                    <a:pt x="5221919" y="474194"/>
                  </a:lnTo>
                  <a:lnTo>
                    <a:pt x="5121914" y="458747"/>
                  </a:lnTo>
                  <a:lnTo>
                    <a:pt x="5021909" y="446819"/>
                  </a:lnTo>
                  <a:lnTo>
                    <a:pt x="4921905" y="438176"/>
                  </a:lnTo>
                  <a:lnTo>
                    <a:pt x="4821900" y="432480"/>
                  </a:lnTo>
                  <a:lnTo>
                    <a:pt x="4721895" y="429317"/>
                  </a:lnTo>
                  <a:lnTo>
                    <a:pt x="4621890" y="428253"/>
                  </a:lnTo>
                  <a:lnTo>
                    <a:pt x="4521885" y="428810"/>
                  </a:lnTo>
                  <a:lnTo>
                    <a:pt x="4421880" y="430452"/>
                  </a:lnTo>
                  <a:lnTo>
                    <a:pt x="4321875" y="432848"/>
                  </a:lnTo>
                  <a:lnTo>
                    <a:pt x="4221871" y="435547"/>
                  </a:lnTo>
                  <a:lnTo>
                    <a:pt x="4121866" y="437829"/>
                  </a:lnTo>
                  <a:lnTo>
                    <a:pt x="4021861" y="439236"/>
                  </a:lnTo>
                  <a:lnTo>
                    <a:pt x="3921856" y="441909"/>
                  </a:lnTo>
                  <a:lnTo>
                    <a:pt x="3821851" y="445803"/>
                  </a:lnTo>
                  <a:lnTo>
                    <a:pt x="3721846" y="450231"/>
                  </a:lnTo>
                  <a:lnTo>
                    <a:pt x="3621841" y="453726"/>
                  </a:lnTo>
                  <a:lnTo>
                    <a:pt x="3521837" y="453804"/>
                  </a:lnTo>
                  <a:lnTo>
                    <a:pt x="3421832" y="447150"/>
                  </a:lnTo>
                  <a:lnTo>
                    <a:pt x="3321827" y="426976"/>
                  </a:lnTo>
                  <a:lnTo>
                    <a:pt x="3221822" y="395119"/>
                  </a:lnTo>
                  <a:lnTo>
                    <a:pt x="3121817" y="361885"/>
                  </a:lnTo>
                  <a:lnTo>
                    <a:pt x="3021812" y="332939"/>
                  </a:lnTo>
                  <a:lnTo>
                    <a:pt x="2921807" y="305833"/>
                  </a:lnTo>
                  <a:lnTo>
                    <a:pt x="2821802" y="270647"/>
                  </a:lnTo>
                  <a:lnTo>
                    <a:pt x="2721798" y="233307"/>
                  </a:lnTo>
                  <a:lnTo>
                    <a:pt x="2621793" y="198656"/>
                  </a:lnTo>
                  <a:lnTo>
                    <a:pt x="2521788" y="168747"/>
                  </a:lnTo>
                  <a:lnTo>
                    <a:pt x="2421783" y="139187"/>
                  </a:lnTo>
                  <a:lnTo>
                    <a:pt x="2321778" y="103212"/>
                  </a:lnTo>
                  <a:lnTo>
                    <a:pt x="2221773" y="68872"/>
                  </a:lnTo>
                  <a:lnTo>
                    <a:pt x="2121768" y="42449"/>
                  </a:lnTo>
                  <a:lnTo>
                    <a:pt x="2021764" y="26596"/>
                  </a:lnTo>
                  <a:lnTo>
                    <a:pt x="1921759" y="14079"/>
                  </a:lnTo>
                  <a:lnTo>
                    <a:pt x="1821754" y="4819"/>
                  </a:lnTo>
                  <a:lnTo>
                    <a:pt x="1721749" y="0"/>
                  </a:lnTo>
                  <a:lnTo>
                    <a:pt x="1621744" y="528"/>
                  </a:lnTo>
                  <a:lnTo>
                    <a:pt x="1521739" y="7147"/>
                  </a:lnTo>
                  <a:lnTo>
                    <a:pt x="1421734" y="20425"/>
                  </a:lnTo>
                  <a:lnTo>
                    <a:pt x="1321730" y="38928"/>
                  </a:lnTo>
                  <a:lnTo>
                    <a:pt x="1221725" y="62338"/>
                  </a:lnTo>
                  <a:lnTo>
                    <a:pt x="1121720" y="90934"/>
                  </a:lnTo>
                  <a:lnTo>
                    <a:pt x="1021715" y="125041"/>
                  </a:lnTo>
                  <a:lnTo>
                    <a:pt x="921710" y="165003"/>
                  </a:lnTo>
                  <a:lnTo>
                    <a:pt x="821705" y="211150"/>
                  </a:lnTo>
                  <a:lnTo>
                    <a:pt x="721700" y="263771"/>
                  </a:lnTo>
                  <a:lnTo>
                    <a:pt x="621696" y="323103"/>
                  </a:lnTo>
                  <a:lnTo>
                    <a:pt x="521691" y="389319"/>
                  </a:lnTo>
                  <a:lnTo>
                    <a:pt x="421686" y="462533"/>
                  </a:lnTo>
                  <a:lnTo>
                    <a:pt x="321681" y="542806"/>
                  </a:lnTo>
                  <a:lnTo>
                    <a:pt x="221676" y="630157"/>
                  </a:lnTo>
                  <a:lnTo>
                    <a:pt x="121671" y="724575"/>
                  </a:lnTo>
                  <a:lnTo>
                    <a:pt x="21666" y="826031"/>
                  </a:lnTo>
                  <a:lnTo>
                    <a:pt x="0" y="849528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941876" y="4339259"/>
              <a:ext cx="6145984" cy="607538"/>
            </a:xfrm>
            <a:custGeom>
              <a:avLst/>
              <a:pathLst>
                <a:path w="6145984" h="607538">
                  <a:moveTo>
                    <a:pt x="0" y="607538"/>
                  </a:moveTo>
                  <a:lnTo>
                    <a:pt x="27865" y="588421"/>
                  </a:lnTo>
                  <a:lnTo>
                    <a:pt x="127870" y="523596"/>
                  </a:lnTo>
                  <a:lnTo>
                    <a:pt x="227875" y="462544"/>
                  </a:lnTo>
                  <a:lnTo>
                    <a:pt x="327880" y="405260"/>
                  </a:lnTo>
                  <a:lnTo>
                    <a:pt x="427885" y="351739"/>
                  </a:lnTo>
                  <a:lnTo>
                    <a:pt x="527889" y="301973"/>
                  </a:lnTo>
                  <a:lnTo>
                    <a:pt x="627894" y="255959"/>
                  </a:lnTo>
                  <a:lnTo>
                    <a:pt x="727899" y="213690"/>
                  </a:lnTo>
                  <a:lnTo>
                    <a:pt x="827904" y="175161"/>
                  </a:lnTo>
                  <a:lnTo>
                    <a:pt x="927909" y="140366"/>
                  </a:lnTo>
                  <a:lnTo>
                    <a:pt x="1027914" y="109299"/>
                  </a:lnTo>
                  <a:lnTo>
                    <a:pt x="1127919" y="81954"/>
                  </a:lnTo>
                  <a:lnTo>
                    <a:pt x="1227923" y="58327"/>
                  </a:lnTo>
                  <a:lnTo>
                    <a:pt x="1327928" y="38411"/>
                  </a:lnTo>
                  <a:lnTo>
                    <a:pt x="1427933" y="22200"/>
                  </a:lnTo>
                  <a:lnTo>
                    <a:pt x="1527938" y="9690"/>
                  </a:lnTo>
                  <a:lnTo>
                    <a:pt x="1627943" y="1592"/>
                  </a:lnTo>
                  <a:lnTo>
                    <a:pt x="1727948" y="0"/>
                  </a:lnTo>
                  <a:lnTo>
                    <a:pt x="1827953" y="4033"/>
                  </a:lnTo>
                  <a:lnTo>
                    <a:pt x="1927957" y="12550"/>
                  </a:lnTo>
                  <a:lnTo>
                    <a:pt x="2027962" y="24409"/>
                  </a:lnTo>
                  <a:lnTo>
                    <a:pt x="2127967" y="38467"/>
                  </a:lnTo>
                  <a:lnTo>
                    <a:pt x="2227972" y="55438"/>
                  </a:lnTo>
                  <a:lnTo>
                    <a:pt x="2327977" y="83673"/>
                  </a:lnTo>
                  <a:lnTo>
                    <a:pt x="2427982" y="118583"/>
                  </a:lnTo>
                  <a:lnTo>
                    <a:pt x="2527987" y="153315"/>
                  </a:lnTo>
                  <a:lnTo>
                    <a:pt x="2627991" y="181637"/>
                  </a:lnTo>
                  <a:lnTo>
                    <a:pt x="2727996" y="211955"/>
                  </a:lnTo>
                  <a:lnTo>
                    <a:pt x="2828001" y="246337"/>
                  </a:lnTo>
                  <a:lnTo>
                    <a:pt x="2928006" y="281113"/>
                  </a:lnTo>
                  <a:lnTo>
                    <a:pt x="3028011" y="312613"/>
                  </a:lnTo>
                  <a:lnTo>
                    <a:pt x="3128016" y="338276"/>
                  </a:lnTo>
                  <a:lnTo>
                    <a:pt x="3228021" y="368493"/>
                  </a:lnTo>
                  <a:lnTo>
                    <a:pt x="3328025" y="401423"/>
                  </a:lnTo>
                  <a:lnTo>
                    <a:pt x="3428030" y="430273"/>
                  </a:lnTo>
                  <a:lnTo>
                    <a:pt x="3528035" y="448282"/>
                  </a:lnTo>
                  <a:lnTo>
                    <a:pt x="3628040" y="455822"/>
                  </a:lnTo>
                  <a:lnTo>
                    <a:pt x="3728045" y="457534"/>
                  </a:lnTo>
                  <a:lnTo>
                    <a:pt x="3828050" y="455228"/>
                  </a:lnTo>
                  <a:lnTo>
                    <a:pt x="3928055" y="450718"/>
                  </a:lnTo>
                  <a:lnTo>
                    <a:pt x="4028059" y="445816"/>
                  </a:lnTo>
                  <a:lnTo>
                    <a:pt x="4128064" y="442334"/>
                  </a:lnTo>
                  <a:lnTo>
                    <a:pt x="4228069" y="441305"/>
                  </a:lnTo>
                  <a:lnTo>
                    <a:pt x="4328074" y="439126"/>
                  </a:lnTo>
                  <a:lnTo>
                    <a:pt x="4428079" y="435413"/>
                  </a:lnTo>
                  <a:lnTo>
                    <a:pt x="4528084" y="430578"/>
                  </a:lnTo>
                  <a:lnTo>
                    <a:pt x="4628089" y="425035"/>
                  </a:lnTo>
                  <a:lnTo>
                    <a:pt x="4728094" y="419184"/>
                  </a:lnTo>
                  <a:lnTo>
                    <a:pt x="4828098" y="413078"/>
                  </a:lnTo>
                  <a:lnTo>
                    <a:pt x="4928103" y="406624"/>
                  </a:lnTo>
                  <a:lnTo>
                    <a:pt x="5028108" y="399798"/>
                  </a:lnTo>
                  <a:lnTo>
                    <a:pt x="5128113" y="392574"/>
                  </a:lnTo>
                  <a:lnTo>
                    <a:pt x="5228118" y="384926"/>
                  </a:lnTo>
                  <a:lnTo>
                    <a:pt x="5328123" y="376830"/>
                  </a:lnTo>
                  <a:lnTo>
                    <a:pt x="5428128" y="368259"/>
                  </a:lnTo>
                  <a:lnTo>
                    <a:pt x="5528132" y="359188"/>
                  </a:lnTo>
                  <a:lnTo>
                    <a:pt x="5628137" y="349592"/>
                  </a:lnTo>
                  <a:lnTo>
                    <a:pt x="5728142" y="339445"/>
                  </a:lnTo>
                  <a:lnTo>
                    <a:pt x="5828147" y="328722"/>
                  </a:lnTo>
                  <a:lnTo>
                    <a:pt x="5928152" y="317396"/>
                  </a:lnTo>
                  <a:lnTo>
                    <a:pt x="6028157" y="305444"/>
                  </a:lnTo>
                  <a:lnTo>
                    <a:pt x="6128162" y="292838"/>
                  </a:lnTo>
                  <a:lnTo>
                    <a:pt x="6145984" y="29047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6" name="pg36"/>
            <p:cNvSpPr/>
            <p:nvPr/>
          </p:nvSpPr>
          <p:spPr>
            <a:xfrm>
              <a:off x="941876" y="4135378"/>
              <a:ext cx="6145984" cy="1258897"/>
            </a:xfrm>
            <a:custGeom>
              <a:avLst/>
              <a:pathLst>
                <a:path w="6145984" h="1258897">
                  <a:moveTo>
                    <a:pt x="0" y="40064"/>
                  </a:moveTo>
                  <a:lnTo>
                    <a:pt x="27865" y="41812"/>
                  </a:lnTo>
                  <a:lnTo>
                    <a:pt x="127870" y="47504"/>
                  </a:lnTo>
                  <a:lnTo>
                    <a:pt x="227875" y="52586"/>
                  </a:lnTo>
                  <a:lnTo>
                    <a:pt x="327880" y="57031"/>
                  </a:lnTo>
                  <a:lnTo>
                    <a:pt x="427885" y="60825"/>
                  </a:lnTo>
                  <a:lnTo>
                    <a:pt x="527889" y="63973"/>
                  </a:lnTo>
                  <a:lnTo>
                    <a:pt x="627894" y="66512"/>
                  </a:lnTo>
                  <a:lnTo>
                    <a:pt x="727899" y="68518"/>
                  </a:lnTo>
                  <a:lnTo>
                    <a:pt x="827904" y="70119"/>
                  </a:lnTo>
                  <a:lnTo>
                    <a:pt x="927909" y="71502"/>
                  </a:lnTo>
                  <a:lnTo>
                    <a:pt x="1027914" y="72917"/>
                  </a:lnTo>
                  <a:lnTo>
                    <a:pt x="1127919" y="74664"/>
                  </a:lnTo>
                  <a:lnTo>
                    <a:pt x="1227923" y="77086"/>
                  </a:lnTo>
                  <a:lnTo>
                    <a:pt x="1327928" y="80535"/>
                  </a:lnTo>
                  <a:lnTo>
                    <a:pt x="1427933" y="85350"/>
                  </a:lnTo>
                  <a:lnTo>
                    <a:pt x="1527938" y="91820"/>
                  </a:lnTo>
                  <a:lnTo>
                    <a:pt x="1627943" y="100842"/>
                  </a:lnTo>
                  <a:lnTo>
                    <a:pt x="1727948" y="114361"/>
                  </a:lnTo>
                  <a:lnTo>
                    <a:pt x="1827953" y="131181"/>
                  </a:lnTo>
                  <a:lnTo>
                    <a:pt x="1927957" y="149835"/>
                  </a:lnTo>
                  <a:lnTo>
                    <a:pt x="2027962" y="169018"/>
                  </a:lnTo>
                  <a:lnTo>
                    <a:pt x="2127967" y="187699"/>
                  </a:lnTo>
                  <a:lnTo>
                    <a:pt x="2227972" y="205909"/>
                  </a:lnTo>
                  <a:lnTo>
                    <a:pt x="2327977" y="226514"/>
                  </a:lnTo>
                  <a:lnTo>
                    <a:pt x="2427982" y="246578"/>
                  </a:lnTo>
                  <a:lnTo>
                    <a:pt x="2527987" y="263964"/>
                  </a:lnTo>
                  <a:lnTo>
                    <a:pt x="2627991" y="278864"/>
                  </a:lnTo>
                  <a:lnTo>
                    <a:pt x="2727996" y="291625"/>
                  </a:lnTo>
                  <a:lnTo>
                    <a:pt x="2828001" y="300978"/>
                  </a:lnTo>
                  <a:lnTo>
                    <a:pt x="2928006" y="306851"/>
                  </a:lnTo>
                  <a:lnTo>
                    <a:pt x="3028011" y="311917"/>
                  </a:lnTo>
                  <a:lnTo>
                    <a:pt x="3128016" y="321078"/>
                  </a:lnTo>
                  <a:lnTo>
                    <a:pt x="3228021" y="336085"/>
                  </a:lnTo>
                  <a:lnTo>
                    <a:pt x="3328025" y="350810"/>
                  </a:lnTo>
                  <a:lnTo>
                    <a:pt x="3428030" y="361637"/>
                  </a:lnTo>
                  <a:lnTo>
                    <a:pt x="3528035" y="369562"/>
                  </a:lnTo>
                  <a:lnTo>
                    <a:pt x="3628040" y="376775"/>
                  </a:lnTo>
                  <a:lnTo>
                    <a:pt x="3728045" y="382898"/>
                  </a:lnTo>
                  <a:lnTo>
                    <a:pt x="3828050" y="387275"/>
                  </a:lnTo>
                  <a:lnTo>
                    <a:pt x="3928055" y="390068"/>
                  </a:lnTo>
                  <a:lnTo>
                    <a:pt x="4028059" y="392443"/>
                  </a:lnTo>
                  <a:lnTo>
                    <a:pt x="4128064" y="396328"/>
                  </a:lnTo>
                  <a:lnTo>
                    <a:pt x="4228069" y="403227"/>
                  </a:lnTo>
                  <a:lnTo>
                    <a:pt x="4328074" y="410252"/>
                  </a:lnTo>
                  <a:lnTo>
                    <a:pt x="4428079" y="415999"/>
                  </a:lnTo>
                  <a:lnTo>
                    <a:pt x="4528084" y="419864"/>
                  </a:lnTo>
                  <a:lnTo>
                    <a:pt x="4628089" y="421509"/>
                  </a:lnTo>
                  <a:lnTo>
                    <a:pt x="4728094" y="420722"/>
                  </a:lnTo>
                  <a:lnTo>
                    <a:pt x="4828098" y="417356"/>
                  </a:lnTo>
                  <a:lnTo>
                    <a:pt x="4928103" y="411065"/>
                  </a:lnTo>
                  <a:lnTo>
                    <a:pt x="5028108" y="401401"/>
                  </a:lnTo>
                  <a:lnTo>
                    <a:pt x="5128113" y="387939"/>
                  </a:lnTo>
                  <a:lnTo>
                    <a:pt x="5228118" y="370327"/>
                  </a:lnTo>
                  <a:lnTo>
                    <a:pt x="5328123" y="348315"/>
                  </a:lnTo>
                  <a:lnTo>
                    <a:pt x="5428128" y="321761"/>
                  </a:lnTo>
                  <a:lnTo>
                    <a:pt x="5528132" y="290614"/>
                  </a:lnTo>
                  <a:lnTo>
                    <a:pt x="5628137" y="254896"/>
                  </a:lnTo>
                  <a:lnTo>
                    <a:pt x="5728142" y="214678"/>
                  </a:lnTo>
                  <a:lnTo>
                    <a:pt x="5828147" y="170056"/>
                  </a:lnTo>
                  <a:lnTo>
                    <a:pt x="5928152" y="121142"/>
                  </a:lnTo>
                  <a:lnTo>
                    <a:pt x="6028157" y="68049"/>
                  </a:lnTo>
                  <a:lnTo>
                    <a:pt x="6128162" y="10891"/>
                  </a:lnTo>
                  <a:lnTo>
                    <a:pt x="6145984" y="0"/>
                  </a:lnTo>
                  <a:lnTo>
                    <a:pt x="6145984" y="1258897"/>
                  </a:lnTo>
                  <a:lnTo>
                    <a:pt x="6113451" y="1258897"/>
                  </a:lnTo>
                  <a:lnTo>
                    <a:pt x="6028157" y="1214512"/>
                  </a:lnTo>
                  <a:lnTo>
                    <a:pt x="5928152" y="1165650"/>
                  </a:lnTo>
                  <a:lnTo>
                    <a:pt x="5828147" y="1120067"/>
                  </a:lnTo>
                  <a:lnTo>
                    <a:pt x="5728142" y="1077865"/>
                  </a:lnTo>
                  <a:lnTo>
                    <a:pt x="5628137" y="1039142"/>
                  </a:lnTo>
                  <a:lnTo>
                    <a:pt x="5528132" y="1003983"/>
                  </a:lnTo>
                  <a:lnTo>
                    <a:pt x="5428128" y="972445"/>
                  </a:lnTo>
                  <a:lnTo>
                    <a:pt x="5328123" y="944538"/>
                  </a:lnTo>
                  <a:lnTo>
                    <a:pt x="5228118" y="920200"/>
                  </a:lnTo>
                  <a:lnTo>
                    <a:pt x="5128113" y="899274"/>
                  </a:lnTo>
                  <a:lnTo>
                    <a:pt x="5028108" y="881499"/>
                  </a:lnTo>
                  <a:lnTo>
                    <a:pt x="4928103" y="866510"/>
                  </a:lnTo>
                  <a:lnTo>
                    <a:pt x="4828098" y="853870"/>
                  </a:lnTo>
                  <a:lnTo>
                    <a:pt x="4728094" y="843118"/>
                  </a:lnTo>
                  <a:lnTo>
                    <a:pt x="4628089" y="833483"/>
                  </a:lnTo>
                  <a:lnTo>
                    <a:pt x="4528084" y="824158"/>
                  </a:lnTo>
                  <a:lnTo>
                    <a:pt x="4428079" y="815492"/>
                  </a:lnTo>
                  <a:lnTo>
                    <a:pt x="4328074" y="807748"/>
                  </a:lnTo>
                  <a:lnTo>
                    <a:pt x="4228069" y="800925"/>
                  </a:lnTo>
                  <a:lnTo>
                    <a:pt x="4128064" y="794771"/>
                  </a:lnTo>
                  <a:lnTo>
                    <a:pt x="4028059" y="789293"/>
                  </a:lnTo>
                  <a:lnTo>
                    <a:pt x="3928055" y="784934"/>
                  </a:lnTo>
                  <a:lnTo>
                    <a:pt x="3828050" y="781979"/>
                  </a:lnTo>
                  <a:lnTo>
                    <a:pt x="3728045" y="779944"/>
                  </a:lnTo>
                  <a:lnTo>
                    <a:pt x="3628040" y="777344"/>
                  </a:lnTo>
                  <a:lnTo>
                    <a:pt x="3528035" y="771875"/>
                  </a:lnTo>
                  <a:lnTo>
                    <a:pt x="3428030" y="759690"/>
                  </a:lnTo>
                  <a:lnTo>
                    <a:pt x="3328025" y="742942"/>
                  </a:lnTo>
                  <a:lnTo>
                    <a:pt x="3228021" y="727618"/>
                  </a:lnTo>
                  <a:lnTo>
                    <a:pt x="3128016" y="715114"/>
                  </a:lnTo>
                  <a:lnTo>
                    <a:pt x="3028011" y="703112"/>
                  </a:lnTo>
                  <a:lnTo>
                    <a:pt x="2928006" y="690790"/>
                  </a:lnTo>
                  <a:lnTo>
                    <a:pt x="2828001" y="679870"/>
                  </a:lnTo>
                  <a:lnTo>
                    <a:pt x="2727996" y="669987"/>
                  </a:lnTo>
                  <a:lnTo>
                    <a:pt x="2627991" y="658029"/>
                  </a:lnTo>
                  <a:lnTo>
                    <a:pt x="2527987" y="640692"/>
                  </a:lnTo>
                  <a:lnTo>
                    <a:pt x="2427982" y="620859"/>
                  </a:lnTo>
                  <a:lnTo>
                    <a:pt x="2327977" y="601918"/>
                  </a:lnTo>
                  <a:lnTo>
                    <a:pt x="2227972" y="584882"/>
                  </a:lnTo>
                  <a:lnTo>
                    <a:pt x="2127967" y="568871"/>
                  </a:lnTo>
                  <a:lnTo>
                    <a:pt x="2027962" y="553226"/>
                  </a:lnTo>
                  <a:lnTo>
                    <a:pt x="1927957" y="539158"/>
                  </a:lnTo>
                  <a:lnTo>
                    <a:pt x="1827953" y="527783"/>
                  </a:lnTo>
                  <a:lnTo>
                    <a:pt x="1727948" y="519944"/>
                  </a:lnTo>
                  <a:lnTo>
                    <a:pt x="1627943" y="516321"/>
                  </a:lnTo>
                  <a:lnTo>
                    <a:pt x="1527938" y="517496"/>
                  </a:lnTo>
                  <a:lnTo>
                    <a:pt x="1427933" y="522824"/>
                  </a:lnTo>
                  <a:lnTo>
                    <a:pt x="1327928" y="532183"/>
                  </a:lnTo>
                  <a:lnTo>
                    <a:pt x="1227923" y="545821"/>
                  </a:lnTo>
                  <a:lnTo>
                    <a:pt x="1127919" y="564031"/>
                  </a:lnTo>
                  <a:lnTo>
                    <a:pt x="1027914" y="587125"/>
                  </a:lnTo>
                  <a:lnTo>
                    <a:pt x="927909" y="615397"/>
                  </a:lnTo>
                  <a:lnTo>
                    <a:pt x="827904" y="649108"/>
                  </a:lnTo>
                  <a:lnTo>
                    <a:pt x="727899" y="688460"/>
                  </a:lnTo>
                  <a:lnTo>
                    <a:pt x="627894" y="733599"/>
                  </a:lnTo>
                  <a:lnTo>
                    <a:pt x="527889" y="784608"/>
                  </a:lnTo>
                  <a:lnTo>
                    <a:pt x="427885" y="841519"/>
                  </a:lnTo>
                  <a:lnTo>
                    <a:pt x="327880" y="904325"/>
                  </a:lnTo>
                  <a:lnTo>
                    <a:pt x="227875" y="972987"/>
                  </a:lnTo>
                  <a:lnTo>
                    <a:pt x="127870" y="1047448"/>
                  </a:lnTo>
                  <a:lnTo>
                    <a:pt x="27865" y="1127638"/>
                  </a:lnTo>
                  <a:lnTo>
                    <a:pt x="0" y="1151558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7" name="pl37"/>
            <p:cNvSpPr/>
            <p:nvPr/>
          </p:nvSpPr>
          <p:spPr>
            <a:xfrm>
              <a:off x="941876" y="4135378"/>
              <a:ext cx="6145984" cy="421509"/>
            </a:xfrm>
            <a:custGeom>
              <a:avLst/>
              <a:pathLst>
                <a:path w="6145984" h="421509">
                  <a:moveTo>
                    <a:pt x="0" y="40064"/>
                  </a:moveTo>
                  <a:lnTo>
                    <a:pt x="27865" y="41812"/>
                  </a:lnTo>
                  <a:lnTo>
                    <a:pt x="127870" y="47504"/>
                  </a:lnTo>
                  <a:lnTo>
                    <a:pt x="227875" y="52586"/>
                  </a:lnTo>
                  <a:lnTo>
                    <a:pt x="327880" y="57031"/>
                  </a:lnTo>
                  <a:lnTo>
                    <a:pt x="427885" y="60825"/>
                  </a:lnTo>
                  <a:lnTo>
                    <a:pt x="527889" y="63973"/>
                  </a:lnTo>
                  <a:lnTo>
                    <a:pt x="627894" y="66512"/>
                  </a:lnTo>
                  <a:lnTo>
                    <a:pt x="727899" y="68518"/>
                  </a:lnTo>
                  <a:lnTo>
                    <a:pt x="827904" y="70119"/>
                  </a:lnTo>
                  <a:lnTo>
                    <a:pt x="927909" y="71502"/>
                  </a:lnTo>
                  <a:lnTo>
                    <a:pt x="1027914" y="72917"/>
                  </a:lnTo>
                  <a:lnTo>
                    <a:pt x="1127919" y="74664"/>
                  </a:lnTo>
                  <a:lnTo>
                    <a:pt x="1227923" y="77086"/>
                  </a:lnTo>
                  <a:lnTo>
                    <a:pt x="1327928" y="80535"/>
                  </a:lnTo>
                  <a:lnTo>
                    <a:pt x="1427933" y="85350"/>
                  </a:lnTo>
                  <a:lnTo>
                    <a:pt x="1527938" y="91820"/>
                  </a:lnTo>
                  <a:lnTo>
                    <a:pt x="1627943" y="100842"/>
                  </a:lnTo>
                  <a:lnTo>
                    <a:pt x="1727948" y="114361"/>
                  </a:lnTo>
                  <a:lnTo>
                    <a:pt x="1827953" y="131181"/>
                  </a:lnTo>
                  <a:lnTo>
                    <a:pt x="1927957" y="149835"/>
                  </a:lnTo>
                  <a:lnTo>
                    <a:pt x="2027962" y="169018"/>
                  </a:lnTo>
                  <a:lnTo>
                    <a:pt x="2127967" y="187699"/>
                  </a:lnTo>
                  <a:lnTo>
                    <a:pt x="2227972" y="205909"/>
                  </a:lnTo>
                  <a:lnTo>
                    <a:pt x="2327977" y="226514"/>
                  </a:lnTo>
                  <a:lnTo>
                    <a:pt x="2427982" y="246578"/>
                  </a:lnTo>
                  <a:lnTo>
                    <a:pt x="2527987" y="263964"/>
                  </a:lnTo>
                  <a:lnTo>
                    <a:pt x="2627991" y="278864"/>
                  </a:lnTo>
                  <a:lnTo>
                    <a:pt x="2727996" y="291625"/>
                  </a:lnTo>
                  <a:lnTo>
                    <a:pt x="2828001" y="300978"/>
                  </a:lnTo>
                  <a:lnTo>
                    <a:pt x="2928006" y="306851"/>
                  </a:lnTo>
                  <a:lnTo>
                    <a:pt x="3028011" y="311917"/>
                  </a:lnTo>
                  <a:lnTo>
                    <a:pt x="3128016" y="321078"/>
                  </a:lnTo>
                  <a:lnTo>
                    <a:pt x="3228021" y="336085"/>
                  </a:lnTo>
                  <a:lnTo>
                    <a:pt x="3328025" y="350810"/>
                  </a:lnTo>
                  <a:lnTo>
                    <a:pt x="3428030" y="361637"/>
                  </a:lnTo>
                  <a:lnTo>
                    <a:pt x="3528035" y="369562"/>
                  </a:lnTo>
                  <a:lnTo>
                    <a:pt x="3628040" y="376775"/>
                  </a:lnTo>
                  <a:lnTo>
                    <a:pt x="3728045" y="382898"/>
                  </a:lnTo>
                  <a:lnTo>
                    <a:pt x="3828050" y="387275"/>
                  </a:lnTo>
                  <a:lnTo>
                    <a:pt x="3928055" y="390068"/>
                  </a:lnTo>
                  <a:lnTo>
                    <a:pt x="4028059" y="392443"/>
                  </a:lnTo>
                  <a:lnTo>
                    <a:pt x="4128064" y="396328"/>
                  </a:lnTo>
                  <a:lnTo>
                    <a:pt x="4228069" y="403227"/>
                  </a:lnTo>
                  <a:lnTo>
                    <a:pt x="4328074" y="410252"/>
                  </a:lnTo>
                  <a:lnTo>
                    <a:pt x="4428079" y="415999"/>
                  </a:lnTo>
                  <a:lnTo>
                    <a:pt x="4528084" y="419864"/>
                  </a:lnTo>
                  <a:lnTo>
                    <a:pt x="4628089" y="421509"/>
                  </a:lnTo>
                  <a:lnTo>
                    <a:pt x="4728094" y="420722"/>
                  </a:lnTo>
                  <a:lnTo>
                    <a:pt x="4828098" y="417356"/>
                  </a:lnTo>
                  <a:lnTo>
                    <a:pt x="4928103" y="411065"/>
                  </a:lnTo>
                  <a:lnTo>
                    <a:pt x="5028108" y="401401"/>
                  </a:lnTo>
                  <a:lnTo>
                    <a:pt x="5128113" y="387939"/>
                  </a:lnTo>
                  <a:lnTo>
                    <a:pt x="5228118" y="370327"/>
                  </a:lnTo>
                  <a:lnTo>
                    <a:pt x="5328123" y="348315"/>
                  </a:lnTo>
                  <a:lnTo>
                    <a:pt x="5428128" y="321761"/>
                  </a:lnTo>
                  <a:lnTo>
                    <a:pt x="5528132" y="290614"/>
                  </a:lnTo>
                  <a:lnTo>
                    <a:pt x="5628137" y="254896"/>
                  </a:lnTo>
                  <a:lnTo>
                    <a:pt x="5728142" y="214678"/>
                  </a:lnTo>
                  <a:lnTo>
                    <a:pt x="5828147" y="170056"/>
                  </a:lnTo>
                  <a:lnTo>
                    <a:pt x="5928152" y="121142"/>
                  </a:lnTo>
                  <a:lnTo>
                    <a:pt x="6028157" y="68049"/>
                  </a:lnTo>
                  <a:lnTo>
                    <a:pt x="6128162" y="10891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941876" y="4651699"/>
              <a:ext cx="6113451" cy="742576"/>
            </a:xfrm>
            <a:custGeom>
              <a:avLst/>
              <a:pathLst>
                <a:path w="6113451" h="742576">
                  <a:moveTo>
                    <a:pt x="6113451" y="742576"/>
                  </a:moveTo>
                  <a:lnTo>
                    <a:pt x="6028157" y="698191"/>
                  </a:lnTo>
                  <a:lnTo>
                    <a:pt x="5928152" y="649329"/>
                  </a:lnTo>
                  <a:lnTo>
                    <a:pt x="5828147" y="603746"/>
                  </a:lnTo>
                  <a:lnTo>
                    <a:pt x="5728142" y="561544"/>
                  </a:lnTo>
                  <a:lnTo>
                    <a:pt x="5628137" y="522821"/>
                  </a:lnTo>
                  <a:lnTo>
                    <a:pt x="5528132" y="487662"/>
                  </a:lnTo>
                  <a:lnTo>
                    <a:pt x="5428128" y="456124"/>
                  </a:lnTo>
                  <a:lnTo>
                    <a:pt x="5328123" y="428217"/>
                  </a:lnTo>
                  <a:lnTo>
                    <a:pt x="5228118" y="403878"/>
                  </a:lnTo>
                  <a:lnTo>
                    <a:pt x="5128113" y="382953"/>
                  </a:lnTo>
                  <a:lnTo>
                    <a:pt x="5028108" y="365178"/>
                  </a:lnTo>
                  <a:lnTo>
                    <a:pt x="4928103" y="350189"/>
                  </a:lnTo>
                  <a:lnTo>
                    <a:pt x="4828098" y="337548"/>
                  </a:lnTo>
                  <a:lnTo>
                    <a:pt x="4728094" y="326796"/>
                  </a:lnTo>
                  <a:lnTo>
                    <a:pt x="4628089" y="317162"/>
                  </a:lnTo>
                  <a:lnTo>
                    <a:pt x="4528084" y="307837"/>
                  </a:lnTo>
                  <a:lnTo>
                    <a:pt x="4428079" y="299171"/>
                  </a:lnTo>
                  <a:lnTo>
                    <a:pt x="4328074" y="291427"/>
                  </a:lnTo>
                  <a:lnTo>
                    <a:pt x="4228069" y="284603"/>
                  </a:lnTo>
                  <a:lnTo>
                    <a:pt x="4128064" y="278450"/>
                  </a:lnTo>
                  <a:lnTo>
                    <a:pt x="4028059" y="272971"/>
                  </a:lnTo>
                  <a:lnTo>
                    <a:pt x="3928055" y="268613"/>
                  </a:lnTo>
                  <a:lnTo>
                    <a:pt x="3828050" y="265658"/>
                  </a:lnTo>
                  <a:lnTo>
                    <a:pt x="3728045" y="263623"/>
                  </a:lnTo>
                  <a:lnTo>
                    <a:pt x="3628040" y="261023"/>
                  </a:lnTo>
                  <a:lnTo>
                    <a:pt x="3528035" y="255554"/>
                  </a:lnTo>
                  <a:lnTo>
                    <a:pt x="3428030" y="243369"/>
                  </a:lnTo>
                  <a:lnTo>
                    <a:pt x="3328025" y="226620"/>
                  </a:lnTo>
                  <a:lnTo>
                    <a:pt x="3228021" y="211297"/>
                  </a:lnTo>
                  <a:lnTo>
                    <a:pt x="3128016" y="198793"/>
                  </a:lnTo>
                  <a:lnTo>
                    <a:pt x="3028011" y="186790"/>
                  </a:lnTo>
                  <a:lnTo>
                    <a:pt x="2928006" y="174468"/>
                  </a:lnTo>
                  <a:lnTo>
                    <a:pt x="2828001" y="163548"/>
                  </a:lnTo>
                  <a:lnTo>
                    <a:pt x="2727996" y="153666"/>
                  </a:lnTo>
                  <a:lnTo>
                    <a:pt x="2627991" y="141708"/>
                  </a:lnTo>
                  <a:lnTo>
                    <a:pt x="2527987" y="124370"/>
                  </a:lnTo>
                  <a:lnTo>
                    <a:pt x="2427982" y="104538"/>
                  </a:lnTo>
                  <a:lnTo>
                    <a:pt x="2327977" y="85597"/>
                  </a:lnTo>
                  <a:lnTo>
                    <a:pt x="2227972" y="68560"/>
                  </a:lnTo>
                  <a:lnTo>
                    <a:pt x="2127967" y="52550"/>
                  </a:lnTo>
                  <a:lnTo>
                    <a:pt x="2027962" y="36904"/>
                  </a:lnTo>
                  <a:lnTo>
                    <a:pt x="1927957" y="22836"/>
                  </a:lnTo>
                  <a:lnTo>
                    <a:pt x="1827953" y="11462"/>
                  </a:lnTo>
                  <a:lnTo>
                    <a:pt x="1727948" y="3623"/>
                  </a:lnTo>
                  <a:lnTo>
                    <a:pt x="1627943" y="0"/>
                  </a:lnTo>
                  <a:lnTo>
                    <a:pt x="1527938" y="1175"/>
                  </a:lnTo>
                  <a:lnTo>
                    <a:pt x="1427933" y="6502"/>
                  </a:lnTo>
                  <a:lnTo>
                    <a:pt x="1327928" y="15862"/>
                  </a:lnTo>
                  <a:lnTo>
                    <a:pt x="1227923" y="29500"/>
                  </a:lnTo>
                  <a:lnTo>
                    <a:pt x="1127919" y="47710"/>
                  </a:lnTo>
                  <a:lnTo>
                    <a:pt x="1027914" y="70803"/>
                  </a:lnTo>
                  <a:lnTo>
                    <a:pt x="927909" y="99076"/>
                  </a:lnTo>
                  <a:lnTo>
                    <a:pt x="827904" y="132786"/>
                  </a:lnTo>
                  <a:lnTo>
                    <a:pt x="727899" y="172139"/>
                  </a:lnTo>
                  <a:lnTo>
                    <a:pt x="627894" y="217278"/>
                  </a:lnTo>
                  <a:lnTo>
                    <a:pt x="527889" y="268286"/>
                  </a:lnTo>
                  <a:lnTo>
                    <a:pt x="427885" y="325198"/>
                  </a:lnTo>
                  <a:lnTo>
                    <a:pt x="327880" y="388003"/>
                  </a:lnTo>
                  <a:lnTo>
                    <a:pt x="227875" y="456666"/>
                  </a:lnTo>
                  <a:lnTo>
                    <a:pt x="127870" y="531127"/>
                  </a:lnTo>
                  <a:lnTo>
                    <a:pt x="27865" y="611317"/>
                  </a:lnTo>
                  <a:lnTo>
                    <a:pt x="0" y="635236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941876" y="4439465"/>
              <a:ext cx="6145984" cy="343211"/>
            </a:xfrm>
            <a:custGeom>
              <a:avLst/>
              <a:pathLst>
                <a:path w="6145984" h="343211">
                  <a:moveTo>
                    <a:pt x="0" y="291724"/>
                  </a:moveTo>
                  <a:lnTo>
                    <a:pt x="27865" y="280638"/>
                  </a:lnTo>
                  <a:lnTo>
                    <a:pt x="127870" y="243389"/>
                  </a:lnTo>
                  <a:lnTo>
                    <a:pt x="227875" y="208700"/>
                  </a:lnTo>
                  <a:lnTo>
                    <a:pt x="327880" y="176591"/>
                  </a:lnTo>
                  <a:lnTo>
                    <a:pt x="427885" y="147085"/>
                  </a:lnTo>
                  <a:lnTo>
                    <a:pt x="527889" y="120203"/>
                  </a:lnTo>
                  <a:lnTo>
                    <a:pt x="627894" y="95968"/>
                  </a:lnTo>
                  <a:lnTo>
                    <a:pt x="727899" y="74402"/>
                  </a:lnTo>
                  <a:lnTo>
                    <a:pt x="827904" y="55526"/>
                  </a:lnTo>
                  <a:lnTo>
                    <a:pt x="927909" y="39363"/>
                  </a:lnTo>
                  <a:lnTo>
                    <a:pt x="1027914" y="25934"/>
                  </a:lnTo>
                  <a:lnTo>
                    <a:pt x="1127919" y="15261"/>
                  </a:lnTo>
                  <a:lnTo>
                    <a:pt x="1227923" y="7366"/>
                  </a:lnTo>
                  <a:lnTo>
                    <a:pt x="1327928" y="2272"/>
                  </a:lnTo>
                  <a:lnTo>
                    <a:pt x="1427933" y="0"/>
                  </a:lnTo>
                  <a:lnTo>
                    <a:pt x="1527938" y="571"/>
                  </a:lnTo>
                  <a:lnTo>
                    <a:pt x="1627943" y="4494"/>
                  </a:lnTo>
                  <a:lnTo>
                    <a:pt x="1727948" y="13065"/>
                  </a:lnTo>
                  <a:lnTo>
                    <a:pt x="1827953" y="25395"/>
                  </a:lnTo>
                  <a:lnTo>
                    <a:pt x="1927957" y="40409"/>
                  </a:lnTo>
                  <a:lnTo>
                    <a:pt x="2027962" y="57035"/>
                  </a:lnTo>
                  <a:lnTo>
                    <a:pt x="2127967" y="74198"/>
                  </a:lnTo>
                  <a:lnTo>
                    <a:pt x="2227972" y="91308"/>
                  </a:lnTo>
                  <a:lnTo>
                    <a:pt x="2327977" y="110129"/>
                  </a:lnTo>
                  <a:lnTo>
                    <a:pt x="2427982" y="129631"/>
                  </a:lnTo>
                  <a:lnTo>
                    <a:pt x="2527987" y="148240"/>
                  </a:lnTo>
                  <a:lnTo>
                    <a:pt x="2627991" y="164360"/>
                  </a:lnTo>
                  <a:lnTo>
                    <a:pt x="2727996" y="176719"/>
                  </a:lnTo>
                  <a:lnTo>
                    <a:pt x="2828001" y="186337"/>
                  </a:lnTo>
                  <a:lnTo>
                    <a:pt x="2928006" y="194733"/>
                  </a:lnTo>
                  <a:lnTo>
                    <a:pt x="3028011" y="203427"/>
                  </a:lnTo>
                  <a:lnTo>
                    <a:pt x="3128016" y="214009"/>
                  </a:lnTo>
                  <a:lnTo>
                    <a:pt x="3228021" y="227764"/>
                  </a:lnTo>
                  <a:lnTo>
                    <a:pt x="3328025" y="242789"/>
                  </a:lnTo>
                  <a:lnTo>
                    <a:pt x="3428030" y="256577"/>
                  </a:lnTo>
                  <a:lnTo>
                    <a:pt x="3528035" y="266632"/>
                  </a:lnTo>
                  <a:lnTo>
                    <a:pt x="3628040" y="272973"/>
                  </a:lnTo>
                  <a:lnTo>
                    <a:pt x="3728045" y="277334"/>
                  </a:lnTo>
                  <a:lnTo>
                    <a:pt x="3828050" y="280540"/>
                  </a:lnTo>
                  <a:lnTo>
                    <a:pt x="3928055" y="283414"/>
                  </a:lnTo>
                  <a:lnTo>
                    <a:pt x="4028059" y="286781"/>
                  </a:lnTo>
                  <a:lnTo>
                    <a:pt x="4128064" y="291462"/>
                  </a:lnTo>
                  <a:lnTo>
                    <a:pt x="4228069" y="297989"/>
                  </a:lnTo>
                  <a:lnTo>
                    <a:pt x="4328074" y="304913"/>
                  </a:lnTo>
                  <a:lnTo>
                    <a:pt x="4428079" y="311659"/>
                  </a:lnTo>
                  <a:lnTo>
                    <a:pt x="4528084" y="317924"/>
                  </a:lnTo>
                  <a:lnTo>
                    <a:pt x="4628089" y="323409"/>
                  </a:lnTo>
                  <a:lnTo>
                    <a:pt x="4728094" y="327833"/>
                  </a:lnTo>
                  <a:lnTo>
                    <a:pt x="4828098" y="331526"/>
                  </a:lnTo>
                  <a:lnTo>
                    <a:pt x="4928103" y="334700"/>
                  </a:lnTo>
                  <a:lnTo>
                    <a:pt x="5028108" y="337363"/>
                  </a:lnTo>
                  <a:lnTo>
                    <a:pt x="5128113" y="339519"/>
                  </a:lnTo>
                  <a:lnTo>
                    <a:pt x="5228118" y="341176"/>
                  </a:lnTo>
                  <a:lnTo>
                    <a:pt x="5328123" y="342340"/>
                  </a:lnTo>
                  <a:lnTo>
                    <a:pt x="5428128" y="343016"/>
                  </a:lnTo>
                  <a:lnTo>
                    <a:pt x="5528132" y="343211"/>
                  </a:lnTo>
                  <a:lnTo>
                    <a:pt x="5628137" y="342932"/>
                  </a:lnTo>
                  <a:lnTo>
                    <a:pt x="5728142" y="342184"/>
                  </a:lnTo>
                  <a:lnTo>
                    <a:pt x="5828147" y="340975"/>
                  </a:lnTo>
                  <a:lnTo>
                    <a:pt x="5928152" y="339309"/>
                  </a:lnTo>
                  <a:lnTo>
                    <a:pt x="6028157" y="337193"/>
                  </a:lnTo>
                  <a:lnTo>
                    <a:pt x="6128162" y="334635"/>
                  </a:lnTo>
                  <a:lnTo>
                    <a:pt x="6145984" y="334101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0" name="pg40"/>
            <p:cNvSpPr/>
            <p:nvPr/>
          </p:nvSpPr>
          <p:spPr>
            <a:xfrm>
              <a:off x="941876" y="4277008"/>
              <a:ext cx="6145984" cy="1117267"/>
            </a:xfrm>
            <a:custGeom>
              <a:avLst/>
              <a:pathLst>
                <a:path w="6145984" h="1117267">
                  <a:moveTo>
                    <a:pt x="0" y="60010"/>
                  </a:moveTo>
                  <a:lnTo>
                    <a:pt x="27865" y="62855"/>
                  </a:lnTo>
                  <a:lnTo>
                    <a:pt x="127870" y="72191"/>
                  </a:lnTo>
                  <a:lnTo>
                    <a:pt x="227875" y="80619"/>
                  </a:lnTo>
                  <a:lnTo>
                    <a:pt x="327880" y="88111"/>
                  </a:lnTo>
                  <a:lnTo>
                    <a:pt x="427885" y="94650"/>
                  </a:lnTo>
                  <a:lnTo>
                    <a:pt x="527889" y="100237"/>
                  </a:lnTo>
                  <a:lnTo>
                    <a:pt x="627894" y="104901"/>
                  </a:lnTo>
                  <a:lnTo>
                    <a:pt x="727899" y="108707"/>
                  </a:lnTo>
                  <a:lnTo>
                    <a:pt x="827904" y="111766"/>
                  </a:lnTo>
                  <a:lnTo>
                    <a:pt x="927909" y="114245"/>
                  </a:lnTo>
                  <a:lnTo>
                    <a:pt x="1027914" y="116362"/>
                  </a:lnTo>
                  <a:lnTo>
                    <a:pt x="1127919" y="118389"/>
                  </a:lnTo>
                  <a:lnTo>
                    <a:pt x="1227923" y="120629"/>
                  </a:lnTo>
                  <a:lnTo>
                    <a:pt x="1327928" y="123397"/>
                  </a:lnTo>
                  <a:lnTo>
                    <a:pt x="1427933" y="126996"/>
                  </a:lnTo>
                  <a:lnTo>
                    <a:pt x="1527938" y="131684"/>
                  </a:lnTo>
                  <a:lnTo>
                    <a:pt x="1627943" y="138233"/>
                  </a:lnTo>
                  <a:lnTo>
                    <a:pt x="1727948" y="148322"/>
                  </a:lnTo>
                  <a:lnTo>
                    <a:pt x="1827953" y="160939"/>
                  </a:lnTo>
                  <a:lnTo>
                    <a:pt x="1927957" y="174845"/>
                  </a:lnTo>
                  <a:lnTo>
                    <a:pt x="2027962" y="188942"/>
                  </a:lnTo>
                  <a:lnTo>
                    <a:pt x="2127967" y="202383"/>
                  </a:lnTo>
                  <a:lnTo>
                    <a:pt x="2227972" y="215286"/>
                  </a:lnTo>
                  <a:lnTo>
                    <a:pt x="2327977" y="230381"/>
                  </a:lnTo>
                  <a:lnTo>
                    <a:pt x="2427982" y="245169"/>
                  </a:lnTo>
                  <a:lnTo>
                    <a:pt x="2527987" y="257869"/>
                  </a:lnTo>
                  <a:lnTo>
                    <a:pt x="2627991" y="269017"/>
                  </a:lnTo>
                  <a:lnTo>
                    <a:pt x="2727996" y="283067"/>
                  </a:lnTo>
                  <a:lnTo>
                    <a:pt x="2828001" y="298188"/>
                  </a:lnTo>
                  <a:lnTo>
                    <a:pt x="2928006" y="311316"/>
                  </a:lnTo>
                  <a:lnTo>
                    <a:pt x="3028011" y="321874"/>
                  </a:lnTo>
                  <a:lnTo>
                    <a:pt x="3128016" y="331370"/>
                  </a:lnTo>
                  <a:lnTo>
                    <a:pt x="3228021" y="341090"/>
                  </a:lnTo>
                  <a:lnTo>
                    <a:pt x="3328025" y="348221"/>
                  </a:lnTo>
                  <a:lnTo>
                    <a:pt x="3428030" y="352356"/>
                  </a:lnTo>
                  <a:lnTo>
                    <a:pt x="3528035" y="357239"/>
                  </a:lnTo>
                  <a:lnTo>
                    <a:pt x="3628040" y="363861"/>
                  </a:lnTo>
                  <a:lnTo>
                    <a:pt x="3728045" y="369818"/>
                  </a:lnTo>
                  <a:lnTo>
                    <a:pt x="3828050" y="374456"/>
                  </a:lnTo>
                  <a:lnTo>
                    <a:pt x="3928055" y="377864"/>
                  </a:lnTo>
                  <a:lnTo>
                    <a:pt x="4028059" y="381034"/>
                  </a:lnTo>
                  <a:lnTo>
                    <a:pt x="4128064" y="385655"/>
                  </a:lnTo>
                  <a:lnTo>
                    <a:pt x="4228069" y="393016"/>
                  </a:lnTo>
                  <a:lnTo>
                    <a:pt x="4328074" y="400387"/>
                  </a:lnTo>
                  <a:lnTo>
                    <a:pt x="4428079" y="406419"/>
                  </a:lnTo>
                  <a:lnTo>
                    <a:pt x="4528084" y="410495"/>
                  </a:lnTo>
                  <a:lnTo>
                    <a:pt x="4628089" y="412239"/>
                  </a:lnTo>
                  <a:lnTo>
                    <a:pt x="4728094" y="411393"/>
                  </a:lnTo>
                  <a:lnTo>
                    <a:pt x="4828098" y="407884"/>
                  </a:lnTo>
                  <a:lnTo>
                    <a:pt x="4928103" y="401443"/>
                  </a:lnTo>
                  <a:lnTo>
                    <a:pt x="5028108" y="391672"/>
                  </a:lnTo>
                  <a:lnTo>
                    <a:pt x="5128113" y="378194"/>
                  </a:lnTo>
                  <a:lnTo>
                    <a:pt x="5228118" y="360696"/>
                  </a:lnTo>
                  <a:lnTo>
                    <a:pt x="5328123" y="338958"/>
                  </a:lnTo>
                  <a:lnTo>
                    <a:pt x="5428128" y="312858"/>
                  </a:lnTo>
                  <a:lnTo>
                    <a:pt x="5528132" y="282358"/>
                  </a:lnTo>
                  <a:lnTo>
                    <a:pt x="5628137" y="247482"/>
                  </a:lnTo>
                  <a:lnTo>
                    <a:pt x="5728142" y="208301"/>
                  </a:lnTo>
                  <a:lnTo>
                    <a:pt x="5828147" y="164909"/>
                  </a:lnTo>
                  <a:lnTo>
                    <a:pt x="5928152" y="117412"/>
                  </a:lnTo>
                  <a:lnTo>
                    <a:pt x="6028157" y="65921"/>
                  </a:lnTo>
                  <a:lnTo>
                    <a:pt x="6128162" y="10543"/>
                  </a:lnTo>
                  <a:lnTo>
                    <a:pt x="6145984" y="0"/>
                  </a:lnTo>
                  <a:lnTo>
                    <a:pt x="6145984" y="1117267"/>
                  </a:lnTo>
                  <a:lnTo>
                    <a:pt x="6062092" y="1117267"/>
                  </a:lnTo>
                  <a:lnTo>
                    <a:pt x="6028157" y="1102554"/>
                  </a:lnTo>
                  <a:lnTo>
                    <a:pt x="5928152" y="1061858"/>
                  </a:lnTo>
                  <a:lnTo>
                    <a:pt x="5828147" y="1023910"/>
                  </a:lnTo>
                  <a:lnTo>
                    <a:pt x="5728142" y="988796"/>
                  </a:lnTo>
                  <a:lnTo>
                    <a:pt x="5628137" y="956598"/>
                  </a:lnTo>
                  <a:lnTo>
                    <a:pt x="5528132" y="927387"/>
                  </a:lnTo>
                  <a:lnTo>
                    <a:pt x="5428128" y="901208"/>
                  </a:lnTo>
                  <a:lnTo>
                    <a:pt x="5328123" y="878064"/>
                  </a:lnTo>
                  <a:lnTo>
                    <a:pt x="5228118" y="857891"/>
                  </a:lnTo>
                  <a:lnTo>
                    <a:pt x="5128113" y="840543"/>
                  </a:lnTo>
                  <a:lnTo>
                    <a:pt x="5028108" y="825777"/>
                  </a:lnTo>
                  <a:lnTo>
                    <a:pt x="4928103" y="813257"/>
                  </a:lnTo>
                  <a:lnTo>
                    <a:pt x="4828098" y="802580"/>
                  </a:lnTo>
                  <a:lnTo>
                    <a:pt x="4728094" y="793324"/>
                  </a:lnTo>
                  <a:lnTo>
                    <a:pt x="4628089" y="784746"/>
                  </a:lnTo>
                  <a:lnTo>
                    <a:pt x="4528084" y="776058"/>
                  </a:lnTo>
                  <a:lnTo>
                    <a:pt x="4428079" y="767641"/>
                  </a:lnTo>
                  <a:lnTo>
                    <a:pt x="4328074" y="759803"/>
                  </a:lnTo>
                  <a:lnTo>
                    <a:pt x="4228069" y="752614"/>
                  </a:lnTo>
                  <a:lnTo>
                    <a:pt x="4128064" y="745928"/>
                  </a:lnTo>
                  <a:lnTo>
                    <a:pt x="4028059" y="739867"/>
                  </a:lnTo>
                  <a:lnTo>
                    <a:pt x="3928055" y="734902"/>
                  </a:lnTo>
                  <a:lnTo>
                    <a:pt x="3828050" y="731348"/>
                  </a:lnTo>
                  <a:lnTo>
                    <a:pt x="3728045" y="728827"/>
                  </a:lnTo>
                  <a:lnTo>
                    <a:pt x="3628040" y="726056"/>
                  </a:lnTo>
                  <a:lnTo>
                    <a:pt x="3528035" y="721011"/>
                  </a:lnTo>
                  <a:lnTo>
                    <a:pt x="3428030" y="712276"/>
                  </a:lnTo>
                  <a:lnTo>
                    <a:pt x="3328025" y="702787"/>
                  </a:lnTo>
                  <a:lnTo>
                    <a:pt x="3228021" y="695114"/>
                  </a:lnTo>
                  <a:lnTo>
                    <a:pt x="3128016" y="687658"/>
                  </a:lnTo>
                  <a:lnTo>
                    <a:pt x="3028011" y="675593"/>
                  </a:lnTo>
                  <a:lnTo>
                    <a:pt x="2928006" y="658474"/>
                  </a:lnTo>
                  <a:lnTo>
                    <a:pt x="2828001" y="640782"/>
                  </a:lnTo>
                  <a:lnTo>
                    <a:pt x="2727996" y="625183"/>
                  </a:lnTo>
                  <a:lnTo>
                    <a:pt x="2627991" y="611859"/>
                  </a:lnTo>
                  <a:lnTo>
                    <a:pt x="2527987" y="598507"/>
                  </a:lnTo>
                  <a:lnTo>
                    <a:pt x="2427982" y="583594"/>
                  </a:lnTo>
                  <a:lnTo>
                    <a:pt x="2327977" y="569822"/>
                  </a:lnTo>
                  <a:lnTo>
                    <a:pt x="2227972" y="557953"/>
                  </a:lnTo>
                  <a:lnTo>
                    <a:pt x="2127967" y="547040"/>
                  </a:lnTo>
                  <a:lnTo>
                    <a:pt x="2027962" y="536343"/>
                  </a:lnTo>
                  <a:lnTo>
                    <a:pt x="1927957" y="526871"/>
                  </a:lnTo>
                  <a:lnTo>
                    <a:pt x="1827953" y="519547"/>
                  </a:lnTo>
                  <a:lnTo>
                    <a:pt x="1727948" y="515050"/>
                  </a:lnTo>
                  <a:lnTo>
                    <a:pt x="1627943" y="513909"/>
                  </a:lnTo>
                  <a:lnTo>
                    <a:pt x="1527938" y="516580"/>
                  </a:lnTo>
                  <a:lnTo>
                    <a:pt x="1427933" y="522561"/>
                  </a:lnTo>
                  <a:lnTo>
                    <a:pt x="1327928" y="531778"/>
                  </a:lnTo>
                  <a:lnTo>
                    <a:pt x="1227923" y="544460"/>
                  </a:lnTo>
                  <a:lnTo>
                    <a:pt x="1127919" y="560875"/>
                  </a:lnTo>
                  <a:lnTo>
                    <a:pt x="1027914" y="581310"/>
                  </a:lnTo>
                  <a:lnTo>
                    <a:pt x="927909" y="606035"/>
                  </a:lnTo>
                  <a:lnTo>
                    <a:pt x="827904" y="635288"/>
                  </a:lnTo>
                  <a:lnTo>
                    <a:pt x="727899" y="669259"/>
                  </a:lnTo>
                  <a:lnTo>
                    <a:pt x="627894" y="708082"/>
                  </a:lnTo>
                  <a:lnTo>
                    <a:pt x="527889" y="751836"/>
                  </a:lnTo>
                  <a:lnTo>
                    <a:pt x="427885" y="800554"/>
                  </a:lnTo>
                  <a:lnTo>
                    <a:pt x="327880" y="854235"/>
                  </a:lnTo>
                  <a:lnTo>
                    <a:pt x="227875" y="912847"/>
                  </a:lnTo>
                  <a:lnTo>
                    <a:pt x="127870" y="976342"/>
                  </a:lnTo>
                  <a:lnTo>
                    <a:pt x="27865" y="1044661"/>
                  </a:lnTo>
                  <a:lnTo>
                    <a:pt x="0" y="1065023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41" name="pl41"/>
            <p:cNvSpPr/>
            <p:nvPr/>
          </p:nvSpPr>
          <p:spPr>
            <a:xfrm>
              <a:off x="941876" y="4277008"/>
              <a:ext cx="6145984" cy="412239"/>
            </a:xfrm>
            <a:custGeom>
              <a:avLst/>
              <a:pathLst>
                <a:path w="6145984" h="412239">
                  <a:moveTo>
                    <a:pt x="0" y="60010"/>
                  </a:moveTo>
                  <a:lnTo>
                    <a:pt x="27865" y="62855"/>
                  </a:lnTo>
                  <a:lnTo>
                    <a:pt x="127870" y="72191"/>
                  </a:lnTo>
                  <a:lnTo>
                    <a:pt x="227875" y="80619"/>
                  </a:lnTo>
                  <a:lnTo>
                    <a:pt x="327880" y="88111"/>
                  </a:lnTo>
                  <a:lnTo>
                    <a:pt x="427885" y="94650"/>
                  </a:lnTo>
                  <a:lnTo>
                    <a:pt x="527889" y="100237"/>
                  </a:lnTo>
                  <a:lnTo>
                    <a:pt x="627894" y="104901"/>
                  </a:lnTo>
                  <a:lnTo>
                    <a:pt x="727899" y="108707"/>
                  </a:lnTo>
                  <a:lnTo>
                    <a:pt x="827904" y="111766"/>
                  </a:lnTo>
                  <a:lnTo>
                    <a:pt x="927909" y="114245"/>
                  </a:lnTo>
                  <a:lnTo>
                    <a:pt x="1027914" y="116362"/>
                  </a:lnTo>
                  <a:lnTo>
                    <a:pt x="1127919" y="118389"/>
                  </a:lnTo>
                  <a:lnTo>
                    <a:pt x="1227923" y="120629"/>
                  </a:lnTo>
                  <a:lnTo>
                    <a:pt x="1327928" y="123397"/>
                  </a:lnTo>
                  <a:lnTo>
                    <a:pt x="1427933" y="126996"/>
                  </a:lnTo>
                  <a:lnTo>
                    <a:pt x="1527938" y="131684"/>
                  </a:lnTo>
                  <a:lnTo>
                    <a:pt x="1627943" y="138233"/>
                  </a:lnTo>
                  <a:lnTo>
                    <a:pt x="1727948" y="148322"/>
                  </a:lnTo>
                  <a:lnTo>
                    <a:pt x="1827953" y="160939"/>
                  </a:lnTo>
                  <a:lnTo>
                    <a:pt x="1927957" y="174845"/>
                  </a:lnTo>
                  <a:lnTo>
                    <a:pt x="2027962" y="188942"/>
                  </a:lnTo>
                  <a:lnTo>
                    <a:pt x="2127967" y="202383"/>
                  </a:lnTo>
                  <a:lnTo>
                    <a:pt x="2227972" y="215286"/>
                  </a:lnTo>
                  <a:lnTo>
                    <a:pt x="2327977" y="230381"/>
                  </a:lnTo>
                  <a:lnTo>
                    <a:pt x="2427982" y="245169"/>
                  </a:lnTo>
                  <a:lnTo>
                    <a:pt x="2527987" y="257869"/>
                  </a:lnTo>
                  <a:lnTo>
                    <a:pt x="2627991" y="269017"/>
                  </a:lnTo>
                  <a:lnTo>
                    <a:pt x="2727996" y="283067"/>
                  </a:lnTo>
                  <a:lnTo>
                    <a:pt x="2828001" y="298188"/>
                  </a:lnTo>
                  <a:lnTo>
                    <a:pt x="2928006" y="311316"/>
                  </a:lnTo>
                  <a:lnTo>
                    <a:pt x="3028011" y="321874"/>
                  </a:lnTo>
                  <a:lnTo>
                    <a:pt x="3128016" y="331370"/>
                  </a:lnTo>
                  <a:lnTo>
                    <a:pt x="3228021" y="341090"/>
                  </a:lnTo>
                  <a:lnTo>
                    <a:pt x="3328025" y="348221"/>
                  </a:lnTo>
                  <a:lnTo>
                    <a:pt x="3428030" y="352356"/>
                  </a:lnTo>
                  <a:lnTo>
                    <a:pt x="3528035" y="357239"/>
                  </a:lnTo>
                  <a:lnTo>
                    <a:pt x="3628040" y="363861"/>
                  </a:lnTo>
                  <a:lnTo>
                    <a:pt x="3728045" y="369818"/>
                  </a:lnTo>
                  <a:lnTo>
                    <a:pt x="3828050" y="374456"/>
                  </a:lnTo>
                  <a:lnTo>
                    <a:pt x="3928055" y="377864"/>
                  </a:lnTo>
                  <a:lnTo>
                    <a:pt x="4028059" y="381034"/>
                  </a:lnTo>
                  <a:lnTo>
                    <a:pt x="4128064" y="385655"/>
                  </a:lnTo>
                  <a:lnTo>
                    <a:pt x="4228069" y="393016"/>
                  </a:lnTo>
                  <a:lnTo>
                    <a:pt x="4328074" y="400387"/>
                  </a:lnTo>
                  <a:lnTo>
                    <a:pt x="4428079" y="406419"/>
                  </a:lnTo>
                  <a:lnTo>
                    <a:pt x="4528084" y="410495"/>
                  </a:lnTo>
                  <a:lnTo>
                    <a:pt x="4628089" y="412239"/>
                  </a:lnTo>
                  <a:lnTo>
                    <a:pt x="4728094" y="411393"/>
                  </a:lnTo>
                  <a:lnTo>
                    <a:pt x="4828098" y="407884"/>
                  </a:lnTo>
                  <a:lnTo>
                    <a:pt x="4928103" y="401443"/>
                  </a:lnTo>
                  <a:lnTo>
                    <a:pt x="5028108" y="391672"/>
                  </a:lnTo>
                  <a:lnTo>
                    <a:pt x="5128113" y="378194"/>
                  </a:lnTo>
                  <a:lnTo>
                    <a:pt x="5228118" y="360696"/>
                  </a:lnTo>
                  <a:lnTo>
                    <a:pt x="5328123" y="338958"/>
                  </a:lnTo>
                  <a:lnTo>
                    <a:pt x="5428128" y="312858"/>
                  </a:lnTo>
                  <a:lnTo>
                    <a:pt x="5528132" y="282358"/>
                  </a:lnTo>
                  <a:lnTo>
                    <a:pt x="5628137" y="247482"/>
                  </a:lnTo>
                  <a:lnTo>
                    <a:pt x="5728142" y="208301"/>
                  </a:lnTo>
                  <a:lnTo>
                    <a:pt x="5828147" y="164909"/>
                  </a:lnTo>
                  <a:lnTo>
                    <a:pt x="5928152" y="117412"/>
                  </a:lnTo>
                  <a:lnTo>
                    <a:pt x="6028157" y="65921"/>
                  </a:lnTo>
                  <a:lnTo>
                    <a:pt x="6128162" y="10543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2" name="pl42"/>
            <p:cNvSpPr/>
            <p:nvPr/>
          </p:nvSpPr>
          <p:spPr>
            <a:xfrm>
              <a:off x="941876" y="4790918"/>
              <a:ext cx="6062092" cy="603357"/>
            </a:xfrm>
            <a:custGeom>
              <a:avLst/>
              <a:pathLst>
                <a:path w="6062092" h="603357">
                  <a:moveTo>
                    <a:pt x="6062092" y="603357"/>
                  </a:moveTo>
                  <a:lnTo>
                    <a:pt x="6028157" y="588644"/>
                  </a:lnTo>
                  <a:lnTo>
                    <a:pt x="5928152" y="547948"/>
                  </a:lnTo>
                  <a:lnTo>
                    <a:pt x="5828147" y="510000"/>
                  </a:lnTo>
                  <a:lnTo>
                    <a:pt x="5728142" y="474886"/>
                  </a:lnTo>
                  <a:lnTo>
                    <a:pt x="5628137" y="442688"/>
                  </a:lnTo>
                  <a:lnTo>
                    <a:pt x="5528132" y="413477"/>
                  </a:lnTo>
                  <a:lnTo>
                    <a:pt x="5428128" y="387298"/>
                  </a:lnTo>
                  <a:lnTo>
                    <a:pt x="5328123" y="364154"/>
                  </a:lnTo>
                  <a:lnTo>
                    <a:pt x="5228118" y="343981"/>
                  </a:lnTo>
                  <a:lnTo>
                    <a:pt x="5128113" y="326634"/>
                  </a:lnTo>
                  <a:lnTo>
                    <a:pt x="5028108" y="311867"/>
                  </a:lnTo>
                  <a:lnTo>
                    <a:pt x="4928103" y="299347"/>
                  </a:lnTo>
                  <a:lnTo>
                    <a:pt x="4828098" y="288670"/>
                  </a:lnTo>
                  <a:lnTo>
                    <a:pt x="4728094" y="279414"/>
                  </a:lnTo>
                  <a:lnTo>
                    <a:pt x="4628089" y="270836"/>
                  </a:lnTo>
                  <a:lnTo>
                    <a:pt x="4528084" y="262148"/>
                  </a:lnTo>
                  <a:lnTo>
                    <a:pt x="4428079" y="253731"/>
                  </a:lnTo>
                  <a:lnTo>
                    <a:pt x="4328074" y="245893"/>
                  </a:lnTo>
                  <a:lnTo>
                    <a:pt x="4228069" y="238704"/>
                  </a:lnTo>
                  <a:lnTo>
                    <a:pt x="4128064" y="232018"/>
                  </a:lnTo>
                  <a:lnTo>
                    <a:pt x="4028059" y="225957"/>
                  </a:lnTo>
                  <a:lnTo>
                    <a:pt x="3928055" y="220992"/>
                  </a:lnTo>
                  <a:lnTo>
                    <a:pt x="3828050" y="217438"/>
                  </a:lnTo>
                  <a:lnTo>
                    <a:pt x="3728045" y="214917"/>
                  </a:lnTo>
                  <a:lnTo>
                    <a:pt x="3628040" y="212146"/>
                  </a:lnTo>
                  <a:lnTo>
                    <a:pt x="3528035" y="207101"/>
                  </a:lnTo>
                  <a:lnTo>
                    <a:pt x="3428030" y="198366"/>
                  </a:lnTo>
                  <a:lnTo>
                    <a:pt x="3328025" y="188877"/>
                  </a:lnTo>
                  <a:lnTo>
                    <a:pt x="3228021" y="181205"/>
                  </a:lnTo>
                  <a:lnTo>
                    <a:pt x="3128016" y="173748"/>
                  </a:lnTo>
                  <a:lnTo>
                    <a:pt x="3028011" y="161683"/>
                  </a:lnTo>
                  <a:lnTo>
                    <a:pt x="2928006" y="144564"/>
                  </a:lnTo>
                  <a:lnTo>
                    <a:pt x="2828001" y="126872"/>
                  </a:lnTo>
                  <a:lnTo>
                    <a:pt x="2727996" y="111273"/>
                  </a:lnTo>
                  <a:lnTo>
                    <a:pt x="2627991" y="97949"/>
                  </a:lnTo>
                  <a:lnTo>
                    <a:pt x="2527987" y="84597"/>
                  </a:lnTo>
                  <a:lnTo>
                    <a:pt x="2427982" y="69684"/>
                  </a:lnTo>
                  <a:lnTo>
                    <a:pt x="2327977" y="55912"/>
                  </a:lnTo>
                  <a:lnTo>
                    <a:pt x="2227972" y="44043"/>
                  </a:lnTo>
                  <a:lnTo>
                    <a:pt x="2127967" y="33130"/>
                  </a:lnTo>
                  <a:lnTo>
                    <a:pt x="2027962" y="22433"/>
                  </a:lnTo>
                  <a:lnTo>
                    <a:pt x="1927957" y="12961"/>
                  </a:lnTo>
                  <a:lnTo>
                    <a:pt x="1827953" y="5638"/>
                  </a:lnTo>
                  <a:lnTo>
                    <a:pt x="1727948" y="1140"/>
                  </a:lnTo>
                  <a:lnTo>
                    <a:pt x="1627943" y="0"/>
                  </a:lnTo>
                  <a:lnTo>
                    <a:pt x="1527938" y="2670"/>
                  </a:lnTo>
                  <a:lnTo>
                    <a:pt x="1427933" y="8651"/>
                  </a:lnTo>
                  <a:lnTo>
                    <a:pt x="1327928" y="17868"/>
                  </a:lnTo>
                  <a:lnTo>
                    <a:pt x="1227923" y="30550"/>
                  </a:lnTo>
                  <a:lnTo>
                    <a:pt x="1127919" y="46965"/>
                  </a:lnTo>
                  <a:lnTo>
                    <a:pt x="1027914" y="67400"/>
                  </a:lnTo>
                  <a:lnTo>
                    <a:pt x="927909" y="92125"/>
                  </a:lnTo>
                  <a:lnTo>
                    <a:pt x="827904" y="121378"/>
                  </a:lnTo>
                  <a:lnTo>
                    <a:pt x="727899" y="155349"/>
                  </a:lnTo>
                  <a:lnTo>
                    <a:pt x="627894" y="194172"/>
                  </a:lnTo>
                  <a:lnTo>
                    <a:pt x="527889" y="237926"/>
                  </a:lnTo>
                  <a:lnTo>
                    <a:pt x="427885" y="286644"/>
                  </a:lnTo>
                  <a:lnTo>
                    <a:pt x="327880" y="340325"/>
                  </a:lnTo>
                  <a:lnTo>
                    <a:pt x="227875" y="398937"/>
                  </a:lnTo>
                  <a:lnTo>
                    <a:pt x="127870" y="462432"/>
                  </a:lnTo>
                  <a:lnTo>
                    <a:pt x="27865" y="530751"/>
                  </a:lnTo>
                  <a:lnTo>
                    <a:pt x="0" y="551113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3" name="pl43"/>
            <p:cNvSpPr/>
            <p:nvPr/>
          </p:nvSpPr>
          <p:spPr>
            <a:xfrm>
              <a:off x="941876" y="4601141"/>
              <a:ext cx="6145984" cy="285236"/>
            </a:xfrm>
            <a:custGeom>
              <a:avLst/>
              <a:pathLst>
                <a:path w="6145984" h="285236">
                  <a:moveTo>
                    <a:pt x="0" y="238384"/>
                  </a:moveTo>
                  <a:lnTo>
                    <a:pt x="27865" y="229625"/>
                  </a:lnTo>
                  <a:lnTo>
                    <a:pt x="127870" y="200134"/>
                  </a:lnTo>
                  <a:lnTo>
                    <a:pt x="227875" y="172600"/>
                  </a:lnTo>
                  <a:lnTo>
                    <a:pt x="327880" y="147040"/>
                  </a:lnTo>
                  <a:lnTo>
                    <a:pt x="427885" y="123469"/>
                  </a:lnTo>
                  <a:lnTo>
                    <a:pt x="527889" y="101904"/>
                  </a:lnTo>
                  <a:lnTo>
                    <a:pt x="627894" y="82359"/>
                  </a:lnTo>
                  <a:lnTo>
                    <a:pt x="727899" y="64850"/>
                  </a:lnTo>
                  <a:lnTo>
                    <a:pt x="827904" y="49394"/>
                  </a:lnTo>
                  <a:lnTo>
                    <a:pt x="927909" y="36007"/>
                  </a:lnTo>
                  <a:lnTo>
                    <a:pt x="1027914" y="24703"/>
                  </a:lnTo>
                  <a:lnTo>
                    <a:pt x="1127919" y="15500"/>
                  </a:lnTo>
                  <a:lnTo>
                    <a:pt x="1227923" y="8412"/>
                  </a:lnTo>
                  <a:lnTo>
                    <a:pt x="1327928" y="3455"/>
                  </a:lnTo>
                  <a:lnTo>
                    <a:pt x="1427933" y="646"/>
                  </a:lnTo>
                  <a:lnTo>
                    <a:pt x="1527938" y="0"/>
                  </a:lnTo>
                  <a:lnTo>
                    <a:pt x="1627943" y="1939"/>
                  </a:lnTo>
                  <a:lnTo>
                    <a:pt x="1727948" y="7553"/>
                  </a:lnTo>
                  <a:lnTo>
                    <a:pt x="1827953" y="16111"/>
                  </a:lnTo>
                  <a:lnTo>
                    <a:pt x="1927957" y="26725"/>
                  </a:lnTo>
                  <a:lnTo>
                    <a:pt x="2027962" y="38510"/>
                  </a:lnTo>
                  <a:lnTo>
                    <a:pt x="2127967" y="50579"/>
                  </a:lnTo>
                  <a:lnTo>
                    <a:pt x="2227972" y="62487"/>
                  </a:lnTo>
                  <a:lnTo>
                    <a:pt x="2327977" y="75969"/>
                  </a:lnTo>
                  <a:lnTo>
                    <a:pt x="2427982" y="90249"/>
                  </a:lnTo>
                  <a:lnTo>
                    <a:pt x="2527987" y="104056"/>
                  </a:lnTo>
                  <a:lnTo>
                    <a:pt x="2627991" y="116305"/>
                  </a:lnTo>
                  <a:lnTo>
                    <a:pt x="2727996" y="129993"/>
                  </a:lnTo>
                  <a:lnTo>
                    <a:pt x="2828001" y="145352"/>
                  </a:lnTo>
                  <a:lnTo>
                    <a:pt x="2928006" y="160763"/>
                  </a:lnTo>
                  <a:lnTo>
                    <a:pt x="3028011" y="174601"/>
                  </a:lnTo>
                  <a:lnTo>
                    <a:pt x="3128016" y="185382"/>
                  </a:lnTo>
                  <a:lnTo>
                    <a:pt x="3228021" y="193970"/>
                  </a:lnTo>
                  <a:lnTo>
                    <a:pt x="3328025" y="201371"/>
                  </a:lnTo>
                  <a:lnTo>
                    <a:pt x="3428030" y="208183"/>
                  </a:lnTo>
                  <a:lnTo>
                    <a:pt x="3528035" y="214993"/>
                  </a:lnTo>
                  <a:lnTo>
                    <a:pt x="3628040" y="220826"/>
                  </a:lnTo>
                  <a:lnTo>
                    <a:pt x="3728045" y="225190"/>
                  </a:lnTo>
                  <a:lnTo>
                    <a:pt x="3828050" y="228769"/>
                  </a:lnTo>
                  <a:lnTo>
                    <a:pt x="3928055" y="232250"/>
                  </a:lnTo>
                  <a:lnTo>
                    <a:pt x="4028059" y="236318"/>
                  </a:lnTo>
                  <a:lnTo>
                    <a:pt x="4128064" y="241658"/>
                  </a:lnTo>
                  <a:lnTo>
                    <a:pt x="4228069" y="248682"/>
                  </a:lnTo>
                  <a:lnTo>
                    <a:pt x="4328074" y="255962"/>
                  </a:lnTo>
                  <a:lnTo>
                    <a:pt x="4428079" y="262897"/>
                  </a:lnTo>
                  <a:lnTo>
                    <a:pt x="4528084" y="269144"/>
                  </a:lnTo>
                  <a:lnTo>
                    <a:pt x="4628089" y="274360"/>
                  </a:lnTo>
                  <a:lnTo>
                    <a:pt x="4728094" y="278226"/>
                  </a:lnTo>
                  <a:lnTo>
                    <a:pt x="4828098" y="281099"/>
                  </a:lnTo>
                  <a:lnTo>
                    <a:pt x="4928103" y="283217"/>
                  </a:lnTo>
                  <a:lnTo>
                    <a:pt x="5028108" y="284592"/>
                  </a:lnTo>
                  <a:lnTo>
                    <a:pt x="5128113" y="285236"/>
                  </a:lnTo>
                  <a:lnTo>
                    <a:pt x="5228118" y="285161"/>
                  </a:lnTo>
                  <a:lnTo>
                    <a:pt x="5328123" y="284378"/>
                  </a:lnTo>
                  <a:lnTo>
                    <a:pt x="5428128" y="282901"/>
                  </a:lnTo>
                  <a:lnTo>
                    <a:pt x="5528132" y="280740"/>
                  </a:lnTo>
                  <a:lnTo>
                    <a:pt x="5628137" y="277908"/>
                  </a:lnTo>
                  <a:lnTo>
                    <a:pt x="5728142" y="274416"/>
                  </a:lnTo>
                  <a:lnTo>
                    <a:pt x="5828147" y="270277"/>
                  </a:lnTo>
                  <a:lnTo>
                    <a:pt x="5928152" y="265503"/>
                  </a:lnTo>
                  <a:lnTo>
                    <a:pt x="6028157" y="260105"/>
                  </a:lnTo>
                  <a:lnTo>
                    <a:pt x="6128162" y="254095"/>
                  </a:lnTo>
                  <a:lnTo>
                    <a:pt x="6145984" y="252917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4" name="tx44"/>
            <p:cNvSpPr/>
            <p:nvPr/>
          </p:nvSpPr>
          <p:spPr>
            <a:xfrm>
              <a:off x="817066" y="5171210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754887" y="425613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754887" y="334106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754887" y="242598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692708" y="1510912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1171541" y="5456905"/>
              <a:ext cx="99395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-3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2288993" y="5456905"/>
              <a:ext cx="99395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</a:t>
              </a:r>
            </a:p>
          </p:txBody>
        </p:sp>
        <p:sp>
          <p:nvSpPr>
            <p:cNvPr id="51" name="tx51"/>
            <p:cNvSpPr/>
            <p:nvPr/>
          </p:nvSpPr>
          <p:spPr>
            <a:xfrm>
              <a:off x="3406445" y="5456905"/>
              <a:ext cx="99395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-1</a:t>
              </a:r>
            </a:p>
          </p:txBody>
        </p:sp>
        <p:sp>
          <p:nvSpPr>
            <p:cNvPr id="52" name="tx52"/>
            <p:cNvSpPr/>
            <p:nvPr/>
          </p:nvSpPr>
          <p:spPr>
            <a:xfrm>
              <a:off x="4542504" y="545690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53" name="tx53"/>
            <p:cNvSpPr/>
            <p:nvPr/>
          </p:nvSpPr>
          <p:spPr>
            <a:xfrm>
              <a:off x="5659956" y="545690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54" name="tx54"/>
            <p:cNvSpPr/>
            <p:nvPr/>
          </p:nvSpPr>
          <p:spPr>
            <a:xfrm>
              <a:off x="6777408" y="545690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</a:t>
              </a:r>
            </a:p>
          </p:txBody>
        </p:sp>
        <p:sp>
          <p:nvSpPr>
            <p:cNvPr id="55" name="tx55"/>
            <p:cNvSpPr/>
            <p:nvPr/>
          </p:nvSpPr>
          <p:spPr>
            <a:xfrm>
              <a:off x="3347310" y="5596581"/>
              <a:ext cx="1335115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Muscle Z-score (SMI)</a:t>
              </a:r>
            </a:p>
          </p:txBody>
        </p:sp>
        <p:sp>
          <p:nvSpPr>
            <p:cNvPr id="56" name="tx56"/>
            <p:cNvSpPr/>
            <p:nvPr/>
          </p:nvSpPr>
          <p:spPr>
            <a:xfrm rot="-5400000">
              <a:off x="126327" y="3331003"/>
              <a:ext cx="9011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underdosed</a:t>
              </a:r>
            </a:p>
          </p:txBody>
        </p:sp>
        <p:sp>
          <p:nvSpPr>
            <p:cNvPr id="57" name="rc57"/>
            <p:cNvSpPr/>
            <p:nvPr/>
          </p:nvSpPr>
          <p:spPr>
            <a:xfrm>
              <a:off x="7296628" y="2832472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8" name="pl58"/>
            <p:cNvSpPr/>
            <p:nvPr/>
          </p:nvSpPr>
          <p:spPr>
            <a:xfrm>
              <a:off x="7318573" y="294220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9" name="rc59"/>
            <p:cNvSpPr/>
            <p:nvPr/>
          </p:nvSpPr>
          <p:spPr>
            <a:xfrm>
              <a:off x="7296628" y="3051928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60" name="pl60"/>
            <p:cNvSpPr/>
            <p:nvPr/>
          </p:nvSpPr>
          <p:spPr>
            <a:xfrm>
              <a:off x="7318573" y="316165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1" name="rc61"/>
            <p:cNvSpPr/>
            <p:nvPr/>
          </p:nvSpPr>
          <p:spPr>
            <a:xfrm>
              <a:off x="7296628" y="3271384"/>
              <a:ext cx="219455" cy="219456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62" name="pl62"/>
            <p:cNvSpPr/>
            <p:nvPr/>
          </p:nvSpPr>
          <p:spPr>
            <a:xfrm>
              <a:off x="7318573" y="338111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3" name="rc63"/>
            <p:cNvSpPr/>
            <p:nvPr/>
          </p:nvSpPr>
          <p:spPr>
            <a:xfrm>
              <a:off x="7296628" y="3490840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64" name="pl64"/>
            <p:cNvSpPr/>
            <p:nvPr/>
          </p:nvSpPr>
          <p:spPr>
            <a:xfrm>
              <a:off x="7318573" y="360056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5" name="rc65"/>
            <p:cNvSpPr/>
            <p:nvPr/>
          </p:nvSpPr>
          <p:spPr>
            <a:xfrm>
              <a:off x="7296628" y="3710296"/>
              <a:ext cx="219455" cy="219456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66" name="pl66"/>
            <p:cNvSpPr/>
            <p:nvPr/>
          </p:nvSpPr>
          <p:spPr>
            <a:xfrm>
              <a:off x="7318573" y="382002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7" name="tx67"/>
            <p:cNvSpPr/>
            <p:nvPr/>
          </p:nvSpPr>
          <p:spPr>
            <a:xfrm>
              <a:off x="7585673" y="290214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68" name="tx68"/>
            <p:cNvSpPr/>
            <p:nvPr/>
          </p:nvSpPr>
          <p:spPr>
            <a:xfrm>
              <a:off x="7585673" y="312160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69" name="tx69"/>
            <p:cNvSpPr/>
            <p:nvPr/>
          </p:nvSpPr>
          <p:spPr>
            <a:xfrm>
              <a:off x="7585673" y="334106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70" name="tx70"/>
            <p:cNvSpPr/>
            <p:nvPr/>
          </p:nvSpPr>
          <p:spPr>
            <a:xfrm>
              <a:off x="7585673" y="356051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71" name="tx71"/>
            <p:cNvSpPr/>
            <p:nvPr/>
          </p:nvSpPr>
          <p:spPr>
            <a:xfrm>
              <a:off x="7585673" y="377997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72" name="tx72"/>
            <p:cNvSpPr/>
            <p:nvPr/>
          </p:nvSpPr>
          <p:spPr>
            <a:xfrm>
              <a:off x="941876" y="1166869"/>
              <a:ext cx="1452341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eGFRcys · EKFC 2023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5372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38649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23575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850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779965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2897416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401486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5132320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6249772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41876" y="521126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41876" y="4296186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41876" y="3381112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41876" y="2466037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941876" y="155096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122123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2338690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3456142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4573594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5691046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680849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4" name="pg24"/>
            <p:cNvSpPr/>
            <p:nvPr/>
          </p:nvSpPr>
          <p:spPr>
            <a:xfrm>
              <a:off x="941876" y="4695498"/>
              <a:ext cx="6145984" cy="661825"/>
            </a:xfrm>
            <a:custGeom>
              <a:avLst/>
              <a:pathLst>
                <a:path w="6145984" h="661825">
                  <a:moveTo>
                    <a:pt x="0" y="319785"/>
                  </a:moveTo>
                  <a:lnTo>
                    <a:pt x="27865" y="322879"/>
                  </a:lnTo>
                  <a:lnTo>
                    <a:pt x="127870" y="333246"/>
                  </a:lnTo>
                  <a:lnTo>
                    <a:pt x="227875" y="342863"/>
                  </a:lnTo>
                  <a:lnTo>
                    <a:pt x="327880" y="351715"/>
                  </a:lnTo>
                  <a:lnTo>
                    <a:pt x="427885" y="359792"/>
                  </a:lnTo>
                  <a:lnTo>
                    <a:pt x="527889" y="367091"/>
                  </a:lnTo>
                  <a:lnTo>
                    <a:pt x="627894" y="373617"/>
                  </a:lnTo>
                  <a:lnTo>
                    <a:pt x="727899" y="379387"/>
                  </a:lnTo>
                  <a:lnTo>
                    <a:pt x="827904" y="384436"/>
                  </a:lnTo>
                  <a:lnTo>
                    <a:pt x="927909" y="388816"/>
                  </a:lnTo>
                  <a:lnTo>
                    <a:pt x="1027914" y="392597"/>
                  </a:lnTo>
                  <a:lnTo>
                    <a:pt x="1127919" y="395867"/>
                  </a:lnTo>
                  <a:lnTo>
                    <a:pt x="1227923" y="398725"/>
                  </a:lnTo>
                  <a:lnTo>
                    <a:pt x="1327928" y="401274"/>
                  </a:lnTo>
                  <a:lnTo>
                    <a:pt x="1427933" y="403612"/>
                  </a:lnTo>
                  <a:lnTo>
                    <a:pt x="1527938" y="405823"/>
                  </a:lnTo>
                  <a:lnTo>
                    <a:pt x="1627943" y="408074"/>
                  </a:lnTo>
                  <a:lnTo>
                    <a:pt x="1727948" y="410691"/>
                  </a:lnTo>
                  <a:lnTo>
                    <a:pt x="1827953" y="413502"/>
                  </a:lnTo>
                  <a:lnTo>
                    <a:pt x="1927957" y="416295"/>
                  </a:lnTo>
                  <a:lnTo>
                    <a:pt x="2027962" y="418907"/>
                  </a:lnTo>
                  <a:lnTo>
                    <a:pt x="2127967" y="421256"/>
                  </a:lnTo>
                  <a:lnTo>
                    <a:pt x="2227972" y="423570"/>
                  </a:lnTo>
                  <a:lnTo>
                    <a:pt x="2327977" y="426741"/>
                  </a:lnTo>
                  <a:lnTo>
                    <a:pt x="2427982" y="429827"/>
                  </a:lnTo>
                  <a:lnTo>
                    <a:pt x="2527987" y="432143"/>
                  </a:lnTo>
                  <a:lnTo>
                    <a:pt x="2627991" y="433764"/>
                  </a:lnTo>
                  <a:lnTo>
                    <a:pt x="2727996" y="435637"/>
                  </a:lnTo>
                  <a:lnTo>
                    <a:pt x="2828001" y="437199"/>
                  </a:lnTo>
                  <a:lnTo>
                    <a:pt x="2928006" y="437757"/>
                  </a:lnTo>
                  <a:lnTo>
                    <a:pt x="3028011" y="437466"/>
                  </a:lnTo>
                  <a:lnTo>
                    <a:pt x="3128016" y="437261"/>
                  </a:lnTo>
                  <a:lnTo>
                    <a:pt x="3228021" y="438478"/>
                  </a:lnTo>
                  <a:lnTo>
                    <a:pt x="3328025" y="439426"/>
                  </a:lnTo>
                  <a:lnTo>
                    <a:pt x="3428030" y="438810"/>
                  </a:lnTo>
                  <a:lnTo>
                    <a:pt x="3528035" y="436753"/>
                  </a:lnTo>
                  <a:lnTo>
                    <a:pt x="3628040" y="434028"/>
                  </a:lnTo>
                  <a:lnTo>
                    <a:pt x="3728045" y="430717"/>
                  </a:lnTo>
                  <a:lnTo>
                    <a:pt x="3828050" y="426672"/>
                  </a:lnTo>
                  <a:lnTo>
                    <a:pt x="3928055" y="421999"/>
                  </a:lnTo>
                  <a:lnTo>
                    <a:pt x="4028059" y="417111"/>
                  </a:lnTo>
                  <a:lnTo>
                    <a:pt x="4128064" y="412658"/>
                  </a:lnTo>
                  <a:lnTo>
                    <a:pt x="4228069" y="409170"/>
                  </a:lnTo>
                  <a:lnTo>
                    <a:pt x="4328074" y="405703"/>
                  </a:lnTo>
                  <a:lnTo>
                    <a:pt x="4428079" y="401417"/>
                  </a:lnTo>
                  <a:lnTo>
                    <a:pt x="4528084" y="395685"/>
                  </a:lnTo>
                  <a:lnTo>
                    <a:pt x="4628089" y="387961"/>
                  </a:lnTo>
                  <a:lnTo>
                    <a:pt x="4728094" y="377769"/>
                  </a:lnTo>
                  <a:lnTo>
                    <a:pt x="4828098" y="365495"/>
                  </a:lnTo>
                  <a:lnTo>
                    <a:pt x="4928103" y="351324"/>
                  </a:lnTo>
                  <a:lnTo>
                    <a:pt x="5028108" y="335129"/>
                  </a:lnTo>
                  <a:lnTo>
                    <a:pt x="5128113" y="316792"/>
                  </a:lnTo>
                  <a:lnTo>
                    <a:pt x="5228118" y="296214"/>
                  </a:lnTo>
                  <a:lnTo>
                    <a:pt x="5328123" y="273330"/>
                  </a:lnTo>
                  <a:lnTo>
                    <a:pt x="5428128" y="248107"/>
                  </a:lnTo>
                  <a:lnTo>
                    <a:pt x="5528132" y="220540"/>
                  </a:lnTo>
                  <a:lnTo>
                    <a:pt x="5628137" y="190649"/>
                  </a:lnTo>
                  <a:lnTo>
                    <a:pt x="5728142" y="158464"/>
                  </a:lnTo>
                  <a:lnTo>
                    <a:pt x="5828147" y="124027"/>
                  </a:lnTo>
                  <a:lnTo>
                    <a:pt x="5928152" y="87383"/>
                  </a:lnTo>
                  <a:lnTo>
                    <a:pt x="6028157" y="48579"/>
                  </a:lnTo>
                  <a:lnTo>
                    <a:pt x="6128162" y="7661"/>
                  </a:lnTo>
                  <a:lnTo>
                    <a:pt x="6145984" y="0"/>
                  </a:lnTo>
                  <a:lnTo>
                    <a:pt x="6145984" y="392779"/>
                  </a:lnTo>
                  <a:lnTo>
                    <a:pt x="6128162" y="394065"/>
                  </a:lnTo>
                  <a:lnTo>
                    <a:pt x="6028157" y="401380"/>
                  </a:lnTo>
                  <a:lnTo>
                    <a:pt x="5928152" y="408810"/>
                  </a:lnTo>
                  <a:lnTo>
                    <a:pt x="5828147" y="416374"/>
                  </a:lnTo>
                  <a:lnTo>
                    <a:pt x="5728142" y="424092"/>
                  </a:lnTo>
                  <a:lnTo>
                    <a:pt x="5628137" y="431984"/>
                  </a:lnTo>
                  <a:lnTo>
                    <a:pt x="5528132" y="440065"/>
                  </a:lnTo>
                  <a:lnTo>
                    <a:pt x="5428128" y="448342"/>
                  </a:lnTo>
                  <a:lnTo>
                    <a:pt x="5328123" y="456806"/>
                  </a:lnTo>
                  <a:lnTo>
                    <a:pt x="5228118" y="465426"/>
                  </a:lnTo>
                  <a:lnTo>
                    <a:pt x="5128113" y="474145"/>
                  </a:lnTo>
                  <a:lnTo>
                    <a:pt x="5028108" y="482870"/>
                  </a:lnTo>
                  <a:lnTo>
                    <a:pt x="4928103" y="491478"/>
                  </a:lnTo>
                  <a:lnTo>
                    <a:pt x="4828098" y="499823"/>
                  </a:lnTo>
                  <a:lnTo>
                    <a:pt x="4728094" y="507753"/>
                  </a:lnTo>
                  <a:lnTo>
                    <a:pt x="4628089" y="514738"/>
                  </a:lnTo>
                  <a:lnTo>
                    <a:pt x="4528084" y="520099"/>
                  </a:lnTo>
                  <a:lnTo>
                    <a:pt x="4428079" y="524353"/>
                  </a:lnTo>
                  <a:lnTo>
                    <a:pt x="4328074" y="528024"/>
                  </a:lnTo>
                  <a:lnTo>
                    <a:pt x="4228069" y="531554"/>
                  </a:lnTo>
                  <a:lnTo>
                    <a:pt x="4128064" y="535271"/>
                  </a:lnTo>
                  <a:lnTo>
                    <a:pt x="4028059" y="539234"/>
                  </a:lnTo>
                  <a:lnTo>
                    <a:pt x="3928055" y="543511"/>
                  </a:lnTo>
                  <a:lnTo>
                    <a:pt x="3828050" y="548134"/>
                  </a:lnTo>
                  <a:lnTo>
                    <a:pt x="3728045" y="552900"/>
                  </a:lnTo>
                  <a:lnTo>
                    <a:pt x="3628040" y="557295"/>
                  </a:lnTo>
                  <a:lnTo>
                    <a:pt x="3528035" y="560556"/>
                  </a:lnTo>
                  <a:lnTo>
                    <a:pt x="3428030" y="561303"/>
                  </a:lnTo>
                  <a:lnTo>
                    <a:pt x="3328025" y="560097"/>
                  </a:lnTo>
                  <a:lnTo>
                    <a:pt x="3228021" y="558964"/>
                  </a:lnTo>
                  <a:lnTo>
                    <a:pt x="3128016" y="558518"/>
                  </a:lnTo>
                  <a:lnTo>
                    <a:pt x="3028011" y="557848"/>
                  </a:lnTo>
                  <a:lnTo>
                    <a:pt x="2928006" y="555907"/>
                  </a:lnTo>
                  <a:lnTo>
                    <a:pt x="2828001" y="553796"/>
                  </a:lnTo>
                  <a:lnTo>
                    <a:pt x="2727996" y="552071"/>
                  </a:lnTo>
                  <a:lnTo>
                    <a:pt x="2627991" y="550444"/>
                  </a:lnTo>
                  <a:lnTo>
                    <a:pt x="2527987" y="548073"/>
                  </a:lnTo>
                  <a:lnTo>
                    <a:pt x="2427982" y="545004"/>
                  </a:lnTo>
                  <a:lnTo>
                    <a:pt x="2327977" y="542264"/>
                  </a:lnTo>
                  <a:lnTo>
                    <a:pt x="2227972" y="540191"/>
                  </a:lnTo>
                  <a:lnTo>
                    <a:pt x="2127967" y="538554"/>
                  </a:lnTo>
                  <a:lnTo>
                    <a:pt x="2027962" y="537139"/>
                  </a:lnTo>
                  <a:lnTo>
                    <a:pt x="1927957" y="536102"/>
                  </a:lnTo>
                  <a:lnTo>
                    <a:pt x="1827953" y="535549"/>
                  </a:lnTo>
                  <a:lnTo>
                    <a:pt x="1727948" y="535500"/>
                  </a:lnTo>
                  <a:lnTo>
                    <a:pt x="1627943" y="535929"/>
                  </a:lnTo>
                  <a:lnTo>
                    <a:pt x="1527938" y="536817"/>
                  </a:lnTo>
                  <a:lnTo>
                    <a:pt x="1427933" y="538236"/>
                  </a:lnTo>
                  <a:lnTo>
                    <a:pt x="1327928" y="540259"/>
                  </a:lnTo>
                  <a:lnTo>
                    <a:pt x="1227923" y="542969"/>
                  </a:lnTo>
                  <a:lnTo>
                    <a:pt x="1127919" y="546460"/>
                  </a:lnTo>
                  <a:lnTo>
                    <a:pt x="1027914" y="550834"/>
                  </a:lnTo>
                  <a:lnTo>
                    <a:pt x="927909" y="556189"/>
                  </a:lnTo>
                  <a:lnTo>
                    <a:pt x="827904" y="562609"/>
                  </a:lnTo>
                  <a:lnTo>
                    <a:pt x="727899" y="570162"/>
                  </a:lnTo>
                  <a:lnTo>
                    <a:pt x="627894" y="578899"/>
                  </a:lnTo>
                  <a:lnTo>
                    <a:pt x="527889" y="588852"/>
                  </a:lnTo>
                  <a:lnTo>
                    <a:pt x="427885" y="600035"/>
                  </a:lnTo>
                  <a:lnTo>
                    <a:pt x="327880" y="612452"/>
                  </a:lnTo>
                  <a:lnTo>
                    <a:pt x="227875" y="626098"/>
                  </a:lnTo>
                  <a:lnTo>
                    <a:pt x="127870" y="640959"/>
                  </a:lnTo>
                  <a:lnTo>
                    <a:pt x="27865" y="657020"/>
                  </a:lnTo>
                  <a:lnTo>
                    <a:pt x="0" y="661825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941876" y="4695498"/>
              <a:ext cx="6145984" cy="439426"/>
            </a:xfrm>
            <a:custGeom>
              <a:avLst/>
              <a:pathLst>
                <a:path w="6145984" h="439426">
                  <a:moveTo>
                    <a:pt x="0" y="319785"/>
                  </a:moveTo>
                  <a:lnTo>
                    <a:pt x="27865" y="322879"/>
                  </a:lnTo>
                  <a:lnTo>
                    <a:pt x="127870" y="333246"/>
                  </a:lnTo>
                  <a:lnTo>
                    <a:pt x="227875" y="342863"/>
                  </a:lnTo>
                  <a:lnTo>
                    <a:pt x="327880" y="351715"/>
                  </a:lnTo>
                  <a:lnTo>
                    <a:pt x="427885" y="359792"/>
                  </a:lnTo>
                  <a:lnTo>
                    <a:pt x="527889" y="367091"/>
                  </a:lnTo>
                  <a:lnTo>
                    <a:pt x="627894" y="373617"/>
                  </a:lnTo>
                  <a:lnTo>
                    <a:pt x="727899" y="379387"/>
                  </a:lnTo>
                  <a:lnTo>
                    <a:pt x="827904" y="384436"/>
                  </a:lnTo>
                  <a:lnTo>
                    <a:pt x="927909" y="388816"/>
                  </a:lnTo>
                  <a:lnTo>
                    <a:pt x="1027914" y="392597"/>
                  </a:lnTo>
                  <a:lnTo>
                    <a:pt x="1127919" y="395867"/>
                  </a:lnTo>
                  <a:lnTo>
                    <a:pt x="1227923" y="398725"/>
                  </a:lnTo>
                  <a:lnTo>
                    <a:pt x="1327928" y="401274"/>
                  </a:lnTo>
                  <a:lnTo>
                    <a:pt x="1427933" y="403612"/>
                  </a:lnTo>
                  <a:lnTo>
                    <a:pt x="1527938" y="405823"/>
                  </a:lnTo>
                  <a:lnTo>
                    <a:pt x="1627943" y="408074"/>
                  </a:lnTo>
                  <a:lnTo>
                    <a:pt x="1727948" y="410691"/>
                  </a:lnTo>
                  <a:lnTo>
                    <a:pt x="1827953" y="413502"/>
                  </a:lnTo>
                  <a:lnTo>
                    <a:pt x="1927957" y="416295"/>
                  </a:lnTo>
                  <a:lnTo>
                    <a:pt x="2027962" y="418907"/>
                  </a:lnTo>
                  <a:lnTo>
                    <a:pt x="2127967" y="421256"/>
                  </a:lnTo>
                  <a:lnTo>
                    <a:pt x="2227972" y="423570"/>
                  </a:lnTo>
                  <a:lnTo>
                    <a:pt x="2327977" y="426741"/>
                  </a:lnTo>
                  <a:lnTo>
                    <a:pt x="2427982" y="429827"/>
                  </a:lnTo>
                  <a:lnTo>
                    <a:pt x="2527987" y="432143"/>
                  </a:lnTo>
                  <a:lnTo>
                    <a:pt x="2627991" y="433764"/>
                  </a:lnTo>
                  <a:lnTo>
                    <a:pt x="2727996" y="435637"/>
                  </a:lnTo>
                  <a:lnTo>
                    <a:pt x="2828001" y="437199"/>
                  </a:lnTo>
                  <a:lnTo>
                    <a:pt x="2928006" y="437757"/>
                  </a:lnTo>
                  <a:lnTo>
                    <a:pt x="3028011" y="437466"/>
                  </a:lnTo>
                  <a:lnTo>
                    <a:pt x="3128016" y="437261"/>
                  </a:lnTo>
                  <a:lnTo>
                    <a:pt x="3228021" y="438478"/>
                  </a:lnTo>
                  <a:lnTo>
                    <a:pt x="3328025" y="439426"/>
                  </a:lnTo>
                  <a:lnTo>
                    <a:pt x="3428030" y="438810"/>
                  </a:lnTo>
                  <a:lnTo>
                    <a:pt x="3528035" y="436753"/>
                  </a:lnTo>
                  <a:lnTo>
                    <a:pt x="3628040" y="434028"/>
                  </a:lnTo>
                  <a:lnTo>
                    <a:pt x="3728045" y="430717"/>
                  </a:lnTo>
                  <a:lnTo>
                    <a:pt x="3828050" y="426672"/>
                  </a:lnTo>
                  <a:lnTo>
                    <a:pt x="3928055" y="421999"/>
                  </a:lnTo>
                  <a:lnTo>
                    <a:pt x="4028059" y="417111"/>
                  </a:lnTo>
                  <a:lnTo>
                    <a:pt x="4128064" y="412658"/>
                  </a:lnTo>
                  <a:lnTo>
                    <a:pt x="4228069" y="409170"/>
                  </a:lnTo>
                  <a:lnTo>
                    <a:pt x="4328074" y="405703"/>
                  </a:lnTo>
                  <a:lnTo>
                    <a:pt x="4428079" y="401417"/>
                  </a:lnTo>
                  <a:lnTo>
                    <a:pt x="4528084" y="395685"/>
                  </a:lnTo>
                  <a:lnTo>
                    <a:pt x="4628089" y="387961"/>
                  </a:lnTo>
                  <a:lnTo>
                    <a:pt x="4728094" y="377769"/>
                  </a:lnTo>
                  <a:lnTo>
                    <a:pt x="4828098" y="365495"/>
                  </a:lnTo>
                  <a:lnTo>
                    <a:pt x="4928103" y="351324"/>
                  </a:lnTo>
                  <a:lnTo>
                    <a:pt x="5028108" y="335129"/>
                  </a:lnTo>
                  <a:lnTo>
                    <a:pt x="5128113" y="316792"/>
                  </a:lnTo>
                  <a:lnTo>
                    <a:pt x="5228118" y="296214"/>
                  </a:lnTo>
                  <a:lnTo>
                    <a:pt x="5328123" y="273330"/>
                  </a:lnTo>
                  <a:lnTo>
                    <a:pt x="5428128" y="248107"/>
                  </a:lnTo>
                  <a:lnTo>
                    <a:pt x="5528132" y="220540"/>
                  </a:lnTo>
                  <a:lnTo>
                    <a:pt x="5628137" y="190649"/>
                  </a:lnTo>
                  <a:lnTo>
                    <a:pt x="5728142" y="158464"/>
                  </a:lnTo>
                  <a:lnTo>
                    <a:pt x="5828147" y="124027"/>
                  </a:lnTo>
                  <a:lnTo>
                    <a:pt x="5928152" y="87383"/>
                  </a:lnTo>
                  <a:lnTo>
                    <a:pt x="6028157" y="48579"/>
                  </a:lnTo>
                  <a:lnTo>
                    <a:pt x="6128162" y="7661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941876" y="5088277"/>
              <a:ext cx="6145984" cy="269046"/>
            </a:xfrm>
            <a:custGeom>
              <a:avLst/>
              <a:pathLst>
                <a:path w="6145984" h="269046">
                  <a:moveTo>
                    <a:pt x="6145984" y="0"/>
                  </a:moveTo>
                  <a:lnTo>
                    <a:pt x="6128162" y="1286"/>
                  </a:lnTo>
                  <a:lnTo>
                    <a:pt x="6028157" y="8601"/>
                  </a:lnTo>
                  <a:lnTo>
                    <a:pt x="5928152" y="16031"/>
                  </a:lnTo>
                  <a:lnTo>
                    <a:pt x="5828147" y="23595"/>
                  </a:lnTo>
                  <a:lnTo>
                    <a:pt x="5728142" y="31313"/>
                  </a:lnTo>
                  <a:lnTo>
                    <a:pt x="5628137" y="39205"/>
                  </a:lnTo>
                  <a:lnTo>
                    <a:pt x="5528132" y="47286"/>
                  </a:lnTo>
                  <a:lnTo>
                    <a:pt x="5428128" y="55563"/>
                  </a:lnTo>
                  <a:lnTo>
                    <a:pt x="5328123" y="64026"/>
                  </a:lnTo>
                  <a:lnTo>
                    <a:pt x="5228118" y="72647"/>
                  </a:lnTo>
                  <a:lnTo>
                    <a:pt x="5128113" y="81366"/>
                  </a:lnTo>
                  <a:lnTo>
                    <a:pt x="5028108" y="90091"/>
                  </a:lnTo>
                  <a:lnTo>
                    <a:pt x="4928103" y="98699"/>
                  </a:lnTo>
                  <a:lnTo>
                    <a:pt x="4828098" y="107044"/>
                  </a:lnTo>
                  <a:lnTo>
                    <a:pt x="4728094" y="114974"/>
                  </a:lnTo>
                  <a:lnTo>
                    <a:pt x="4628089" y="121959"/>
                  </a:lnTo>
                  <a:lnTo>
                    <a:pt x="4528084" y="127319"/>
                  </a:lnTo>
                  <a:lnTo>
                    <a:pt x="4428079" y="131574"/>
                  </a:lnTo>
                  <a:lnTo>
                    <a:pt x="4328074" y="135245"/>
                  </a:lnTo>
                  <a:lnTo>
                    <a:pt x="4228069" y="138774"/>
                  </a:lnTo>
                  <a:lnTo>
                    <a:pt x="4128064" y="142492"/>
                  </a:lnTo>
                  <a:lnTo>
                    <a:pt x="4028059" y="146455"/>
                  </a:lnTo>
                  <a:lnTo>
                    <a:pt x="3928055" y="150732"/>
                  </a:lnTo>
                  <a:lnTo>
                    <a:pt x="3828050" y="155355"/>
                  </a:lnTo>
                  <a:lnTo>
                    <a:pt x="3728045" y="160121"/>
                  </a:lnTo>
                  <a:lnTo>
                    <a:pt x="3628040" y="164516"/>
                  </a:lnTo>
                  <a:lnTo>
                    <a:pt x="3528035" y="167777"/>
                  </a:lnTo>
                  <a:lnTo>
                    <a:pt x="3428030" y="168524"/>
                  </a:lnTo>
                  <a:lnTo>
                    <a:pt x="3328025" y="167318"/>
                  </a:lnTo>
                  <a:lnTo>
                    <a:pt x="3228021" y="166185"/>
                  </a:lnTo>
                  <a:lnTo>
                    <a:pt x="3128016" y="165738"/>
                  </a:lnTo>
                  <a:lnTo>
                    <a:pt x="3028011" y="165069"/>
                  </a:lnTo>
                  <a:lnTo>
                    <a:pt x="2928006" y="163128"/>
                  </a:lnTo>
                  <a:lnTo>
                    <a:pt x="2828001" y="161016"/>
                  </a:lnTo>
                  <a:lnTo>
                    <a:pt x="2727996" y="159292"/>
                  </a:lnTo>
                  <a:lnTo>
                    <a:pt x="2627991" y="157665"/>
                  </a:lnTo>
                  <a:lnTo>
                    <a:pt x="2527987" y="155294"/>
                  </a:lnTo>
                  <a:lnTo>
                    <a:pt x="2427982" y="152225"/>
                  </a:lnTo>
                  <a:lnTo>
                    <a:pt x="2327977" y="149485"/>
                  </a:lnTo>
                  <a:lnTo>
                    <a:pt x="2227972" y="147411"/>
                  </a:lnTo>
                  <a:lnTo>
                    <a:pt x="2127967" y="145775"/>
                  </a:lnTo>
                  <a:lnTo>
                    <a:pt x="2027962" y="144360"/>
                  </a:lnTo>
                  <a:lnTo>
                    <a:pt x="1927957" y="143323"/>
                  </a:lnTo>
                  <a:lnTo>
                    <a:pt x="1827953" y="142769"/>
                  </a:lnTo>
                  <a:lnTo>
                    <a:pt x="1727948" y="142721"/>
                  </a:lnTo>
                  <a:lnTo>
                    <a:pt x="1627943" y="143150"/>
                  </a:lnTo>
                  <a:lnTo>
                    <a:pt x="1527938" y="144037"/>
                  </a:lnTo>
                  <a:lnTo>
                    <a:pt x="1427933" y="145457"/>
                  </a:lnTo>
                  <a:lnTo>
                    <a:pt x="1327928" y="147480"/>
                  </a:lnTo>
                  <a:lnTo>
                    <a:pt x="1227923" y="150189"/>
                  </a:lnTo>
                  <a:lnTo>
                    <a:pt x="1127919" y="153681"/>
                  </a:lnTo>
                  <a:lnTo>
                    <a:pt x="1027914" y="158055"/>
                  </a:lnTo>
                  <a:lnTo>
                    <a:pt x="927909" y="163410"/>
                  </a:lnTo>
                  <a:lnTo>
                    <a:pt x="827904" y="169829"/>
                  </a:lnTo>
                  <a:lnTo>
                    <a:pt x="727899" y="177383"/>
                  </a:lnTo>
                  <a:lnTo>
                    <a:pt x="627894" y="186120"/>
                  </a:lnTo>
                  <a:lnTo>
                    <a:pt x="527889" y="196072"/>
                  </a:lnTo>
                  <a:lnTo>
                    <a:pt x="427885" y="207256"/>
                  </a:lnTo>
                  <a:lnTo>
                    <a:pt x="327880" y="219673"/>
                  </a:lnTo>
                  <a:lnTo>
                    <a:pt x="227875" y="233318"/>
                  </a:lnTo>
                  <a:lnTo>
                    <a:pt x="127870" y="248180"/>
                  </a:lnTo>
                  <a:lnTo>
                    <a:pt x="27865" y="264241"/>
                  </a:lnTo>
                  <a:lnTo>
                    <a:pt x="0" y="269046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941876" y="4891887"/>
              <a:ext cx="6145984" cy="303667"/>
            </a:xfrm>
            <a:custGeom>
              <a:avLst/>
              <a:pathLst>
                <a:path w="6145984" h="303667">
                  <a:moveTo>
                    <a:pt x="0" y="294415"/>
                  </a:moveTo>
                  <a:lnTo>
                    <a:pt x="27865" y="293560"/>
                  </a:lnTo>
                  <a:lnTo>
                    <a:pt x="127870" y="290713"/>
                  </a:lnTo>
                  <a:lnTo>
                    <a:pt x="227875" y="288091"/>
                  </a:lnTo>
                  <a:lnTo>
                    <a:pt x="327880" y="285694"/>
                  </a:lnTo>
                  <a:lnTo>
                    <a:pt x="427885" y="283524"/>
                  </a:lnTo>
                  <a:lnTo>
                    <a:pt x="527889" y="281582"/>
                  </a:lnTo>
                  <a:lnTo>
                    <a:pt x="627894" y="279868"/>
                  </a:lnTo>
                  <a:lnTo>
                    <a:pt x="727899" y="278385"/>
                  </a:lnTo>
                  <a:lnTo>
                    <a:pt x="827904" y="277133"/>
                  </a:lnTo>
                  <a:lnTo>
                    <a:pt x="927909" y="276113"/>
                  </a:lnTo>
                  <a:lnTo>
                    <a:pt x="1027914" y="275326"/>
                  </a:lnTo>
                  <a:lnTo>
                    <a:pt x="1127919" y="274774"/>
                  </a:lnTo>
                  <a:lnTo>
                    <a:pt x="1227923" y="274457"/>
                  </a:lnTo>
                  <a:lnTo>
                    <a:pt x="1327928" y="274377"/>
                  </a:lnTo>
                  <a:lnTo>
                    <a:pt x="1427933" y="274534"/>
                  </a:lnTo>
                  <a:lnTo>
                    <a:pt x="1527938" y="274930"/>
                  </a:lnTo>
                  <a:lnTo>
                    <a:pt x="1627943" y="275612"/>
                  </a:lnTo>
                  <a:lnTo>
                    <a:pt x="1727948" y="276706"/>
                  </a:lnTo>
                  <a:lnTo>
                    <a:pt x="1827953" y="278136"/>
                  </a:lnTo>
                  <a:lnTo>
                    <a:pt x="1927957" y="279809"/>
                  </a:lnTo>
                  <a:lnTo>
                    <a:pt x="2027962" y="281633"/>
                  </a:lnTo>
                  <a:lnTo>
                    <a:pt x="2127967" y="283515"/>
                  </a:lnTo>
                  <a:lnTo>
                    <a:pt x="2227972" y="285491"/>
                  </a:lnTo>
                  <a:lnTo>
                    <a:pt x="2327977" y="288113"/>
                  </a:lnTo>
                  <a:lnTo>
                    <a:pt x="2427982" y="291026"/>
                  </a:lnTo>
                  <a:lnTo>
                    <a:pt x="2527987" y="293718"/>
                  </a:lnTo>
                  <a:lnTo>
                    <a:pt x="2627991" y="295714"/>
                  </a:lnTo>
                  <a:lnTo>
                    <a:pt x="2727996" y="297465"/>
                  </a:lnTo>
                  <a:lnTo>
                    <a:pt x="2828001" y="299108"/>
                  </a:lnTo>
                  <a:lnTo>
                    <a:pt x="2928006" y="300443"/>
                  </a:lnTo>
                  <a:lnTo>
                    <a:pt x="3028011" y="301267"/>
                  </a:lnTo>
                  <a:lnTo>
                    <a:pt x="3128016" y="301500"/>
                  </a:lnTo>
                  <a:lnTo>
                    <a:pt x="3228021" y="302331"/>
                  </a:lnTo>
                  <a:lnTo>
                    <a:pt x="3328025" y="303372"/>
                  </a:lnTo>
                  <a:lnTo>
                    <a:pt x="3428030" y="303667"/>
                  </a:lnTo>
                  <a:lnTo>
                    <a:pt x="3528035" y="302265"/>
                  </a:lnTo>
                  <a:lnTo>
                    <a:pt x="3628040" y="299272"/>
                  </a:lnTo>
                  <a:lnTo>
                    <a:pt x="3728045" y="295419"/>
                  </a:lnTo>
                  <a:lnTo>
                    <a:pt x="3828050" y="291013"/>
                  </a:lnTo>
                  <a:lnTo>
                    <a:pt x="3928055" y="286365"/>
                  </a:lnTo>
                  <a:lnTo>
                    <a:pt x="4028059" y="281783"/>
                  </a:lnTo>
                  <a:lnTo>
                    <a:pt x="4128064" y="277575"/>
                  </a:lnTo>
                  <a:lnTo>
                    <a:pt x="4228069" y="273972"/>
                  </a:lnTo>
                  <a:lnTo>
                    <a:pt x="4328074" y="270474"/>
                  </a:lnTo>
                  <a:lnTo>
                    <a:pt x="4428079" y="266496"/>
                  </a:lnTo>
                  <a:lnTo>
                    <a:pt x="4528084" y="261502"/>
                  </a:lnTo>
                  <a:lnTo>
                    <a:pt x="4628089" y="254960"/>
                  </a:lnTo>
                  <a:lnTo>
                    <a:pt x="4728094" y="246371"/>
                  </a:lnTo>
                  <a:lnTo>
                    <a:pt x="4828098" y="236269"/>
                  </a:lnTo>
                  <a:lnTo>
                    <a:pt x="4928103" y="225011"/>
                  </a:lnTo>
                  <a:lnTo>
                    <a:pt x="5028108" y="212610"/>
                  </a:lnTo>
                  <a:lnTo>
                    <a:pt x="5128113" y="199079"/>
                  </a:lnTo>
                  <a:lnTo>
                    <a:pt x="5228118" y="184430"/>
                  </a:lnTo>
                  <a:lnTo>
                    <a:pt x="5328123" y="168678"/>
                  </a:lnTo>
                  <a:lnTo>
                    <a:pt x="5428128" y="151835"/>
                  </a:lnTo>
                  <a:lnTo>
                    <a:pt x="5528132" y="133913"/>
                  </a:lnTo>
                  <a:lnTo>
                    <a:pt x="5628137" y="114927"/>
                  </a:lnTo>
                  <a:lnTo>
                    <a:pt x="5728142" y="94888"/>
                  </a:lnTo>
                  <a:lnTo>
                    <a:pt x="5828147" y="73811"/>
                  </a:lnTo>
                  <a:lnTo>
                    <a:pt x="5928152" y="51707"/>
                  </a:lnTo>
                  <a:lnTo>
                    <a:pt x="6028157" y="28590"/>
                  </a:lnTo>
                  <a:lnTo>
                    <a:pt x="6128162" y="4473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g28"/>
            <p:cNvSpPr/>
            <p:nvPr/>
          </p:nvSpPr>
          <p:spPr>
            <a:xfrm>
              <a:off x="941876" y="4238085"/>
              <a:ext cx="6145984" cy="1131693"/>
            </a:xfrm>
            <a:custGeom>
              <a:avLst/>
              <a:pathLst>
                <a:path w="6145984" h="1131693">
                  <a:moveTo>
                    <a:pt x="0" y="503998"/>
                  </a:moveTo>
                  <a:lnTo>
                    <a:pt x="27865" y="508807"/>
                  </a:lnTo>
                  <a:lnTo>
                    <a:pt x="127870" y="525117"/>
                  </a:lnTo>
                  <a:lnTo>
                    <a:pt x="227875" y="540455"/>
                  </a:lnTo>
                  <a:lnTo>
                    <a:pt x="327880" y="554807"/>
                  </a:lnTo>
                  <a:lnTo>
                    <a:pt x="427885" y="568162"/>
                  </a:lnTo>
                  <a:lnTo>
                    <a:pt x="527889" y="580524"/>
                  </a:lnTo>
                  <a:lnTo>
                    <a:pt x="627894" y="591911"/>
                  </a:lnTo>
                  <a:lnTo>
                    <a:pt x="727899" y="602364"/>
                  </a:lnTo>
                  <a:lnTo>
                    <a:pt x="827904" y="611956"/>
                  </a:lnTo>
                  <a:lnTo>
                    <a:pt x="927909" y="620791"/>
                  </a:lnTo>
                  <a:lnTo>
                    <a:pt x="1027914" y="629008"/>
                  </a:lnTo>
                  <a:lnTo>
                    <a:pt x="1127919" y="636775"/>
                  </a:lnTo>
                  <a:lnTo>
                    <a:pt x="1227923" y="644286"/>
                  </a:lnTo>
                  <a:lnTo>
                    <a:pt x="1327928" y="651737"/>
                  </a:lnTo>
                  <a:lnTo>
                    <a:pt x="1427933" y="659319"/>
                  </a:lnTo>
                  <a:lnTo>
                    <a:pt x="1527938" y="667194"/>
                  </a:lnTo>
                  <a:lnTo>
                    <a:pt x="1627943" y="675931"/>
                  </a:lnTo>
                  <a:lnTo>
                    <a:pt x="1727948" y="686814"/>
                  </a:lnTo>
                  <a:lnTo>
                    <a:pt x="1827953" y="699086"/>
                  </a:lnTo>
                  <a:lnTo>
                    <a:pt x="1927957" y="711814"/>
                  </a:lnTo>
                  <a:lnTo>
                    <a:pt x="2027962" y="724156"/>
                  </a:lnTo>
                  <a:lnTo>
                    <a:pt x="2127967" y="735423"/>
                  </a:lnTo>
                  <a:lnTo>
                    <a:pt x="2227972" y="745787"/>
                  </a:lnTo>
                  <a:lnTo>
                    <a:pt x="2327977" y="758084"/>
                  </a:lnTo>
                  <a:lnTo>
                    <a:pt x="2427982" y="770112"/>
                  </a:lnTo>
                  <a:lnTo>
                    <a:pt x="2527987" y="779804"/>
                  </a:lnTo>
                  <a:lnTo>
                    <a:pt x="2627991" y="786554"/>
                  </a:lnTo>
                  <a:lnTo>
                    <a:pt x="2727996" y="792909"/>
                  </a:lnTo>
                  <a:lnTo>
                    <a:pt x="2828001" y="798252"/>
                  </a:lnTo>
                  <a:lnTo>
                    <a:pt x="2928006" y="801197"/>
                  </a:lnTo>
                  <a:lnTo>
                    <a:pt x="3028011" y="801912"/>
                  </a:lnTo>
                  <a:lnTo>
                    <a:pt x="3128016" y="801988"/>
                  </a:lnTo>
                  <a:lnTo>
                    <a:pt x="3228021" y="803726"/>
                  </a:lnTo>
                  <a:lnTo>
                    <a:pt x="3328025" y="804246"/>
                  </a:lnTo>
                  <a:lnTo>
                    <a:pt x="3428030" y="801470"/>
                  </a:lnTo>
                  <a:lnTo>
                    <a:pt x="3528035" y="795926"/>
                  </a:lnTo>
                  <a:lnTo>
                    <a:pt x="3628040" y="788810"/>
                  </a:lnTo>
                  <a:lnTo>
                    <a:pt x="3728045" y="779859"/>
                  </a:lnTo>
                  <a:lnTo>
                    <a:pt x="3828050" y="768659"/>
                  </a:lnTo>
                  <a:lnTo>
                    <a:pt x="3928055" y="755252"/>
                  </a:lnTo>
                  <a:lnTo>
                    <a:pt x="4028059" y="740252"/>
                  </a:lnTo>
                  <a:lnTo>
                    <a:pt x="4128064" y="724701"/>
                  </a:lnTo>
                  <a:lnTo>
                    <a:pt x="4228069" y="709345"/>
                  </a:lnTo>
                  <a:lnTo>
                    <a:pt x="4328074" y="692331"/>
                  </a:lnTo>
                  <a:lnTo>
                    <a:pt x="4428079" y="673225"/>
                  </a:lnTo>
                  <a:lnTo>
                    <a:pt x="4528084" y="652130"/>
                  </a:lnTo>
                  <a:lnTo>
                    <a:pt x="4628089" y="629296"/>
                  </a:lnTo>
                  <a:lnTo>
                    <a:pt x="4728094" y="605034"/>
                  </a:lnTo>
                  <a:lnTo>
                    <a:pt x="4828098" y="579242"/>
                  </a:lnTo>
                  <a:lnTo>
                    <a:pt x="4928103" y="551598"/>
                  </a:lnTo>
                  <a:lnTo>
                    <a:pt x="5028108" y="521822"/>
                  </a:lnTo>
                  <a:lnTo>
                    <a:pt x="5128113" y="489649"/>
                  </a:lnTo>
                  <a:lnTo>
                    <a:pt x="5228118" y="454853"/>
                  </a:lnTo>
                  <a:lnTo>
                    <a:pt x="5328123" y="417268"/>
                  </a:lnTo>
                  <a:lnTo>
                    <a:pt x="5428128" y="376785"/>
                  </a:lnTo>
                  <a:lnTo>
                    <a:pt x="5528132" y="333351"/>
                  </a:lnTo>
                  <a:lnTo>
                    <a:pt x="5628137" y="286952"/>
                  </a:lnTo>
                  <a:lnTo>
                    <a:pt x="5728142" y="237601"/>
                  </a:lnTo>
                  <a:lnTo>
                    <a:pt x="5828147" y="185326"/>
                  </a:lnTo>
                  <a:lnTo>
                    <a:pt x="5928152" y="130165"/>
                  </a:lnTo>
                  <a:lnTo>
                    <a:pt x="6028157" y="72155"/>
                  </a:lnTo>
                  <a:lnTo>
                    <a:pt x="6128162" y="11334"/>
                  </a:lnTo>
                  <a:lnTo>
                    <a:pt x="6145984" y="0"/>
                  </a:lnTo>
                  <a:lnTo>
                    <a:pt x="6145984" y="720810"/>
                  </a:lnTo>
                  <a:lnTo>
                    <a:pt x="6128162" y="720445"/>
                  </a:lnTo>
                  <a:lnTo>
                    <a:pt x="6028157" y="719599"/>
                  </a:lnTo>
                  <a:lnTo>
                    <a:pt x="5928152" y="720032"/>
                  </a:lnTo>
                  <a:lnTo>
                    <a:pt x="5828147" y="721828"/>
                  </a:lnTo>
                  <a:lnTo>
                    <a:pt x="5728142" y="725070"/>
                  </a:lnTo>
                  <a:lnTo>
                    <a:pt x="5628137" y="729840"/>
                  </a:lnTo>
                  <a:lnTo>
                    <a:pt x="5528132" y="736213"/>
                  </a:lnTo>
                  <a:lnTo>
                    <a:pt x="5428128" y="744247"/>
                  </a:lnTo>
                  <a:lnTo>
                    <a:pt x="5328123" y="753974"/>
                  </a:lnTo>
                  <a:lnTo>
                    <a:pt x="5228118" y="765384"/>
                  </a:lnTo>
                  <a:lnTo>
                    <a:pt x="5128113" y="778416"/>
                  </a:lnTo>
                  <a:lnTo>
                    <a:pt x="5028108" y="792949"/>
                  </a:lnTo>
                  <a:lnTo>
                    <a:pt x="4928103" y="808802"/>
                  </a:lnTo>
                  <a:lnTo>
                    <a:pt x="4828098" y="825755"/>
                  </a:lnTo>
                  <a:lnTo>
                    <a:pt x="4728094" y="843574"/>
                  </a:lnTo>
                  <a:lnTo>
                    <a:pt x="4628089" y="861951"/>
                  </a:lnTo>
                  <a:lnTo>
                    <a:pt x="4528084" y="880448"/>
                  </a:lnTo>
                  <a:lnTo>
                    <a:pt x="4428079" y="898832"/>
                  </a:lnTo>
                  <a:lnTo>
                    <a:pt x="4328074" y="916809"/>
                  </a:lnTo>
                  <a:lnTo>
                    <a:pt x="4228069" y="933937"/>
                  </a:lnTo>
                  <a:lnTo>
                    <a:pt x="4128064" y="949714"/>
                  </a:lnTo>
                  <a:lnTo>
                    <a:pt x="4028059" y="964366"/>
                  </a:lnTo>
                  <a:lnTo>
                    <a:pt x="3928055" y="978246"/>
                  </a:lnTo>
                  <a:lnTo>
                    <a:pt x="3828050" y="991560"/>
                  </a:lnTo>
                  <a:lnTo>
                    <a:pt x="3728045" y="1004084"/>
                  </a:lnTo>
                  <a:lnTo>
                    <a:pt x="3628040" y="1015023"/>
                  </a:lnTo>
                  <a:lnTo>
                    <a:pt x="3528035" y="1023125"/>
                  </a:lnTo>
                  <a:lnTo>
                    <a:pt x="3428030" y="1026263"/>
                  </a:lnTo>
                  <a:lnTo>
                    <a:pt x="3328025" y="1025695"/>
                  </a:lnTo>
                  <a:lnTo>
                    <a:pt x="3228021" y="1024837"/>
                  </a:lnTo>
                  <a:lnTo>
                    <a:pt x="3128016" y="1024513"/>
                  </a:lnTo>
                  <a:lnTo>
                    <a:pt x="3028011" y="1022832"/>
                  </a:lnTo>
                  <a:lnTo>
                    <a:pt x="2928006" y="1018020"/>
                  </a:lnTo>
                  <a:lnTo>
                    <a:pt x="2828001" y="1012224"/>
                  </a:lnTo>
                  <a:lnTo>
                    <a:pt x="2727996" y="1006582"/>
                  </a:lnTo>
                  <a:lnTo>
                    <a:pt x="2627991" y="1000681"/>
                  </a:lnTo>
                  <a:lnTo>
                    <a:pt x="2527987" y="992554"/>
                  </a:lnTo>
                  <a:lnTo>
                    <a:pt x="2427982" y="981481"/>
                  </a:lnTo>
                  <a:lnTo>
                    <a:pt x="2327977" y="970087"/>
                  </a:lnTo>
                  <a:lnTo>
                    <a:pt x="2227972" y="959804"/>
                  </a:lnTo>
                  <a:lnTo>
                    <a:pt x="2127967" y="950683"/>
                  </a:lnTo>
                  <a:lnTo>
                    <a:pt x="2027962" y="941130"/>
                  </a:lnTo>
                  <a:lnTo>
                    <a:pt x="1927957" y="931677"/>
                  </a:lnTo>
                  <a:lnTo>
                    <a:pt x="1827953" y="923060"/>
                  </a:lnTo>
                  <a:lnTo>
                    <a:pt x="1727948" y="915860"/>
                  </a:lnTo>
                  <a:lnTo>
                    <a:pt x="1627943" y="910565"/>
                  </a:lnTo>
                  <a:lnTo>
                    <a:pt x="1527938" y="907587"/>
                  </a:lnTo>
                  <a:lnTo>
                    <a:pt x="1427933" y="906374"/>
                  </a:lnTo>
                  <a:lnTo>
                    <a:pt x="1327928" y="906797"/>
                  </a:lnTo>
                  <a:lnTo>
                    <a:pt x="1227923" y="908995"/>
                  </a:lnTo>
                  <a:lnTo>
                    <a:pt x="1127919" y="913136"/>
                  </a:lnTo>
                  <a:lnTo>
                    <a:pt x="1027914" y="919397"/>
                  </a:lnTo>
                  <a:lnTo>
                    <a:pt x="927909" y="927946"/>
                  </a:lnTo>
                  <a:lnTo>
                    <a:pt x="827904" y="938930"/>
                  </a:lnTo>
                  <a:lnTo>
                    <a:pt x="727899" y="952466"/>
                  </a:lnTo>
                  <a:lnTo>
                    <a:pt x="627894" y="968636"/>
                  </a:lnTo>
                  <a:lnTo>
                    <a:pt x="527889" y="987489"/>
                  </a:lnTo>
                  <a:lnTo>
                    <a:pt x="427885" y="1009045"/>
                  </a:lnTo>
                  <a:lnTo>
                    <a:pt x="327880" y="1033300"/>
                  </a:lnTo>
                  <a:lnTo>
                    <a:pt x="227875" y="1060234"/>
                  </a:lnTo>
                  <a:lnTo>
                    <a:pt x="127870" y="1089817"/>
                  </a:lnTo>
                  <a:lnTo>
                    <a:pt x="27865" y="1122008"/>
                  </a:lnTo>
                  <a:lnTo>
                    <a:pt x="0" y="1131693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941876" y="4238085"/>
              <a:ext cx="6145984" cy="804246"/>
            </a:xfrm>
            <a:custGeom>
              <a:avLst/>
              <a:pathLst>
                <a:path w="6145984" h="804246">
                  <a:moveTo>
                    <a:pt x="0" y="503998"/>
                  </a:moveTo>
                  <a:lnTo>
                    <a:pt x="27865" y="508807"/>
                  </a:lnTo>
                  <a:lnTo>
                    <a:pt x="127870" y="525117"/>
                  </a:lnTo>
                  <a:lnTo>
                    <a:pt x="227875" y="540455"/>
                  </a:lnTo>
                  <a:lnTo>
                    <a:pt x="327880" y="554807"/>
                  </a:lnTo>
                  <a:lnTo>
                    <a:pt x="427885" y="568162"/>
                  </a:lnTo>
                  <a:lnTo>
                    <a:pt x="527889" y="580524"/>
                  </a:lnTo>
                  <a:lnTo>
                    <a:pt x="627894" y="591911"/>
                  </a:lnTo>
                  <a:lnTo>
                    <a:pt x="727899" y="602364"/>
                  </a:lnTo>
                  <a:lnTo>
                    <a:pt x="827904" y="611956"/>
                  </a:lnTo>
                  <a:lnTo>
                    <a:pt x="927909" y="620791"/>
                  </a:lnTo>
                  <a:lnTo>
                    <a:pt x="1027914" y="629008"/>
                  </a:lnTo>
                  <a:lnTo>
                    <a:pt x="1127919" y="636775"/>
                  </a:lnTo>
                  <a:lnTo>
                    <a:pt x="1227923" y="644286"/>
                  </a:lnTo>
                  <a:lnTo>
                    <a:pt x="1327928" y="651737"/>
                  </a:lnTo>
                  <a:lnTo>
                    <a:pt x="1427933" y="659319"/>
                  </a:lnTo>
                  <a:lnTo>
                    <a:pt x="1527938" y="667194"/>
                  </a:lnTo>
                  <a:lnTo>
                    <a:pt x="1627943" y="675931"/>
                  </a:lnTo>
                  <a:lnTo>
                    <a:pt x="1727948" y="686814"/>
                  </a:lnTo>
                  <a:lnTo>
                    <a:pt x="1827953" y="699086"/>
                  </a:lnTo>
                  <a:lnTo>
                    <a:pt x="1927957" y="711814"/>
                  </a:lnTo>
                  <a:lnTo>
                    <a:pt x="2027962" y="724156"/>
                  </a:lnTo>
                  <a:lnTo>
                    <a:pt x="2127967" y="735423"/>
                  </a:lnTo>
                  <a:lnTo>
                    <a:pt x="2227972" y="745787"/>
                  </a:lnTo>
                  <a:lnTo>
                    <a:pt x="2327977" y="758084"/>
                  </a:lnTo>
                  <a:lnTo>
                    <a:pt x="2427982" y="770112"/>
                  </a:lnTo>
                  <a:lnTo>
                    <a:pt x="2527987" y="779804"/>
                  </a:lnTo>
                  <a:lnTo>
                    <a:pt x="2627991" y="786554"/>
                  </a:lnTo>
                  <a:lnTo>
                    <a:pt x="2727996" y="792909"/>
                  </a:lnTo>
                  <a:lnTo>
                    <a:pt x="2828001" y="798252"/>
                  </a:lnTo>
                  <a:lnTo>
                    <a:pt x="2928006" y="801197"/>
                  </a:lnTo>
                  <a:lnTo>
                    <a:pt x="3028011" y="801912"/>
                  </a:lnTo>
                  <a:lnTo>
                    <a:pt x="3128016" y="801988"/>
                  </a:lnTo>
                  <a:lnTo>
                    <a:pt x="3228021" y="803726"/>
                  </a:lnTo>
                  <a:lnTo>
                    <a:pt x="3328025" y="804246"/>
                  </a:lnTo>
                  <a:lnTo>
                    <a:pt x="3428030" y="801470"/>
                  </a:lnTo>
                  <a:lnTo>
                    <a:pt x="3528035" y="795926"/>
                  </a:lnTo>
                  <a:lnTo>
                    <a:pt x="3628040" y="788810"/>
                  </a:lnTo>
                  <a:lnTo>
                    <a:pt x="3728045" y="779859"/>
                  </a:lnTo>
                  <a:lnTo>
                    <a:pt x="3828050" y="768659"/>
                  </a:lnTo>
                  <a:lnTo>
                    <a:pt x="3928055" y="755252"/>
                  </a:lnTo>
                  <a:lnTo>
                    <a:pt x="4028059" y="740252"/>
                  </a:lnTo>
                  <a:lnTo>
                    <a:pt x="4128064" y="724701"/>
                  </a:lnTo>
                  <a:lnTo>
                    <a:pt x="4228069" y="709345"/>
                  </a:lnTo>
                  <a:lnTo>
                    <a:pt x="4328074" y="692331"/>
                  </a:lnTo>
                  <a:lnTo>
                    <a:pt x="4428079" y="673225"/>
                  </a:lnTo>
                  <a:lnTo>
                    <a:pt x="4528084" y="652130"/>
                  </a:lnTo>
                  <a:lnTo>
                    <a:pt x="4628089" y="629296"/>
                  </a:lnTo>
                  <a:lnTo>
                    <a:pt x="4728094" y="605034"/>
                  </a:lnTo>
                  <a:lnTo>
                    <a:pt x="4828098" y="579242"/>
                  </a:lnTo>
                  <a:lnTo>
                    <a:pt x="4928103" y="551598"/>
                  </a:lnTo>
                  <a:lnTo>
                    <a:pt x="5028108" y="521822"/>
                  </a:lnTo>
                  <a:lnTo>
                    <a:pt x="5128113" y="489649"/>
                  </a:lnTo>
                  <a:lnTo>
                    <a:pt x="5228118" y="454853"/>
                  </a:lnTo>
                  <a:lnTo>
                    <a:pt x="5328123" y="417268"/>
                  </a:lnTo>
                  <a:lnTo>
                    <a:pt x="5428128" y="376785"/>
                  </a:lnTo>
                  <a:lnTo>
                    <a:pt x="5528132" y="333351"/>
                  </a:lnTo>
                  <a:lnTo>
                    <a:pt x="5628137" y="286952"/>
                  </a:lnTo>
                  <a:lnTo>
                    <a:pt x="5728142" y="237601"/>
                  </a:lnTo>
                  <a:lnTo>
                    <a:pt x="5828147" y="185326"/>
                  </a:lnTo>
                  <a:lnTo>
                    <a:pt x="5928152" y="130165"/>
                  </a:lnTo>
                  <a:lnTo>
                    <a:pt x="6028157" y="72155"/>
                  </a:lnTo>
                  <a:lnTo>
                    <a:pt x="6128162" y="11334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941876" y="4957684"/>
              <a:ext cx="6145984" cy="412094"/>
            </a:xfrm>
            <a:custGeom>
              <a:avLst/>
              <a:pathLst>
                <a:path w="6145984" h="412094">
                  <a:moveTo>
                    <a:pt x="6145984" y="1211"/>
                  </a:moveTo>
                  <a:lnTo>
                    <a:pt x="6128162" y="846"/>
                  </a:lnTo>
                  <a:lnTo>
                    <a:pt x="6028157" y="0"/>
                  </a:lnTo>
                  <a:lnTo>
                    <a:pt x="5928152" y="433"/>
                  </a:lnTo>
                  <a:lnTo>
                    <a:pt x="5828147" y="2229"/>
                  </a:lnTo>
                  <a:lnTo>
                    <a:pt x="5728142" y="5471"/>
                  </a:lnTo>
                  <a:lnTo>
                    <a:pt x="5628137" y="10241"/>
                  </a:lnTo>
                  <a:lnTo>
                    <a:pt x="5528132" y="16614"/>
                  </a:lnTo>
                  <a:lnTo>
                    <a:pt x="5428128" y="24648"/>
                  </a:lnTo>
                  <a:lnTo>
                    <a:pt x="5328123" y="34375"/>
                  </a:lnTo>
                  <a:lnTo>
                    <a:pt x="5228118" y="45785"/>
                  </a:lnTo>
                  <a:lnTo>
                    <a:pt x="5128113" y="58817"/>
                  </a:lnTo>
                  <a:lnTo>
                    <a:pt x="5028108" y="73350"/>
                  </a:lnTo>
                  <a:lnTo>
                    <a:pt x="4928103" y="89203"/>
                  </a:lnTo>
                  <a:lnTo>
                    <a:pt x="4828098" y="106156"/>
                  </a:lnTo>
                  <a:lnTo>
                    <a:pt x="4728094" y="123975"/>
                  </a:lnTo>
                  <a:lnTo>
                    <a:pt x="4628089" y="142352"/>
                  </a:lnTo>
                  <a:lnTo>
                    <a:pt x="4528084" y="160849"/>
                  </a:lnTo>
                  <a:lnTo>
                    <a:pt x="4428079" y="179232"/>
                  </a:lnTo>
                  <a:lnTo>
                    <a:pt x="4328074" y="197210"/>
                  </a:lnTo>
                  <a:lnTo>
                    <a:pt x="4228069" y="214338"/>
                  </a:lnTo>
                  <a:lnTo>
                    <a:pt x="4128064" y="230115"/>
                  </a:lnTo>
                  <a:lnTo>
                    <a:pt x="4028059" y="244766"/>
                  </a:lnTo>
                  <a:lnTo>
                    <a:pt x="3928055" y="258647"/>
                  </a:lnTo>
                  <a:lnTo>
                    <a:pt x="3828050" y="271961"/>
                  </a:lnTo>
                  <a:lnTo>
                    <a:pt x="3728045" y="284485"/>
                  </a:lnTo>
                  <a:lnTo>
                    <a:pt x="3628040" y="295424"/>
                  </a:lnTo>
                  <a:lnTo>
                    <a:pt x="3528035" y="303526"/>
                  </a:lnTo>
                  <a:lnTo>
                    <a:pt x="3428030" y="306664"/>
                  </a:lnTo>
                  <a:lnTo>
                    <a:pt x="3328025" y="306096"/>
                  </a:lnTo>
                  <a:lnTo>
                    <a:pt x="3228021" y="305238"/>
                  </a:lnTo>
                  <a:lnTo>
                    <a:pt x="3128016" y="304914"/>
                  </a:lnTo>
                  <a:lnTo>
                    <a:pt x="3028011" y="303233"/>
                  </a:lnTo>
                  <a:lnTo>
                    <a:pt x="2928006" y="298421"/>
                  </a:lnTo>
                  <a:lnTo>
                    <a:pt x="2828001" y="292625"/>
                  </a:lnTo>
                  <a:lnTo>
                    <a:pt x="2727996" y="286983"/>
                  </a:lnTo>
                  <a:lnTo>
                    <a:pt x="2627991" y="281082"/>
                  </a:lnTo>
                  <a:lnTo>
                    <a:pt x="2527987" y="272955"/>
                  </a:lnTo>
                  <a:lnTo>
                    <a:pt x="2427982" y="261882"/>
                  </a:lnTo>
                  <a:lnTo>
                    <a:pt x="2327977" y="250488"/>
                  </a:lnTo>
                  <a:lnTo>
                    <a:pt x="2227972" y="240205"/>
                  </a:lnTo>
                  <a:lnTo>
                    <a:pt x="2127967" y="231084"/>
                  </a:lnTo>
                  <a:lnTo>
                    <a:pt x="2027962" y="221531"/>
                  </a:lnTo>
                  <a:lnTo>
                    <a:pt x="1927957" y="212078"/>
                  </a:lnTo>
                  <a:lnTo>
                    <a:pt x="1827953" y="203461"/>
                  </a:lnTo>
                  <a:lnTo>
                    <a:pt x="1727948" y="196260"/>
                  </a:lnTo>
                  <a:lnTo>
                    <a:pt x="1627943" y="190966"/>
                  </a:lnTo>
                  <a:lnTo>
                    <a:pt x="1527938" y="187987"/>
                  </a:lnTo>
                  <a:lnTo>
                    <a:pt x="1427933" y="186775"/>
                  </a:lnTo>
                  <a:lnTo>
                    <a:pt x="1327928" y="187198"/>
                  </a:lnTo>
                  <a:lnTo>
                    <a:pt x="1227923" y="189396"/>
                  </a:lnTo>
                  <a:lnTo>
                    <a:pt x="1127919" y="193537"/>
                  </a:lnTo>
                  <a:lnTo>
                    <a:pt x="1027914" y="199798"/>
                  </a:lnTo>
                  <a:lnTo>
                    <a:pt x="927909" y="208347"/>
                  </a:lnTo>
                  <a:lnTo>
                    <a:pt x="827904" y="219331"/>
                  </a:lnTo>
                  <a:lnTo>
                    <a:pt x="727899" y="232867"/>
                  </a:lnTo>
                  <a:lnTo>
                    <a:pt x="627894" y="249037"/>
                  </a:lnTo>
                  <a:lnTo>
                    <a:pt x="527889" y="267890"/>
                  </a:lnTo>
                  <a:lnTo>
                    <a:pt x="427885" y="289446"/>
                  </a:lnTo>
                  <a:lnTo>
                    <a:pt x="327880" y="313701"/>
                  </a:lnTo>
                  <a:lnTo>
                    <a:pt x="227875" y="340635"/>
                  </a:lnTo>
                  <a:lnTo>
                    <a:pt x="127870" y="370217"/>
                  </a:lnTo>
                  <a:lnTo>
                    <a:pt x="27865" y="402409"/>
                  </a:lnTo>
                  <a:lnTo>
                    <a:pt x="0" y="412094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941876" y="4598490"/>
              <a:ext cx="6145984" cy="554565"/>
            </a:xfrm>
            <a:custGeom>
              <a:avLst/>
              <a:pathLst>
                <a:path w="6145984" h="554565">
                  <a:moveTo>
                    <a:pt x="0" y="457440"/>
                  </a:moveTo>
                  <a:lnTo>
                    <a:pt x="27865" y="455003"/>
                  </a:lnTo>
                  <a:lnTo>
                    <a:pt x="127870" y="447062"/>
                  </a:lnTo>
                  <a:lnTo>
                    <a:pt x="227875" y="439940"/>
                  </a:lnTo>
                  <a:lnTo>
                    <a:pt x="327880" y="433648"/>
                  </a:lnTo>
                  <a:lnTo>
                    <a:pt x="427885" y="428198"/>
                  </a:lnTo>
                  <a:lnTo>
                    <a:pt x="527889" y="423601"/>
                  </a:lnTo>
                  <a:lnTo>
                    <a:pt x="627894" y="419868"/>
                  </a:lnTo>
                  <a:lnTo>
                    <a:pt x="727899" y="417010"/>
                  </a:lnTo>
                  <a:lnTo>
                    <a:pt x="827904" y="415038"/>
                  </a:lnTo>
                  <a:lnTo>
                    <a:pt x="927909" y="413963"/>
                  </a:lnTo>
                  <a:lnTo>
                    <a:pt x="1027914" y="413797"/>
                  </a:lnTo>
                  <a:lnTo>
                    <a:pt x="1127919" y="414551"/>
                  </a:lnTo>
                  <a:lnTo>
                    <a:pt x="1227923" y="416235"/>
                  </a:lnTo>
                  <a:lnTo>
                    <a:pt x="1327928" y="418862"/>
                  </a:lnTo>
                  <a:lnTo>
                    <a:pt x="1427933" y="422441"/>
                  </a:lnTo>
                  <a:lnTo>
                    <a:pt x="1527938" y="426985"/>
                  </a:lnTo>
                  <a:lnTo>
                    <a:pt x="1627943" y="432843"/>
                  </a:lnTo>
                  <a:lnTo>
                    <a:pt x="1727948" y="440932"/>
                  </a:lnTo>
                  <a:lnTo>
                    <a:pt x="1827953" y="450668"/>
                  </a:lnTo>
                  <a:lnTo>
                    <a:pt x="1927957" y="461340"/>
                  </a:lnTo>
                  <a:lnTo>
                    <a:pt x="2027962" y="472238"/>
                  </a:lnTo>
                  <a:lnTo>
                    <a:pt x="2127967" y="482648"/>
                  </a:lnTo>
                  <a:lnTo>
                    <a:pt x="2227972" y="492390"/>
                  </a:lnTo>
                  <a:lnTo>
                    <a:pt x="2327977" y="503681"/>
                  </a:lnTo>
                  <a:lnTo>
                    <a:pt x="2427982" y="515391"/>
                  </a:lnTo>
                  <a:lnTo>
                    <a:pt x="2527987" y="525774"/>
                  </a:lnTo>
                  <a:lnTo>
                    <a:pt x="2627991" y="533212"/>
                  </a:lnTo>
                  <a:lnTo>
                    <a:pt x="2727996" y="539341"/>
                  </a:lnTo>
                  <a:lnTo>
                    <a:pt x="2828001" y="544833"/>
                  </a:lnTo>
                  <a:lnTo>
                    <a:pt x="2928006" y="549203"/>
                  </a:lnTo>
                  <a:lnTo>
                    <a:pt x="3028011" y="551967"/>
                  </a:lnTo>
                  <a:lnTo>
                    <a:pt x="3128016" y="552845"/>
                  </a:lnTo>
                  <a:lnTo>
                    <a:pt x="3228021" y="553876"/>
                  </a:lnTo>
                  <a:lnTo>
                    <a:pt x="3328025" y="554565"/>
                  </a:lnTo>
                  <a:lnTo>
                    <a:pt x="3428030" y="553461"/>
                  </a:lnTo>
                  <a:lnTo>
                    <a:pt x="3528035" y="549121"/>
                  </a:lnTo>
                  <a:lnTo>
                    <a:pt x="3628040" y="541511"/>
                  </a:lnTo>
                  <a:lnTo>
                    <a:pt x="3728045" y="531567"/>
                  </a:lnTo>
                  <a:lnTo>
                    <a:pt x="3828050" y="519704"/>
                  </a:lnTo>
                  <a:lnTo>
                    <a:pt x="3928055" y="506344"/>
                  </a:lnTo>
                  <a:lnTo>
                    <a:pt x="4028059" y="491904"/>
                  </a:lnTo>
                  <a:lnTo>
                    <a:pt x="4128064" y="476802"/>
                  </a:lnTo>
                  <a:lnTo>
                    <a:pt x="4228069" y="461236"/>
                  </a:lnTo>
                  <a:lnTo>
                    <a:pt x="4328074" y="444165"/>
                  </a:lnTo>
                  <a:lnTo>
                    <a:pt x="4428079" y="425623"/>
                  </a:lnTo>
                  <a:lnTo>
                    <a:pt x="4528084" y="405884"/>
                  </a:lnTo>
                  <a:lnTo>
                    <a:pt x="4628089" y="385219"/>
                  </a:lnTo>
                  <a:lnTo>
                    <a:pt x="4728094" y="363899"/>
                  </a:lnTo>
                  <a:lnTo>
                    <a:pt x="4828098" y="342094"/>
                  </a:lnTo>
                  <a:lnTo>
                    <a:pt x="4928103" y="319795"/>
                  </a:lnTo>
                  <a:lnTo>
                    <a:pt x="5028108" y="296980"/>
                  </a:lnTo>
                  <a:lnTo>
                    <a:pt x="5128113" y="273628"/>
                  </a:lnTo>
                  <a:lnTo>
                    <a:pt x="5228118" y="249713"/>
                  </a:lnTo>
                  <a:lnTo>
                    <a:pt x="5328123" y="225216"/>
                  </a:lnTo>
                  <a:lnTo>
                    <a:pt x="5428128" y="200111"/>
                  </a:lnTo>
                  <a:lnTo>
                    <a:pt x="5528132" y="174377"/>
                  </a:lnTo>
                  <a:lnTo>
                    <a:pt x="5628137" y="147991"/>
                  </a:lnTo>
                  <a:lnTo>
                    <a:pt x="5728142" y="120930"/>
                  </a:lnTo>
                  <a:lnTo>
                    <a:pt x="5828147" y="93172"/>
                  </a:lnTo>
                  <a:lnTo>
                    <a:pt x="5928152" y="64693"/>
                  </a:lnTo>
                  <a:lnTo>
                    <a:pt x="6028157" y="35472"/>
                  </a:lnTo>
                  <a:lnTo>
                    <a:pt x="6128162" y="5484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2" name="pg32"/>
            <p:cNvSpPr/>
            <p:nvPr/>
          </p:nvSpPr>
          <p:spPr>
            <a:xfrm>
              <a:off x="941876" y="4237879"/>
              <a:ext cx="6145984" cy="1156396"/>
            </a:xfrm>
            <a:custGeom>
              <a:avLst/>
              <a:pathLst>
                <a:path w="6145984" h="1156396">
                  <a:moveTo>
                    <a:pt x="0" y="560326"/>
                  </a:moveTo>
                  <a:lnTo>
                    <a:pt x="27865" y="563936"/>
                  </a:lnTo>
                  <a:lnTo>
                    <a:pt x="127870" y="575813"/>
                  </a:lnTo>
                  <a:lnTo>
                    <a:pt x="227875" y="586580"/>
                  </a:lnTo>
                  <a:lnTo>
                    <a:pt x="327880" y="596207"/>
                  </a:lnTo>
                  <a:lnTo>
                    <a:pt x="427885" y="604671"/>
                  </a:lnTo>
                  <a:lnTo>
                    <a:pt x="527889" y="611963"/>
                  </a:lnTo>
                  <a:lnTo>
                    <a:pt x="627894" y="618091"/>
                  </a:lnTo>
                  <a:lnTo>
                    <a:pt x="727899" y="623087"/>
                  </a:lnTo>
                  <a:lnTo>
                    <a:pt x="827904" y="627016"/>
                  </a:lnTo>
                  <a:lnTo>
                    <a:pt x="927909" y="629975"/>
                  </a:lnTo>
                  <a:lnTo>
                    <a:pt x="1027914" y="632103"/>
                  </a:lnTo>
                  <a:lnTo>
                    <a:pt x="1127919" y="633566"/>
                  </a:lnTo>
                  <a:lnTo>
                    <a:pt x="1227923" y="634557"/>
                  </a:lnTo>
                  <a:lnTo>
                    <a:pt x="1327928" y="635276"/>
                  </a:lnTo>
                  <a:lnTo>
                    <a:pt x="1427933" y="635912"/>
                  </a:lnTo>
                  <a:lnTo>
                    <a:pt x="1527938" y="636627"/>
                  </a:lnTo>
                  <a:lnTo>
                    <a:pt x="1627943" y="637850"/>
                  </a:lnTo>
                  <a:lnTo>
                    <a:pt x="1727948" y="640539"/>
                  </a:lnTo>
                  <a:lnTo>
                    <a:pt x="1827953" y="644260"/>
                  </a:lnTo>
                  <a:lnTo>
                    <a:pt x="1927957" y="648455"/>
                  </a:lnTo>
                  <a:lnTo>
                    <a:pt x="2027962" y="652667"/>
                  </a:lnTo>
                  <a:lnTo>
                    <a:pt x="2127967" y="656599"/>
                  </a:lnTo>
                  <a:lnTo>
                    <a:pt x="2227972" y="660665"/>
                  </a:lnTo>
                  <a:lnTo>
                    <a:pt x="2327977" y="667164"/>
                  </a:lnTo>
                  <a:lnTo>
                    <a:pt x="2427982" y="674261"/>
                  </a:lnTo>
                  <a:lnTo>
                    <a:pt x="2527987" y="680506"/>
                  </a:lnTo>
                  <a:lnTo>
                    <a:pt x="2627991" y="686212"/>
                  </a:lnTo>
                  <a:lnTo>
                    <a:pt x="2727996" y="698454"/>
                  </a:lnTo>
                  <a:lnTo>
                    <a:pt x="2828001" y="715452"/>
                  </a:lnTo>
                  <a:lnTo>
                    <a:pt x="2928006" y="732232"/>
                  </a:lnTo>
                  <a:lnTo>
                    <a:pt x="3028011" y="745476"/>
                  </a:lnTo>
                  <a:lnTo>
                    <a:pt x="3128016" y="754442"/>
                  </a:lnTo>
                  <a:lnTo>
                    <a:pt x="3228021" y="771370"/>
                  </a:lnTo>
                  <a:lnTo>
                    <a:pt x="3328025" y="791279"/>
                  </a:lnTo>
                  <a:lnTo>
                    <a:pt x="3428030" y="805336"/>
                  </a:lnTo>
                  <a:lnTo>
                    <a:pt x="3528035" y="807524"/>
                  </a:lnTo>
                  <a:lnTo>
                    <a:pt x="3628040" y="800320"/>
                  </a:lnTo>
                  <a:lnTo>
                    <a:pt x="3728045" y="788178"/>
                  </a:lnTo>
                  <a:lnTo>
                    <a:pt x="3828050" y="771853"/>
                  </a:lnTo>
                  <a:lnTo>
                    <a:pt x="3928055" y="752592"/>
                  </a:lnTo>
                  <a:lnTo>
                    <a:pt x="4028059" y="732244"/>
                  </a:lnTo>
                  <a:lnTo>
                    <a:pt x="4128064" y="713123"/>
                  </a:lnTo>
                  <a:lnTo>
                    <a:pt x="4228069" y="696784"/>
                  </a:lnTo>
                  <a:lnTo>
                    <a:pt x="4328074" y="679246"/>
                  </a:lnTo>
                  <a:lnTo>
                    <a:pt x="4428079" y="659648"/>
                  </a:lnTo>
                  <a:lnTo>
                    <a:pt x="4528084" y="638127"/>
                  </a:lnTo>
                  <a:lnTo>
                    <a:pt x="4628089" y="614983"/>
                  </a:lnTo>
                  <a:lnTo>
                    <a:pt x="4728094" y="590582"/>
                  </a:lnTo>
                  <a:lnTo>
                    <a:pt x="4828098" y="564873"/>
                  </a:lnTo>
                  <a:lnTo>
                    <a:pt x="4928103" y="537526"/>
                  </a:lnTo>
                  <a:lnTo>
                    <a:pt x="5028108" y="508238"/>
                  </a:lnTo>
                  <a:lnTo>
                    <a:pt x="5128113" y="476717"/>
                  </a:lnTo>
                  <a:lnTo>
                    <a:pt x="5228118" y="442718"/>
                  </a:lnTo>
                  <a:lnTo>
                    <a:pt x="5328123" y="406056"/>
                  </a:lnTo>
                  <a:lnTo>
                    <a:pt x="5428128" y="366611"/>
                  </a:lnTo>
                  <a:lnTo>
                    <a:pt x="5528132" y="324318"/>
                  </a:lnTo>
                  <a:lnTo>
                    <a:pt x="5628137" y="279157"/>
                  </a:lnTo>
                  <a:lnTo>
                    <a:pt x="5728142" y="231136"/>
                  </a:lnTo>
                  <a:lnTo>
                    <a:pt x="5828147" y="180279"/>
                  </a:lnTo>
                  <a:lnTo>
                    <a:pt x="5928152" y="126618"/>
                  </a:lnTo>
                  <a:lnTo>
                    <a:pt x="6028157" y="70189"/>
                  </a:lnTo>
                  <a:lnTo>
                    <a:pt x="6128162" y="11025"/>
                  </a:lnTo>
                  <a:lnTo>
                    <a:pt x="6145984" y="0"/>
                  </a:lnTo>
                  <a:lnTo>
                    <a:pt x="6145984" y="769015"/>
                  </a:lnTo>
                  <a:lnTo>
                    <a:pt x="6128162" y="767560"/>
                  </a:lnTo>
                  <a:lnTo>
                    <a:pt x="6028157" y="760932"/>
                  </a:lnTo>
                  <a:lnTo>
                    <a:pt x="5928152" y="755934"/>
                  </a:lnTo>
                  <a:lnTo>
                    <a:pt x="5828147" y="752660"/>
                  </a:lnTo>
                  <a:lnTo>
                    <a:pt x="5728142" y="751206"/>
                  </a:lnTo>
                  <a:lnTo>
                    <a:pt x="5628137" y="751665"/>
                  </a:lnTo>
                  <a:lnTo>
                    <a:pt x="5528132" y="754123"/>
                  </a:lnTo>
                  <a:lnTo>
                    <a:pt x="5428128" y="758648"/>
                  </a:lnTo>
                  <a:lnTo>
                    <a:pt x="5328123" y="765280"/>
                  </a:lnTo>
                  <a:lnTo>
                    <a:pt x="5228118" y="774016"/>
                  </a:lnTo>
                  <a:lnTo>
                    <a:pt x="5128113" y="784796"/>
                  </a:lnTo>
                  <a:lnTo>
                    <a:pt x="5028108" y="797496"/>
                  </a:lnTo>
                  <a:lnTo>
                    <a:pt x="4928103" y="811932"/>
                  </a:lnTo>
                  <a:lnTo>
                    <a:pt x="4828098" y="827872"/>
                  </a:lnTo>
                  <a:lnTo>
                    <a:pt x="4728094" y="845075"/>
                  </a:lnTo>
                  <a:lnTo>
                    <a:pt x="4628089" y="863198"/>
                  </a:lnTo>
                  <a:lnTo>
                    <a:pt x="4528084" y="881713"/>
                  </a:lnTo>
                  <a:lnTo>
                    <a:pt x="4428079" y="900342"/>
                  </a:lnTo>
                  <a:lnTo>
                    <a:pt x="4328074" y="918738"/>
                  </a:lnTo>
                  <a:lnTo>
                    <a:pt x="4228069" y="936396"/>
                  </a:lnTo>
                  <a:lnTo>
                    <a:pt x="4128064" y="953185"/>
                  </a:lnTo>
                  <a:lnTo>
                    <a:pt x="4028059" y="971346"/>
                  </a:lnTo>
                  <a:lnTo>
                    <a:pt x="3928055" y="990498"/>
                  </a:lnTo>
                  <a:lnTo>
                    <a:pt x="3828050" y="1009662"/>
                  </a:lnTo>
                  <a:lnTo>
                    <a:pt x="3728045" y="1027398"/>
                  </a:lnTo>
                  <a:lnTo>
                    <a:pt x="3628040" y="1041662"/>
                  </a:lnTo>
                  <a:lnTo>
                    <a:pt x="3528035" y="1049917"/>
                  </a:lnTo>
                  <a:lnTo>
                    <a:pt x="3428030" y="1045162"/>
                  </a:lnTo>
                  <a:lnTo>
                    <a:pt x="3328025" y="1027538"/>
                  </a:lnTo>
                  <a:lnTo>
                    <a:pt x="3228021" y="1007268"/>
                  </a:lnTo>
                  <a:lnTo>
                    <a:pt x="3128016" y="991848"/>
                  </a:lnTo>
                  <a:lnTo>
                    <a:pt x="3028011" y="981171"/>
                  </a:lnTo>
                  <a:lnTo>
                    <a:pt x="2928006" y="963555"/>
                  </a:lnTo>
                  <a:lnTo>
                    <a:pt x="2828001" y="943734"/>
                  </a:lnTo>
                  <a:lnTo>
                    <a:pt x="2727996" y="926417"/>
                  </a:lnTo>
                  <a:lnTo>
                    <a:pt x="2627991" y="914658"/>
                  </a:lnTo>
                  <a:lnTo>
                    <a:pt x="2527987" y="907484"/>
                  </a:lnTo>
                  <a:lnTo>
                    <a:pt x="2427982" y="899765"/>
                  </a:lnTo>
                  <a:lnTo>
                    <a:pt x="2327977" y="893345"/>
                  </a:lnTo>
                  <a:lnTo>
                    <a:pt x="2227972" y="888996"/>
                  </a:lnTo>
                  <a:lnTo>
                    <a:pt x="2127967" y="886255"/>
                  </a:lnTo>
                  <a:lnTo>
                    <a:pt x="2027962" y="884152"/>
                  </a:lnTo>
                  <a:lnTo>
                    <a:pt x="1927957" y="883022"/>
                  </a:lnTo>
                  <a:lnTo>
                    <a:pt x="1827953" y="883212"/>
                  </a:lnTo>
                  <a:lnTo>
                    <a:pt x="1727948" y="884902"/>
                  </a:lnTo>
                  <a:lnTo>
                    <a:pt x="1627943" y="888176"/>
                  </a:lnTo>
                  <a:lnTo>
                    <a:pt x="1527938" y="893097"/>
                  </a:lnTo>
                  <a:lnTo>
                    <a:pt x="1427933" y="899490"/>
                  </a:lnTo>
                  <a:lnTo>
                    <a:pt x="1327928" y="907393"/>
                  </a:lnTo>
                  <a:lnTo>
                    <a:pt x="1227923" y="916970"/>
                  </a:lnTo>
                  <a:lnTo>
                    <a:pt x="1127919" y="928409"/>
                  </a:lnTo>
                  <a:lnTo>
                    <a:pt x="1027914" y="941912"/>
                  </a:lnTo>
                  <a:lnTo>
                    <a:pt x="927909" y="957671"/>
                  </a:lnTo>
                  <a:lnTo>
                    <a:pt x="827904" y="975856"/>
                  </a:lnTo>
                  <a:lnTo>
                    <a:pt x="727899" y="996602"/>
                  </a:lnTo>
                  <a:lnTo>
                    <a:pt x="627894" y="1020010"/>
                  </a:lnTo>
                  <a:lnTo>
                    <a:pt x="527889" y="1046145"/>
                  </a:lnTo>
                  <a:lnTo>
                    <a:pt x="427885" y="1075039"/>
                  </a:lnTo>
                  <a:lnTo>
                    <a:pt x="327880" y="1106700"/>
                  </a:lnTo>
                  <a:lnTo>
                    <a:pt x="227875" y="1141121"/>
                  </a:lnTo>
                  <a:lnTo>
                    <a:pt x="186766" y="1156396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3" name="pl33"/>
            <p:cNvSpPr/>
            <p:nvPr/>
          </p:nvSpPr>
          <p:spPr>
            <a:xfrm>
              <a:off x="941876" y="4237879"/>
              <a:ext cx="6145984" cy="807524"/>
            </a:xfrm>
            <a:custGeom>
              <a:avLst/>
              <a:pathLst>
                <a:path w="6145984" h="807524">
                  <a:moveTo>
                    <a:pt x="0" y="560326"/>
                  </a:moveTo>
                  <a:lnTo>
                    <a:pt x="27865" y="563936"/>
                  </a:lnTo>
                  <a:lnTo>
                    <a:pt x="127870" y="575813"/>
                  </a:lnTo>
                  <a:lnTo>
                    <a:pt x="227875" y="586580"/>
                  </a:lnTo>
                  <a:lnTo>
                    <a:pt x="327880" y="596207"/>
                  </a:lnTo>
                  <a:lnTo>
                    <a:pt x="427885" y="604671"/>
                  </a:lnTo>
                  <a:lnTo>
                    <a:pt x="527889" y="611963"/>
                  </a:lnTo>
                  <a:lnTo>
                    <a:pt x="627894" y="618091"/>
                  </a:lnTo>
                  <a:lnTo>
                    <a:pt x="727899" y="623087"/>
                  </a:lnTo>
                  <a:lnTo>
                    <a:pt x="827904" y="627016"/>
                  </a:lnTo>
                  <a:lnTo>
                    <a:pt x="927909" y="629975"/>
                  </a:lnTo>
                  <a:lnTo>
                    <a:pt x="1027914" y="632103"/>
                  </a:lnTo>
                  <a:lnTo>
                    <a:pt x="1127919" y="633566"/>
                  </a:lnTo>
                  <a:lnTo>
                    <a:pt x="1227923" y="634557"/>
                  </a:lnTo>
                  <a:lnTo>
                    <a:pt x="1327928" y="635276"/>
                  </a:lnTo>
                  <a:lnTo>
                    <a:pt x="1427933" y="635912"/>
                  </a:lnTo>
                  <a:lnTo>
                    <a:pt x="1527938" y="636627"/>
                  </a:lnTo>
                  <a:lnTo>
                    <a:pt x="1627943" y="637850"/>
                  </a:lnTo>
                  <a:lnTo>
                    <a:pt x="1727948" y="640539"/>
                  </a:lnTo>
                  <a:lnTo>
                    <a:pt x="1827953" y="644260"/>
                  </a:lnTo>
                  <a:lnTo>
                    <a:pt x="1927957" y="648455"/>
                  </a:lnTo>
                  <a:lnTo>
                    <a:pt x="2027962" y="652667"/>
                  </a:lnTo>
                  <a:lnTo>
                    <a:pt x="2127967" y="656599"/>
                  </a:lnTo>
                  <a:lnTo>
                    <a:pt x="2227972" y="660665"/>
                  </a:lnTo>
                  <a:lnTo>
                    <a:pt x="2327977" y="667164"/>
                  </a:lnTo>
                  <a:lnTo>
                    <a:pt x="2427982" y="674261"/>
                  </a:lnTo>
                  <a:lnTo>
                    <a:pt x="2527987" y="680506"/>
                  </a:lnTo>
                  <a:lnTo>
                    <a:pt x="2627991" y="686212"/>
                  </a:lnTo>
                  <a:lnTo>
                    <a:pt x="2727996" y="698454"/>
                  </a:lnTo>
                  <a:lnTo>
                    <a:pt x="2828001" y="715452"/>
                  </a:lnTo>
                  <a:lnTo>
                    <a:pt x="2928006" y="732232"/>
                  </a:lnTo>
                  <a:lnTo>
                    <a:pt x="3028011" y="745476"/>
                  </a:lnTo>
                  <a:lnTo>
                    <a:pt x="3128016" y="754442"/>
                  </a:lnTo>
                  <a:lnTo>
                    <a:pt x="3228021" y="771370"/>
                  </a:lnTo>
                  <a:lnTo>
                    <a:pt x="3328025" y="791279"/>
                  </a:lnTo>
                  <a:lnTo>
                    <a:pt x="3428030" y="805336"/>
                  </a:lnTo>
                  <a:lnTo>
                    <a:pt x="3528035" y="807524"/>
                  </a:lnTo>
                  <a:lnTo>
                    <a:pt x="3628040" y="800320"/>
                  </a:lnTo>
                  <a:lnTo>
                    <a:pt x="3728045" y="788178"/>
                  </a:lnTo>
                  <a:lnTo>
                    <a:pt x="3828050" y="771853"/>
                  </a:lnTo>
                  <a:lnTo>
                    <a:pt x="3928055" y="752592"/>
                  </a:lnTo>
                  <a:lnTo>
                    <a:pt x="4028059" y="732244"/>
                  </a:lnTo>
                  <a:lnTo>
                    <a:pt x="4128064" y="713123"/>
                  </a:lnTo>
                  <a:lnTo>
                    <a:pt x="4228069" y="696784"/>
                  </a:lnTo>
                  <a:lnTo>
                    <a:pt x="4328074" y="679246"/>
                  </a:lnTo>
                  <a:lnTo>
                    <a:pt x="4428079" y="659648"/>
                  </a:lnTo>
                  <a:lnTo>
                    <a:pt x="4528084" y="638127"/>
                  </a:lnTo>
                  <a:lnTo>
                    <a:pt x="4628089" y="614983"/>
                  </a:lnTo>
                  <a:lnTo>
                    <a:pt x="4728094" y="590582"/>
                  </a:lnTo>
                  <a:lnTo>
                    <a:pt x="4828098" y="564873"/>
                  </a:lnTo>
                  <a:lnTo>
                    <a:pt x="4928103" y="537526"/>
                  </a:lnTo>
                  <a:lnTo>
                    <a:pt x="5028108" y="508238"/>
                  </a:lnTo>
                  <a:lnTo>
                    <a:pt x="5128113" y="476717"/>
                  </a:lnTo>
                  <a:lnTo>
                    <a:pt x="5228118" y="442718"/>
                  </a:lnTo>
                  <a:lnTo>
                    <a:pt x="5328123" y="406056"/>
                  </a:lnTo>
                  <a:lnTo>
                    <a:pt x="5428128" y="366611"/>
                  </a:lnTo>
                  <a:lnTo>
                    <a:pt x="5528132" y="324318"/>
                  </a:lnTo>
                  <a:lnTo>
                    <a:pt x="5628137" y="279157"/>
                  </a:lnTo>
                  <a:lnTo>
                    <a:pt x="5728142" y="231136"/>
                  </a:lnTo>
                  <a:lnTo>
                    <a:pt x="5828147" y="180279"/>
                  </a:lnTo>
                  <a:lnTo>
                    <a:pt x="5928152" y="126618"/>
                  </a:lnTo>
                  <a:lnTo>
                    <a:pt x="6028157" y="70189"/>
                  </a:lnTo>
                  <a:lnTo>
                    <a:pt x="6128162" y="11025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1128642" y="4989085"/>
              <a:ext cx="5959218" cy="405190"/>
            </a:xfrm>
            <a:custGeom>
              <a:avLst/>
              <a:pathLst>
                <a:path w="5959218" h="405190">
                  <a:moveTo>
                    <a:pt x="5959218" y="17809"/>
                  </a:moveTo>
                  <a:lnTo>
                    <a:pt x="5941395" y="16354"/>
                  </a:lnTo>
                  <a:lnTo>
                    <a:pt x="5841391" y="9726"/>
                  </a:lnTo>
                  <a:lnTo>
                    <a:pt x="5741386" y="4728"/>
                  </a:lnTo>
                  <a:lnTo>
                    <a:pt x="5641381" y="1454"/>
                  </a:lnTo>
                  <a:lnTo>
                    <a:pt x="5541376" y="0"/>
                  </a:lnTo>
                  <a:lnTo>
                    <a:pt x="5441371" y="459"/>
                  </a:lnTo>
                  <a:lnTo>
                    <a:pt x="5341366" y="2917"/>
                  </a:lnTo>
                  <a:lnTo>
                    <a:pt x="5241361" y="7442"/>
                  </a:lnTo>
                  <a:lnTo>
                    <a:pt x="5141357" y="14074"/>
                  </a:lnTo>
                  <a:lnTo>
                    <a:pt x="5041352" y="22810"/>
                  </a:lnTo>
                  <a:lnTo>
                    <a:pt x="4941347" y="33590"/>
                  </a:lnTo>
                  <a:lnTo>
                    <a:pt x="4841342" y="46290"/>
                  </a:lnTo>
                  <a:lnTo>
                    <a:pt x="4741337" y="60726"/>
                  </a:lnTo>
                  <a:lnTo>
                    <a:pt x="4641332" y="76666"/>
                  </a:lnTo>
                  <a:lnTo>
                    <a:pt x="4541327" y="93869"/>
                  </a:lnTo>
                  <a:lnTo>
                    <a:pt x="4441323" y="111992"/>
                  </a:lnTo>
                  <a:lnTo>
                    <a:pt x="4341318" y="130507"/>
                  </a:lnTo>
                  <a:lnTo>
                    <a:pt x="4241313" y="149136"/>
                  </a:lnTo>
                  <a:lnTo>
                    <a:pt x="4141308" y="167532"/>
                  </a:lnTo>
                  <a:lnTo>
                    <a:pt x="4041303" y="185190"/>
                  </a:lnTo>
                  <a:lnTo>
                    <a:pt x="3941298" y="201979"/>
                  </a:lnTo>
                  <a:lnTo>
                    <a:pt x="3841293" y="220140"/>
                  </a:lnTo>
                  <a:lnTo>
                    <a:pt x="3741289" y="239292"/>
                  </a:lnTo>
                  <a:lnTo>
                    <a:pt x="3641284" y="258456"/>
                  </a:lnTo>
                  <a:lnTo>
                    <a:pt x="3541279" y="276192"/>
                  </a:lnTo>
                  <a:lnTo>
                    <a:pt x="3441274" y="290456"/>
                  </a:lnTo>
                  <a:lnTo>
                    <a:pt x="3341269" y="298711"/>
                  </a:lnTo>
                  <a:lnTo>
                    <a:pt x="3241264" y="293956"/>
                  </a:lnTo>
                  <a:lnTo>
                    <a:pt x="3141259" y="276332"/>
                  </a:lnTo>
                  <a:lnTo>
                    <a:pt x="3041255" y="256062"/>
                  </a:lnTo>
                  <a:lnTo>
                    <a:pt x="2941250" y="240642"/>
                  </a:lnTo>
                  <a:lnTo>
                    <a:pt x="2841245" y="229965"/>
                  </a:lnTo>
                  <a:lnTo>
                    <a:pt x="2741240" y="212349"/>
                  </a:lnTo>
                  <a:lnTo>
                    <a:pt x="2641235" y="192528"/>
                  </a:lnTo>
                  <a:lnTo>
                    <a:pt x="2541230" y="175211"/>
                  </a:lnTo>
                  <a:lnTo>
                    <a:pt x="2441225" y="163452"/>
                  </a:lnTo>
                  <a:lnTo>
                    <a:pt x="2341220" y="156278"/>
                  </a:lnTo>
                  <a:lnTo>
                    <a:pt x="2241216" y="148559"/>
                  </a:lnTo>
                  <a:lnTo>
                    <a:pt x="2141211" y="142139"/>
                  </a:lnTo>
                  <a:lnTo>
                    <a:pt x="2041206" y="137790"/>
                  </a:lnTo>
                  <a:lnTo>
                    <a:pt x="1941201" y="135049"/>
                  </a:lnTo>
                  <a:lnTo>
                    <a:pt x="1841196" y="132946"/>
                  </a:lnTo>
                  <a:lnTo>
                    <a:pt x="1741191" y="131816"/>
                  </a:lnTo>
                  <a:lnTo>
                    <a:pt x="1641186" y="132006"/>
                  </a:lnTo>
                  <a:lnTo>
                    <a:pt x="1541182" y="133696"/>
                  </a:lnTo>
                  <a:lnTo>
                    <a:pt x="1441177" y="136970"/>
                  </a:lnTo>
                  <a:lnTo>
                    <a:pt x="1341172" y="141891"/>
                  </a:lnTo>
                  <a:lnTo>
                    <a:pt x="1241167" y="148284"/>
                  </a:lnTo>
                  <a:lnTo>
                    <a:pt x="1141162" y="156187"/>
                  </a:lnTo>
                  <a:lnTo>
                    <a:pt x="1041157" y="165764"/>
                  </a:lnTo>
                  <a:lnTo>
                    <a:pt x="941152" y="177203"/>
                  </a:lnTo>
                  <a:lnTo>
                    <a:pt x="841148" y="190706"/>
                  </a:lnTo>
                  <a:lnTo>
                    <a:pt x="741143" y="206465"/>
                  </a:lnTo>
                  <a:lnTo>
                    <a:pt x="641138" y="224650"/>
                  </a:lnTo>
                  <a:lnTo>
                    <a:pt x="541133" y="245396"/>
                  </a:lnTo>
                  <a:lnTo>
                    <a:pt x="441128" y="268804"/>
                  </a:lnTo>
                  <a:lnTo>
                    <a:pt x="341123" y="294939"/>
                  </a:lnTo>
                  <a:lnTo>
                    <a:pt x="241118" y="323833"/>
                  </a:lnTo>
                  <a:lnTo>
                    <a:pt x="141114" y="355494"/>
                  </a:lnTo>
                  <a:lnTo>
                    <a:pt x="41109" y="389915"/>
                  </a:lnTo>
                  <a:lnTo>
                    <a:pt x="0" y="40519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941876" y="4622387"/>
              <a:ext cx="6145984" cy="544213"/>
            </a:xfrm>
            <a:custGeom>
              <a:avLst/>
              <a:pathLst>
                <a:path w="6145984" h="544213">
                  <a:moveTo>
                    <a:pt x="0" y="510655"/>
                  </a:moveTo>
                  <a:lnTo>
                    <a:pt x="27865" y="506533"/>
                  </a:lnTo>
                  <a:lnTo>
                    <a:pt x="127870" y="492538"/>
                  </a:lnTo>
                  <a:lnTo>
                    <a:pt x="227875" y="479343"/>
                  </a:lnTo>
                  <a:lnTo>
                    <a:pt x="327880" y="466946"/>
                  </a:lnTo>
                  <a:lnTo>
                    <a:pt x="427885" y="455347"/>
                  </a:lnTo>
                  <a:lnTo>
                    <a:pt x="527889" y="444546"/>
                  </a:lnTo>
                  <a:lnTo>
                    <a:pt x="627894" y="434543"/>
                  </a:lnTo>
                  <a:lnTo>
                    <a:pt x="727899" y="425337"/>
                  </a:lnTo>
                  <a:lnTo>
                    <a:pt x="827904" y="416928"/>
                  </a:lnTo>
                  <a:lnTo>
                    <a:pt x="927909" y="409315"/>
                  </a:lnTo>
                  <a:lnTo>
                    <a:pt x="1027914" y="402500"/>
                  </a:lnTo>
                  <a:lnTo>
                    <a:pt x="1127919" y="396480"/>
                  </a:lnTo>
                  <a:lnTo>
                    <a:pt x="1227923" y="391255"/>
                  </a:lnTo>
                  <a:lnTo>
                    <a:pt x="1327928" y="386827"/>
                  </a:lnTo>
                  <a:lnTo>
                    <a:pt x="1427933" y="383193"/>
                  </a:lnTo>
                  <a:lnTo>
                    <a:pt x="1527938" y="380354"/>
                  </a:lnTo>
                  <a:lnTo>
                    <a:pt x="1627943" y="378505"/>
                  </a:lnTo>
                  <a:lnTo>
                    <a:pt x="1727948" y="378213"/>
                  </a:lnTo>
                  <a:lnTo>
                    <a:pt x="1827953" y="379228"/>
                  </a:lnTo>
                  <a:lnTo>
                    <a:pt x="1927957" y="381231"/>
                  </a:lnTo>
                  <a:lnTo>
                    <a:pt x="2027962" y="383901"/>
                  </a:lnTo>
                  <a:lnTo>
                    <a:pt x="2127967" y="386919"/>
                  </a:lnTo>
                  <a:lnTo>
                    <a:pt x="2227972" y="390322"/>
                  </a:lnTo>
                  <a:lnTo>
                    <a:pt x="2327977" y="395746"/>
                  </a:lnTo>
                  <a:lnTo>
                    <a:pt x="2427982" y="402505"/>
                  </a:lnTo>
                  <a:lnTo>
                    <a:pt x="2527987" y="409487"/>
                  </a:lnTo>
                  <a:lnTo>
                    <a:pt x="2627991" y="415927"/>
                  </a:lnTo>
                  <a:lnTo>
                    <a:pt x="2727996" y="427928"/>
                  </a:lnTo>
                  <a:lnTo>
                    <a:pt x="2828001" y="445085"/>
                  </a:lnTo>
                  <a:lnTo>
                    <a:pt x="2928006" y="463385"/>
                  </a:lnTo>
                  <a:lnTo>
                    <a:pt x="3028011" y="478816"/>
                  </a:lnTo>
                  <a:lnTo>
                    <a:pt x="3128016" y="488637"/>
                  </a:lnTo>
                  <a:lnTo>
                    <a:pt x="3228021" y="504811"/>
                  </a:lnTo>
                  <a:lnTo>
                    <a:pt x="3328025" y="524900"/>
                  </a:lnTo>
                  <a:lnTo>
                    <a:pt x="3428030" y="540741"/>
                  </a:lnTo>
                  <a:lnTo>
                    <a:pt x="3528035" y="544213"/>
                  </a:lnTo>
                  <a:lnTo>
                    <a:pt x="3628040" y="536483"/>
                  </a:lnTo>
                  <a:lnTo>
                    <a:pt x="3728045" y="523280"/>
                  </a:lnTo>
                  <a:lnTo>
                    <a:pt x="3828050" y="506250"/>
                  </a:lnTo>
                  <a:lnTo>
                    <a:pt x="3928055" y="487037"/>
                  </a:lnTo>
                  <a:lnTo>
                    <a:pt x="4028059" y="467287"/>
                  </a:lnTo>
                  <a:lnTo>
                    <a:pt x="4128064" y="448646"/>
                  </a:lnTo>
                  <a:lnTo>
                    <a:pt x="4228069" y="432082"/>
                  </a:lnTo>
                  <a:lnTo>
                    <a:pt x="4328074" y="414484"/>
                  </a:lnTo>
                  <a:lnTo>
                    <a:pt x="4428079" y="395487"/>
                  </a:lnTo>
                  <a:lnTo>
                    <a:pt x="4528084" y="375412"/>
                  </a:lnTo>
                  <a:lnTo>
                    <a:pt x="4628089" y="354583"/>
                  </a:lnTo>
                  <a:lnTo>
                    <a:pt x="4728094" y="333321"/>
                  </a:lnTo>
                  <a:lnTo>
                    <a:pt x="4828098" y="311865"/>
                  </a:lnTo>
                  <a:lnTo>
                    <a:pt x="4928103" y="290221"/>
                  </a:lnTo>
                  <a:lnTo>
                    <a:pt x="5028108" y="268359"/>
                  </a:lnTo>
                  <a:lnTo>
                    <a:pt x="5128113" y="246248"/>
                  </a:lnTo>
                  <a:lnTo>
                    <a:pt x="5228118" y="223859"/>
                  </a:lnTo>
                  <a:lnTo>
                    <a:pt x="5328123" y="201160"/>
                  </a:lnTo>
                  <a:lnTo>
                    <a:pt x="5428128" y="178121"/>
                  </a:lnTo>
                  <a:lnTo>
                    <a:pt x="5528132" y="154712"/>
                  </a:lnTo>
                  <a:lnTo>
                    <a:pt x="5628137" y="130903"/>
                  </a:lnTo>
                  <a:lnTo>
                    <a:pt x="5728142" y="106663"/>
                  </a:lnTo>
                  <a:lnTo>
                    <a:pt x="5828147" y="81961"/>
                  </a:lnTo>
                  <a:lnTo>
                    <a:pt x="5928152" y="56768"/>
                  </a:lnTo>
                  <a:lnTo>
                    <a:pt x="6028157" y="31053"/>
                  </a:lnTo>
                  <a:lnTo>
                    <a:pt x="6128162" y="4785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6" name="pg36"/>
            <p:cNvSpPr/>
            <p:nvPr/>
          </p:nvSpPr>
          <p:spPr>
            <a:xfrm>
              <a:off x="941876" y="4476040"/>
              <a:ext cx="6145984" cy="847362"/>
            </a:xfrm>
            <a:custGeom>
              <a:avLst/>
              <a:pathLst>
                <a:path w="6145984" h="847362">
                  <a:moveTo>
                    <a:pt x="0" y="201178"/>
                  </a:moveTo>
                  <a:lnTo>
                    <a:pt x="27865" y="205741"/>
                  </a:lnTo>
                  <a:lnTo>
                    <a:pt x="127870" y="221165"/>
                  </a:lnTo>
                  <a:lnTo>
                    <a:pt x="227875" y="235620"/>
                  </a:lnTo>
                  <a:lnTo>
                    <a:pt x="327880" y="249089"/>
                  </a:lnTo>
                  <a:lnTo>
                    <a:pt x="427885" y="261565"/>
                  </a:lnTo>
                  <a:lnTo>
                    <a:pt x="527889" y="273050"/>
                  </a:lnTo>
                  <a:lnTo>
                    <a:pt x="627894" y="283567"/>
                  </a:lnTo>
                  <a:lnTo>
                    <a:pt x="727899" y="293158"/>
                  </a:lnTo>
                  <a:lnTo>
                    <a:pt x="827904" y="301898"/>
                  </a:lnTo>
                  <a:lnTo>
                    <a:pt x="927909" y="309896"/>
                  </a:lnTo>
                  <a:lnTo>
                    <a:pt x="1027914" y="317296"/>
                  </a:lnTo>
                  <a:lnTo>
                    <a:pt x="1127919" y="324274"/>
                  </a:lnTo>
                  <a:lnTo>
                    <a:pt x="1227923" y="331028"/>
                  </a:lnTo>
                  <a:lnTo>
                    <a:pt x="1327928" y="337762"/>
                  </a:lnTo>
                  <a:lnTo>
                    <a:pt x="1427933" y="344675"/>
                  </a:lnTo>
                  <a:lnTo>
                    <a:pt x="1527938" y="351933"/>
                  </a:lnTo>
                  <a:lnTo>
                    <a:pt x="1627943" y="360066"/>
                  </a:lnTo>
                  <a:lnTo>
                    <a:pt x="1727948" y="370226"/>
                  </a:lnTo>
                  <a:lnTo>
                    <a:pt x="1827953" y="381696"/>
                  </a:lnTo>
                  <a:lnTo>
                    <a:pt x="1927957" y="393602"/>
                  </a:lnTo>
                  <a:lnTo>
                    <a:pt x="2027962" y="405162"/>
                  </a:lnTo>
                  <a:lnTo>
                    <a:pt x="2127967" y="415753"/>
                  </a:lnTo>
                  <a:lnTo>
                    <a:pt x="2227972" y="425276"/>
                  </a:lnTo>
                  <a:lnTo>
                    <a:pt x="2327977" y="435048"/>
                  </a:lnTo>
                  <a:lnTo>
                    <a:pt x="2427982" y="443904"/>
                  </a:lnTo>
                  <a:lnTo>
                    <a:pt x="2527987" y="451275"/>
                  </a:lnTo>
                  <a:lnTo>
                    <a:pt x="2627991" y="458114"/>
                  </a:lnTo>
                  <a:lnTo>
                    <a:pt x="2727996" y="468271"/>
                  </a:lnTo>
                  <a:lnTo>
                    <a:pt x="2828001" y="480182"/>
                  </a:lnTo>
                  <a:lnTo>
                    <a:pt x="2928006" y="491033"/>
                  </a:lnTo>
                  <a:lnTo>
                    <a:pt x="3028011" y="499609"/>
                  </a:lnTo>
                  <a:lnTo>
                    <a:pt x="3128016" y="506447"/>
                  </a:lnTo>
                  <a:lnTo>
                    <a:pt x="3228021" y="516410"/>
                  </a:lnTo>
                  <a:lnTo>
                    <a:pt x="3328025" y="526512"/>
                  </a:lnTo>
                  <a:lnTo>
                    <a:pt x="3428030" y="533399"/>
                  </a:lnTo>
                  <a:lnTo>
                    <a:pt x="3528035" y="536401"/>
                  </a:lnTo>
                  <a:lnTo>
                    <a:pt x="3628040" y="536835"/>
                  </a:lnTo>
                  <a:lnTo>
                    <a:pt x="3728045" y="535312"/>
                  </a:lnTo>
                  <a:lnTo>
                    <a:pt x="3828050" y="531779"/>
                  </a:lnTo>
                  <a:lnTo>
                    <a:pt x="3928055" y="526657"/>
                  </a:lnTo>
                  <a:lnTo>
                    <a:pt x="4028059" y="520951"/>
                  </a:lnTo>
                  <a:lnTo>
                    <a:pt x="4128064" y="516112"/>
                  </a:lnTo>
                  <a:lnTo>
                    <a:pt x="4228069" y="513159"/>
                  </a:lnTo>
                  <a:lnTo>
                    <a:pt x="4328074" y="509493"/>
                  </a:lnTo>
                  <a:lnTo>
                    <a:pt x="4428079" y="504151"/>
                  </a:lnTo>
                  <a:lnTo>
                    <a:pt x="4528084" y="496821"/>
                  </a:lnTo>
                  <a:lnTo>
                    <a:pt x="4628089" y="487344"/>
                  </a:lnTo>
                  <a:lnTo>
                    <a:pt x="4728094" y="475641"/>
                  </a:lnTo>
                  <a:lnTo>
                    <a:pt x="4828098" y="461748"/>
                  </a:lnTo>
                  <a:lnTo>
                    <a:pt x="4928103" y="445504"/>
                  </a:lnTo>
                  <a:lnTo>
                    <a:pt x="5028108" y="426646"/>
                  </a:lnTo>
                  <a:lnTo>
                    <a:pt x="5128113" y="404924"/>
                  </a:lnTo>
                  <a:lnTo>
                    <a:pt x="5228118" y="380131"/>
                  </a:lnTo>
                  <a:lnTo>
                    <a:pt x="5328123" y="352120"/>
                  </a:lnTo>
                  <a:lnTo>
                    <a:pt x="5428128" y="320804"/>
                  </a:lnTo>
                  <a:lnTo>
                    <a:pt x="5528132" y="286152"/>
                  </a:lnTo>
                  <a:lnTo>
                    <a:pt x="5628137" y="248174"/>
                  </a:lnTo>
                  <a:lnTo>
                    <a:pt x="5728142" y="206907"/>
                  </a:lnTo>
                  <a:lnTo>
                    <a:pt x="5828147" y="162406"/>
                  </a:lnTo>
                  <a:lnTo>
                    <a:pt x="5928152" y="114733"/>
                  </a:lnTo>
                  <a:lnTo>
                    <a:pt x="6028157" y="63952"/>
                  </a:lnTo>
                  <a:lnTo>
                    <a:pt x="6128162" y="10125"/>
                  </a:lnTo>
                  <a:lnTo>
                    <a:pt x="6145984" y="0"/>
                  </a:lnTo>
                  <a:lnTo>
                    <a:pt x="6145984" y="742041"/>
                  </a:lnTo>
                  <a:lnTo>
                    <a:pt x="6128162" y="740122"/>
                  </a:lnTo>
                  <a:lnTo>
                    <a:pt x="6028157" y="730466"/>
                  </a:lnTo>
                  <a:lnTo>
                    <a:pt x="5928152" y="721975"/>
                  </a:lnTo>
                  <a:lnTo>
                    <a:pt x="5828147" y="714710"/>
                  </a:lnTo>
                  <a:lnTo>
                    <a:pt x="5728142" y="708734"/>
                  </a:lnTo>
                  <a:lnTo>
                    <a:pt x="5628137" y="704107"/>
                  </a:lnTo>
                  <a:lnTo>
                    <a:pt x="5528132" y="700880"/>
                  </a:lnTo>
                  <a:lnTo>
                    <a:pt x="5428128" y="699090"/>
                  </a:lnTo>
                  <a:lnTo>
                    <a:pt x="5328123" y="698744"/>
                  </a:lnTo>
                  <a:lnTo>
                    <a:pt x="5228118" y="699809"/>
                  </a:lnTo>
                  <a:lnTo>
                    <a:pt x="5128113" y="702197"/>
                  </a:lnTo>
                  <a:lnTo>
                    <a:pt x="5028108" y="705758"/>
                  </a:lnTo>
                  <a:lnTo>
                    <a:pt x="4928103" y="710284"/>
                  </a:lnTo>
                  <a:lnTo>
                    <a:pt x="4828098" y="715522"/>
                  </a:lnTo>
                  <a:lnTo>
                    <a:pt x="4728094" y="721208"/>
                  </a:lnTo>
                  <a:lnTo>
                    <a:pt x="4628089" y="726851"/>
                  </a:lnTo>
                  <a:lnTo>
                    <a:pt x="4528084" y="731863"/>
                  </a:lnTo>
                  <a:lnTo>
                    <a:pt x="4428079" y="736403"/>
                  </a:lnTo>
                  <a:lnTo>
                    <a:pt x="4328074" y="740584"/>
                  </a:lnTo>
                  <a:lnTo>
                    <a:pt x="4228069" y="744367"/>
                  </a:lnTo>
                  <a:lnTo>
                    <a:pt x="4128064" y="747753"/>
                  </a:lnTo>
                  <a:lnTo>
                    <a:pt x="4028059" y="751666"/>
                  </a:lnTo>
                  <a:lnTo>
                    <a:pt x="3928055" y="756218"/>
                  </a:lnTo>
                  <a:lnTo>
                    <a:pt x="3828050" y="761246"/>
                  </a:lnTo>
                  <a:lnTo>
                    <a:pt x="3728045" y="766141"/>
                  </a:lnTo>
                  <a:lnTo>
                    <a:pt x="3628040" y="769712"/>
                  </a:lnTo>
                  <a:lnTo>
                    <a:pt x="3528035" y="770292"/>
                  </a:lnTo>
                  <a:lnTo>
                    <a:pt x="3428030" y="764812"/>
                  </a:lnTo>
                  <a:lnTo>
                    <a:pt x="3328025" y="754484"/>
                  </a:lnTo>
                  <a:lnTo>
                    <a:pt x="3228021" y="744034"/>
                  </a:lnTo>
                  <a:lnTo>
                    <a:pt x="3128016" y="735526"/>
                  </a:lnTo>
                  <a:lnTo>
                    <a:pt x="3028011" y="727036"/>
                  </a:lnTo>
                  <a:lnTo>
                    <a:pt x="2928006" y="714242"/>
                  </a:lnTo>
                  <a:lnTo>
                    <a:pt x="2828001" y="700456"/>
                  </a:lnTo>
                  <a:lnTo>
                    <a:pt x="2727996" y="688238"/>
                  </a:lnTo>
                  <a:lnTo>
                    <a:pt x="2627991" y="678548"/>
                  </a:lnTo>
                  <a:lnTo>
                    <a:pt x="2527987" y="670291"/>
                  </a:lnTo>
                  <a:lnTo>
                    <a:pt x="2427982" y="661498"/>
                  </a:lnTo>
                  <a:lnTo>
                    <a:pt x="2327977" y="653295"/>
                  </a:lnTo>
                  <a:lnTo>
                    <a:pt x="2227972" y="645598"/>
                  </a:lnTo>
                  <a:lnTo>
                    <a:pt x="2127967" y="637353"/>
                  </a:lnTo>
                  <a:lnTo>
                    <a:pt x="2027962" y="628527"/>
                  </a:lnTo>
                  <a:lnTo>
                    <a:pt x="1927957" y="619941"/>
                  </a:lnTo>
                  <a:lnTo>
                    <a:pt x="1827953" y="612267"/>
                  </a:lnTo>
                  <a:lnTo>
                    <a:pt x="1727948" y="606017"/>
                  </a:lnTo>
                  <a:lnTo>
                    <a:pt x="1627943" y="601611"/>
                  </a:lnTo>
                  <a:lnTo>
                    <a:pt x="1527938" y="599406"/>
                  </a:lnTo>
                  <a:lnTo>
                    <a:pt x="1427933" y="599007"/>
                  </a:lnTo>
                  <a:lnTo>
                    <a:pt x="1327928" y="600335"/>
                  </a:lnTo>
                  <a:lnTo>
                    <a:pt x="1227923" y="603534"/>
                  </a:lnTo>
                  <a:lnTo>
                    <a:pt x="1127919" y="608775"/>
                  </a:lnTo>
                  <a:lnTo>
                    <a:pt x="1027914" y="616239"/>
                  </a:lnTo>
                  <a:lnTo>
                    <a:pt x="927909" y="626098"/>
                  </a:lnTo>
                  <a:lnTo>
                    <a:pt x="827904" y="638502"/>
                  </a:lnTo>
                  <a:lnTo>
                    <a:pt x="727899" y="653571"/>
                  </a:lnTo>
                  <a:lnTo>
                    <a:pt x="627894" y="671388"/>
                  </a:lnTo>
                  <a:lnTo>
                    <a:pt x="527889" y="692003"/>
                  </a:lnTo>
                  <a:lnTo>
                    <a:pt x="427885" y="715433"/>
                  </a:lnTo>
                  <a:lnTo>
                    <a:pt x="327880" y="741676"/>
                  </a:lnTo>
                  <a:lnTo>
                    <a:pt x="227875" y="770709"/>
                  </a:lnTo>
                  <a:lnTo>
                    <a:pt x="127870" y="802498"/>
                  </a:lnTo>
                  <a:lnTo>
                    <a:pt x="27865" y="837003"/>
                  </a:lnTo>
                  <a:lnTo>
                    <a:pt x="0" y="847362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7" name="pl37"/>
            <p:cNvSpPr/>
            <p:nvPr/>
          </p:nvSpPr>
          <p:spPr>
            <a:xfrm>
              <a:off x="941876" y="4476040"/>
              <a:ext cx="6145984" cy="536835"/>
            </a:xfrm>
            <a:custGeom>
              <a:avLst/>
              <a:pathLst>
                <a:path w="6145984" h="536835">
                  <a:moveTo>
                    <a:pt x="0" y="201178"/>
                  </a:moveTo>
                  <a:lnTo>
                    <a:pt x="27865" y="205741"/>
                  </a:lnTo>
                  <a:lnTo>
                    <a:pt x="127870" y="221165"/>
                  </a:lnTo>
                  <a:lnTo>
                    <a:pt x="227875" y="235620"/>
                  </a:lnTo>
                  <a:lnTo>
                    <a:pt x="327880" y="249089"/>
                  </a:lnTo>
                  <a:lnTo>
                    <a:pt x="427885" y="261565"/>
                  </a:lnTo>
                  <a:lnTo>
                    <a:pt x="527889" y="273050"/>
                  </a:lnTo>
                  <a:lnTo>
                    <a:pt x="627894" y="283567"/>
                  </a:lnTo>
                  <a:lnTo>
                    <a:pt x="727899" y="293158"/>
                  </a:lnTo>
                  <a:lnTo>
                    <a:pt x="827904" y="301898"/>
                  </a:lnTo>
                  <a:lnTo>
                    <a:pt x="927909" y="309896"/>
                  </a:lnTo>
                  <a:lnTo>
                    <a:pt x="1027914" y="317296"/>
                  </a:lnTo>
                  <a:lnTo>
                    <a:pt x="1127919" y="324274"/>
                  </a:lnTo>
                  <a:lnTo>
                    <a:pt x="1227923" y="331028"/>
                  </a:lnTo>
                  <a:lnTo>
                    <a:pt x="1327928" y="337762"/>
                  </a:lnTo>
                  <a:lnTo>
                    <a:pt x="1427933" y="344675"/>
                  </a:lnTo>
                  <a:lnTo>
                    <a:pt x="1527938" y="351933"/>
                  </a:lnTo>
                  <a:lnTo>
                    <a:pt x="1627943" y="360066"/>
                  </a:lnTo>
                  <a:lnTo>
                    <a:pt x="1727948" y="370226"/>
                  </a:lnTo>
                  <a:lnTo>
                    <a:pt x="1827953" y="381696"/>
                  </a:lnTo>
                  <a:lnTo>
                    <a:pt x="1927957" y="393602"/>
                  </a:lnTo>
                  <a:lnTo>
                    <a:pt x="2027962" y="405162"/>
                  </a:lnTo>
                  <a:lnTo>
                    <a:pt x="2127967" y="415753"/>
                  </a:lnTo>
                  <a:lnTo>
                    <a:pt x="2227972" y="425276"/>
                  </a:lnTo>
                  <a:lnTo>
                    <a:pt x="2327977" y="435048"/>
                  </a:lnTo>
                  <a:lnTo>
                    <a:pt x="2427982" y="443904"/>
                  </a:lnTo>
                  <a:lnTo>
                    <a:pt x="2527987" y="451275"/>
                  </a:lnTo>
                  <a:lnTo>
                    <a:pt x="2627991" y="458114"/>
                  </a:lnTo>
                  <a:lnTo>
                    <a:pt x="2727996" y="468271"/>
                  </a:lnTo>
                  <a:lnTo>
                    <a:pt x="2828001" y="480182"/>
                  </a:lnTo>
                  <a:lnTo>
                    <a:pt x="2928006" y="491033"/>
                  </a:lnTo>
                  <a:lnTo>
                    <a:pt x="3028011" y="499609"/>
                  </a:lnTo>
                  <a:lnTo>
                    <a:pt x="3128016" y="506447"/>
                  </a:lnTo>
                  <a:lnTo>
                    <a:pt x="3228021" y="516410"/>
                  </a:lnTo>
                  <a:lnTo>
                    <a:pt x="3328025" y="526512"/>
                  </a:lnTo>
                  <a:lnTo>
                    <a:pt x="3428030" y="533399"/>
                  </a:lnTo>
                  <a:lnTo>
                    <a:pt x="3528035" y="536401"/>
                  </a:lnTo>
                  <a:lnTo>
                    <a:pt x="3628040" y="536835"/>
                  </a:lnTo>
                  <a:lnTo>
                    <a:pt x="3728045" y="535312"/>
                  </a:lnTo>
                  <a:lnTo>
                    <a:pt x="3828050" y="531779"/>
                  </a:lnTo>
                  <a:lnTo>
                    <a:pt x="3928055" y="526657"/>
                  </a:lnTo>
                  <a:lnTo>
                    <a:pt x="4028059" y="520951"/>
                  </a:lnTo>
                  <a:lnTo>
                    <a:pt x="4128064" y="516112"/>
                  </a:lnTo>
                  <a:lnTo>
                    <a:pt x="4228069" y="513159"/>
                  </a:lnTo>
                  <a:lnTo>
                    <a:pt x="4328074" y="509493"/>
                  </a:lnTo>
                  <a:lnTo>
                    <a:pt x="4428079" y="504151"/>
                  </a:lnTo>
                  <a:lnTo>
                    <a:pt x="4528084" y="496821"/>
                  </a:lnTo>
                  <a:lnTo>
                    <a:pt x="4628089" y="487344"/>
                  </a:lnTo>
                  <a:lnTo>
                    <a:pt x="4728094" y="475641"/>
                  </a:lnTo>
                  <a:lnTo>
                    <a:pt x="4828098" y="461748"/>
                  </a:lnTo>
                  <a:lnTo>
                    <a:pt x="4928103" y="445504"/>
                  </a:lnTo>
                  <a:lnTo>
                    <a:pt x="5028108" y="426646"/>
                  </a:lnTo>
                  <a:lnTo>
                    <a:pt x="5128113" y="404924"/>
                  </a:lnTo>
                  <a:lnTo>
                    <a:pt x="5228118" y="380131"/>
                  </a:lnTo>
                  <a:lnTo>
                    <a:pt x="5328123" y="352120"/>
                  </a:lnTo>
                  <a:lnTo>
                    <a:pt x="5428128" y="320804"/>
                  </a:lnTo>
                  <a:lnTo>
                    <a:pt x="5528132" y="286152"/>
                  </a:lnTo>
                  <a:lnTo>
                    <a:pt x="5628137" y="248174"/>
                  </a:lnTo>
                  <a:lnTo>
                    <a:pt x="5728142" y="206907"/>
                  </a:lnTo>
                  <a:lnTo>
                    <a:pt x="5828147" y="162406"/>
                  </a:lnTo>
                  <a:lnTo>
                    <a:pt x="5928152" y="114733"/>
                  </a:lnTo>
                  <a:lnTo>
                    <a:pt x="6028157" y="63952"/>
                  </a:lnTo>
                  <a:lnTo>
                    <a:pt x="6128162" y="10125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941876" y="5075048"/>
              <a:ext cx="6145984" cy="248355"/>
            </a:xfrm>
            <a:custGeom>
              <a:avLst/>
              <a:pathLst>
                <a:path w="6145984" h="248355">
                  <a:moveTo>
                    <a:pt x="6145984" y="143033"/>
                  </a:moveTo>
                  <a:lnTo>
                    <a:pt x="6128162" y="141115"/>
                  </a:lnTo>
                  <a:lnTo>
                    <a:pt x="6028157" y="131458"/>
                  </a:lnTo>
                  <a:lnTo>
                    <a:pt x="5928152" y="122967"/>
                  </a:lnTo>
                  <a:lnTo>
                    <a:pt x="5828147" y="115703"/>
                  </a:lnTo>
                  <a:lnTo>
                    <a:pt x="5728142" y="109727"/>
                  </a:lnTo>
                  <a:lnTo>
                    <a:pt x="5628137" y="105100"/>
                  </a:lnTo>
                  <a:lnTo>
                    <a:pt x="5528132" y="101873"/>
                  </a:lnTo>
                  <a:lnTo>
                    <a:pt x="5428128" y="100082"/>
                  </a:lnTo>
                  <a:lnTo>
                    <a:pt x="5328123" y="99736"/>
                  </a:lnTo>
                  <a:lnTo>
                    <a:pt x="5228118" y="100801"/>
                  </a:lnTo>
                  <a:lnTo>
                    <a:pt x="5128113" y="103189"/>
                  </a:lnTo>
                  <a:lnTo>
                    <a:pt x="5028108" y="106751"/>
                  </a:lnTo>
                  <a:lnTo>
                    <a:pt x="4928103" y="111277"/>
                  </a:lnTo>
                  <a:lnTo>
                    <a:pt x="4828098" y="116515"/>
                  </a:lnTo>
                  <a:lnTo>
                    <a:pt x="4728094" y="122200"/>
                  </a:lnTo>
                  <a:lnTo>
                    <a:pt x="4628089" y="127844"/>
                  </a:lnTo>
                  <a:lnTo>
                    <a:pt x="4528084" y="132856"/>
                  </a:lnTo>
                  <a:lnTo>
                    <a:pt x="4428079" y="137395"/>
                  </a:lnTo>
                  <a:lnTo>
                    <a:pt x="4328074" y="141576"/>
                  </a:lnTo>
                  <a:lnTo>
                    <a:pt x="4228069" y="145359"/>
                  </a:lnTo>
                  <a:lnTo>
                    <a:pt x="4128064" y="148746"/>
                  </a:lnTo>
                  <a:lnTo>
                    <a:pt x="4028059" y="152659"/>
                  </a:lnTo>
                  <a:lnTo>
                    <a:pt x="3928055" y="157211"/>
                  </a:lnTo>
                  <a:lnTo>
                    <a:pt x="3828050" y="162239"/>
                  </a:lnTo>
                  <a:lnTo>
                    <a:pt x="3728045" y="167134"/>
                  </a:lnTo>
                  <a:lnTo>
                    <a:pt x="3628040" y="170705"/>
                  </a:lnTo>
                  <a:lnTo>
                    <a:pt x="3528035" y="171285"/>
                  </a:lnTo>
                  <a:lnTo>
                    <a:pt x="3428030" y="165805"/>
                  </a:lnTo>
                  <a:lnTo>
                    <a:pt x="3328025" y="155477"/>
                  </a:lnTo>
                  <a:lnTo>
                    <a:pt x="3228021" y="145026"/>
                  </a:lnTo>
                  <a:lnTo>
                    <a:pt x="3128016" y="136518"/>
                  </a:lnTo>
                  <a:lnTo>
                    <a:pt x="3028011" y="128029"/>
                  </a:lnTo>
                  <a:lnTo>
                    <a:pt x="2928006" y="115234"/>
                  </a:lnTo>
                  <a:lnTo>
                    <a:pt x="2828001" y="101449"/>
                  </a:lnTo>
                  <a:lnTo>
                    <a:pt x="2727996" y="89231"/>
                  </a:lnTo>
                  <a:lnTo>
                    <a:pt x="2627991" y="79541"/>
                  </a:lnTo>
                  <a:lnTo>
                    <a:pt x="2527987" y="71284"/>
                  </a:lnTo>
                  <a:lnTo>
                    <a:pt x="2427982" y="62490"/>
                  </a:lnTo>
                  <a:lnTo>
                    <a:pt x="2327977" y="54288"/>
                  </a:lnTo>
                  <a:lnTo>
                    <a:pt x="2227972" y="46590"/>
                  </a:lnTo>
                  <a:lnTo>
                    <a:pt x="2127967" y="38346"/>
                  </a:lnTo>
                  <a:lnTo>
                    <a:pt x="2027962" y="29519"/>
                  </a:lnTo>
                  <a:lnTo>
                    <a:pt x="1927957" y="20933"/>
                  </a:lnTo>
                  <a:lnTo>
                    <a:pt x="1827953" y="13259"/>
                  </a:lnTo>
                  <a:lnTo>
                    <a:pt x="1727948" y="7010"/>
                  </a:lnTo>
                  <a:lnTo>
                    <a:pt x="1627943" y="2604"/>
                  </a:lnTo>
                  <a:lnTo>
                    <a:pt x="1527938" y="399"/>
                  </a:lnTo>
                  <a:lnTo>
                    <a:pt x="1427933" y="0"/>
                  </a:lnTo>
                  <a:lnTo>
                    <a:pt x="1327928" y="1328"/>
                  </a:lnTo>
                  <a:lnTo>
                    <a:pt x="1227923" y="4527"/>
                  </a:lnTo>
                  <a:lnTo>
                    <a:pt x="1127919" y="9768"/>
                  </a:lnTo>
                  <a:lnTo>
                    <a:pt x="1027914" y="17231"/>
                  </a:lnTo>
                  <a:lnTo>
                    <a:pt x="927909" y="27090"/>
                  </a:lnTo>
                  <a:lnTo>
                    <a:pt x="827904" y="39495"/>
                  </a:lnTo>
                  <a:lnTo>
                    <a:pt x="727899" y="54564"/>
                  </a:lnTo>
                  <a:lnTo>
                    <a:pt x="627894" y="72381"/>
                  </a:lnTo>
                  <a:lnTo>
                    <a:pt x="527889" y="92995"/>
                  </a:lnTo>
                  <a:lnTo>
                    <a:pt x="427885" y="116426"/>
                  </a:lnTo>
                  <a:lnTo>
                    <a:pt x="327880" y="142669"/>
                  </a:lnTo>
                  <a:lnTo>
                    <a:pt x="227875" y="171702"/>
                  </a:lnTo>
                  <a:lnTo>
                    <a:pt x="127870" y="203491"/>
                  </a:lnTo>
                  <a:lnTo>
                    <a:pt x="27865" y="237996"/>
                  </a:lnTo>
                  <a:lnTo>
                    <a:pt x="0" y="248355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941876" y="4847061"/>
              <a:ext cx="6145984" cy="282326"/>
            </a:xfrm>
            <a:custGeom>
              <a:avLst/>
              <a:pathLst>
                <a:path w="6145984" h="282326">
                  <a:moveTo>
                    <a:pt x="0" y="153250"/>
                  </a:moveTo>
                  <a:lnTo>
                    <a:pt x="27865" y="150352"/>
                  </a:lnTo>
                  <a:lnTo>
                    <a:pt x="127870" y="140811"/>
                  </a:lnTo>
                  <a:lnTo>
                    <a:pt x="227875" y="132144"/>
                  </a:lnTo>
                  <a:lnTo>
                    <a:pt x="327880" y="124362"/>
                  </a:lnTo>
                  <a:lnTo>
                    <a:pt x="427885" y="117478"/>
                  </a:lnTo>
                  <a:lnTo>
                    <a:pt x="527889" y="111506"/>
                  </a:lnTo>
                  <a:lnTo>
                    <a:pt x="627894" y="106457"/>
                  </a:lnTo>
                  <a:lnTo>
                    <a:pt x="727899" y="102344"/>
                  </a:lnTo>
                  <a:lnTo>
                    <a:pt x="827904" y="99179"/>
                  </a:lnTo>
                  <a:lnTo>
                    <a:pt x="927909" y="96976"/>
                  </a:lnTo>
                  <a:lnTo>
                    <a:pt x="1027914" y="95747"/>
                  </a:lnTo>
                  <a:lnTo>
                    <a:pt x="1127919" y="95504"/>
                  </a:lnTo>
                  <a:lnTo>
                    <a:pt x="1227923" y="96260"/>
                  </a:lnTo>
                  <a:lnTo>
                    <a:pt x="1327928" y="98028"/>
                  </a:lnTo>
                  <a:lnTo>
                    <a:pt x="1427933" y="100820"/>
                  </a:lnTo>
                  <a:lnTo>
                    <a:pt x="1527938" y="104649"/>
                  </a:lnTo>
                  <a:lnTo>
                    <a:pt x="1627943" y="109818"/>
                  </a:lnTo>
                  <a:lnTo>
                    <a:pt x="1727948" y="117101"/>
                  </a:lnTo>
                  <a:lnTo>
                    <a:pt x="1827953" y="125961"/>
                  </a:lnTo>
                  <a:lnTo>
                    <a:pt x="1927957" y="135751"/>
                  </a:lnTo>
                  <a:lnTo>
                    <a:pt x="2027962" y="145824"/>
                  </a:lnTo>
                  <a:lnTo>
                    <a:pt x="2127967" y="155532"/>
                  </a:lnTo>
                  <a:lnTo>
                    <a:pt x="2227972" y="164416"/>
                  </a:lnTo>
                  <a:lnTo>
                    <a:pt x="2327977" y="173151"/>
                  </a:lnTo>
                  <a:lnTo>
                    <a:pt x="2427982" y="181680"/>
                  </a:lnTo>
                  <a:lnTo>
                    <a:pt x="2527987" y="189762"/>
                  </a:lnTo>
                  <a:lnTo>
                    <a:pt x="2627991" y="197311"/>
                  </a:lnTo>
                  <a:lnTo>
                    <a:pt x="2727996" y="207234"/>
                  </a:lnTo>
                  <a:lnTo>
                    <a:pt x="2828001" y="219298"/>
                  </a:lnTo>
                  <a:lnTo>
                    <a:pt x="2928006" y="231617"/>
                  </a:lnTo>
                  <a:lnTo>
                    <a:pt x="3028011" y="242302"/>
                  </a:lnTo>
                  <a:lnTo>
                    <a:pt x="3128016" y="249966"/>
                  </a:lnTo>
                  <a:lnTo>
                    <a:pt x="3228021" y="259201"/>
                  </a:lnTo>
                  <a:lnTo>
                    <a:pt x="3328025" y="269477"/>
                  </a:lnTo>
                  <a:lnTo>
                    <a:pt x="3428030" y="278085"/>
                  </a:lnTo>
                  <a:lnTo>
                    <a:pt x="3528035" y="282326"/>
                  </a:lnTo>
                  <a:lnTo>
                    <a:pt x="3628040" y="282253"/>
                  </a:lnTo>
                  <a:lnTo>
                    <a:pt x="3728045" y="279706"/>
                  </a:lnTo>
                  <a:lnTo>
                    <a:pt x="3828050" y="275492"/>
                  </a:lnTo>
                  <a:lnTo>
                    <a:pt x="3928055" y="270417"/>
                  </a:lnTo>
                  <a:lnTo>
                    <a:pt x="4028059" y="265288"/>
                  </a:lnTo>
                  <a:lnTo>
                    <a:pt x="4128064" y="260912"/>
                  </a:lnTo>
                  <a:lnTo>
                    <a:pt x="4228069" y="257742"/>
                  </a:lnTo>
                  <a:lnTo>
                    <a:pt x="4328074" y="254018"/>
                  </a:lnTo>
                  <a:lnTo>
                    <a:pt x="4428079" y="249256"/>
                  </a:lnTo>
                  <a:lnTo>
                    <a:pt x="4528084" y="243321"/>
                  </a:lnTo>
                  <a:lnTo>
                    <a:pt x="4628089" y="236077"/>
                  </a:lnTo>
                  <a:lnTo>
                    <a:pt x="4728094" y="227404"/>
                  </a:lnTo>
                  <a:lnTo>
                    <a:pt x="4828098" y="217614"/>
                  </a:lnTo>
                  <a:lnTo>
                    <a:pt x="4928103" y="206873"/>
                  </a:lnTo>
                  <a:lnTo>
                    <a:pt x="5028108" y="195181"/>
                  </a:lnTo>
                  <a:lnTo>
                    <a:pt x="5128113" y="182540"/>
                  </a:lnTo>
                  <a:lnTo>
                    <a:pt x="5228118" y="168949"/>
                  </a:lnTo>
                  <a:lnTo>
                    <a:pt x="5328123" y="154411"/>
                  </a:lnTo>
                  <a:lnTo>
                    <a:pt x="5428128" y="138926"/>
                  </a:lnTo>
                  <a:lnTo>
                    <a:pt x="5528132" y="122495"/>
                  </a:lnTo>
                  <a:lnTo>
                    <a:pt x="5628137" y="105120"/>
                  </a:lnTo>
                  <a:lnTo>
                    <a:pt x="5728142" y="86800"/>
                  </a:lnTo>
                  <a:lnTo>
                    <a:pt x="5828147" y="67538"/>
                  </a:lnTo>
                  <a:lnTo>
                    <a:pt x="5928152" y="47333"/>
                  </a:lnTo>
                  <a:lnTo>
                    <a:pt x="6028157" y="26188"/>
                  </a:lnTo>
                  <a:lnTo>
                    <a:pt x="6128162" y="4103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0" name="pg40"/>
            <p:cNvSpPr/>
            <p:nvPr/>
          </p:nvSpPr>
          <p:spPr>
            <a:xfrm>
              <a:off x="941876" y="4487593"/>
              <a:ext cx="6145984" cy="823884"/>
            </a:xfrm>
            <a:custGeom>
              <a:avLst/>
              <a:pathLst>
                <a:path w="6145984" h="823884">
                  <a:moveTo>
                    <a:pt x="0" y="236899"/>
                  </a:moveTo>
                  <a:lnTo>
                    <a:pt x="27865" y="242507"/>
                  </a:lnTo>
                  <a:lnTo>
                    <a:pt x="127870" y="261503"/>
                  </a:lnTo>
                  <a:lnTo>
                    <a:pt x="227875" y="279350"/>
                  </a:lnTo>
                  <a:lnTo>
                    <a:pt x="327880" y="296037"/>
                  </a:lnTo>
                  <a:lnTo>
                    <a:pt x="427885" y="311556"/>
                  </a:lnTo>
                  <a:lnTo>
                    <a:pt x="527889" y="325913"/>
                  </a:lnTo>
                  <a:lnTo>
                    <a:pt x="627894" y="339128"/>
                  </a:lnTo>
                  <a:lnTo>
                    <a:pt x="727899" y="351243"/>
                  </a:lnTo>
                  <a:lnTo>
                    <a:pt x="827904" y="362326"/>
                  </a:lnTo>
                  <a:lnTo>
                    <a:pt x="927909" y="372478"/>
                  </a:lnTo>
                  <a:lnTo>
                    <a:pt x="1027914" y="381832"/>
                  </a:lnTo>
                  <a:lnTo>
                    <a:pt x="1127919" y="390548"/>
                  </a:lnTo>
                  <a:lnTo>
                    <a:pt x="1227923" y="398808"/>
                  </a:lnTo>
                  <a:lnTo>
                    <a:pt x="1327928" y="406800"/>
                  </a:lnTo>
                  <a:lnTo>
                    <a:pt x="1427933" y="414705"/>
                  </a:lnTo>
                  <a:lnTo>
                    <a:pt x="1527938" y="422676"/>
                  </a:lnTo>
                  <a:lnTo>
                    <a:pt x="1627943" y="431120"/>
                  </a:lnTo>
                  <a:lnTo>
                    <a:pt x="1727948" y="440858"/>
                  </a:lnTo>
                  <a:lnTo>
                    <a:pt x="1827953" y="451322"/>
                  </a:lnTo>
                  <a:lnTo>
                    <a:pt x="1927957" y="461826"/>
                  </a:lnTo>
                  <a:lnTo>
                    <a:pt x="2027962" y="471768"/>
                  </a:lnTo>
                  <a:lnTo>
                    <a:pt x="2127967" y="480692"/>
                  </a:lnTo>
                  <a:lnTo>
                    <a:pt x="2227972" y="488493"/>
                  </a:lnTo>
                  <a:lnTo>
                    <a:pt x="2327977" y="495801"/>
                  </a:lnTo>
                  <a:lnTo>
                    <a:pt x="2427982" y="501800"/>
                  </a:lnTo>
                  <a:lnTo>
                    <a:pt x="2527987" y="506363"/>
                  </a:lnTo>
                  <a:lnTo>
                    <a:pt x="2627991" y="510766"/>
                  </a:lnTo>
                  <a:lnTo>
                    <a:pt x="2727996" y="519101"/>
                  </a:lnTo>
                  <a:lnTo>
                    <a:pt x="2828001" y="529624"/>
                  </a:lnTo>
                  <a:lnTo>
                    <a:pt x="2928006" y="539158"/>
                  </a:lnTo>
                  <a:lnTo>
                    <a:pt x="3028011" y="545983"/>
                  </a:lnTo>
                  <a:lnTo>
                    <a:pt x="3128016" y="550013"/>
                  </a:lnTo>
                  <a:lnTo>
                    <a:pt x="3228021" y="555928"/>
                  </a:lnTo>
                  <a:lnTo>
                    <a:pt x="3328025" y="561377"/>
                  </a:lnTo>
                  <a:lnTo>
                    <a:pt x="3428030" y="563539"/>
                  </a:lnTo>
                  <a:lnTo>
                    <a:pt x="3528035" y="562030"/>
                  </a:lnTo>
                  <a:lnTo>
                    <a:pt x="3628040" y="557701"/>
                  </a:lnTo>
                  <a:lnTo>
                    <a:pt x="3728045" y="550980"/>
                  </a:lnTo>
                  <a:lnTo>
                    <a:pt x="3828050" y="542133"/>
                  </a:lnTo>
                  <a:lnTo>
                    <a:pt x="3928055" y="531859"/>
                  </a:lnTo>
                  <a:lnTo>
                    <a:pt x="4028059" y="521386"/>
                  </a:lnTo>
                  <a:lnTo>
                    <a:pt x="4128064" y="512349"/>
                  </a:lnTo>
                  <a:lnTo>
                    <a:pt x="4228069" y="505883"/>
                  </a:lnTo>
                  <a:lnTo>
                    <a:pt x="4328074" y="499137"/>
                  </a:lnTo>
                  <a:lnTo>
                    <a:pt x="4428079" y="491069"/>
                  </a:lnTo>
                  <a:lnTo>
                    <a:pt x="4528084" y="481324"/>
                  </a:lnTo>
                  <a:lnTo>
                    <a:pt x="4628089" y="469690"/>
                  </a:lnTo>
                  <a:lnTo>
                    <a:pt x="4728094" y="456036"/>
                  </a:lnTo>
                  <a:lnTo>
                    <a:pt x="4828098" y="440514"/>
                  </a:lnTo>
                  <a:lnTo>
                    <a:pt x="4928103" y="423047"/>
                  </a:lnTo>
                  <a:lnTo>
                    <a:pt x="5028108" y="403394"/>
                  </a:lnTo>
                  <a:lnTo>
                    <a:pt x="5128113" y="381328"/>
                  </a:lnTo>
                  <a:lnTo>
                    <a:pt x="5228118" y="356657"/>
                  </a:lnTo>
                  <a:lnTo>
                    <a:pt x="5328123" y="329246"/>
                  </a:lnTo>
                  <a:lnTo>
                    <a:pt x="5428128" y="299015"/>
                  </a:lnTo>
                  <a:lnTo>
                    <a:pt x="5528132" y="265934"/>
                  </a:lnTo>
                  <a:lnTo>
                    <a:pt x="5628137" y="230010"/>
                  </a:lnTo>
                  <a:lnTo>
                    <a:pt x="5728142" y="191276"/>
                  </a:lnTo>
                  <a:lnTo>
                    <a:pt x="5828147" y="149780"/>
                  </a:lnTo>
                  <a:lnTo>
                    <a:pt x="5928152" y="105575"/>
                  </a:lnTo>
                  <a:lnTo>
                    <a:pt x="6028157" y="58719"/>
                  </a:lnTo>
                  <a:lnTo>
                    <a:pt x="6128162" y="9266"/>
                  </a:lnTo>
                  <a:lnTo>
                    <a:pt x="6145984" y="0"/>
                  </a:lnTo>
                  <a:lnTo>
                    <a:pt x="6145984" y="674060"/>
                  </a:lnTo>
                  <a:lnTo>
                    <a:pt x="6128162" y="672386"/>
                  </a:lnTo>
                  <a:lnTo>
                    <a:pt x="6028157" y="664171"/>
                  </a:lnTo>
                  <a:lnTo>
                    <a:pt x="5928152" y="657185"/>
                  </a:lnTo>
                  <a:lnTo>
                    <a:pt x="5828147" y="651485"/>
                  </a:lnTo>
                  <a:lnTo>
                    <a:pt x="5728142" y="647129"/>
                  </a:lnTo>
                  <a:lnTo>
                    <a:pt x="5628137" y="644174"/>
                  </a:lnTo>
                  <a:lnTo>
                    <a:pt x="5528132" y="642667"/>
                  </a:lnTo>
                  <a:lnTo>
                    <a:pt x="5428128" y="642644"/>
                  </a:lnTo>
                  <a:lnTo>
                    <a:pt x="5328123" y="644114"/>
                  </a:lnTo>
                  <a:lnTo>
                    <a:pt x="5228118" y="647047"/>
                  </a:lnTo>
                  <a:lnTo>
                    <a:pt x="5128113" y="651366"/>
                  </a:lnTo>
                  <a:lnTo>
                    <a:pt x="5028108" y="656936"/>
                  </a:lnTo>
                  <a:lnTo>
                    <a:pt x="4928103" y="663569"/>
                  </a:lnTo>
                  <a:lnTo>
                    <a:pt x="4828098" y="671039"/>
                  </a:lnTo>
                  <a:lnTo>
                    <a:pt x="4728094" y="679105"/>
                  </a:lnTo>
                  <a:lnTo>
                    <a:pt x="4628089" y="687256"/>
                  </a:lnTo>
                  <a:lnTo>
                    <a:pt x="4528084" y="694833"/>
                  </a:lnTo>
                  <a:lnTo>
                    <a:pt x="4428079" y="702042"/>
                  </a:lnTo>
                  <a:lnTo>
                    <a:pt x="4328074" y="709057"/>
                  </a:lnTo>
                  <a:lnTo>
                    <a:pt x="4228069" y="715909"/>
                  </a:lnTo>
                  <a:lnTo>
                    <a:pt x="4128064" y="722769"/>
                  </a:lnTo>
                  <a:lnTo>
                    <a:pt x="4028059" y="730965"/>
                  </a:lnTo>
                  <a:lnTo>
                    <a:pt x="3928055" y="740389"/>
                  </a:lnTo>
                  <a:lnTo>
                    <a:pt x="3828050" y="750578"/>
                  </a:lnTo>
                  <a:lnTo>
                    <a:pt x="3728045" y="760662"/>
                  </a:lnTo>
                  <a:lnTo>
                    <a:pt x="3628040" y="769244"/>
                  </a:lnTo>
                  <a:lnTo>
                    <a:pt x="3528035" y="774494"/>
                  </a:lnTo>
                  <a:lnTo>
                    <a:pt x="3428030" y="773753"/>
                  </a:lnTo>
                  <a:lnTo>
                    <a:pt x="3328025" y="768464"/>
                  </a:lnTo>
                  <a:lnTo>
                    <a:pt x="3228021" y="762699"/>
                  </a:lnTo>
                  <a:lnTo>
                    <a:pt x="3128016" y="758105"/>
                  </a:lnTo>
                  <a:lnTo>
                    <a:pt x="3028011" y="752574"/>
                  </a:lnTo>
                  <a:lnTo>
                    <a:pt x="2928006" y="741918"/>
                  </a:lnTo>
                  <a:lnTo>
                    <a:pt x="2828001" y="729718"/>
                  </a:lnTo>
                  <a:lnTo>
                    <a:pt x="2727996" y="718916"/>
                  </a:lnTo>
                  <a:lnTo>
                    <a:pt x="2627991" y="711005"/>
                  </a:lnTo>
                  <a:lnTo>
                    <a:pt x="2527987" y="705315"/>
                  </a:lnTo>
                  <a:lnTo>
                    <a:pt x="2427982" y="699459"/>
                  </a:lnTo>
                  <a:lnTo>
                    <a:pt x="2327977" y="694053"/>
                  </a:lnTo>
                  <a:lnTo>
                    <a:pt x="2227972" y="688630"/>
                  </a:lnTo>
                  <a:lnTo>
                    <a:pt x="2127967" y="681991"/>
                  </a:lnTo>
                  <a:lnTo>
                    <a:pt x="2027962" y="674670"/>
                  </a:lnTo>
                  <a:lnTo>
                    <a:pt x="1927957" y="667429"/>
                  </a:lnTo>
                  <a:lnTo>
                    <a:pt x="1827953" y="660769"/>
                  </a:lnTo>
                  <a:lnTo>
                    <a:pt x="1727948" y="655048"/>
                  </a:lnTo>
                  <a:lnTo>
                    <a:pt x="1627943" y="650536"/>
                  </a:lnTo>
                  <a:lnTo>
                    <a:pt x="1527938" y="647477"/>
                  </a:lnTo>
                  <a:lnTo>
                    <a:pt x="1427933" y="645737"/>
                  </a:lnTo>
                  <a:lnTo>
                    <a:pt x="1327928" y="645318"/>
                  </a:lnTo>
                  <a:lnTo>
                    <a:pt x="1227923" y="646349"/>
                  </a:lnTo>
                  <a:lnTo>
                    <a:pt x="1127919" y="648985"/>
                  </a:lnTo>
                  <a:lnTo>
                    <a:pt x="1027914" y="653387"/>
                  </a:lnTo>
                  <a:lnTo>
                    <a:pt x="927909" y="659711"/>
                  </a:lnTo>
                  <a:lnTo>
                    <a:pt x="827904" y="668093"/>
                  </a:lnTo>
                  <a:lnTo>
                    <a:pt x="727899" y="678637"/>
                  </a:lnTo>
                  <a:lnTo>
                    <a:pt x="627894" y="691420"/>
                  </a:lnTo>
                  <a:lnTo>
                    <a:pt x="527889" y="706484"/>
                  </a:lnTo>
                  <a:lnTo>
                    <a:pt x="427885" y="723845"/>
                  </a:lnTo>
                  <a:lnTo>
                    <a:pt x="327880" y="743497"/>
                  </a:lnTo>
                  <a:lnTo>
                    <a:pt x="227875" y="765418"/>
                  </a:lnTo>
                  <a:lnTo>
                    <a:pt x="127870" y="789578"/>
                  </a:lnTo>
                  <a:lnTo>
                    <a:pt x="27865" y="815937"/>
                  </a:lnTo>
                  <a:lnTo>
                    <a:pt x="0" y="823884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41" name="pl41"/>
            <p:cNvSpPr/>
            <p:nvPr/>
          </p:nvSpPr>
          <p:spPr>
            <a:xfrm>
              <a:off x="941876" y="4487593"/>
              <a:ext cx="6145984" cy="563539"/>
            </a:xfrm>
            <a:custGeom>
              <a:avLst/>
              <a:pathLst>
                <a:path w="6145984" h="563539">
                  <a:moveTo>
                    <a:pt x="0" y="236899"/>
                  </a:moveTo>
                  <a:lnTo>
                    <a:pt x="27865" y="242507"/>
                  </a:lnTo>
                  <a:lnTo>
                    <a:pt x="127870" y="261503"/>
                  </a:lnTo>
                  <a:lnTo>
                    <a:pt x="227875" y="279350"/>
                  </a:lnTo>
                  <a:lnTo>
                    <a:pt x="327880" y="296037"/>
                  </a:lnTo>
                  <a:lnTo>
                    <a:pt x="427885" y="311556"/>
                  </a:lnTo>
                  <a:lnTo>
                    <a:pt x="527889" y="325913"/>
                  </a:lnTo>
                  <a:lnTo>
                    <a:pt x="627894" y="339128"/>
                  </a:lnTo>
                  <a:lnTo>
                    <a:pt x="727899" y="351243"/>
                  </a:lnTo>
                  <a:lnTo>
                    <a:pt x="827904" y="362326"/>
                  </a:lnTo>
                  <a:lnTo>
                    <a:pt x="927909" y="372478"/>
                  </a:lnTo>
                  <a:lnTo>
                    <a:pt x="1027914" y="381832"/>
                  </a:lnTo>
                  <a:lnTo>
                    <a:pt x="1127919" y="390548"/>
                  </a:lnTo>
                  <a:lnTo>
                    <a:pt x="1227923" y="398808"/>
                  </a:lnTo>
                  <a:lnTo>
                    <a:pt x="1327928" y="406800"/>
                  </a:lnTo>
                  <a:lnTo>
                    <a:pt x="1427933" y="414705"/>
                  </a:lnTo>
                  <a:lnTo>
                    <a:pt x="1527938" y="422676"/>
                  </a:lnTo>
                  <a:lnTo>
                    <a:pt x="1627943" y="431120"/>
                  </a:lnTo>
                  <a:lnTo>
                    <a:pt x="1727948" y="440858"/>
                  </a:lnTo>
                  <a:lnTo>
                    <a:pt x="1827953" y="451322"/>
                  </a:lnTo>
                  <a:lnTo>
                    <a:pt x="1927957" y="461826"/>
                  </a:lnTo>
                  <a:lnTo>
                    <a:pt x="2027962" y="471768"/>
                  </a:lnTo>
                  <a:lnTo>
                    <a:pt x="2127967" y="480692"/>
                  </a:lnTo>
                  <a:lnTo>
                    <a:pt x="2227972" y="488493"/>
                  </a:lnTo>
                  <a:lnTo>
                    <a:pt x="2327977" y="495801"/>
                  </a:lnTo>
                  <a:lnTo>
                    <a:pt x="2427982" y="501800"/>
                  </a:lnTo>
                  <a:lnTo>
                    <a:pt x="2527987" y="506363"/>
                  </a:lnTo>
                  <a:lnTo>
                    <a:pt x="2627991" y="510766"/>
                  </a:lnTo>
                  <a:lnTo>
                    <a:pt x="2727996" y="519101"/>
                  </a:lnTo>
                  <a:lnTo>
                    <a:pt x="2828001" y="529624"/>
                  </a:lnTo>
                  <a:lnTo>
                    <a:pt x="2928006" y="539158"/>
                  </a:lnTo>
                  <a:lnTo>
                    <a:pt x="3028011" y="545983"/>
                  </a:lnTo>
                  <a:lnTo>
                    <a:pt x="3128016" y="550013"/>
                  </a:lnTo>
                  <a:lnTo>
                    <a:pt x="3228021" y="555928"/>
                  </a:lnTo>
                  <a:lnTo>
                    <a:pt x="3328025" y="561377"/>
                  </a:lnTo>
                  <a:lnTo>
                    <a:pt x="3428030" y="563539"/>
                  </a:lnTo>
                  <a:lnTo>
                    <a:pt x="3528035" y="562030"/>
                  </a:lnTo>
                  <a:lnTo>
                    <a:pt x="3628040" y="557701"/>
                  </a:lnTo>
                  <a:lnTo>
                    <a:pt x="3728045" y="550980"/>
                  </a:lnTo>
                  <a:lnTo>
                    <a:pt x="3828050" y="542133"/>
                  </a:lnTo>
                  <a:lnTo>
                    <a:pt x="3928055" y="531859"/>
                  </a:lnTo>
                  <a:lnTo>
                    <a:pt x="4028059" y="521386"/>
                  </a:lnTo>
                  <a:lnTo>
                    <a:pt x="4128064" y="512349"/>
                  </a:lnTo>
                  <a:lnTo>
                    <a:pt x="4228069" y="505883"/>
                  </a:lnTo>
                  <a:lnTo>
                    <a:pt x="4328074" y="499137"/>
                  </a:lnTo>
                  <a:lnTo>
                    <a:pt x="4428079" y="491069"/>
                  </a:lnTo>
                  <a:lnTo>
                    <a:pt x="4528084" y="481324"/>
                  </a:lnTo>
                  <a:lnTo>
                    <a:pt x="4628089" y="469690"/>
                  </a:lnTo>
                  <a:lnTo>
                    <a:pt x="4728094" y="456036"/>
                  </a:lnTo>
                  <a:lnTo>
                    <a:pt x="4828098" y="440514"/>
                  </a:lnTo>
                  <a:lnTo>
                    <a:pt x="4928103" y="423047"/>
                  </a:lnTo>
                  <a:lnTo>
                    <a:pt x="5028108" y="403394"/>
                  </a:lnTo>
                  <a:lnTo>
                    <a:pt x="5128113" y="381328"/>
                  </a:lnTo>
                  <a:lnTo>
                    <a:pt x="5228118" y="356657"/>
                  </a:lnTo>
                  <a:lnTo>
                    <a:pt x="5328123" y="329246"/>
                  </a:lnTo>
                  <a:lnTo>
                    <a:pt x="5428128" y="299015"/>
                  </a:lnTo>
                  <a:lnTo>
                    <a:pt x="5528132" y="265934"/>
                  </a:lnTo>
                  <a:lnTo>
                    <a:pt x="5628137" y="230010"/>
                  </a:lnTo>
                  <a:lnTo>
                    <a:pt x="5728142" y="191276"/>
                  </a:lnTo>
                  <a:lnTo>
                    <a:pt x="5828147" y="149780"/>
                  </a:lnTo>
                  <a:lnTo>
                    <a:pt x="5928152" y="105575"/>
                  </a:lnTo>
                  <a:lnTo>
                    <a:pt x="6028157" y="58719"/>
                  </a:lnTo>
                  <a:lnTo>
                    <a:pt x="6128162" y="9266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2" name="pl42"/>
            <p:cNvSpPr/>
            <p:nvPr/>
          </p:nvSpPr>
          <p:spPr>
            <a:xfrm>
              <a:off x="941876" y="5130238"/>
              <a:ext cx="6145984" cy="181239"/>
            </a:xfrm>
            <a:custGeom>
              <a:avLst/>
              <a:pathLst>
                <a:path w="6145984" h="181239">
                  <a:moveTo>
                    <a:pt x="6145984" y="31415"/>
                  </a:moveTo>
                  <a:lnTo>
                    <a:pt x="6128162" y="29742"/>
                  </a:lnTo>
                  <a:lnTo>
                    <a:pt x="6028157" y="21526"/>
                  </a:lnTo>
                  <a:lnTo>
                    <a:pt x="5928152" y="14540"/>
                  </a:lnTo>
                  <a:lnTo>
                    <a:pt x="5828147" y="8840"/>
                  </a:lnTo>
                  <a:lnTo>
                    <a:pt x="5728142" y="4484"/>
                  </a:lnTo>
                  <a:lnTo>
                    <a:pt x="5628137" y="1529"/>
                  </a:lnTo>
                  <a:lnTo>
                    <a:pt x="5528132" y="22"/>
                  </a:lnTo>
                  <a:lnTo>
                    <a:pt x="5428128" y="0"/>
                  </a:lnTo>
                  <a:lnTo>
                    <a:pt x="5328123" y="1469"/>
                  </a:lnTo>
                  <a:lnTo>
                    <a:pt x="5228118" y="4402"/>
                  </a:lnTo>
                  <a:lnTo>
                    <a:pt x="5128113" y="8721"/>
                  </a:lnTo>
                  <a:lnTo>
                    <a:pt x="5028108" y="14292"/>
                  </a:lnTo>
                  <a:lnTo>
                    <a:pt x="4928103" y="20925"/>
                  </a:lnTo>
                  <a:lnTo>
                    <a:pt x="4828098" y="28394"/>
                  </a:lnTo>
                  <a:lnTo>
                    <a:pt x="4728094" y="36460"/>
                  </a:lnTo>
                  <a:lnTo>
                    <a:pt x="4628089" y="44611"/>
                  </a:lnTo>
                  <a:lnTo>
                    <a:pt x="4528084" y="52188"/>
                  </a:lnTo>
                  <a:lnTo>
                    <a:pt x="4428079" y="59398"/>
                  </a:lnTo>
                  <a:lnTo>
                    <a:pt x="4328074" y="66412"/>
                  </a:lnTo>
                  <a:lnTo>
                    <a:pt x="4228069" y="73264"/>
                  </a:lnTo>
                  <a:lnTo>
                    <a:pt x="4128064" y="80124"/>
                  </a:lnTo>
                  <a:lnTo>
                    <a:pt x="4028059" y="88320"/>
                  </a:lnTo>
                  <a:lnTo>
                    <a:pt x="3928055" y="97744"/>
                  </a:lnTo>
                  <a:lnTo>
                    <a:pt x="3828050" y="107933"/>
                  </a:lnTo>
                  <a:lnTo>
                    <a:pt x="3728045" y="118017"/>
                  </a:lnTo>
                  <a:lnTo>
                    <a:pt x="3628040" y="126599"/>
                  </a:lnTo>
                  <a:lnTo>
                    <a:pt x="3528035" y="131849"/>
                  </a:lnTo>
                  <a:lnTo>
                    <a:pt x="3428030" y="131108"/>
                  </a:lnTo>
                  <a:lnTo>
                    <a:pt x="3328025" y="125819"/>
                  </a:lnTo>
                  <a:lnTo>
                    <a:pt x="3228021" y="120054"/>
                  </a:lnTo>
                  <a:lnTo>
                    <a:pt x="3128016" y="115460"/>
                  </a:lnTo>
                  <a:lnTo>
                    <a:pt x="3028011" y="109930"/>
                  </a:lnTo>
                  <a:lnTo>
                    <a:pt x="2928006" y="99273"/>
                  </a:lnTo>
                  <a:lnTo>
                    <a:pt x="2828001" y="87073"/>
                  </a:lnTo>
                  <a:lnTo>
                    <a:pt x="2727996" y="76272"/>
                  </a:lnTo>
                  <a:lnTo>
                    <a:pt x="2627991" y="68360"/>
                  </a:lnTo>
                  <a:lnTo>
                    <a:pt x="2527987" y="62670"/>
                  </a:lnTo>
                  <a:lnTo>
                    <a:pt x="2427982" y="56815"/>
                  </a:lnTo>
                  <a:lnTo>
                    <a:pt x="2327977" y="51409"/>
                  </a:lnTo>
                  <a:lnTo>
                    <a:pt x="2227972" y="45985"/>
                  </a:lnTo>
                  <a:lnTo>
                    <a:pt x="2127967" y="39346"/>
                  </a:lnTo>
                  <a:lnTo>
                    <a:pt x="2027962" y="32025"/>
                  </a:lnTo>
                  <a:lnTo>
                    <a:pt x="1927957" y="24784"/>
                  </a:lnTo>
                  <a:lnTo>
                    <a:pt x="1827953" y="18125"/>
                  </a:lnTo>
                  <a:lnTo>
                    <a:pt x="1727948" y="12403"/>
                  </a:lnTo>
                  <a:lnTo>
                    <a:pt x="1627943" y="7891"/>
                  </a:lnTo>
                  <a:lnTo>
                    <a:pt x="1527938" y="4832"/>
                  </a:lnTo>
                  <a:lnTo>
                    <a:pt x="1427933" y="3092"/>
                  </a:lnTo>
                  <a:lnTo>
                    <a:pt x="1327928" y="2673"/>
                  </a:lnTo>
                  <a:lnTo>
                    <a:pt x="1227923" y="3705"/>
                  </a:lnTo>
                  <a:lnTo>
                    <a:pt x="1127919" y="6340"/>
                  </a:lnTo>
                  <a:lnTo>
                    <a:pt x="1027914" y="10743"/>
                  </a:lnTo>
                  <a:lnTo>
                    <a:pt x="927909" y="17067"/>
                  </a:lnTo>
                  <a:lnTo>
                    <a:pt x="827904" y="25448"/>
                  </a:lnTo>
                  <a:lnTo>
                    <a:pt x="727899" y="35993"/>
                  </a:lnTo>
                  <a:lnTo>
                    <a:pt x="627894" y="48775"/>
                  </a:lnTo>
                  <a:lnTo>
                    <a:pt x="527889" y="63839"/>
                  </a:lnTo>
                  <a:lnTo>
                    <a:pt x="427885" y="81200"/>
                  </a:lnTo>
                  <a:lnTo>
                    <a:pt x="327880" y="100852"/>
                  </a:lnTo>
                  <a:lnTo>
                    <a:pt x="227875" y="122774"/>
                  </a:lnTo>
                  <a:lnTo>
                    <a:pt x="127870" y="146933"/>
                  </a:lnTo>
                  <a:lnTo>
                    <a:pt x="27865" y="173293"/>
                  </a:lnTo>
                  <a:lnTo>
                    <a:pt x="0" y="181239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3" name="pl43"/>
            <p:cNvSpPr/>
            <p:nvPr/>
          </p:nvSpPr>
          <p:spPr>
            <a:xfrm>
              <a:off x="941876" y="4824624"/>
              <a:ext cx="6145984" cy="331616"/>
            </a:xfrm>
            <a:custGeom>
              <a:avLst/>
              <a:pathLst>
                <a:path w="6145984" h="331616">
                  <a:moveTo>
                    <a:pt x="0" y="193361"/>
                  </a:moveTo>
                  <a:lnTo>
                    <a:pt x="27865" y="192192"/>
                  </a:lnTo>
                  <a:lnTo>
                    <a:pt x="127870" y="188510"/>
                  </a:lnTo>
                  <a:lnTo>
                    <a:pt x="227875" y="185354"/>
                  </a:lnTo>
                  <a:lnTo>
                    <a:pt x="327880" y="182736"/>
                  </a:lnTo>
                  <a:lnTo>
                    <a:pt x="427885" y="180670"/>
                  </a:lnTo>
                  <a:lnTo>
                    <a:pt x="527889" y="179168"/>
                  </a:lnTo>
                  <a:lnTo>
                    <a:pt x="627894" y="178244"/>
                  </a:lnTo>
                  <a:lnTo>
                    <a:pt x="727899" y="177910"/>
                  </a:lnTo>
                  <a:lnTo>
                    <a:pt x="827904" y="178179"/>
                  </a:lnTo>
                  <a:lnTo>
                    <a:pt x="927909" y="179065"/>
                  </a:lnTo>
                  <a:lnTo>
                    <a:pt x="1027914" y="180579"/>
                  </a:lnTo>
                  <a:lnTo>
                    <a:pt x="1127919" y="182736"/>
                  </a:lnTo>
                  <a:lnTo>
                    <a:pt x="1227923" y="185549"/>
                  </a:lnTo>
                  <a:lnTo>
                    <a:pt x="1327928" y="189029"/>
                  </a:lnTo>
                  <a:lnTo>
                    <a:pt x="1427933" y="193191"/>
                  </a:lnTo>
                  <a:lnTo>
                    <a:pt x="1527938" y="198046"/>
                  </a:lnTo>
                  <a:lnTo>
                    <a:pt x="1627943" y="203797"/>
                  </a:lnTo>
                  <a:lnTo>
                    <a:pt x="1727948" y="210922"/>
                  </a:lnTo>
                  <a:lnTo>
                    <a:pt x="1827953" y="219015"/>
                  </a:lnTo>
                  <a:lnTo>
                    <a:pt x="1927957" y="227597"/>
                  </a:lnTo>
                  <a:lnTo>
                    <a:pt x="2027962" y="236189"/>
                  </a:lnTo>
                  <a:lnTo>
                    <a:pt x="2127967" y="244311"/>
                  </a:lnTo>
                  <a:lnTo>
                    <a:pt x="2227972" y="251531"/>
                  </a:lnTo>
                  <a:lnTo>
                    <a:pt x="2327977" y="257897"/>
                  </a:lnTo>
                  <a:lnTo>
                    <a:pt x="2427982" y="263600"/>
                  </a:lnTo>
                  <a:lnTo>
                    <a:pt x="2527987" y="268809"/>
                  </a:lnTo>
                  <a:lnTo>
                    <a:pt x="2627991" y="273855"/>
                  </a:lnTo>
                  <a:lnTo>
                    <a:pt x="2727996" y="281979"/>
                  </a:lnTo>
                  <a:lnTo>
                    <a:pt x="2828001" y="292641"/>
                  </a:lnTo>
                  <a:lnTo>
                    <a:pt x="2928006" y="303508"/>
                  </a:lnTo>
                  <a:lnTo>
                    <a:pt x="3028011" y="312248"/>
                  </a:lnTo>
                  <a:lnTo>
                    <a:pt x="3128016" y="317029"/>
                  </a:lnTo>
                  <a:lnTo>
                    <a:pt x="3228021" y="322283"/>
                  </a:lnTo>
                  <a:lnTo>
                    <a:pt x="3328025" y="327891"/>
                  </a:lnTo>
                  <a:lnTo>
                    <a:pt x="3428030" y="331616"/>
                  </a:lnTo>
                  <a:lnTo>
                    <a:pt x="3528035" y="331232"/>
                  </a:lnTo>
                  <a:lnTo>
                    <a:pt x="3628040" y="326442"/>
                  </a:lnTo>
                  <a:lnTo>
                    <a:pt x="3728045" y="318791"/>
                  </a:lnTo>
                  <a:lnTo>
                    <a:pt x="3828050" y="309325"/>
                  </a:lnTo>
                  <a:lnTo>
                    <a:pt x="3928055" y="299094"/>
                  </a:lnTo>
                  <a:lnTo>
                    <a:pt x="4028059" y="289145"/>
                  </a:lnTo>
                  <a:lnTo>
                    <a:pt x="4128064" y="280529"/>
                  </a:lnTo>
                  <a:lnTo>
                    <a:pt x="4228069" y="273866"/>
                  </a:lnTo>
                  <a:lnTo>
                    <a:pt x="4328074" y="267067"/>
                  </a:lnTo>
                  <a:lnTo>
                    <a:pt x="4428079" y="259525"/>
                  </a:lnTo>
                  <a:lnTo>
                    <a:pt x="4528084" y="251048"/>
                  </a:lnTo>
                  <a:lnTo>
                    <a:pt x="4628089" y="241443"/>
                  </a:lnTo>
                  <a:lnTo>
                    <a:pt x="4728094" y="230540"/>
                  </a:lnTo>
                  <a:lnTo>
                    <a:pt x="4828098" y="218746"/>
                  </a:lnTo>
                  <a:lnTo>
                    <a:pt x="4928103" y="206278"/>
                  </a:lnTo>
                  <a:lnTo>
                    <a:pt x="5028108" y="193135"/>
                  </a:lnTo>
                  <a:lnTo>
                    <a:pt x="5128113" y="179317"/>
                  </a:lnTo>
                  <a:lnTo>
                    <a:pt x="5228118" y="164822"/>
                  </a:lnTo>
                  <a:lnTo>
                    <a:pt x="5328123" y="149649"/>
                  </a:lnTo>
                  <a:lnTo>
                    <a:pt x="5428128" y="133799"/>
                  </a:lnTo>
                  <a:lnTo>
                    <a:pt x="5528132" y="117270"/>
                  </a:lnTo>
                  <a:lnTo>
                    <a:pt x="5628137" y="100062"/>
                  </a:lnTo>
                  <a:lnTo>
                    <a:pt x="5728142" y="82172"/>
                  </a:lnTo>
                  <a:lnTo>
                    <a:pt x="5828147" y="63602"/>
                  </a:lnTo>
                  <a:lnTo>
                    <a:pt x="5928152" y="44350"/>
                  </a:lnTo>
                  <a:lnTo>
                    <a:pt x="6028157" y="24415"/>
                  </a:lnTo>
                  <a:lnTo>
                    <a:pt x="6128162" y="3796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4" name="tx44"/>
            <p:cNvSpPr/>
            <p:nvPr/>
          </p:nvSpPr>
          <p:spPr>
            <a:xfrm>
              <a:off x="817066" y="5171210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754887" y="425613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754887" y="334106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754887" y="242598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692708" y="1510912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1171541" y="5456905"/>
              <a:ext cx="99395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-3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2288993" y="5456905"/>
              <a:ext cx="99395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</a:t>
              </a:r>
            </a:p>
          </p:txBody>
        </p:sp>
        <p:sp>
          <p:nvSpPr>
            <p:cNvPr id="51" name="tx51"/>
            <p:cNvSpPr/>
            <p:nvPr/>
          </p:nvSpPr>
          <p:spPr>
            <a:xfrm>
              <a:off x="3406445" y="5456905"/>
              <a:ext cx="99395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-1</a:t>
              </a:r>
            </a:p>
          </p:txBody>
        </p:sp>
        <p:sp>
          <p:nvSpPr>
            <p:cNvPr id="52" name="tx52"/>
            <p:cNvSpPr/>
            <p:nvPr/>
          </p:nvSpPr>
          <p:spPr>
            <a:xfrm>
              <a:off x="4542504" y="545690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53" name="tx53"/>
            <p:cNvSpPr/>
            <p:nvPr/>
          </p:nvSpPr>
          <p:spPr>
            <a:xfrm>
              <a:off x="5659956" y="545690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54" name="tx54"/>
            <p:cNvSpPr/>
            <p:nvPr/>
          </p:nvSpPr>
          <p:spPr>
            <a:xfrm>
              <a:off x="6777408" y="545690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</a:t>
              </a:r>
            </a:p>
          </p:txBody>
        </p:sp>
        <p:sp>
          <p:nvSpPr>
            <p:cNvPr id="55" name="tx55"/>
            <p:cNvSpPr/>
            <p:nvPr/>
          </p:nvSpPr>
          <p:spPr>
            <a:xfrm>
              <a:off x="3347310" y="5596581"/>
              <a:ext cx="1335115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Muscle Z-score (SMI)</a:t>
              </a:r>
            </a:p>
          </p:txBody>
        </p:sp>
        <p:sp>
          <p:nvSpPr>
            <p:cNvPr id="56" name="tx56"/>
            <p:cNvSpPr/>
            <p:nvPr/>
          </p:nvSpPr>
          <p:spPr>
            <a:xfrm rot="-5400000">
              <a:off x="126327" y="3331003"/>
              <a:ext cx="9011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underdosed</a:t>
              </a:r>
            </a:p>
          </p:txBody>
        </p:sp>
        <p:sp>
          <p:nvSpPr>
            <p:cNvPr id="57" name="rc57"/>
            <p:cNvSpPr/>
            <p:nvPr/>
          </p:nvSpPr>
          <p:spPr>
            <a:xfrm>
              <a:off x="7296628" y="2832472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8" name="pl58"/>
            <p:cNvSpPr/>
            <p:nvPr/>
          </p:nvSpPr>
          <p:spPr>
            <a:xfrm>
              <a:off x="7318573" y="294220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9" name="rc59"/>
            <p:cNvSpPr/>
            <p:nvPr/>
          </p:nvSpPr>
          <p:spPr>
            <a:xfrm>
              <a:off x="7296628" y="3051928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60" name="pl60"/>
            <p:cNvSpPr/>
            <p:nvPr/>
          </p:nvSpPr>
          <p:spPr>
            <a:xfrm>
              <a:off x="7318573" y="316165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1" name="rc61"/>
            <p:cNvSpPr/>
            <p:nvPr/>
          </p:nvSpPr>
          <p:spPr>
            <a:xfrm>
              <a:off x="7296628" y="3271384"/>
              <a:ext cx="219455" cy="219456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62" name="pl62"/>
            <p:cNvSpPr/>
            <p:nvPr/>
          </p:nvSpPr>
          <p:spPr>
            <a:xfrm>
              <a:off x="7318573" y="338111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3" name="rc63"/>
            <p:cNvSpPr/>
            <p:nvPr/>
          </p:nvSpPr>
          <p:spPr>
            <a:xfrm>
              <a:off x="7296628" y="3490840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64" name="pl64"/>
            <p:cNvSpPr/>
            <p:nvPr/>
          </p:nvSpPr>
          <p:spPr>
            <a:xfrm>
              <a:off x="7318573" y="360056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5" name="rc65"/>
            <p:cNvSpPr/>
            <p:nvPr/>
          </p:nvSpPr>
          <p:spPr>
            <a:xfrm>
              <a:off x="7296628" y="3710296"/>
              <a:ext cx="219455" cy="219456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66" name="pl66"/>
            <p:cNvSpPr/>
            <p:nvPr/>
          </p:nvSpPr>
          <p:spPr>
            <a:xfrm>
              <a:off x="7318573" y="382002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7" name="tx67"/>
            <p:cNvSpPr/>
            <p:nvPr/>
          </p:nvSpPr>
          <p:spPr>
            <a:xfrm>
              <a:off x="7585673" y="290214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68" name="tx68"/>
            <p:cNvSpPr/>
            <p:nvPr/>
          </p:nvSpPr>
          <p:spPr>
            <a:xfrm>
              <a:off x="7585673" y="312160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69" name="tx69"/>
            <p:cNvSpPr/>
            <p:nvPr/>
          </p:nvSpPr>
          <p:spPr>
            <a:xfrm>
              <a:off x="7585673" y="334106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70" name="tx70"/>
            <p:cNvSpPr/>
            <p:nvPr/>
          </p:nvSpPr>
          <p:spPr>
            <a:xfrm>
              <a:off x="7585673" y="356051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71" name="tx71"/>
            <p:cNvSpPr/>
            <p:nvPr/>
          </p:nvSpPr>
          <p:spPr>
            <a:xfrm>
              <a:off x="7585673" y="377997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72" name="tx72"/>
            <p:cNvSpPr/>
            <p:nvPr/>
          </p:nvSpPr>
          <p:spPr>
            <a:xfrm>
              <a:off x="941876" y="1166869"/>
              <a:ext cx="1825142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eGFRcr-cys · CKD-EPI 2021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5372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38649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23575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850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779965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2897416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401486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5132320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6249772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41876" y="521126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41876" y="4296186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41876" y="3381112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41876" y="2466037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941876" y="155096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122123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2338690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3456142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4573594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5691046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680849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4" name="pg24"/>
            <p:cNvSpPr/>
            <p:nvPr/>
          </p:nvSpPr>
          <p:spPr>
            <a:xfrm>
              <a:off x="941876" y="4510816"/>
              <a:ext cx="6145984" cy="883459"/>
            </a:xfrm>
            <a:custGeom>
              <a:avLst/>
              <a:pathLst>
                <a:path w="6145984" h="883459">
                  <a:moveTo>
                    <a:pt x="0" y="461694"/>
                  </a:moveTo>
                  <a:lnTo>
                    <a:pt x="27865" y="467719"/>
                  </a:lnTo>
                  <a:lnTo>
                    <a:pt x="127870" y="487783"/>
                  </a:lnTo>
                  <a:lnTo>
                    <a:pt x="227875" y="506272"/>
                  </a:lnTo>
                  <a:lnTo>
                    <a:pt x="327880" y="523165"/>
                  </a:lnTo>
                  <a:lnTo>
                    <a:pt x="427885" y="538450"/>
                  </a:lnTo>
                  <a:lnTo>
                    <a:pt x="527889" y="552120"/>
                  </a:lnTo>
                  <a:lnTo>
                    <a:pt x="627894" y="564185"/>
                  </a:lnTo>
                  <a:lnTo>
                    <a:pt x="727899" y="574669"/>
                  </a:lnTo>
                  <a:lnTo>
                    <a:pt x="827904" y="583620"/>
                  </a:lnTo>
                  <a:lnTo>
                    <a:pt x="927909" y="591110"/>
                  </a:lnTo>
                  <a:lnTo>
                    <a:pt x="1027914" y="597239"/>
                  </a:lnTo>
                  <a:lnTo>
                    <a:pt x="1127919" y="602128"/>
                  </a:lnTo>
                  <a:lnTo>
                    <a:pt x="1227923" y="605917"/>
                  </a:lnTo>
                  <a:lnTo>
                    <a:pt x="1327928" y="608749"/>
                  </a:lnTo>
                  <a:lnTo>
                    <a:pt x="1427933" y="610763"/>
                  </a:lnTo>
                  <a:lnTo>
                    <a:pt x="1527938" y="612075"/>
                  </a:lnTo>
                  <a:lnTo>
                    <a:pt x="1627943" y="612901"/>
                  </a:lnTo>
                  <a:lnTo>
                    <a:pt x="1727948" y="613641"/>
                  </a:lnTo>
                  <a:lnTo>
                    <a:pt x="1827953" y="614068"/>
                  </a:lnTo>
                  <a:lnTo>
                    <a:pt x="1927957" y="613899"/>
                  </a:lnTo>
                  <a:lnTo>
                    <a:pt x="2027962" y="612919"/>
                  </a:lnTo>
                  <a:lnTo>
                    <a:pt x="2127967" y="611033"/>
                  </a:lnTo>
                  <a:lnTo>
                    <a:pt x="2227972" y="608471"/>
                  </a:lnTo>
                  <a:lnTo>
                    <a:pt x="2327977" y="606041"/>
                  </a:lnTo>
                  <a:lnTo>
                    <a:pt x="2427982" y="602798"/>
                  </a:lnTo>
                  <a:lnTo>
                    <a:pt x="2527987" y="598286"/>
                  </a:lnTo>
                  <a:lnTo>
                    <a:pt x="2627991" y="593086"/>
                  </a:lnTo>
                  <a:lnTo>
                    <a:pt x="2727996" y="588252"/>
                  </a:lnTo>
                  <a:lnTo>
                    <a:pt x="2828001" y="582852"/>
                  </a:lnTo>
                  <a:lnTo>
                    <a:pt x="2928006" y="576010"/>
                  </a:lnTo>
                  <a:lnTo>
                    <a:pt x="3028011" y="568033"/>
                  </a:lnTo>
                  <a:lnTo>
                    <a:pt x="3128016" y="560147"/>
                  </a:lnTo>
                  <a:lnTo>
                    <a:pt x="3228021" y="552437"/>
                  </a:lnTo>
                  <a:lnTo>
                    <a:pt x="3328025" y="543320"/>
                  </a:lnTo>
                  <a:lnTo>
                    <a:pt x="3428030" y="532601"/>
                  </a:lnTo>
                  <a:lnTo>
                    <a:pt x="3528035" y="522057"/>
                  </a:lnTo>
                  <a:lnTo>
                    <a:pt x="3628040" y="511919"/>
                  </a:lnTo>
                  <a:lnTo>
                    <a:pt x="3728045" y="501022"/>
                  </a:lnTo>
                  <a:lnTo>
                    <a:pt x="3828050" y="489268"/>
                  </a:lnTo>
                  <a:lnTo>
                    <a:pt x="3928055" y="476910"/>
                  </a:lnTo>
                  <a:lnTo>
                    <a:pt x="4028059" y="464630"/>
                  </a:lnTo>
                  <a:lnTo>
                    <a:pt x="4128064" y="453442"/>
                  </a:lnTo>
                  <a:lnTo>
                    <a:pt x="4228069" y="444078"/>
                  </a:lnTo>
                  <a:lnTo>
                    <a:pt x="4328074" y="434782"/>
                  </a:lnTo>
                  <a:lnTo>
                    <a:pt x="4428079" y="424775"/>
                  </a:lnTo>
                  <a:lnTo>
                    <a:pt x="4528084" y="413711"/>
                  </a:lnTo>
                  <a:lnTo>
                    <a:pt x="4628089" y="401361"/>
                  </a:lnTo>
                  <a:lnTo>
                    <a:pt x="4728094" y="387560"/>
                  </a:lnTo>
                  <a:lnTo>
                    <a:pt x="4828098" y="372417"/>
                  </a:lnTo>
                  <a:lnTo>
                    <a:pt x="4928103" y="355877"/>
                  </a:lnTo>
                  <a:lnTo>
                    <a:pt x="5028108" y="337751"/>
                  </a:lnTo>
                  <a:lnTo>
                    <a:pt x="5128113" y="317855"/>
                  </a:lnTo>
                  <a:lnTo>
                    <a:pt x="5228118" y="296041"/>
                  </a:lnTo>
                  <a:lnTo>
                    <a:pt x="5328123" y="272202"/>
                  </a:lnTo>
                  <a:lnTo>
                    <a:pt x="5428128" y="246277"/>
                  </a:lnTo>
                  <a:lnTo>
                    <a:pt x="5528132" y="218247"/>
                  </a:lnTo>
                  <a:lnTo>
                    <a:pt x="5628137" y="188122"/>
                  </a:lnTo>
                  <a:lnTo>
                    <a:pt x="5728142" y="155932"/>
                  </a:lnTo>
                  <a:lnTo>
                    <a:pt x="5828147" y="121721"/>
                  </a:lnTo>
                  <a:lnTo>
                    <a:pt x="5928152" y="85536"/>
                  </a:lnTo>
                  <a:lnTo>
                    <a:pt x="6028157" y="47430"/>
                  </a:lnTo>
                  <a:lnTo>
                    <a:pt x="6128162" y="7450"/>
                  </a:lnTo>
                  <a:lnTo>
                    <a:pt x="6145984" y="0"/>
                  </a:lnTo>
                  <a:lnTo>
                    <a:pt x="6145984" y="547975"/>
                  </a:lnTo>
                  <a:lnTo>
                    <a:pt x="6128162" y="546532"/>
                  </a:lnTo>
                  <a:lnTo>
                    <a:pt x="6028157" y="539631"/>
                  </a:lnTo>
                  <a:lnTo>
                    <a:pt x="5928152" y="533966"/>
                  </a:lnTo>
                  <a:lnTo>
                    <a:pt x="5828147" y="529581"/>
                  </a:lnTo>
                  <a:lnTo>
                    <a:pt x="5728142" y="526517"/>
                  </a:lnTo>
                  <a:lnTo>
                    <a:pt x="5628137" y="524815"/>
                  </a:lnTo>
                  <a:lnTo>
                    <a:pt x="5528132" y="524512"/>
                  </a:lnTo>
                  <a:lnTo>
                    <a:pt x="5428128" y="525630"/>
                  </a:lnTo>
                  <a:lnTo>
                    <a:pt x="5328123" y="528173"/>
                  </a:lnTo>
                  <a:lnTo>
                    <a:pt x="5228118" y="532113"/>
                  </a:lnTo>
                  <a:lnTo>
                    <a:pt x="5128113" y="537383"/>
                  </a:lnTo>
                  <a:lnTo>
                    <a:pt x="5028108" y="543867"/>
                  </a:lnTo>
                  <a:lnTo>
                    <a:pt x="4928103" y="551410"/>
                  </a:lnTo>
                  <a:lnTo>
                    <a:pt x="4828098" y="559821"/>
                  </a:lnTo>
                  <a:lnTo>
                    <a:pt x="4728094" y="568903"/>
                  </a:lnTo>
                  <a:lnTo>
                    <a:pt x="4628089" y="578231"/>
                  </a:lnTo>
                  <a:lnTo>
                    <a:pt x="4528084" y="587283"/>
                  </a:lnTo>
                  <a:lnTo>
                    <a:pt x="4428079" y="596286"/>
                  </a:lnTo>
                  <a:lnTo>
                    <a:pt x="4328074" y="605436"/>
                  </a:lnTo>
                  <a:lnTo>
                    <a:pt x="4228069" y="614818"/>
                  </a:lnTo>
                  <a:lnTo>
                    <a:pt x="4128064" y="624502"/>
                  </a:lnTo>
                  <a:lnTo>
                    <a:pt x="4028059" y="635007"/>
                  </a:lnTo>
                  <a:lnTo>
                    <a:pt x="3928055" y="646434"/>
                  </a:lnTo>
                  <a:lnTo>
                    <a:pt x="3828050" y="658723"/>
                  </a:lnTo>
                  <a:lnTo>
                    <a:pt x="3728045" y="671483"/>
                  </a:lnTo>
                  <a:lnTo>
                    <a:pt x="3628040" y="683892"/>
                  </a:lnTo>
                  <a:lnTo>
                    <a:pt x="3528035" y="694778"/>
                  </a:lnTo>
                  <a:lnTo>
                    <a:pt x="3428030" y="703494"/>
                  </a:lnTo>
                  <a:lnTo>
                    <a:pt x="3328025" y="711671"/>
                  </a:lnTo>
                  <a:lnTo>
                    <a:pt x="3228021" y="720531"/>
                  </a:lnTo>
                  <a:lnTo>
                    <a:pt x="3128016" y="729315"/>
                  </a:lnTo>
                  <a:lnTo>
                    <a:pt x="3028011" y="735981"/>
                  </a:lnTo>
                  <a:lnTo>
                    <a:pt x="2928006" y="740844"/>
                  </a:lnTo>
                  <a:lnTo>
                    <a:pt x="2828001" y="745518"/>
                  </a:lnTo>
                  <a:lnTo>
                    <a:pt x="2727996" y="750692"/>
                  </a:lnTo>
                  <a:lnTo>
                    <a:pt x="2627991" y="755869"/>
                  </a:lnTo>
                  <a:lnTo>
                    <a:pt x="2527987" y="760024"/>
                  </a:lnTo>
                  <a:lnTo>
                    <a:pt x="2427982" y="763485"/>
                  </a:lnTo>
                  <a:lnTo>
                    <a:pt x="2327977" y="767210"/>
                  </a:lnTo>
                  <a:lnTo>
                    <a:pt x="2227972" y="771172"/>
                  </a:lnTo>
                  <a:lnTo>
                    <a:pt x="2127967" y="774679"/>
                  </a:lnTo>
                  <a:lnTo>
                    <a:pt x="2027962" y="777868"/>
                  </a:lnTo>
                  <a:lnTo>
                    <a:pt x="1927957" y="781043"/>
                  </a:lnTo>
                  <a:lnTo>
                    <a:pt x="1827953" y="784338"/>
                  </a:lnTo>
                  <a:lnTo>
                    <a:pt x="1727948" y="787766"/>
                  </a:lnTo>
                  <a:lnTo>
                    <a:pt x="1627943" y="791275"/>
                  </a:lnTo>
                  <a:lnTo>
                    <a:pt x="1527938" y="794827"/>
                  </a:lnTo>
                  <a:lnTo>
                    <a:pt x="1427933" y="798580"/>
                  </a:lnTo>
                  <a:lnTo>
                    <a:pt x="1327928" y="802651"/>
                  </a:lnTo>
                  <a:lnTo>
                    <a:pt x="1227923" y="807155"/>
                  </a:lnTo>
                  <a:lnTo>
                    <a:pt x="1127919" y="812224"/>
                  </a:lnTo>
                  <a:lnTo>
                    <a:pt x="1027914" y="817999"/>
                  </a:lnTo>
                  <a:lnTo>
                    <a:pt x="927909" y="824616"/>
                  </a:lnTo>
                  <a:lnTo>
                    <a:pt x="827904" y="832192"/>
                  </a:lnTo>
                  <a:lnTo>
                    <a:pt x="727899" y="840824"/>
                  </a:lnTo>
                  <a:lnTo>
                    <a:pt x="627894" y="850580"/>
                  </a:lnTo>
                  <a:lnTo>
                    <a:pt x="527889" y="861504"/>
                  </a:lnTo>
                  <a:lnTo>
                    <a:pt x="427885" y="873618"/>
                  </a:lnTo>
                  <a:lnTo>
                    <a:pt x="353937" y="883459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941876" y="4510816"/>
              <a:ext cx="6145984" cy="614068"/>
            </a:xfrm>
            <a:custGeom>
              <a:avLst/>
              <a:pathLst>
                <a:path w="6145984" h="614068">
                  <a:moveTo>
                    <a:pt x="0" y="461694"/>
                  </a:moveTo>
                  <a:lnTo>
                    <a:pt x="27865" y="467719"/>
                  </a:lnTo>
                  <a:lnTo>
                    <a:pt x="127870" y="487783"/>
                  </a:lnTo>
                  <a:lnTo>
                    <a:pt x="227875" y="506272"/>
                  </a:lnTo>
                  <a:lnTo>
                    <a:pt x="327880" y="523165"/>
                  </a:lnTo>
                  <a:lnTo>
                    <a:pt x="427885" y="538450"/>
                  </a:lnTo>
                  <a:lnTo>
                    <a:pt x="527889" y="552120"/>
                  </a:lnTo>
                  <a:lnTo>
                    <a:pt x="627894" y="564185"/>
                  </a:lnTo>
                  <a:lnTo>
                    <a:pt x="727899" y="574669"/>
                  </a:lnTo>
                  <a:lnTo>
                    <a:pt x="827904" y="583620"/>
                  </a:lnTo>
                  <a:lnTo>
                    <a:pt x="927909" y="591110"/>
                  </a:lnTo>
                  <a:lnTo>
                    <a:pt x="1027914" y="597239"/>
                  </a:lnTo>
                  <a:lnTo>
                    <a:pt x="1127919" y="602128"/>
                  </a:lnTo>
                  <a:lnTo>
                    <a:pt x="1227923" y="605917"/>
                  </a:lnTo>
                  <a:lnTo>
                    <a:pt x="1327928" y="608749"/>
                  </a:lnTo>
                  <a:lnTo>
                    <a:pt x="1427933" y="610763"/>
                  </a:lnTo>
                  <a:lnTo>
                    <a:pt x="1527938" y="612075"/>
                  </a:lnTo>
                  <a:lnTo>
                    <a:pt x="1627943" y="612901"/>
                  </a:lnTo>
                  <a:lnTo>
                    <a:pt x="1727948" y="613641"/>
                  </a:lnTo>
                  <a:lnTo>
                    <a:pt x="1827953" y="614068"/>
                  </a:lnTo>
                  <a:lnTo>
                    <a:pt x="1927957" y="613899"/>
                  </a:lnTo>
                  <a:lnTo>
                    <a:pt x="2027962" y="612919"/>
                  </a:lnTo>
                  <a:lnTo>
                    <a:pt x="2127967" y="611033"/>
                  </a:lnTo>
                  <a:lnTo>
                    <a:pt x="2227972" y="608471"/>
                  </a:lnTo>
                  <a:lnTo>
                    <a:pt x="2327977" y="606041"/>
                  </a:lnTo>
                  <a:lnTo>
                    <a:pt x="2427982" y="602798"/>
                  </a:lnTo>
                  <a:lnTo>
                    <a:pt x="2527987" y="598286"/>
                  </a:lnTo>
                  <a:lnTo>
                    <a:pt x="2627991" y="593086"/>
                  </a:lnTo>
                  <a:lnTo>
                    <a:pt x="2727996" y="588252"/>
                  </a:lnTo>
                  <a:lnTo>
                    <a:pt x="2828001" y="582852"/>
                  </a:lnTo>
                  <a:lnTo>
                    <a:pt x="2928006" y="576010"/>
                  </a:lnTo>
                  <a:lnTo>
                    <a:pt x="3028011" y="568033"/>
                  </a:lnTo>
                  <a:lnTo>
                    <a:pt x="3128016" y="560147"/>
                  </a:lnTo>
                  <a:lnTo>
                    <a:pt x="3228021" y="552437"/>
                  </a:lnTo>
                  <a:lnTo>
                    <a:pt x="3328025" y="543320"/>
                  </a:lnTo>
                  <a:lnTo>
                    <a:pt x="3428030" y="532601"/>
                  </a:lnTo>
                  <a:lnTo>
                    <a:pt x="3528035" y="522057"/>
                  </a:lnTo>
                  <a:lnTo>
                    <a:pt x="3628040" y="511919"/>
                  </a:lnTo>
                  <a:lnTo>
                    <a:pt x="3728045" y="501022"/>
                  </a:lnTo>
                  <a:lnTo>
                    <a:pt x="3828050" y="489268"/>
                  </a:lnTo>
                  <a:lnTo>
                    <a:pt x="3928055" y="476910"/>
                  </a:lnTo>
                  <a:lnTo>
                    <a:pt x="4028059" y="464630"/>
                  </a:lnTo>
                  <a:lnTo>
                    <a:pt x="4128064" y="453442"/>
                  </a:lnTo>
                  <a:lnTo>
                    <a:pt x="4228069" y="444078"/>
                  </a:lnTo>
                  <a:lnTo>
                    <a:pt x="4328074" y="434782"/>
                  </a:lnTo>
                  <a:lnTo>
                    <a:pt x="4428079" y="424775"/>
                  </a:lnTo>
                  <a:lnTo>
                    <a:pt x="4528084" y="413711"/>
                  </a:lnTo>
                  <a:lnTo>
                    <a:pt x="4628089" y="401361"/>
                  </a:lnTo>
                  <a:lnTo>
                    <a:pt x="4728094" y="387560"/>
                  </a:lnTo>
                  <a:lnTo>
                    <a:pt x="4828098" y="372417"/>
                  </a:lnTo>
                  <a:lnTo>
                    <a:pt x="4928103" y="355877"/>
                  </a:lnTo>
                  <a:lnTo>
                    <a:pt x="5028108" y="337751"/>
                  </a:lnTo>
                  <a:lnTo>
                    <a:pt x="5128113" y="317855"/>
                  </a:lnTo>
                  <a:lnTo>
                    <a:pt x="5228118" y="296041"/>
                  </a:lnTo>
                  <a:lnTo>
                    <a:pt x="5328123" y="272202"/>
                  </a:lnTo>
                  <a:lnTo>
                    <a:pt x="5428128" y="246277"/>
                  </a:lnTo>
                  <a:lnTo>
                    <a:pt x="5528132" y="218247"/>
                  </a:lnTo>
                  <a:lnTo>
                    <a:pt x="5628137" y="188122"/>
                  </a:lnTo>
                  <a:lnTo>
                    <a:pt x="5728142" y="155932"/>
                  </a:lnTo>
                  <a:lnTo>
                    <a:pt x="5828147" y="121721"/>
                  </a:lnTo>
                  <a:lnTo>
                    <a:pt x="5928152" y="85536"/>
                  </a:lnTo>
                  <a:lnTo>
                    <a:pt x="6028157" y="47430"/>
                  </a:lnTo>
                  <a:lnTo>
                    <a:pt x="6128162" y="7450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1295814" y="5035328"/>
              <a:ext cx="5792046" cy="358946"/>
            </a:xfrm>
            <a:custGeom>
              <a:avLst/>
              <a:pathLst>
                <a:path w="5792046" h="358946">
                  <a:moveTo>
                    <a:pt x="5792046" y="23463"/>
                  </a:moveTo>
                  <a:lnTo>
                    <a:pt x="5774224" y="22020"/>
                  </a:lnTo>
                  <a:lnTo>
                    <a:pt x="5674219" y="15119"/>
                  </a:lnTo>
                  <a:lnTo>
                    <a:pt x="5574214" y="9454"/>
                  </a:lnTo>
                  <a:lnTo>
                    <a:pt x="5474209" y="5068"/>
                  </a:lnTo>
                  <a:lnTo>
                    <a:pt x="5374204" y="2004"/>
                  </a:lnTo>
                  <a:lnTo>
                    <a:pt x="5274199" y="303"/>
                  </a:lnTo>
                  <a:lnTo>
                    <a:pt x="5174195" y="0"/>
                  </a:lnTo>
                  <a:lnTo>
                    <a:pt x="5074190" y="1118"/>
                  </a:lnTo>
                  <a:lnTo>
                    <a:pt x="4974185" y="3661"/>
                  </a:lnTo>
                  <a:lnTo>
                    <a:pt x="4874180" y="7601"/>
                  </a:lnTo>
                  <a:lnTo>
                    <a:pt x="4774175" y="12870"/>
                  </a:lnTo>
                  <a:lnTo>
                    <a:pt x="4674170" y="19355"/>
                  </a:lnTo>
                  <a:lnTo>
                    <a:pt x="4574165" y="26897"/>
                  </a:lnTo>
                  <a:lnTo>
                    <a:pt x="4474161" y="35309"/>
                  </a:lnTo>
                  <a:lnTo>
                    <a:pt x="4374156" y="44391"/>
                  </a:lnTo>
                  <a:lnTo>
                    <a:pt x="4274151" y="53718"/>
                  </a:lnTo>
                  <a:lnTo>
                    <a:pt x="4174146" y="62771"/>
                  </a:lnTo>
                  <a:lnTo>
                    <a:pt x="4074141" y="71773"/>
                  </a:lnTo>
                  <a:lnTo>
                    <a:pt x="3974136" y="80924"/>
                  </a:lnTo>
                  <a:lnTo>
                    <a:pt x="3874131" y="90306"/>
                  </a:lnTo>
                  <a:lnTo>
                    <a:pt x="3774127" y="99990"/>
                  </a:lnTo>
                  <a:lnTo>
                    <a:pt x="3674122" y="110494"/>
                  </a:lnTo>
                  <a:lnTo>
                    <a:pt x="3574117" y="121922"/>
                  </a:lnTo>
                  <a:lnTo>
                    <a:pt x="3474112" y="134211"/>
                  </a:lnTo>
                  <a:lnTo>
                    <a:pt x="3374107" y="146970"/>
                  </a:lnTo>
                  <a:lnTo>
                    <a:pt x="3274102" y="159379"/>
                  </a:lnTo>
                  <a:lnTo>
                    <a:pt x="3174097" y="170266"/>
                  </a:lnTo>
                  <a:lnTo>
                    <a:pt x="3074093" y="178981"/>
                  </a:lnTo>
                  <a:lnTo>
                    <a:pt x="2974088" y="187159"/>
                  </a:lnTo>
                  <a:lnTo>
                    <a:pt x="2874083" y="196019"/>
                  </a:lnTo>
                  <a:lnTo>
                    <a:pt x="2774078" y="204802"/>
                  </a:lnTo>
                  <a:lnTo>
                    <a:pt x="2674073" y="211469"/>
                  </a:lnTo>
                  <a:lnTo>
                    <a:pt x="2574068" y="216331"/>
                  </a:lnTo>
                  <a:lnTo>
                    <a:pt x="2474063" y="221006"/>
                  </a:lnTo>
                  <a:lnTo>
                    <a:pt x="2374058" y="226179"/>
                  </a:lnTo>
                  <a:lnTo>
                    <a:pt x="2274054" y="231357"/>
                  </a:lnTo>
                  <a:lnTo>
                    <a:pt x="2174049" y="235511"/>
                  </a:lnTo>
                  <a:lnTo>
                    <a:pt x="2074044" y="238972"/>
                  </a:lnTo>
                  <a:lnTo>
                    <a:pt x="1974039" y="242698"/>
                  </a:lnTo>
                  <a:lnTo>
                    <a:pt x="1874034" y="246660"/>
                  </a:lnTo>
                  <a:lnTo>
                    <a:pt x="1774029" y="250166"/>
                  </a:lnTo>
                  <a:lnTo>
                    <a:pt x="1674024" y="253355"/>
                  </a:lnTo>
                  <a:lnTo>
                    <a:pt x="1574020" y="256531"/>
                  </a:lnTo>
                  <a:lnTo>
                    <a:pt x="1474015" y="259826"/>
                  </a:lnTo>
                  <a:lnTo>
                    <a:pt x="1374010" y="263254"/>
                  </a:lnTo>
                  <a:lnTo>
                    <a:pt x="1274005" y="266762"/>
                  </a:lnTo>
                  <a:lnTo>
                    <a:pt x="1174000" y="270314"/>
                  </a:lnTo>
                  <a:lnTo>
                    <a:pt x="1073995" y="274068"/>
                  </a:lnTo>
                  <a:lnTo>
                    <a:pt x="973990" y="278139"/>
                  </a:lnTo>
                  <a:lnTo>
                    <a:pt x="873986" y="282642"/>
                  </a:lnTo>
                  <a:lnTo>
                    <a:pt x="773981" y="287711"/>
                  </a:lnTo>
                  <a:lnTo>
                    <a:pt x="673976" y="293487"/>
                  </a:lnTo>
                  <a:lnTo>
                    <a:pt x="573971" y="300103"/>
                  </a:lnTo>
                  <a:lnTo>
                    <a:pt x="473966" y="307680"/>
                  </a:lnTo>
                  <a:lnTo>
                    <a:pt x="373961" y="316311"/>
                  </a:lnTo>
                  <a:lnTo>
                    <a:pt x="273956" y="326068"/>
                  </a:lnTo>
                  <a:lnTo>
                    <a:pt x="173952" y="336992"/>
                  </a:lnTo>
                  <a:lnTo>
                    <a:pt x="73947" y="349106"/>
                  </a:lnTo>
                  <a:lnTo>
                    <a:pt x="0" y="358946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941876" y="4784804"/>
              <a:ext cx="6145984" cy="433918"/>
            </a:xfrm>
            <a:custGeom>
              <a:avLst/>
              <a:pathLst>
                <a:path w="6145984" h="433918">
                  <a:moveTo>
                    <a:pt x="0" y="426300"/>
                  </a:moveTo>
                  <a:lnTo>
                    <a:pt x="27865" y="426815"/>
                  </a:lnTo>
                  <a:lnTo>
                    <a:pt x="127870" y="428444"/>
                  </a:lnTo>
                  <a:lnTo>
                    <a:pt x="227875" y="429858"/>
                  </a:lnTo>
                  <a:lnTo>
                    <a:pt x="327880" y="431058"/>
                  </a:lnTo>
                  <a:lnTo>
                    <a:pt x="427885" y="432046"/>
                  </a:lnTo>
                  <a:lnTo>
                    <a:pt x="527889" y="432824"/>
                  </a:lnTo>
                  <a:lnTo>
                    <a:pt x="627894" y="433395"/>
                  </a:lnTo>
                  <a:lnTo>
                    <a:pt x="727899" y="433759"/>
                  </a:lnTo>
                  <a:lnTo>
                    <a:pt x="827904" y="433918"/>
                  </a:lnTo>
                  <a:lnTo>
                    <a:pt x="927909" y="433875"/>
                  </a:lnTo>
                  <a:lnTo>
                    <a:pt x="1027914" y="433631"/>
                  </a:lnTo>
                  <a:lnTo>
                    <a:pt x="1127919" y="433188"/>
                  </a:lnTo>
                  <a:lnTo>
                    <a:pt x="1227923" y="432548"/>
                  </a:lnTo>
                  <a:lnTo>
                    <a:pt x="1327928" y="431712"/>
                  </a:lnTo>
                  <a:lnTo>
                    <a:pt x="1427933" y="430684"/>
                  </a:lnTo>
                  <a:lnTo>
                    <a:pt x="1527938" y="429463"/>
                  </a:lnTo>
                  <a:lnTo>
                    <a:pt x="1627943" y="428100"/>
                  </a:lnTo>
                  <a:lnTo>
                    <a:pt x="1727948" y="426716"/>
                  </a:lnTo>
                  <a:lnTo>
                    <a:pt x="1827953" y="425215"/>
                  </a:lnTo>
                  <a:lnTo>
                    <a:pt x="1927957" y="423483"/>
                  </a:lnTo>
                  <a:lnTo>
                    <a:pt x="2027962" y="421406"/>
                  </a:lnTo>
                  <a:lnTo>
                    <a:pt x="2127967" y="418868"/>
                  </a:lnTo>
                  <a:lnTo>
                    <a:pt x="2227972" y="415834"/>
                  </a:lnTo>
                  <a:lnTo>
                    <a:pt x="2327977" y="412637"/>
                  </a:lnTo>
                  <a:lnTo>
                    <a:pt x="2427982" y="409153"/>
                  </a:lnTo>
                  <a:lnTo>
                    <a:pt x="2527987" y="405167"/>
                  </a:lnTo>
                  <a:lnTo>
                    <a:pt x="2627991" y="400490"/>
                  </a:lnTo>
                  <a:lnTo>
                    <a:pt x="2727996" y="395484"/>
                  </a:lnTo>
                  <a:lnTo>
                    <a:pt x="2828001" y="390197"/>
                  </a:lnTo>
                  <a:lnTo>
                    <a:pt x="2928006" y="384439"/>
                  </a:lnTo>
                  <a:lnTo>
                    <a:pt x="3028011" y="378019"/>
                  </a:lnTo>
                  <a:lnTo>
                    <a:pt x="3128016" y="370743"/>
                  </a:lnTo>
                  <a:lnTo>
                    <a:pt x="3228021" y="362496"/>
                  </a:lnTo>
                  <a:lnTo>
                    <a:pt x="3328025" y="353508"/>
                  </a:lnTo>
                  <a:lnTo>
                    <a:pt x="3428030" y="344060"/>
                  </a:lnTo>
                  <a:lnTo>
                    <a:pt x="3528035" y="334429"/>
                  </a:lnTo>
                  <a:lnTo>
                    <a:pt x="3628040" y="323917"/>
                  </a:lnTo>
                  <a:lnTo>
                    <a:pt x="3728045" y="312264"/>
                  </a:lnTo>
                  <a:lnTo>
                    <a:pt x="3828050" y="300008"/>
                  </a:lnTo>
                  <a:lnTo>
                    <a:pt x="3928055" y="287684"/>
                  </a:lnTo>
                  <a:lnTo>
                    <a:pt x="4028059" y="275831"/>
                  </a:lnTo>
                  <a:lnTo>
                    <a:pt x="4128064" y="264984"/>
                  </a:lnTo>
                  <a:lnTo>
                    <a:pt x="4228069" y="255460"/>
                  </a:lnTo>
                  <a:lnTo>
                    <a:pt x="4328074" y="246121"/>
                  </a:lnTo>
                  <a:lnTo>
                    <a:pt x="4428079" y="236542"/>
                  </a:lnTo>
                  <a:lnTo>
                    <a:pt x="4528084" y="226509"/>
                  </a:lnTo>
                  <a:lnTo>
                    <a:pt x="4628089" y="215808"/>
                  </a:lnTo>
                  <a:lnTo>
                    <a:pt x="4728094" y="204244"/>
                  </a:lnTo>
                  <a:lnTo>
                    <a:pt x="4828098" y="192131"/>
                  </a:lnTo>
                  <a:lnTo>
                    <a:pt x="4928103" y="179656"/>
                  </a:lnTo>
                  <a:lnTo>
                    <a:pt x="5028108" y="166821"/>
                  </a:lnTo>
                  <a:lnTo>
                    <a:pt x="5128113" y="153631"/>
                  </a:lnTo>
                  <a:lnTo>
                    <a:pt x="5228118" y="140089"/>
                  </a:lnTo>
                  <a:lnTo>
                    <a:pt x="5328123" y="126200"/>
                  </a:lnTo>
                  <a:lnTo>
                    <a:pt x="5428128" y="111966"/>
                  </a:lnTo>
                  <a:lnTo>
                    <a:pt x="5528132" y="97392"/>
                  </a:lnTo>
                  <a:lnTo>
                    <a:pt x="5628137" y="82480"/>
                  </a:lnTo>
                  <a:lnTo>
                    <a:pt x="5728142" y="67236"/>
                  </a:lnTo>
                  <a:lnTo>
                    <a:pt x="5828147" y="51663"/>
                  </a:lnTo>
                  <a:lnTo>
                    <a:pt x="5928152" y="35764"/>
                  </a:lnTo>
                  <a:lnTo>
                    <a:pt x="6028157" y="19542"/>
                  </a:lnTo>
                  <a:lnTo>
                    <a:pt x="6128162" y="3003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g28"/>
            <p:cNvSpPr/>
            <p:nvPr/>
          </p:nvSpPr>
          <p:spPr>
            <a:xfrm>
              <a:off x="941876" y="3526823"/>
              <a:ext cx="6145984" cy="1848743"/>
            </a:xfrm>
            <a:custGeom>
              <a:avLst/>
              <a:pathLst>
                <a:path w="6145984" h="1848743">
                  <a:moveTo>
                    <a:pt x="0" y="1027442"/>
                  </a:moveTo>
                  <a:lnTo>
                    <a:pt x="27865" y="1038364"/>
                  </a:lnTo>
                  <a:lnTo>
                    <a:pt x="127870" y="1074992"/>
                  </a:lnTo>
                  <a:lnTo>
                    <a:pt x="227875" y="1109022"/>
                  </a:lnTo>
                  <a:lnTo>
                    <a:pt x="327880" y="1140428"/>
                  </a:lnTo>
                  <a:lnTo>
                    <a:pt x="427885" y="1169194"/>
                  </a:lnTo>
                  <a:lnTo>
                    <a:pt x="527889" y="1195319"/>
                  </a:lnTo>
                  <a:lnTo>
                    <a:pt x="627894" y="1218823"/>
                  </a:lnTo>
                  <a:lnTo>
                    <a:pt x="727899" y="1239757"/>
                  </a:lnTo>
                  <a:lnTo>
                    <a:pt x="827904" y="1258210"/>
                  </a:lnTo>
                  <a:lnTo>
                    <a:pt x="927909" y="1274314"/>
                  </a:lnTo>
                  <a:lnTo>
                    <a:pt x="1027914" y="1288246"/>
                  </a:lnTo>
                  <a:lnTo>
                    <a:pt x="1127919" y="1300224"/>
                  </a:lnTo>
                  <a:lnTo>
                    <a:pt x="1227923" y="1310494"/>
                  </a:lnTo>
                  <a:lnTo>
                    <a:pt x="1327928" y="1319311"/>
                  </a:lnTo>
                  <a:lnTo>
                    <a:pt x="1427933" y="1326920"/>
                  </a:lnTo>
                  <a:lnTo>
                    <a:pt x="1527938" y="1333529"/>
                  </a:lnTo>
                  <a:lnTo>
                    <a:pt x="1627943" y="1339343"/>
                  </a:lnTo>
                  <a:lnTo>
                    <a:pt x="1727948" y="1344509"/>
                  </a:lnTo>
                  <a:lnTo>
                    <a:pt x="1827953" y="1348750"/>
                  </a:lnTo>
                  <a:lnTo>
                    <a:pt x="1927957" y="1351755"/>
                  </a:lnTo>
                  <a:lnTo>
                    <a:pt x="2027962" y="1353333"/>
                  </a:lnTo>
                  <a:lnTo>
                    <a:pt x="2127967" y="1353493"/>
                  </a:lnTo>
                  <a:lnTo>
                    <a:pt x="2227972" y="1352433"/>
                  </a:lnTo>
                  <a:lnTo>
                    <a:pt x="2327977" y="1349871"/>
                  </a:lnTo>
                  <a:lnTo>
                    <a:pt x="2427982" y="1345226"/>
                  </a:lnTo>
                  <a:lnTo>
                    <a:pt x="2527987" y="1339224"/>
                  </a:lnTo>
                  <a:lnTo>
                    <a:pt x="2627991" y="1334366"/>
                  </a:lnTo>
                  <a:lnTo>
                    <a:pt x="2727996" y="1333160"/>
                  </a:lnTo>
                  <a:lnTo>
                    <a:pt x="2828001" y="1333091"/>
                  </a:lnTo>
                  <a:lnTo>
                    <a:pt x="2928006" y="1331567"/>
                  </a:lnTo>
                  <a:lnTo>
                    <a:pt x="3028011" y="1328025"/>
                  </a:lnTo>
                  <a:lnTo>
                    <a:pt x="3128016" y="1324220"/>
                  </a:lnTo>
                  <a:lnTo>
                    <a:pt x="3228021" y="1327561"/>
                  </a:lnTo>
                  <a:lnTo>
                    <a:pt x="3328025" y="1332608"/>
                  </a:lnTo>
                  <a:lnTo>
                    <a:pt x="3428030" y="1332824"/>
                  </a:lnTo>
                  <a:lnTo>
                    <a:pt x="3528035" y="1325105"/>
                  </a:lnTo>
                  <a:lnTo>
                    <a:pt x="3628040" y="1311985"/>
                  </a:lnTo>
                  <a:lnTo>
                    <a:pt x="3728045" y="1295844"/>
                  </a:lnTo>
                  <a:lnTo>
                    <a:pt x="3828050" y="1276534"/>
                  </a:lnTo>
                  <a:lnTo>
                    <a:pt x="3928055" y="1254512"/>
                  </a:lnTo>
                  <a:lnTo>
                    <a:pt x="4028059" y="1230973"/>
                  </a:lnTo>
                  <a:lnTo>
                    <a:pt x="4128064" y="1207680"/>
                  </a:lnTo>
                  <a:lnTo>
                    <a:pt x="4228069" y="1186056"/>
                  </a:lnTo>
                  <a:lnTo>
                    <a:pt x="4328074" y="1163895"/>
                  </a:lnTo>
                  <a:lnTo>
                    <a:pt x="4428079" y="1139831"/>
                  </a:lnTo>
                  <a:lnTo>
                    <a:pt x="4528084" y="1113083"/>
                  </a:lnTo>
                  <a:lnTo>
                    <a:pt x="4628089" y="1083071"/>
                  </a:lnTo>
                  <a:lnTo>
                    <a:pt x="4728094" y="1049294"/>
                  </a:lnTo>
                  <a:lnTo>
                    <a:pt x="4828098" y="1011083"/>
                  </a:lnTo>
                  <a:lnTo>
                    <a:pt x="4928103" y="968052"/>
                  </a:lnTo>
                  <a:lnTo>
                    <a:pt x="5028108" y="919913"/>
                  </a:lnTo>
                  <a:lnTo>
                    <a:pt x="5128113" y="866397"/>
                  </a:lnTo>
                  <a:lnTo>
                    <a:pt x="5228118" y="807287"/>
                  </a:lnTo>
                  <a:lnTo>
                    <a:pt x="5328123" y="742442"/>
                  </a:lnTo>
                  <a:lnTo>
                    <a:pt x="5428128" y="671801"/>
                  </a:lnTo>
                  <a:lnTo>
                    <a:pt x="5528132" y="595372"/>
                  </a:lnTo>
                  <a:lnTo>
                    <a:pt x="5628137" y="513213"/>
                  </a:lnTo>
                  <a:lnTo>
                    <a:pt x="5728142" y="425420"/>
                  </a:lnTo>
                  <a:lnTo>
                    <a:pt x="5828147" y="332109"/>
                  </a:lnTo>
                  <a:lnTo>
                    <a:pt x="5928152" y="233406"/>
                  </a:lnTo>
                  <a:lnTo>
                    <a:pt x="6028157" y="129440"/>
                  </a:lnTo>
                  <a:lnTo>
                    <a:pt x="6128162" y="20337"/>
                  </a:lnTo>
                  <a:lnTo>
                    <a:pt x="6145984" y="0"/>
                  </a:lnTo>
                  <a:lnTo>
                    <a:pt x="6145984" y="943135"/>
                  </a:lnTo>
                  <a:lnTo>
                    <a:pt x="6128162" y="948165"/>
                  </a:lnTo>
                  <a:lnTo>
                    <a:pt x="6028157" y="976580"/>
                  </a:lnTo>
                  <a:lnTo>
                    <a:pt x="5928152" y="1005211"/>
                  </a:lnTo>
                  <a:lnTo>
                    <a:pt x="5828147" y="1034088"/>
                  </a:lnTo>
                  <a:lnTo>
                    <a:pt x="5728142" y="1063243"/>
                  </a:lnTo>
                  <a:lnTo>
                    <a:pt x="5628137" y="1092704"/>
                  </a:lnTo>
                  <a:lnTo>
                    <a:pt x="5528132" y="1122492"/>
                  </a:lnTo>
                  <a:lnTo>
                    <a:pt x="5428128" y="1152603"/>
                  </a:lnTo>
                  <a:lnTo>
                    <a:pt x="5328123" y="1183001"/>
                  </a:lnTo>
                  <a:lnTo>
                    <a:pt x="5228118" y="1213596"/>
                  </a:lnTo>
                  <a:lnTo>
                    <a:pt x="5128113" y="1244230"/>
                  </a:lnTo>
                  <a:lnTo>
                    <a:pt x="5028108" y="1274665"/>
                  </a:lnTo>
                  <a:lnTo>
                    <a:pt x="4928103" y="1304587"/>
                  </a:lnTo>
                  <a:lnTo>
                    <a:pt x="4828098" y="1333630"/>
                  </a:lnTo>
                  <a:lnTo>
                    <a:pt x="4728094" y="1361409"/>
                  </a:lnTo>
                  <a:lnTo>
                    <a:pt x="4628089" y="1387486"/>
                  </a:lnTo>
                  <a:lnTo>
                    <a:pt x="4528084" y="1411823"/>
                  </a:lnTo>
                  <a:lnTo>
                    <a:pt x="4428079" y="1435022"/>
                  </a:lnTo>
                  <a:lnTo>
                    <a:pt x="4328074" y="1457611"/>
                  </a:lnTo>
                  <a:lnTo>
                    <a:pt x="4228069" y="1479921"/>
                  </a:lnTo>
                  <a:lnTo>
                    <a:pt x="4128064" y="1502097"/>
                  </a:lnTo>
                  <a:lnTo>
                    <a:pt x="4028059" y="1524212"/>
                  </a:lnTo>
                  <a:lnTo>
                    <a:pt x="3928055" y="1546285"/>
                  </a:lnTo>
                  <a:lnTo>
                    <a:pt x="3828050" y="1568188"/>
                  </a:lnTo>
                  <a:lnTo>
                    <a:pt x="3728045" y="1589228"/>
                  </a:lnTo>
                  <a:lnTo>
                    <a:pt x="3628040" y="1607972"/>
                  </a:lnTo>
                  <a:lnTo>
                    <a:pt x="3528035" y="1622380"/>
                  </a:lnTo>
                  <a:lnTo>
                    <a:pt x="3428030" y="1626951"/>
                  </a:lnTo>
                  <a:lnTo>
                    <a:pt x="3328025" y="1622360"/>
                  </a:lnTo>
                  <a:lnTo>
                    <a:pt x="3228021" y="1616872"/>
                  </a:lnTo>
                  <a:lnTo>
                    <a:pt x="3128016" y="1615379"/>
                  </a:lnTo>
                  <a:lnTo>
                    <a:pt x="3028011" y="1617086"/>
                  </a:lnTo>
                  <a:lnTo>
                    <a:pt x="2928006" y="1615266"/>
                  </a:lnTo>
                  <a:lnTo>
                    <a:pt x="2828001" y="1613060"/>
                  </a:lnTo>
                  <a:lnTo>
                    <a:pt x="2727996" y="1612738"/>
                  </a:lnTo>
                  <a:lnTo>
                    <a:pt x="2627991" y="1614538"/>
                  </a:lnTo>
                  <a:lnTo>
                    <a:pt x="2527987" y="1617594"/>
                  </a:lnTo>
                  <a:lnTo>
                    <a:pt x="2427982" y="1621788"/>
                  </a:lnTo>
                  <a:lnTo>
                    <a:pt x="2327977" y="1627263"/>
                  </a:lnTo>
                  <a:lnTo>
                    <a:pt x="2227972" y="1632462"/>
                  </a:lnTo>
                  <a:lnTo>
                    <a:pt x="2127967" y="1635147"/>
                  </a:lnTo>
                  <a:lnTo>
                    <a:pt x="2027962" y="1637230"/>
                  </a:lnTo>
                  <a:lnTo>
                    <a:pt x="1927957" y="1639432"/>
                  </a:lnTo>
                  <a:lnTo>
                    <a:pt x="1827953" y="1641806"/>
                  </a:lnTo>
                  <a:lnTo>
                    <a:pt x="1727948" y="1644201"/>
                  </a:lnTo>
                  <a:lnTo>
                    <a:pt x="1627943" y="1646347"/>
                  </a:lnTo>
                  <a:lnTo>
                    <a:pt x="1527938" y="1648068"/>
                  </a:lnTo>
                  <a:lnTo>
                    <a:pt x="1427933" y="1650177"/>
                  </a:lnTo>
                  <a:lnTo>
                    <a:pt x="1327928" y="1653041"/>
                  </a:lnTo>
                  <a:lnTo>
                    <a:pt x="1227923" y="1656850"/>
                  </a:lnTo>
                  <a:lnTo>
                    <a:pt x="1127919" y="1661825"/>
                  </a:lnTo>
                  <a:lnTo>
                    <a:pt x="1027914" y="1668202"/>
                  </a:lnTo>
                  <a:lnTo>
                    <a:pt x="927909" y="1676206"/>
                  </a:lnTo>
                  <a:lnTo>
                    <a:pt x="827904" y="1686034"/>
                  </a:lnTo>
                  <a:lnTo>
                    <a:pt x="727899" y="1697843"/>
                  </a:lnTo>
                  <a:lnTo>
                    <a:pt x="627894" y="1711745"/>
                  </a:lnTo>
                  <a:lnTo>
                    <a:pt x="527889" y="1727808"/>
                  </a:lnTo>
                  <a:lnTo>
                    <a:pt x="427885" y="1746062"/>
                  </a:lnTo>
                  <a:lnTo>
                    <a:pt x="327880" y="1766507"/>
                  </a:lnTo>
                  <a:lnTo>
                    <a:pt x="227875" y="1789121"/>
                  </a:lnTo>
                  <a:lnTo>
                    <a:pt x="127870" y="1813867"/>
                  </a:lnTo>
                  <a:lnTo>
                    <a:pt x="27865" y="1840699"/>
                  </a:lnTo>
                  <a:lnTo>
                    <a:pt x="0" y="1848743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941876" y="3526823"/>
              <a:ext cx="6145984" cy="1353493"/>
            </a:xfrm>
            <a:custGeom>
              <a:avLst/>
              <a:pathLst>
                <a:path w="6145984" h="1353493">
                  <a:moveTo>
                    <a:pt x="0" y="1027442"/>
                  </a:moveTo>
                  <a:lnTo>
                    <a:pt x="27865" y="1038364"/>
                  </a:lnTo>
                  <a:lnTo>
                    <a:pt x="127870" y="1074992"/>
                  </a:lnTo>
                  <a:lnTo>
                    <a:pt x="227875" y="1109022"/>
                  </a:lnTo>
                  <a:lnTo>
                    <a:pt x="327880" y="1140428"/>
                  </a:lnTo>
                  <a:lnTo>
                    <a:pt x="427885" y="1169194"/>
                  </a:lnTo>
                  <a:lnTo>
                    <a:pt x="527889" y="1195319"/>
                  </a:lnTo>
                  <a:lnTo>
                    <a:pt x="627894" y="1218823"/>
                  </a:lnTo>
                  <a:lnTo>
                    <a:pt x="727899" y="1239757"/>
                  </a:lnTo>
                  <a:lnTo>
                    <a:pt x="827904" y="1258210"/>
                  </a:lnTo>
                  <a:lnTo>
                    <a:pt x="927909" y="1274314"/>
                  </a:lnTo>
                  <a:lnTo>
                    <a:pt x="1027914" y="1288246"/>
                  </a:lnTo>
                  <a:lnTo>
                    <a:pt x="1127919" y="1300224"/>
                  </a:lnTo>
                  <a:lnTo>
                    <a:pt x="1227923" y="1310494"/>
                  </a:lnTo>
                  <a:lnTo>
                    <a:pt x="1327928" y="1319311"/>
                  </a:lnTo>
                  <a:lnTo>
                    <a:pt x="1427933" y="1326920"/>
                  </a:lnTo>
                  <a:lnTo>
                    <a:pt x="1527938" y="1333529"/>
                  </a:lnTo>
                  <a:lnTo>
                    <a:pt x="1627943" y="1339343"/>
                  </a:lnTo>
                  <a:lnTo>
                    <a:pt x="1727948" y="1344509"/>
                  </a:lnTo>
                  <a:lnTo>
                    <a:pt x="1827953" y="1348750"/>
                  </a:lnTo>
                  <a:lnTo>
                    <a:pt x="1927957" y="1351755"/>
                  </a:lnTo>
                  <a:lnTo>
                    <a:pt x="2027962" y="1353333"/>
                  </a:lnTo>
                  <a:lnTo>
                    <a:pt x="2127967" y="1353493"/>
                  </a:lnTo>
                  <a:lnTo>
                    <a:pt x="2227972" y="1352433"/>
                  </a:lnTo>
                  <a:lnTo>
                    <a:pt x="2327977" y="1349871"/>
                  </a:lnTo>
                  <a:lnTo>
                    <a:pt x="2427982" y="1345226"/>
                  </a:lnTo>
                  <a:lnTo>
                    <a:pt x="2527987" y="1339224"/>
                  </a:lnTo>
                  <a:lnTo>
                    <a:pt x="2627991" y="1334366"/>
                  </a:lnTo>
                  <a:lnTo>
                    <a:pt x="2727996" y="1333160"/>
                  </a:lnTo>
                  <a:lnTo>
                    <a:pt x="2828001" y="1333091"/>
                  </a:lnTo>
                  <a:lnTo>
                    <a:pt x="2928006" y="1331567"/>
                  </a:lnTo>
                  <a:lnTo>
                    <a:pt x="3028011" y="1328025"/>
                  </a:lnTo>
                  <a:lnTo>
                    <a:pt x="3128016" y="1324220"/>
                  </a:lnTo>
                  <a:lnTo>
                    <a:pt x="3228021" y="1327561"/>
                  </a:lnTo>
                  <a:lnTo>
                    <a:pt x="3328025" y="1332608"/>
                  </a:lnTo>
                  <a:lnTo>
                    <a:pt x="3428030" y="1332824"/>
                  </a:lnTo>
                  <a:lnTo>
                    <a:pt x="3528035" y="1325105"/>
                  </a:lnTo>
                  <a:lnTo>
                    <a:pt x="3628040" y="1311985"/>
                  </a:lnTo>
                  <a:lnTo>
                    <a:pt x="3728045" y="1295844"/>
                  </a:lnTo>
                  <a:lnTo>
                    <a:pt x="3828050" y="1276534"/>
                  </a:lnTo>
                  <a:lnTo>
                    <a:pt x="3928055" y="1254512"/>
                  </a:lnTo>
                  <a:lnTo>
                    <a:pt x="4028059" y="1230973"/>
                  </a:lnTo>
                  <a:lnTo>
                    <a:pt x="4128064" y="1207680"/>
                  </a:lnTo>
                  <a:lnTo>
                    <a:pt x="4228069" y="1186056"/>
                  </a:lnTo>
                  <a:lnTo>
                    <a:pt x="4328074" y="1163895"/>
                  </a:lnTo>
                  <a:lnTo>
                    <a:pt x="4428079" y="1139831"/>
                  </a:lnTo>
                  <a:lnTo>
                    <a:pt x="4528084" y="1113083"/>
                  </a:lnTo>
                  <a:lnTo>
                    <a:pt x="4628089" y="1083071"/>
                  </a:lnTo>
                  <a:lnTo>
                    <a:pt x="4728094" y="1049294"/>
                  </a:lnTo>
                  <a:lnTo>
                    <a:pt x="4828098" y="1011083"/>
                  </a:lnTo>
                  <a:lnTo>
                    <a:pt x="4928103" y="968052"/>
                  </a:lnTo>
                  <a:lnTo>
                    <a:pt x="5028108" y="919913"/>
                  </a:lnTo>
                  <a:lnTo>
                    <a:pt x="5128113" y="866397"/>
                  </a:lnTo>
                  <a:lnTo>
                    <a:pt x="5228118" y="807287"/>
                  </a:lnTo>
                  <a:lnTo>
                    <a:pt x="5328123" y="742442"/>
                  </a:lnTo>
                  <a:lnTo>
                    <a:pt x="5428128" y="671801"/>
                  </a:lnTo>
                  <a:lnTo>
                    <a:pt x="5528132" y="595372"/>
                  </a:lnTo>
                  <a:lnTo>
                    <a:pt x="5628137" y="513213"/>
                  </a:lnTo>
                  <a:lnTo>
                    <a:pt x="5728142" y="425420"/>
                  </a:lnTo>
                  <a:lnTo>
                    <a:pt x="5828147" y="332109"/>
                  </a:lnTo>
                  <a:lnTo>
                    <a:pt x="5928152" y="233406"/>
                  </a:lnTo>
                  <a:lnTo>
                    <a:pt x="6028157" y="129440"/>
                  </a:lnTo>
                  <a:lnTo>
                    <a:pt x="6128162" y="20337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941876" y="4469959"/>
              <a:ext cx="6145984" cy="905608"/>
            </a:xfrm>
            <a:custGeom>
              <a:avLst/>
              <a:pathLst>
                <a:path w="6145984" h="905608">
                  <a:moveTo>
                    <a:pt x="6145984" y="0"/>
                  </a:moveTo>
                  <a:lnTo>
                    <a:pt x="6128162" y="5030"/>
                  </a:lnTo>
                  <a:lnTo>
                    <a:pt x="6028157" y="33444"/>
                  </a:lnTo>
                  <a:lnTo>
                    <a:pt x="5928152" y="62075"/>
                  </a:lnTo>
                  <a:lnTo>
                    <a:pt x="5828147" y="90952"/>
                  </a:lnTo>
                  <a:lnTo>
                    <a:pt x="5728142" y="120107"/>
                  </a:lnTo>
                  <a:lnTo>
                    <a:pt x="5628137" y="149569"/>
                  </a:lnTo>
                  <a:lnTo>
                    <a:pt x="5528132" y="179356"/>
                  </a:lnTo>
                  <a:lnTo>
                    <a:pt x="5428128" y="209468"/>
                  </a:lnTo>
                  <a:lnTo>
                    <a:pt x="5328123" y="239866"/>
                  </a:lnTo>
                  <a:lnTo>
                    <a:pt x="5228118" y="270461"/>
                  </a:lnTo>
                  <a:lnTo>
                    <a:pt x="5128113" y="301095"/>
                  </a:lnTo>
                  <a:lnTo>
                    <a:pt x="5028108" y="331530"/>
                  </a:lnTo>
                  <a:lnTo>
                    <a:pt x="4928103" y="361452"/>
                  </a:lnTo>
                  <a:lnTo>
                    <a:pt x="4828098" y="390495"/>
                  </a:lnTo>
                  <a:lnTo>
                    <a:pt x="4728094" y="418274"/>
                  </a:lnTo>
                  <a:lnTo>
                    <a:pt x="4628089" y="444351"/>
                  </a:lnTo>
                  <a:lnTo>
                    <a:pt x="4528084" y="468687"/>
                  </a:lnTo>
                  <a:lnTo>
                    <a:pt x="4428079" y="491887"/>
                  </a:lnTo>
                  <a:lnTo>
                    <a:pt x="4328074" y="514476"/>
                  </a:lnTo>
                  <a:lnTo>
                    <a:pt x="4228069" y="536786"/>
                  </a:lnTo>
                  <a:lnTo>
                    <a:pt x="4128064" y="558961"/>
                  </a:lnTo>
                  <a:lnTo>
                    <a:pt x="4028059" y="581077"/>
                  </a:lnTo>
                  <a:lnTo>
                    <a:pt x="3928055" y="603149"/>
                  </a:lnTo>
                  <a:lnTo>
                    <a:pt x="3828050" y="625052"/>
                  </a:lnTo>
                  <a:lnTo>
                    <a:pt x="3728045" y="646093"/>
                  </a:lnTo>
                  <a:lnTo>
                    <a:pt x="3628040" y="664836"/>
                  </a:lnTo>
                  <a:lnTo>
                    <a:pt x="3528035" y="679245"/>
                  </a:lnTo>
                  <a:lnTo>
                    <a:pt x="3428030" y="683816"/>
                  </a:lnTo>
                  <a:lnTo>
                    <a:pt x="3328025" y="679225"/>
                  </a:lnTo>
                  <a:lnTo>
                    <a:pt x="3228021" y="673736"/>
                  </a:lnTo>
                  <a:lnTo>
                    <a:pt x="3128016" y="672244"/>
                  </a:lnTo>
                  <a:lnTo>
                    <a:pt x="3028011" y="673950"/>
                  </a:lnTo>
                  <a:lnTo>
                    <a:pt x="2928006" y="672130"/>
                  </a:lnTo>
                  <a:lnTo>
                    <a:pt x="2828001" y="669925"/>
                  </a:lnTo>
                  <a:lnTo>
                    <a:pt x="2727996" y="669603"/>
                  </a:lnTo>
                  <a:lnTo>
                    <a:pt x="2627991" y="671402"/>
                  </a:lnTo>
                  <a:lnTo>
                    <a:pt x="2527987" y="674459"/>
                  </a:lnTo>
                  <a:lnTo>
                    <a:pt x="2427982" y="678652"/>
                  </a:lnTo>
                  <a:lnTo>
                    <a:pt x="2327977" y="684128"/>
                  </a:lnTo>
                  <a:lnTo>
                    <a:pt x="2227972" y="689327"/>
                  </a:lnTo>
                  <a:lnTo>
                    <a:pt x="2127967" y="692012"/>
                  </a:lnTo>
                  <a:lnTo>
                    <a:pt x="2027962" y="694095"/>
                  </a:lnTo>
                  <a:lnTo>
                    <a:pt x="1927957" y="696297"/>
                  </a:lnTo>
                  <a:lnTo>
                    <a:pt x="1827953" y="698671"/>
                  </a:lnTo>
                  <a:lnTo>
                    <a:pt x="1727948" y="701066"/>
                  </a:lnTo>
                  <a:lnTo>
                    <a:pt x="1627943" y="703212"/>
                  </a:lnTo>
                  <a:lnTo>
                    <a:pt x="1527938" y="704932"/>
                  </a:lnTo>
                  <a:lnTo>
                    <a:pt x="1427933" y="707041"/>
                  </a:lnTo>
                  <a:lnTo>
                    <a:pt x="1327928" y="709906"/>
                  </a:lnTo>
                  <a:lnTo>
                    <a:pt x="1227923" y="713714"/>
                  </a:lnTo>
                  <a:lnTo>
                    <a:pt x="1127919" y="718690"/>
                  </a:lnTo>
                  <a:lnTo>
                    <a:pt x="1027914" y="725067"/>
                  </a:lnTo>
                  <a:lnTo>
                    <a:pt x="927909" y="733071"/>
                  </a:lnTo>
                  <a:lnTo>
                    <a:pt x="827904" y="742899"/>
                  </a:lnTo>
                  <a:lnTo>
                    <a:pt x="727899" y="754708"/>
                  </a:lnTo>
                  <a:lnTo>
                    <a:pt x="627894" y="768610"/>
                  </a:lnTo>
                  <a:lnTo>
                    <a:pt x="527889" y="784673"/>
                  </a:lnTo>
                  <a:lnTo>
                    <a:pt x="427885" y="802927"/>
                  </a:lnTo>
                  <a:lnTo>
                    <a:pt x="327880" y="823372"/>
                  </a:lnTo>
                  <a:lnTo>
                    <a:pt x="227875" y="845986"/>
                  </a:lnTo>
                  <a:lnTo>
                    <a:pt x="127870" y="870732"/>
                  </a:lnTo>
                  <a:lnTo>
                    <a:pt x="27865" y="897564"/>
                  </a:lnTo>
                  <a:lnTo>
                    <a:pt x="0" y="905608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941876" y="3998391"/>
              <a:ext cx="6145984" cy="1024026"/>
            </a:xfrm>
            <a:custGeom>
              <a:avLst/>
              <a:pathLst>
                <a:path w="6145984" h="1024026">
                  <a:moveTo>
                    <a:pt x="0" y="966525"/>
                  </a:moveTo>
                  <a:lnTo>
                    <a:pt x="27865" y="967964"/>
                  </a:lnTo>
                  <a:lnTo>
                    <a:pt x="127870" y="972862"/>
                  </a:lnTo>
                  <a:lnTo>
                    <a:pt x="227875" y="977504"/>
                  </a:lnTo>
                  <a:lnTo>
                    <a:pt x="327880" y="981900"/>
                  </a:lnTo>
                  <a:lnTo>
                    <a:pt x="427885" y="986060"/>
                  </a:lnTo>
                  <a:lnTo>
                    <a:pt x="527889" y="989996"/>
                  </a:lnTo>
                  <a:lnTo>
                    <a:pt x="627894" y="993717"/>
                  </a:lnTo>
                  <a:lnTo>
                    <a:pt x="727899" y="997233"/>
                  </a:lnTo>
                  <a:lnTo>
                    <a:pt x="827904" y="1000554"/>
                  </a:lnTo>
                  <a:lnTo>
                    <a:pt x="927909" y="1003692"/>
                  </a:lnTo>
                  <a:lnTo>
                    <a:pt x="1027914" y="1006656"/>
                  </a:lnTo>
                  <a:lnTo>
                    <a:pt x="1127919" y="1009457"/>
                  </a:lnTo>
                  <a:lnTo>
                    <a:pt x="1227923" y="1012104"/>
                  </a:lnTo>
                  <a:lnTo>
                    <a:pt x="1327928" y="1014609"/>
                  </a:lnTo>
                  <a:lnTo>
                    <a:pt x="1427933" y="1016981"/>
                  </a:lnTo>
                  <a:lnTo>
                    <a:pt x="1527938" y="1019231"/>
                  </a:lnTo>
                  <a:lnTo>
                    <a:pt x="1627943" y="1021277"/>
                  </a:lnTo>
                  <a:lnTo>
                    <a:pt x="1727948" y="1022787"/>
                  </a:lnTo>
                  <a:lnTo>
                    <a:pt x="1827953" y="1023711"/>
                  </a:lnTo>
                  <a:lnTo>
                    <a:pt x="1927957" y="1024026"/>
                  </a:lnTo>
                  <a:lnTo>
                    <a:pt x="2027962" y="1023714"/>
                  </a:lnTo>
                  <a:lnTo>
                    <a:pt x="2127967" y="1022752"/>
                  </a:lnTo>
                  <a:lnTo>
                    <a:pt x="2227972" y="1020880"/>
                  </a:lnTo>
                  <a:lnTo>
                    <a:pt x="2327977" y="1016999"/>
                  </a:lnTo>
                  <a:lnTo>
                    <a:pt x="2427982" y="1011939"/>
                  </a:lnTo>
                  <a:lnTo>
                    <a:pt x="2527987" y="1006841"/>
                  </a:lnTo>
                  <a:lnTo>
                    <a:pt x="2627991" y="1002884"/>
                  </a:lnTo>
                  <a:lnTo>
                    <a:pt x="2727996" y="1001381"/>
                  </a:lnTo>
                  <a:lnTo>
                    <a:pt x="2828001" y="1001508"/>
                  </a:lnTo>
                  <a:lnTo>
                    <a:pt x="2928006" y="1001849"/>
                  </a:lnTo>
                  <a:lnTo>
                    <a:pt x="3028011" y="1000988"/>
                  </a:lnTo>
                  <a:lnTo>
                    <a:pt x="3128016" y="998232"/>
                  </a:lnTo>
                  <a:lnTo>
                    <a:pt x="3228021" y="1000649"/>
                  </a:lnTo>
                  <a:lnTo>
                    <a:pt x="3328025" y="1005916"/>
                  </a:lnTo>
                  <a:lnTo>
                    <a:pt x="3428030" y="1008320"/>
                  </a:lnTo>
                  <a:lnTo>
                    <a:pt x="3528035" y="1002175"/>
                  </a:lnTo>
                  <a:lnTo>
                    <a:pt x="3628040" y="988410"/>
                  </a:lnTo>
                  <a:lnTo>
                    <a:pt x="3728045" y="970968"/>
                  </a:lnTo>
                  <a:lnTo>
                    <a:pt x="3828050" y="950793"/>
                  </a:lnTo>
                  <a:lnTo>
                    <a:pt x="3928055" y="928831"/>
                  </a:lnTo>
                  <a:lnTo>
                    <a:pt x="4028059" y="906025"/>
                  </a:lnTo>
                  <a:lnTo>
                    <a:pt x="4128064" y="883321"/>
                  </a:lnTo>
                  <a:lnTo>
                    <a:pt x="4228069" y="861421"/>
                  </a:lnTo>
                  <a:lnTo>
                    <a:pt x="4328074" y="839185"/>
                  </a:lnTo>
                  <a:lnTo>
                    <a:pt x="4428079" y="815859"/>
                  </a:lnTo>
                  <a:lnTo>
                    <a:pt x="4528084" y="790885"/>
                  </a:lnTo>
                  <a:lnTo>
                    <a:pt x="4628089" y="763711"/>
                  </a:lnTo>
                  <a:lnTo>
                    <a:pt x="4728094" y="733784"/>
                  </a:lnTo>
                  <a:lnTo>
                    <a:pt x="4828098" y="700789"/>
                  </a:lnTo>
                  <a:lnTo>
                    <a:pt x="4928103" y="664752"/>
                  </a:lnTo>
                  <a:lnTo>
                    <a:pt x="5028108" y="625721"/>
                  </a:lnTo>
                  <a:lnTo>
                    <a:pt x="5128113" y="583746"/>
                  </a:lnTo>
                  <a:lnTo>
                    <a:pt x="5228118" y="538874"/>
                  </a:lnTo>
                  <a:lnTo>
                    <a:pt x="5328123" y="491154"/>
                  </a:lnTo>
                  <a:lnTo>
                    <a:pt x="5428128" y="440634"/>
                  </a:lnTo>
                  <a:lnTo>
                    <a:pt x="5528132" y="387364"/>
                  </a:lnTo>
                  <a:lnTo>
                    <a:pt x="5628137" y="331391"/>
                  </a:lnTo>
                  <a:lnTo>
                    <a:pt x="5728142" y="272764"/>
                  </a:lnTo>
                  <a:lnTo>
                    <a:pt x="5828147" y="211531"/>
                  </a:lnTo>
                  <a:lnTo>
                    <a:pt x="5928152" y="147741"/>
                  </a:lnTo>
                  <a:lnTo>
                    <a:pt x="6028157" y="81442"/>
                  </a:lnTo>
                  <a:lnTo>
                    <a:pt x="6128162" y="12683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2" name="pg32"/>
            <p:cNvSpPr/>
            <p:nvPr/>
          </p:nvSpPr>
          <p:spPr>
            <a:xfrm>
              <a:off x="941876" y="4252786"/>
              <a:ext cx="6145984" cy="1141489"/>
            </a:xfrm>
            <a:custGeom>
              <a:avLst/>
              <a:pathLst>
                <a:path w="6145984" h="1141489">
                  <a:moveTo>
                    <a:pt x="0" y="543976"/>
                  </a:moveTo>
                  <a:lnTo>
                    <a:pt x="27865" y="547497"/>
                  </a:lnTo>
                  <a:lnTo>
                    <a:pt x="127870" y="558710"/>
                  </a:lnTo>
                  <a:lnTo>
                    <a:pt x="227875" y="568458"/>
                  </a:lnTo>
                  <a:lnTo>
                    <a:pt x="327880" y="576702"/>
                  </a:lnTo>
                  <a:lnTo>
                    <a:pt x="427885" y="583410"/>
                  </a:lnTo>
                  <a:lnTo>
                    <a:pt x="527889" y="588565"/>
                  </a:lnTo>
                  <a:lnTo>
                    <a:pt x="627894" y="592171"/>
                  </a:lnTo>
                  <a:lnTo>
                    <a:pt x="727899" y="594260"/>
                  </a:lnTo>
                  <a:lnTo>
                    <a:pt x="827904" y="594899"/>
                  </a:lnTo>
                  <a:lnTo>
                    <a:pt x="927909" y="594196"/>
                  </a:lnTo>
                  <a:lnTo>
                    <a:pt x="1027914" y="592302"/>
                  </a:lnTo>
                  <a:lnTo>
                    <a:pt x="1127919" y="589405"/>
                  </a:lnTo>
                  <a:lnTo>
                    <a:pt x="1227923" y="585719"/>
                  </a:lnTo>
                  <a:lnTo>
                    <a:pt x="1327928" y="581468"/>
                  </a:lnTo>
                  <a:lnTo>
                    <a:pt x="1427933" y="576863"/>
                  </a:lnTo>
                  <a:lnTo>
                    <a:pt x="1527938" y="572086"/>
                  </a:lnTo>
                  <a:lnTo>
                    <a:pt x="1627943" y="567622"/>
                  </a:lnTo>
                  <a:lnTo>
                    <a:pt x="1727948" y="564598"/>
                  </a:lnTo>
                  <a:lnTo>
                    <a:pt x="1827953" y="562580"/>
                  </a:lnTo>
                  <a:lnTo>
                    <a:pt x="1927957" y="560994"/>
                  </a:lnTo>
                  <a:lnTo>
                    <a:pt x="2027962" y="559379"/>
                  </a:lnTo>
                  <a:lnTo>
                    <a:pt x="2127967" y="557462"/>
                  </a:lnTo>
                  <a:lnTo>
                    <a:pt x="2227972" y="555822"/>
                  </a:lnTo>
                  <a:lnTo>
                    <a:pt x="2327977" y="557367"/>
                  </a:lnTo>
                  <a:lnTo>
                    <a:pt x="2427982" y="560008"/>
                  </a:lnTo>
                  <a:lnTo>
                    <a:pt x="2527987" y="562048"/>
                  </a:lnTo>
                  <a:lnTo>
                    <a:pt x="2627991" y="563920"/>
                  </a:lnTo>
                  <a:lnTo>
                    <a:pt x="2727996" y="575751"/>
                  </a:lnTo>
                  <a:lnTo>
                    <a:pt x="2828001" y="595244"/>
                  </a:lnTo>
                  <a:lnTo>
                    <a:pt x="2928006" y="615314"/>
                  </a:lnTo>
                  <a:lnTo>
                    <a:pt x="3028011" y="630777"/>
                  </a:lnTo>
                  <a:lnTo>
                    <a:pt x="3128016" y="639351"/>
                  </a:lnTo>
                  <a:lnTo>
                    <a:pt x="3228021" y="654079"/>
                  </a:lnTo>
                  <a:lnTo>
                    <a:pt x="3328025" y="670993"/>
                  </a:lnTo>
                  <a:lnTo>
                    <a:pt x="3428030" y="682199"/>
                  </a:lnTo>
                  <a:lnTo>
                    <a:pt x="3528035" y="683017"/>
                  </a:lnTo>
                  <a:lnTo>
                    <a:pt x="3628040" y="675148"/>
                  </a:lnTo>
                  <a:lnTo>
                    <a:pt x="3728045" y="662031"/>
                  </a:lnTo>
                  <a:lnTo>
                    <a:pt x="3828050" y="644780"/>
                  </a:lnTo>
                  <a:lnTo>
                    <a:pt x="3928055" y="625078"/>
                  </a:lnTo>
                  <a:lnTo>
                    <a:pt x="4028059" y="605297"/>
                  </a:lnTo>
                  <a:lnTo>
                    <a:pt x="4128064" y="588344"/>
                  </a:lnTo>
                  <a:lnTo>
                    <a:pt x="4228069" y="576100"/>
                  </a:lnTo>
                  <a:lnTo>
                    <a:pt x="4328074" y="563199"/>
                  </a:lnTo>
                  <a:lnTo>
                    <a:pt x="4428079" y="548499"/>
                  </a:lnTo>
                  <a:lnTo>
                    <a:pt x="4528084" y="532162"/>
                  </a:lnTo>
                  <a:lnTo>
                    <a:pt x="4628089" y="514538"/>
                  </a:lnTo>
                  <a:lnTo>
                    <a:pt x="4728094" y="496044"/>
                  </a:lnTo>
                  <a:lnTo>
                    <a:pt x="4828098" y="476487"/>
                  </a:lnTo>
                  <a:lnTo>
                    <a:pt x="4928103" y="455439"/>
                  </a:lnTo>
                  <a:lnTo>
                    <a:pt x="5028108" y="432561"/>
                  </a:lnTo>
                  <a:lnTo>
                    <a:pt x="5128113" y="407533"/>
                  </a:lnTo>
                  <a:lnTo>
                    <a:pt x="5228118" y="380083"/>
                  </a:lnTo>
                  <a:lnTo>
                    <a:pt x="5328123" y="350012"/>
                  </a:lnTo>
                  <a:lnTo>
                    <a:pt x="5428128" y="317192"/>
                  </a:lnTo>
                  <a:lnTo>
                    <a:pt x="5528132" y="281562"/>
                  </a:lnTo>
                  <a:lnTo>
                    <a:pt x="5628137" y="243110"/>
                  </a:lnTo>
                  <a:lnTo>
                    <a:pt x="5728142" y="201857"/>
                  </a:lnTo>
                  <a:lnTo>
                    <a:pt x="5828147" y="157841"/>
                  </a:lnTo>
                  <a:lnTo>
                    <a:pt x="5928152" y="111113"/>
                  </a:lnTo>
                  <a:lnTo>
                    <a:pt x="6028157" y="61723"/>
                  </a:lnTo>
                  <a:lnTo>
                    <a:pt x="6128162" y="9724"/>
                  </a:lnTo>
                  <a:lnTo>
                    <a:pt x="6145984" y="0"/>
                  </a:lnTo>
                  <a:lnTo>
                    <a:pt x="6145984" y="882773"/>
                  </a:lnTo>
                  <a:lnTo>
                    <a:pt x="6128162" y="878170"/>
                  </a:lnTo>
                  <a:lnTo>
                    <a:pt x="6028157" y="854645"/>
                  </a:lnTo>
                  <a:lnTo>
                    <a:pt x="5928152" y="833521"/>
                  </a:lnTo>
                  <a:lnTo>
                    <a:pt x="5828147" y="814892"/>
                  </a:lnTo>
                  <a:lnTo>
                    <a:pt x="5728142" y="798858"/>
                  </a:lnTo>
                  <a:lnTo>
                    <a:pt x="5628137" y="785514"/>
                  </a:lnTo>
                  <a:lnTo>
                    <a:pt x="5528132" y="774946"/>
                  </a:lnTo>
                  <a:lnTo>
                    <a:pt x="5428128" y="767222"/>
                  </a:lnTo>
                  <a:lnTo>
                    <a:pt x="5328123" y="762374"/>
                  </a:lnTo>
                  <a:lnTo>
                    <a:pt x="5228118" y="760389"/>
                  </a:lnTo>
                  <a:lnTo>
                    <a:pt x="5128113" y="761185"/>
                  </a:lnTo>
                  <a:lnTo>
                    <a:pt x="5028108" y="764609"/>
                  </a:lnTo>
                  <a:lnTo>
                    <a:pt x="4928103" y="770436"/>
                  </a:lnTo>
                  <a:lnTo>
                    <a:pt x="4828098" y="778391"/>
                  </a:lnTo>
                  <a:lnTo>
                    <a:pt x="4728094" y="788184"/>
                  </a:lnTo>
                  <a:lnTo>
                    <a:pt x="4628089" y="799470"/>
                  </a:lnTo>
                  <a:lnTo>
                    <a:pt x="4528084" y="811782"/>
                  </a:lnTo>
                  <a:lnTo>
                    <a:pt x="4428079" y="824798"/>
                  </a:lnTo>
                  <a:lnTo>
                    <a:pt x="4328074" y="838118"/>
                  </a:lnTo>
                  <a:lnTo>
                    <a:pt x="4228069" y="851158"/>
                  </a:lnTo>
                  <a:lnTo>
                    <a:pt x="4128064" y="863917"/>
                  </a:lnTo>
                  <a:lnTo>
                    <a:pt x="4028059" y="879769"/>
                  </a:lnTo>
                  <a:lnTo>
                    <a:pt x="3928055" y="898177"/>
                  </a:lnTo>
                  <a:lnTo>
                    <a:pt x="3828050" y="917767"/>
                  </a:lnTo>
                  <a:lnTo>
                    <a:pt x="3728045" y="936638"/>
                  </a:lnTo>
                  <a:lnTo>
                    <a:pt x="3628040" y="952192"/>
                  </a:lnTo>
                  <a:lnTo>
                    <a:pt x="3528035" y="961266"/>
                  </a:lnTo>
                  <a:lnTo>
                    <a:pt x="3428030" y="957502"/>
                  </a:lnTo>
                  <a:lnTo>
                    <a:pt x="3328025" y="942201"/>
                  </a:lnTo>
                  <a:lnTo>
                    <a:pt x="3228021" y="924873"/>
                  </a:lnTo>
                  <a:lnTo>
                    <a:pt x="3128016" y="911876"/>
                  </a:lnTo>
                  <a:lnTo>
                    <a:pt x="3028011" y="901337"/>
                  </a:lnTo>
                  <a:lnTo>
                    <a:pt x="2928006" y="880856"/>
                  </a:lnTo>
                  <a:lnTo>
                    <a:pt x="2828001" y="857294"/>
                  </a:lnTo>
                  <a:lnTo>
                    <a:pt x="2727996" y="837436"/>
                  </a:lnTo>
                  <a:lnTo>
                    <a:pt x="2627991" y="826160"/>
                  </a:lnTo>
                  <a:lnTo>
                    <a:pt x="2527987" y="822603"/>
                  </a:lnTo>
                  <a:lnTo>
                    <a:pt x="2427982" y="818870"/>
                  </a:lnTo>
                  <a:lnTo>
                    <a:pt x="2327977" y="817006"/>
                  </a:lnTo>
                  <a:lnTo>
                    <a:pt x="2227972" y="817929"/>
                  </a:lnTo>
                  <a:lnTo>
                    <a:pt x="2127967" y="821090"/>
                  </a:lnTo>
                  <a:lnTo>
                    <a:pt x="2027962" y="825107"/>
                  </a:lnTo>
                  <a:lnTo>
                    <a:pt x="1927957" y="830260"/>
                  </a:lnTo>
                  <a:lnTo>
                    <a:pt x="1827953" y="836880"/>
                  </a:lnTo>
                  <a:lnTo>
                    <a:pt x="1727948" y="845109"/>
                  </a:lnTo>
                  <a:lnTo>
                    <a:pt x="1627943" y="854978"/>
                  </a:lnTo>
                  <a:lnTo>
                    <a:pt x="1527938" y="866494"/>
                  </a:lnTo>
                  <a:lnTo>
                    <a:pt x="1427933" y="879431"/>
                  </a:lnTo>
                  <a:lnTo>
                    <a:pt x="1327928" y="893839"/>
                  </a:lnTo>
                  <a:lnTo>
                    <a:pt x="1227923" y="909908"/>
                  </a:lnTo>
                  <a:lnTo>
                    <a:pt x="1127919" y="927863"/>
                  </a:lnTo>
                  <a:lnTo>
                    <a:pt x="1027914" y="947941"/>
                  </a:lnTo>
                  <a:lnTo>
                    <a:pt x="927909" y="970367"/>
                  </a:lnTo>
                  <a:lnTo>
                    <a:pt x="827904" y="995342"/>
                  </a:lnTo>
                  <a:lnTo>
                    <a:pt x="727899" y="1023028"/>
                  </a:lnTo>
                  <a:lnTo>
                    <a:pt x="627894" y="1053545"/>
                  </a:lnTo>
                  <a:lnTo>
                    <a:pt x="527889" y="1086974"/>
                  </a:lnTo>
                  <a:lnTo>
                    <a:pt x="427885" y="1123357"/>
                  </a:lnTo>
                  <a:lnTo>
                    <a:pt x="381809" y="1141489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3" name="pl33"/>
            <p:cNvSpPr/>
            <p:nvPr/>
          </p:nvSpPr>
          <p:spPr>
            <a:xfrm>
              <a:off x="941876" y="4252786"/>
              <a:ext cx="6145984" cy="683017"/>
            </a:xfrm>
            <a:custGeom>
              <a:avLst/>
              <a:pathLst>
                <a:path w="6145984" h="683017">
                  <a:moveTo>
                    <a:pt x="0" y="543976"/>
                  </a:moveTo>
                  <a:lnTo>
                    <a:pt x="27865" y="547497"/>
                  </a:lnTo>
                  <a:lnTo>
                    <a:pt x="127870" y="558710"/>
                  </a:lnTo>
                  <a:lnTo>
                    <a:pt x="227875" y="568458"/>
                  </a:lnTo>
                  <a:lnTo>
                    <a:pt x="327880" y="576702"/>
                  </a:lnTo>
                  <a:lnTo>
                    <a:pt x="427885" y="583410"/>
                  </a:lnTo>
                  <a:lnTo>
                    <a:pt x="527889" y="588565"/>
                  </a:lnTo>
                  <a:lnTo>
                    <a:pt x="627894" y="592171"/>
                  </a:lnTo>
                  <a:lnTo>
                    <a:pt x="727899" y="594260"/>
                  </a:lnTo>
                  <a:lnTo>
                    <a:pt x="827904" y="594899"/>
                  </a:lnTo>
                  <a:lnTo>
                    <a:pt x="927909" y="594196"/>
                  </a:lnTo>
                  <a:lnTo>
                    <a:pt x="1027914" y="592302"/>
                  </a:lnTo>
                  <a:lnTo>
                    <a:pt x="1127919" y="589405"/>
                  </a:lnTo>
                  <a:lnTo>
                    <a:pt x="1227923" y="585719"/>
                  </a:lnTo>
                  <a:lnTo>
                    <a:pt x="1327928" y="581468"/>
                  </a:lnTo>
                  <a:lnTo>
                    <a:pt x="1427933" y="576863"/>
                  </a:lnTo>
                  <a:lnTo>
                    <a:pt x="1527938" y="572086"/>
                  </a:lnTo>
                  <a:lnTo>
                    <a:pt x="1627943" y="567622"/>
                  </a:lnTo>
                  <a:lnTo>
                    <a:pt x="1727948" y="564598"/>
                  </a:lnTo>
                  <a:lnTo>
                    <a:pt x="1827953" y="562580"/>
                  </a:lnTo>
                  <a:lnTo>
                    <a:pt x="1927957" y="560994"/>
                  </a:lnTo>
                  <a:lnTo>
                    <a:pt x="2027962" y="559379"/>
                  </a:lnTo>
                  <a:lnTo>
                    <a:pt x="2127967" y="557462"/>
                  </a:lnTo>
                  <a:lnTo>
                    <a:pt x="2227972" y="555822"/>
                  </a:lnTo>
                  <a:lnTo>
                    <a:pt x="2327977" y="557367"/>
                  </a:lnTo>
                  <a:lnTo>
                    <a:pt x="2427982" y="560008"/>
                  </a:lnTo>
                  <a:lnTo>
                    <a:pt x="2527987" y="562048"/>
                  </a:lnTo>
                  <a:lnTo>
                    <a:pt x="2627991" y="563920"/>
                  </a:lnTo>
                  <a:lnTo>
                    <a:pt x="2727996" y="575751"/>
                  </a:lnTo>
                  <a:lnTo>
                    <a:pt x="2828001" y="595244"/>
                  </a:lnTo>
                  <a:lnTo>
                    <a:pt x="2928006" y="615314"/>
                  </a:lnTo>
                  <a:lnTo>
                    <a:pt x="3028011" y="630777"/>
                  </a:lnTo>
                  <a:lnTo>
                    <a:pt x="3128016" y="639351"/>
                  </a:lnTo>
                  <a:lnTo>
                    <a:pt x="3228021" y="654079"/>
                  </a:lnTo>
                  <a:lnTo>
                    <a:pt x="3328025" y="670993"/>
                  </a:lnTo>
                  <a:lnTo>
                    <a:pt x="3428030" y="682199"/>
                  </a:lnTo>
                  <a:lnTo>
                    <a:pt x="3528035" y="683017"/>
                  </a:lnTo>
                  <a:lnTo>
                    <a:pt x="3628040" y="675148"/>
                  </a:lnTo>
                  <a:lnTo>
                    <a:pt x="3728045" y="662031"/>
                  </a:lnTo>
                  <a:lnTo>
                    <a:pt x="3828050" y="644780"/>
                  </a:lnTo>
                  <a:lnTo>
                    <a:pt x="3928055" y="625078"/>
                  </a:lnTo>
                  <a:lnTo>
                    <a:pt x="4028059" y="605297"/>
                  </a:lnTo>
                  <a:lnTo>
                    <a:pt x="4128064" y="588344"/>
                  </a:lnTo>
                  <a:lnTo>
                    <a:pt x="4228069" y="576100"/>
                  </a:lnTo>
                  <a:lnTo>
                    <a:pt x="4328074" y="563199"/>
                  </a:lnTo>
                  <a:lnTo>
                    <a:pt x="4428079" y="548499"/>
                  </a:lnTo>
                  <a:lnTo>
                    <a:pt x="4528084" y="532162"/>
                  </a:lnTo>
                  <a:lnTo>
                    <a:pt x="4628089" y="514538"/>
                  </a:lnTo>
                  <a:lnTo>
                    <a:pt x="4728094" y="496044"/>
                  </a:lnTo>
                  <a:lnTo>
                    <a:pt x="4828098" y="476487"/>
                  </a:lnTo>
                  <a:lnTo>
                    <a:pt x="4928103" y="455439"/>
                  </a:lnTo>
                  <a:lnTo>
                    <a:pt x="5028108" y="432561"/>
                  </a:lnTo>
                  <a:lnTo>
                    <a:pt x="5128113" y="407533"/>
                  </a:lnTo>
                  <a:lnTo>
                    <a:pt x="5228118" y="380083"/>
                  </a:lnTo>
                  <a:lnTo>
                    <a:pt x="5328123" y="350012"/>
                  </a:lnTo>
                  <a:lnTo>
                    <a:pt x="5428128" y="317192"/>
                  </a:lnTo>
                  <a:lnTo>
                    <a:pt x="5528132" y="281562"/>
                  </a:lnTo>
                  <a:lnTo>
                    <a:pt x="5628137" y="243110"/>
                  </a:lnTo>
                  <a:lnTo>
                    <a:pt x="5728142" y="201857"/>
                  </a:lnTo>
                  <a:lnTo>
                    <a:pt x="5828147" y="157841"/>
                  </a:lnTo>
                  <a:lnTo>
                    <a:pt x="5928152" y="111113"/>
                  </a:lnTo>
                  <a:lnTo>
                    <a:pt x="6028157" y="61723"/>
                  </a:lnTo>
                  <a:lnTo>
                    <a:pt x="6128162" y="9724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1323685" y="5013175"/>
              <a:ext cx="5764175" cy="381100"/>
            </a:xfrm>
            <a:custGeom>
              <a:avLst/>
              <a:pathLst>
                <a:path w="5764175" h="381100">
                  <a:moveTo>
                    <a:pt x="5764175" y="122384"/>
                  </a:moveTo>
                  <a:lnTo>
                    <a:pt x="5746352" y="117780"/>
                  </a:lnTo>
                  <a:lnTo>
                    <a:pt x="5646347" y="94256"/>
                  </a:lnTo>
                  <a:lnTo>
                    <a:pt x="5546343" y="73131"/>
                  </a:lnTo>
                  <a:lnTo>
                    <a:pt x="5446338" y="54503"/>
                  </a:lnTo>
                  <a:lnTo>
                    <a:pt x="5346333" y="38469"/>
                  </a:lnTo>
                  <a:lnTo>
                    <a:pt x="5246328" y="25125"/>
                  </a:lnTo>
                  <a:lnTo>
                    <a:pt x="5146323" y="14557"/>
                  </a:lnTo>
                  <a:lnTo>
                    <a:pt x="5046318" y="6832"/>
                  </a:lnTo>
                  <a:lnTo>
                    <a:pt x="4946313" y="1985"/>
                  </a:lnTo>
                  <a:lnTo>
                    <a:pt x="4846309" y="0"/>
                  </a:lnTo>
                  <a:lnTo>
                    <a:pt x="4746304" y="796"/>
                  </a:lnTo>
                  <a:lnTo>
                    <a:pt x="4646299" y="4220"/>
                  </a:lnTo>
                  <a:lnTo>
                    <a:pt x="4546294" y="10047"/>
                  </a:lnTo>
                  <a:lnTo>
                    <a:pt x="4446289" y="18002"/>
                  </a:lnTo>
                  <a:lnTo>
                    <a:pt x="4346284" y="27794"/>
                  </a:lnTo>
                  <a:lnTo>
                    <a:pt x="4246279" y="39081"/>
                  </a:lnTo>
                  <a:lnTo>
                    <a:pt x="4146275" y="51392"/>
                  </a:lnTo>
                  <a:lnTo>
                    <a:pt x="4046270" y="64408"/>
                  </a:lnTo>
                  <a:lnTo>
                    <a:pt x="3946265" y="77728"/>
                  </a:lnTo>
                  <a:lnTo>
                    <a:pt x="3846260" y="90768"/>
                  </a:lnTo>
                  <a:lnTo>
                    <a:pt x="3746255" y="103528"/>
                  </a:lnTo>
                  <a:lnTo>
                    <a:pt x="3646250" y="119380"/>
                  </a:lnTo>
                  <a:lnTo>
                    <a:pt x="3546245" y="137787"/>
                  </a:lnTo>
                  <a:lnTo>
                    <a:pt x="3446240" y="157378"/>
                  </a:lnTo>
                  <a:lnTo>
                    <a:pt x="3346236" y="176249"/>
                  </a:lnTo>
                  <a:lnTo>
                    <a:pt x="3246231" y="191802"/>
                  </a:lnTo>
                  <a:lnTo>
                    <a:pt x="3146226" y="200877"/>
                  </a:lnTo>
                  <a:lnTo>
                    <a:pt x="3046221" y="197113"/>
                  </a:lnTo>
                  <a:lnTo>
                    <a:pt x="2946216" y="181812"/>
                  </a:lnTo>
                  <a:lnTo>
                    <a:pt x="2846211" y="164484"/>
                  </a:lnTo>
                  <a:lnTo>
                    <a:pt x="2746206" y="151487"/>
                  </a:lnTo>
                  <a:lnTo>
                    <a:pt x="2646202" y="140948"/>
                  </a:lnTo>
                  <a:lnTo>
                    <a:pt x="2546197" y="120466"/>
                  </a:lnTo>
                  <a:lnTo>
                    <a:pt x="2446192" y="96905"/>
                  </a:lnTo>
                  <a:lnTo>
                    <a:pt x="2346187" y="77046"/>
                  </a:lnTo>
                  <a:lnTo>
                    <a:pt x="2246182" y="65771"/>
                  </a:lnTo>
                  <a:lnTo>
                    <a:pt x="2146177" y="62213"/>
                  </a:lnTo>
                  <a:lnTo>
                    <a:pt x="2046172" y="58480"/>
                  </a:lnTo>
                  <a:lnTo>
                    <a:pt x="1946168" y="56617"/>
                  </a:lnTo>
                  <a:lnTo>
                    <a:pt x="1846163" y="57539"/>
                  </a:lnTo>
                  <a:lnTo>
                    <a:pt x="1746158" y="60701"/>
                  </a:lnTo>
                  <a:lnTo>
                    <a:pt x="1646153" y="64717"/>
                  </a:lnTo>
                  <a:lnTo>
                    <a:pt x="1546148" y="69870"/>
                  </a:lnTo>
                  <a:lnTo>
                    <a:pt x="1446143" y="76491"/>
                  </a:lnTo>
                  <a:lnTo>
                    <a:pt x="1346138" y="84720"/>
                  </a:lnTo>
                  <a:lnTo>
                    <a:pt x="1246134" y="94588"/>
                  </a:lnTo>
                  <a:lnTo>
                    <a:pt x="1146129" y="106105"/>
                  </a:lnTo>
                  <a:lnTo>
                    <a:pt x="1046124" y="119042"/>
                  </a:lnTo>
                  <a:lnTo>
                    <a:pt x="946119" y="133449"/>
                  </a:lnTo>
                  <a:lnTo>
                    <a:pt x="846114" y="149518"/>
                  </a:lnTo>
                  <a:lnTo>
                    <a:pt x="746109" y="167474"/>
                  </a:lnTo>
                  <a:lnTo>
                    <a:pt x="646104" y="187552"/>
                  </a:lnTo>
                  <a:lnTo>
                    <a:pt x="546100" y="209978"/>
                  </a:lnTo>
                  <a:lnTo>
                    <a:pt x="446095" y="234953"/>
                  </a:lnTo>
                  <a:lnTo>
                    <a:pt x="346090" y="262639"/>
                  </a:lnTo>
                  <a:lnTo>
                    <a:pt x="246085" y="293156"/>
                  </a:lnTo>
                  <a:lnTo>
                    <a:pt x="146080" y="326585"/>
                  </a:lnTo>
                  <a:lnTo>
                    <a:pt x="46075" y="362968"/>
                  </a:lnTo>
                  <a:lnTo>
                    <a:pt x="0" y="38110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941876" y="4694173"/>
              <a:ext cx="6145984" cy="486957"/>
            </a:xfrm>
            <a:custGeom>
              <a:avLst/>
              <a:pathLst>
                <a:path w="6145984" h="486957">
                  <a:moveTo>
                    <a:pt x="0" y="486957"/>
                  </a:moveTo>
                  <a:lnTo>
                    <a:pt x="27865" y="481602"/>
                  </a:lnTo>
                  <a:lnTo>
                    <a:pt x="127870" y="463116"/>
                  </a:lnTo>
                  <a:lnTo>
                    <a:pt x="227875" y="445357"/>
                  </a:lnTo>
                  <a:lnTo>
                    <a:pt x="327880" y="428320"/>
                  </a:lnTo>
                  <a:lnTo>
                    <a:pt x="427885" y="411997"/>
                  </a:lnTo>
                  <a:lnTo>
                    <a:pt x="527889" y="396383"/>
                  </a:lnTo>
                  <a:lnTo>
                    <a:pt x="627894" y="381471"/>
                  </a:lnTo>
                  <a:lnTo>
                    <a:pt x="727899" y="367257"/>
                  </a:lnTo>
                  <a:lnTo>
                    <a:pt x="827904" y="353734"/>
                  </a:lnTo>
                  <a:lnTo>
                    <a:pt x="927909" y="340895"/>
                  </a:lnTo>
                  <a:lnTo>
                    <a:pt x="1027914" y="328735"/>
                  </a:lnTo>
                  <a:lnTo>
                    <a:pt x="1127919" y="317247"/>
                  </a:lnTo>
                  <a:lnTo>
                    <a:pt x="1227923" y="306426"/>
                  </a:lnTo>
                  <a:lnTo>
                    <a:pt x="1327928" y="296266"/>
                  </a:lnTo>
                  <a:lnTo>
                    <a:pt x="1427933" y="286761"/>
                  </a:lnTo>
                  <a:lnTo>
                    <a:pt x="1527938" y="277903"/>
                  </a:lnTo>
                  <a:lnTo>
                    <a:pt x="1627943" y="269913"/>
                  </a:lnTo>
                  <a:lnTo>
                    <a:pt x="1727948" y="263467"/>
                  </a:lnTo>
                  <a:lnTo>
                    <a:pt x="1827953" y="258343"/>
                  </a:lnTo>
                  <a:lnTo>
                    <a:pt x="1927957" y="254240"/>
                  </a:lnTo>
                  <a:lnTo>
                    <a:pt x="2027962" y="250856"/>
                  </a:lnTo>
                  <a:lnTo>
                    <a:pt x="2127967" y="247890"/>
                  </a:lnTo>
                  <a:lnTo>
                    <a:pt x="2227972" y="245489"/>
                  </a:lnTo>
                  <a:lnTo>
                    <a:pt x="2327977" y="245800"/>
                  </a:lnTo>
                  <a:lnTo>
                    <a:pt x="2427982" y="248052"/>
                  </a:lnTo>
                  <a:lnTo>
                    <a:pt x="2527987" y="250939"/>
                  </a:lnTo>
                  <a:lnTo>
                    <a:pt x="2627991" y="253653"/>
                  </a:lnTo>
                  <a:lnTo>
                    <a:pt x="2727996" y="265206"/>
                  </a:lnTo>
                  <a:lnTo>
                    <a:pt x="2828001" y="284882"/>
                  </a:lnTo>
                  <a:lnTo>
                    <a:pt x="2928006" y="306698"/>
                  </a:lnTo>
                  <a:lnTo>
                    <a:pt x="3028011" y="324670"/>
                  </a:lnTo>
                  <a:lnTo>
                    <a:pt x="3128016" y="334227"/>
                  </a:lnTo>
                  <a:lnTo>
                    <a:pt x="3228021" y="348089"/>
                  </a:lnTo>
                  <a:lnTo>
                    <a:pt x="3328025" y="365210"/>
                  </a:lnTo>
                  <a:lnTo>
                    <a:pt x="3428030" y="378464"/>
                  </a:lnTo>
                  <a:lnTo>
                    <a:pt x="3528035" y="380755"/>
                  </a:lnTo>
                  <a:lnTo>
                    <a:pt x="3628040" y="372283"/>
                  </a:lnTo>
                  <a:lnTo>
                    <a:pt x="3728045" y="357947"/>
                  </a:lnTo>
                  <a:lnTo>
                    <a:pt x="3828050" y="339887"/>
                  </a:lnTo>
                  <a:lnTo>
                    <a:pt x="3928055" y="320240"/>
                  </a:lnTo>
                  <a:lnTo>
                    <a:pt x="4028059" y="301146"/>
                  </a:lnTo>
                  <a:lnTo>
                    <a:pt x="4128064" y="284744"/>
                  </a:lnTo>
                  <a:lnTo>
                    <a:pt x="4228069" y="272242"/>
                  </a:lnTo>
                  <a:lnTo>
                    <a:pt x="4328074" y="259272"/>
                  </a:lnTo>
                  <a:lnTo>
                    <a:pt x="4428079" y="245261"/>
                  </a:lnTo>
                  <a:lnTo>
                    <a:pt x="4528084" y="230585"/>
                  </a:lnTo>
                  <a:lnTo>
                    <a:pt x="4628089" y="215617"/>
                  </a:lnTo>
                  <a:lnTo>
                    <a:pt x="4728094" y="200727"/>
                  </a:lnTo>
                  <a:lnTo>
                    <a:pt x="4828098" y="186052"/>
                  </a:lnTo>
                  <a:lnTo>
                    <a:pt x="4928103" y="171551"/>
                  </a:lnTo>
                  <a:lnTo>
                    <a:pt x="5028108" y="157198"/>
                  </a:lnTo>
                  <a:lnTo>
                    <a:pt x="5128113" y="142972"/>
                  </a:lnTo>
                  <a:lnTo>
                    <a:pt x="5228118" y="128849"/>
                  </a:lnTo>
                  <a:lnTo>
                    <a:pt x="5328123" y="114806"/>
                  </a:lnTo>
                  <a:lnTo>
                    <a:pt x="5428128" y="100820"/>
                  </a:lnTo>
                  <a:lnTo>
                    <a:pt x="5528132" y="86867"/>
                  </a:lnTo>
                  <a:lnTo>
                    <a:pt x="5628137" y="72925"/>
                  </a:lnTo>
                  <a:lnTo>
                    <a:pt x="5728142" y="58970"/>
                  </a:lnTo>
                  <a:lnTo>
                    <a:pt x="5828147" y="44980"/>
                  </a:lnTo>
                  <a:lnTo>
                    <a:pt x="5928152" y="30930"/>
                  </a:lnTo>
                  <a:lnTo>
                    <a:pt x="6028157" y="16798"/>
                  </a:lnTo>
                  <a:lnTo>
                    <a:pt x="6128162" y="2560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6" name="pg36"/>
            <p:cNvSpPr/>
            <p:nvPr/>
          </p:nvSpPr>
          <p:spPr>
            <a:xfrm>
              <a:off x="941876" y="4430245"/>
              <a:ext cx="6145984" cy="964030"/>
            </a:xfrm>
            <a:custGeom>
              <a:avLst/>
              <a:pathLst>
                <a:path w="6145984" h="964030">
                  <a:moveTo>
                    <a:pt x="0" y="235700"/>
                  </a:moveTo>
                  <a:lnTo>
                    <a:pt x="27865" y="240259"/>
                  </a:lnTo>
                  <a:lnTo>
                    <a:pt x="127870" y="255325"/>
                  </a:lnTo>
                  <a:lnTo>
                    <a:pt x="227875" y="269064"/>
                  </a:lnTo>
                  <a:lnTo>
                    <a:pt x="327880" y="281449"/>
                  </a:lnTo>
                  <a:lnTo>
                    <a:pt x="427885" y="292463"/>
                  </a:lnTo>
                  <a:lnTo>
                    <a:pt x="527889" y="302102"/>
                  </a:lnTo>
                  <a:lnTo>
                    <a:pt x="627894" y="310382"/>
                  </a:lnTo>
                  <a:lnTo>
                    <a:pt x="727899" y="317349"/>
                  </a:lnTo>
                  <a:lnTo>
                    <a:pt x="827904" y="323081"/>
                  </a:lnTo>
                  <a:lnTo>
                    <a:pt x="927909" y="327698"/>
                  </a:lnTo>
                  <a:lnTo>
                    <a:pt x="1027914" y="331364"/>
                  </a:lnTo>
                  <a:lnTo>
                    <a:pt x="1127919" y="334277"/>
                  </a:lnTo>
                  <a:lnTo>
                    <a:pt x="1227923" y="336662"/>
                  </a:lnTo>
                  <a:lnTo>
                    <a:pt x="1327928" y="338754"/>
                  </a:lnTo>
                  <a:lnTo>
                    <a:pt x="1427933" y="340776"/>
                  </a:lnTo>
                  <a:lnTo>
                    <a:pt x="1527938" y="342919"/>
                  </a:lnTo>
                  <a:lnTo>
                    <a:pt x="1627943" y="345786"/>
                  </a:lnTo>
                  <a:lnTo>
                    <a:pt x="1727948" y="350733"/>
                  </a:lnTo>
                  <a:lnTo>
                    <a:pt x="1827953" y="357017"/>
                  </a:lnTo>
                  <a:lnTo>
                    <a:pt x="1927957" y="363712"/>
                  </a:lnTo>
                  <a:lnTo>
                    <a:pt x="2027962" y="370002"/>
                  </a:lnTo>
                  <a:lnTo>
                    <a:pt x="2127967" y="375260"/>
                  </a:lnTo>
                  <a:lnTo>
                    <a:pt x="2227972" y="379550"/>
                  </a:lnTo>
                  <a:lnTo>
                    <a:pt x="2327977" y="384896"/>
                  </a:lnTo>
                  <a:lnTo>
                    <a:pt x="2427982" y="389825"/>
                  </a:lnTo>
                  <a:lnTo>
                    <a:pt x="2527987" y="393470"/>
                  </a:lnTo>
                  <a:lnTo>
                    <a:pt x="2627991" y="396901"/>
                  </a:lnTo>
                  <a:lnTo>
                    <a:pt x="2727996" y="407345"/>
                  </a:lnTo>
                  <a:lnTo>
                    <a:pt x="2828001" y="422649"/>
                  </a:lnTo>
                  <a:lnTo>
                    <a:pt x="2928006" y="437635"/>
                  </a:lnTo>
                  <a:lnTo>
                    <a:pt x="3028011" y="449009"/>
                  </a:lnTo>
                  <a:lnTo>
                    <a:pt x="3128016" y="455673"/>
                  </a:lnTo>
                  <a:lnTo>
                    <a:pt x="3228021" y="464098"/>
                  </a:lnTo>
                  <a:lnTo>
                    <a:pt x="3328025" y="472014"/>
                  </a:lnTo>
                  <a:lnTo>
                    <a:pt x="3428030" y="476363"/>
                  </a:lnTo>
                  <a:lnTo>
                    <a:pt x="3528035" y="477237"/>
                  </a:lnTo>
                  <a:lnTo>
                    <a:pt x="3628040" y="475158"/>
                  </a:lnTo>
                  <a:lnTo>
                    <a:pt x="3728045" y="470089"/>
                  </a:lnTo>
                  <a:lnTo>
                    <a:pt x="3828050" y="462538"/>
                  </a:lnTo>
                  <a:lnTo>
                    <a:pt x="3928055" y="453565"/>
                  </a:lnTo>
                  <a:lnTo>
                    <a:pt x="4028059" y="444925"/>
                  </a:lnTo>
                  <a:lnTo>
                    <a:pt x="4128064" y="438890"/>
                  </a:lnTo>
                  <a:lnTo>
                    <a:pt x="4228069" y="436950"/>
                  </a:lnTo>
                  <a:lnTo>
                    <a:pt x="4328074" y="434712"/>
                  </a:lnTo>
                  <a:lnTo>
                    <a:pt x="4428079" y="430956"/>
                  </a:lnTo>
                  <a:lnTo>
                    <a:pt x="4528084" y="425523"/>
                  </a:lnTo>
                  <a:lnTo>
                    <a:pt x="4628089" y="418435"/>
                  </a:lnTo>
                  <a:lnTo>
                    <a:pt x="4728094" y="409794"/>
                  </a:lnTo>
                  <a:lnTo>
                    <a:pt x="4828098" y="399415"/>
                  </a:lnTo>
                  <a:lnTo>
                    <a:pt x="4928103" y="386966"/>
                  </a:lnTo>
                  <a:lnTo>
                    <a:pt x="5028108" y="372139"/>
                  </a:lnTo>
                  <a:lnTo>
                    <a:pt x="5128113" y="354639"/>
                  </a:lnTo>
                  <a:lnTo>
                    <a:pt x="5228118" y="334223"/>
                  </a:lnTo>
                  <a:lnTo>
                    <a:pt x="5328123" y="310717"/>
                  </a:lnTo>
                  <a:lnTo>
                    <a:pt x="5428128" y="284021"/>
                  </a:lnTo>
                  <a:lnTo>
                    <a:pt x="5528132" y="254098"/>
                  </a:lnTo>
                  <a:lnTo>
                    <a:pt x="5628137" y="220960"/>
                  </a:lnTo>
                  <a:lnTo>
                    <a:pt x="5728142" y="184652"/>
                  </a:lnTo>
                  <a:lnTo>
                    <a:pt x="5828147" y="145239"/>
                  </a:lnTo>
                  <a:lnTo>
                    <a:pt x="5928152" y="102793"/>
                  </a:lnTo>
                  <a:lnTo>
                    <a:pt x="6028157" y="57390"/>
                  </a:lnTo>
                  <a:lnTo>
                    <a:pt x="6128162" y="9106"/>
                  </a:lnTo>
                  <a:lnTo>
                    <a:pt x="6145984" y="0"/>
                  </a:lnTo>
                  <a:lnTo>
                    <a:pt x="6145984" y="874069"/>
                  </a:lnTo>
                  <a:lnTo>
                    <a:pt x="6128162" y="868988"/>
                  </a:lnTo>
                  <a:lnTo>
                    <a:pt x="6028157" y="842494"/>
                  </a:lnTo>
                  <a:lnTo>
                    <a:pt x="5928152" y="818078"/>
                  </a:lnTo>
                  <a:lnTo>
                    <a:pt x="5828147" y="795811"/>
                  </a:lnTo>
                  <a:lnTo>
                    <a:pt x="5728142" y="775767"/>
                  </a:lnTo>
                  <a:lnTo>
                    <a:pt x="5628137" y="758015"/>
                  </a:lnTo>
                  <a:lnTo>
                    <a:pt x="5528132" y="742617"/>
                  </a:lnTo>
                  <a:lnTo>
                    <a:pt x="5428128" y="729613"/>
                  </a:lnTo>
                  <a:lnTo>
                    <a:pt x="5328123" y="719014"/>
                  </a:lnTo>
                  <a:lnTo>
                    <a:pt x="5228118" y="710779"/>
                  </a:lnTo>
                  <a:lnTo>
                    <a:pt x="5128113" y="704804"/>
                  </a:lnTo>
                  <a:lnTo>
                    <a:pt x="5028108" y="700912"/>
                  </a:lnTo>
                  <a:lnTo>
                    <a:pt x="4928103" y="698857"/>
                  </a:lnTo>
                  <a:lnTo>
                    <a:pt x="4828098" y="698342"/>
                  </a:lnTo>
                  <a:lnTo>
                    <a:pt x="4728094" y="699053"/>
                  </a:lnTo>
                  <a:lnTo>
                    <a:pt x="4628089" y="700558"/>
                  </a:lnTo>
                  <a:lnTo>
                    <a:pt x="4528084" y="702385"/>
                  </a:lnTo>
                  <a:lnTo>
                    <a:pt x="4428079" y="704530"/>
                  </a:lnTo>
                  <a:lnTo>
                    <a:pt x="4328074" y="706919"/>
                  </a:lnTo>
                  <a:lnTo>
                    <a:pt x="4228069" y="709295"/>
                  </a:lnTo>
                  <a:lnTo>
                    <a:pt x="4128064" y="711746"/>
                  </a:lnTo>
                  <a:lnTo>
                    <a:pt x="4028059" y="716690"/>
                  </a:lnTo>
                  <a:lnTo>
                    <a:pt x="3928055" y="723972"/>
                  </a:lnTo>
                  <a:lnTo>
                    <a:pt x="3828050" y="732833"/>
                  </a:lnTo>
                  <a:lnTo>
                    <a:pt x="3728045" y="741989"/>
                  </a:lnTo>
                  <a:lnTo>
                    <a:pt x="3628040" y="749469"/>
                  </a:lnTo>
                  <a:lnTo>
                    <a:pt x="3528035" y="752743"/>
                  </a:lnTo>
                  <a:lnTo>
                    <a:pt x="3428030" y="748951"/>
                  </a:lnTo>
                  <a:lnTo>
                    <a:pt x="3328025" y="740548"/>
                  </a:lnTo>
                  <a:lnTo>
                    <a:pt x="3228021" y="732222"/>
                  </a:lnTo>
                  <a:lnTo>
                    <a:pt x="3128016" y="725511"/>
                  </a:lnTo>
                  <a:lnTo>
                    <a:pt x="3028011" y="716902"/>
                  </a:lnTo>
                  <a:lnTo>
                    <a:pt x="2928006" y="700559"/>
                  </a:lnTo>
                  <a:lnTo>
                    <a:pt x="2828001" y="682116"/>
                  </a:lnTo>
                  <a:lnTo>
                    <a:pt x="2727996" y="666450"/>
                  </a:lnTo>
                  <a:lnTo>
                    <a:pt x="2627991" y="656555"/>
                  </a:lnTo>
                  <a:lnTo>
                    <a:pt x="2527987" y="651455"/>
                  </a:lnTo>
                  <a:lnTo>
                    <a:pt x="2427982" y="646135"/>
                  </a:lnTo>
                  <a:lnTo>
                    <a:pt x="2327977" y="641975"/>
                  </a:lnTo>
                  <a:lnTo>
                    <a:pt x="2227972" y="639073"/>
                  </a:lnTo>
                  <a:lnTo>
                    <a:pt x="2127967" y="636288"/>
                  </a:lnTo>
                  <a:lnTo>
                    <a:pt x="2027962" y="633109"/>
                  </a:lnTo>
                  <a:lnTo>
                    <a:pt x="1927957" y="630322"/>
                  </a:lnTo>
                  <a:lnTo>
                    <a:pt x="1827953" y="628612"/>
                  </a:lnTo>
                  <a:lnTo>
                    <a:pt x="1727948" y="628478"/>
                  </a:lnTo>
                  <a:lnTo>
                    <a:pt x="1627943" y="630308"/>
                  </a:lnTo>
                  <a:lnTo>
                    <a:pt x="1527938" y="634424"/>
                  </a:lnTo>
                  <a:lnTo>
                    <a:pt x="1427933" y="640360"/>
                  </a:lnTo>
                  <a:lnTo>
                    <a:pt x="1327928" y="648045"/>
                  </a:lnTo>
                  <a:lnTo>
                    <a:pt x="1227923" y="657654"/>
                  </a:lnTo>
                  <a:lnTo>
                    <a:pt x="1127919" y="669398"/>
                  </a:lnTo>
                  <a:lnTo>
                    <a:pt x="1027914" y="683496"/>
                  </a:lnTo>
                  <a:lnTo>
                    <a:pt x="927909" y="700160"/>
                  </a:lnTo>
                  <a:lnTo>
                    <a:pt x="827904" y="719575"/>
                  </a:lnTo>
                  <a:lnTo>
                    <a:pt x="727899" y="741889"/>
                  </a:lnTo>
                  <a:lnTo>
                    <a:pt x="627894" y="767207"/>
                  </a:lnTo>
                  <a:lnTo>
                    <a:pt x="527889" y="795596"/>
                  </a:lnTo>
                  <a:lnTo>
                    <a:pt x="427885" y="827086"/>
                  </a:lnTo>
                  <a:lnTo>
                    <a:pt x="327880" y="861680"/>
                  </a:lnTo>
                  <a:lnTo>
                    <a:pt x="227875" y="899359"/>
                  </a:lnTo>
                  <a:lnTo>
                    <a:pt x="127870" y="940092"/>
                  </a:lnTo>
                  <a:lnTo>
                    <a:pt x="73148" y="964030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7" name="pl37"/>
            <p:cNvSpPr/>
            <p:nvPr/>
          </p:nvSpPr>
          <p:spPr>
            <a:xfrm>
              <a:off x="941876" y="4430245"/>
              <a:ext cx="6145984" cy="477237"/>
            </a:xfrm>
            <a:custGeom>
              <a:avLst/>
              <a:pathLst>
                <a:path w="6145984" h="477237">
                  <a:moveTo>
                    <a:pt x="0" y="235700"/>
                  </a:moveTo>
                  <a:lnTo>
                    <a:pt x="27865" y="240259"/>
                  </a:lnTo>
                  <a:lnTo>
                    <a:pt x="127870" y="255325"/>
                  </a:lnTo>
                  <a:lnTo>
                    <a:pt x="227875" y="269064"/>
                  </a:lnTo>
                  <a:lnTo>
                    <a:pt x="327880" y="281449"/>
                  </a:lnTo>
                  <a:lnTo>
                    <a:pt x="427885" y="292463"/>
                  </a:lnTo>
                  <a:lnTo>
                    <a:pt x="527889" y="302102"/>
                  </a:lnTo>
                  <a:lnTo>
                    <a:pt x="627894" y="310382"/>
                  </a:lnTo>
                  <a:lnTo>
                    <a:pt x="727899" y="317349"/>
                  </a:lnTo>
                  <a:lnTo>
                    <a:pt x="827904" y="323081"/>
                  </a:lnTo>
                  <a:lnTo>
                    <a:pt x="927909" y="327698"/>
                  </a:lnTo>
                  <a:lnTo>
                    <a:pt x="1027914" y="331364"/>
                  </a:lnTo>
                  <a:lnTo>
                    <a:pt x="1127919" y="334277"/>
                  </a:lnTo>
                  <a:lnTo>
                    <a:pt x="1227923" y="336662"/>
                  </a:lnTo>
                  <a:lnTo>
                    <a:pt x="1327928" y="338754"/>
                  </a:lnTo>
                  <a:lnTo>
                    <a:pt x="1427933" y="340776"/>
                  </a:lnTo>
                  <a:lnTo>
                    <a:pt x="1527938" y="342919"/>
                  </a:lnTo>
                  <a:lnTo>
                    <a:pt x="1627943" y="345786"/>
                  </a:lnTo>
                  <a:lnTo>
                    <a:pt x="1727948" y="350733"/>
                  </a:lnTo>
                  <a:lnTo>
                    <a:pt x="1827953" y="357017"/>
                  </a:lnTo>
                  <a:lnTo>
                    <a:pt x="1927957" y="363712"/>
                  </a:lnTo>
                  <a:lnTo>
                    <a:pt x="2027962" y="370002"/>
                  </a:lnTo>
                  <a:lnTo>
                    <a:pt x="2127967" y="375260"/>
                  </a:lnTo>
                  <a:lnTo>
                    <a:pt x="2227972" y="379550"/>
                  </a:lnTo>
                  <a:lnTo>
                    <a:pt x="2327977" y="384896"/>
                  </a:lnTo>
                  <a:lnTo>
                    <a:pt x="2427982" y="389825"/>
                  </a:lnTo>
                  <a:lnTo>
                    <a:pt x="2527987" y="393470"/>
                  </a:lnTo>
                  <a:lnTo>
                    <a:pt x="2627991" y="396901"/>
                  </a:lnTo>
                  <a:lnTo>
                    <a:pt x="2727996" y="407345"/>
                  </a:lnTo>
                  <a:lnTo>
                    <a:pt x="2828001" y="422649"/>
                  </a:lnTo>
                  <a:lnTo>
                    <a:pt x="2928006" y="437635"/>
                  </a:lnTo>
                  <a:lnTo>
                    <a:pt x="3028011" y="449009"/>
                  </a:lnTo>
                  <a:lnTo>
                    <a:pt x="3128016" y="455673"/>
                  </a:lnTo>
                  <a:lnTo>
                    <a:pt x="3228021" y="464098"/>
                  </a:lnTo>
                  <a:lnTo>
                    <a:pt x="3328025" y="472014"/>
                  </a:lnTo>
                  <a:lnTo>
                    <a:pt x="3428030" y="476363"/>
                  </a:lnTo>
                  <a:lnTo>
                    <a:pt x="3528035" y="477237"/>
                  </a:lnTo>
                  <a:lnTo>
                    <a:pt x="3628040" y="475158"/>
                  </a:lnTo>
                  <a:lnTo>
                    <a:pt x="3728045" y="470089"/>
                  </a:lnTo>
                  <a:lnTo>
                    <a:pt x="3828050" y="462538"/>
                  </a:lnTo>
                  <a:lnTo>
                    <a:pt x="3928055" y="453565"/>
                  </a:lnTo>
                  <a:lnTo>
                    <a:pt x="4028059" y="444925"/>
                  </a:lnTo>
                  <a:lnTo>
                    <a:pt x="4128064" y="438890"/>
                  </a:lnTo>
                  <a:lnTo>
                    <a:pt x="4228069" y="436950"/>
                  </a:lnTo>
                  <a:lnTo>
                    <a:pt x="4328074" y="434712"/>
                  </a:lnTo>
                  <a:lnTo>
                    <a:pt x="4428079" y="430956"/>
                  </a:lnTo>
                  <a:lnTo>
                    <a:pt x="4528084" y="425523"/>
                  </a:lnTo>
                  <a:lnTo>
                    <a:pt x="4628089" y="418435"/>
                  </a:lnTo>
                  <a:lnTo>
                    <a:pt x="4728094" y="409794"/>
                  </a:lnTo>
                  <a:lnTo>
                    <a:pt x="4828098" y="399415"/>
                  </a:lnTo>
                  <a:lnTo>
                    <a:pt x="4928103" y="386966"/>
                  </a:lnTo>
                  <a:lnTo>
                    <a:pt x="5028108" y="372139"/>
                  </a:lnTo>
                  <a:lnTo>
                    <a:pt x="5128113" y="354639"/>
                  </a:lnTo>
                  <a:lnTo>
                    <a:pt x="5228118" y="334223"/>
                  </a:lnTo>
                  <a:lnTo>
                    <a:pt x="5328123" y="310717"/>
                  </a:lnTo>
                  <a:lnTo>
                    <a:pt x="5428128" y="284021"/>
                  </a:lnTo>
                  <a:lnTo>
                    <a:pt x="5528132" y="254098"/>
                  </a:lnTo>
                  <a:lnTo>
                    <a:pt x="5628137" y="220960"/>
                  </a:lnTo>
                  <a:lnTo>
                    <a:pt x="5728142" y="184652"/>
                  </a:lnTo>
                  <a:lnTo>
                    <a:pt x="5828147" y="145239"/>
                  </a:lnTo>
                  <a:lnTo>
                    <a:pt x="5928152" y="102793"/>
                  </a:lnTo>
                  <a:lnTo>
                    <a:pt x="6028157" y="57390"/>
                  </a:lnTo>
                  <a:lnTo>
                    <a:pt x="6128162" y="9106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1015024" y="5058723"/>
              <a:ext cx="6072836" cy="335551"/>
            </a:xfrm>
            <a:custGeom>
              <a:avLst/>
              <a:pathLst>
                <a:path w="6072836" h="335551">
                  <a:moveTo>
                    <a:pt x="6072836" y="245590"/>
                  </a:moveTo>
                  <a:lnTo>
                    <a:pt x="6055013" y="240510"/>
                  </a:lnTo>
                  <a:lnTo>
                    <a:pt x="5955008" y="214015"/>
                  </a:lnTo>
                  <a:lnTo>
                    <a:pt x="5855004" y="189599"/>
                  </a:lnTo>
                  <a:lnTo>
                    <a:pt x="5754999" y="167333"/>
                  </a:lnTo>
                  <a:lnTo>
                    <a:pt x="5654994" y="147289"/>
                  </a:lnTo>
                  <a:lnTo>
                    <a:pt x="5554989" y="129537"/>
                  </a:lnTo>
                  <a:lnTo>
                    <a:pt x="5454984" y="114138"/>
                  </a:lnTo>
                  <a:lnTo>
                    <a:pt x="5354979" y="101135"/>
                  </a:lnTo>
                  <a:lnTo>
                    <a:pt x="5254974" y="90535"/>
                  </a:lnTo>
                  <a:lnTo>
                    <a:pt x="5154970" y="82300"/>
                  </a:lnTo>
                  <a:lnTo>
                    <a:pt x="5054965" y="76325"/>
                  </a:lnTo>
                  <a:lnTo>
                    <a:pt x="4954960" y="72433"/>
                  </a:lnTo>
                  <a:lnTo>
                    <a:pt x="4854955" y="70378"/>
                  </a:lnTo>
                  <a:lnTo>
                    <a:pt x="4754950" y="69863"/>
                  </a:lnTo>
                  <a:lnTo>
                    <a:pt x="4654945" y="70574"/>
                  </a:lnTo>
                  <a:lnTo>
                    <a:pt x="4554940" y="72079"/>
                  </a:lnTo>
                  <a:lnTo>
                    <a:pt x="4454936" y="73906"/>
                  </a:lnTo>
                  <a:lnTo>
                    <a:pt x="4354931" y="76052"/>
                  </a:lnTo>
                  <a:lnTo>
                    <a:pt x="4254926" y="78441"/>
                  </a:lnTo>
                  <a:lnTo>
                    <a:pt x="4154921" y="80817"/>
                  </a:lnTo>
                  <a:lnTo>
                    <a:pt x="4054916" y="83267"/>
                  </a:lnTo>
                  <a:lnTo>
                    <a:pt x="3954911" y="88211"/>
                  </a:lnTo>
                  <a:lnTo>
                    <a:pt x="3854906" y="95493"/>
                  </a:lnTo>
                  <a:lnTo>
                    <a:pt x="3754902" y="104354"/>
                  </a:lnTo>
                  <a:lnTo>
                    <a:pt x="3654897" y="113510"/>
                  </a:lnTo>
                  <a:lnTo>
                    <a:pt x="3554892" y="120990"/>
                  </a:lnTo>
                  <a:lnTo>
                    <a:pt x="3454887" y="124265"/>
                  </a:lnTo>
                  <a:lnTo>
                    <a:pt x="3354882" y="120472"/>
                  </a:lnTo>
                  <a:lnTo>
                    <a:pt x="3254877" y="112069"/>
                  </a:lnTo>
                  <a:lnTo>
                    <a:pt x="3154872" y="103743"/>
                  </a:lnTo>
                  <a:lnTo>
                    <a:pt x="3054868" y="97032"/>
                  </a:lnTo>
                  <a:lnTo>
                    <a:pt x="2954863" y="88423"/>
                  </a:lnTo>
                  <a:lnTo>
                    <a:pt x="2854858" y="72080"/>
                  </a:lnTo>
                  <a:lnTo>
                    <a:pt x="2754853" y="53637"/>
                  </a:lnTo>
                  <a:lnTo>
                    <a:pt x="2654848" y="37971"/>
                  </a:lnTo>
                  <a:lnTo>
                    <a:pt x="2554843" y="28076"/>
                  </a:lnTo>
                  <a:lnTo>
                    <a:pt x="2454838" y="22977"/>
                  </a:lnTo>
                  <a:lnTo>
                    <a:pt x="2354833" y="17656"/>
                  </a:lnTo>
                  <a:lnTo>
                    <a:pt x="2254829" y="13496"/>
                  </a:lnTo>
                  <a:lnTo>
                    <a:pt x="2154824" y="10594"/>
                  </a:lnTo>
                  <a:lnTo>
                    <a:pt x="2054819" y="7809"/>
                  </a:lnTo>
                  <a:lnTo>
                    <a:pt x="1954814" y="4630"/>
                  </a:lnTo>
                  <a:lnTo>
                    <a:pt x="1854809" y="1843"/>
                  </a:lnTo>
                  <a:lnTo>
                    <a:pt x="1754804" y="134"/>
                  </a:lnTo>
                  <a:lnTo>
                    <a:pt x="1654799" y="0"/>
                  </a:lnTo>
                  <a:lnTo>
                    <a:pt x="1554795" y="1829"/>
                  </a:lnTo>
                  <a:lnTo>
                    <a:pt x="1454790" y="5945"/>
                  </a:lnTo>
                  <a:lnTo>
                    <a:pt x="1354785" y="11882"/>
                  </a:lnTo>
                  <a:lnTo>
                    <a:pt x="1254780" y="19566"/>
                  </a:lnTo>
                  <a:lnTo>
                    <a:pt x="1154775" y="29175"/>
                  </a:lnTo>
                  <a:lnTo>
                    <a:pt x="1054770" y="40919"/>
                  </a:lnTo>
                  <a:lnTo>
                    <a:pt x="954765" y="55017"/>
                  </a:lnTo>
                  <a:lnTo>
                    <a:pt x="854761" y="71681"/>
                  </a:lnTo>
                  <a:lnTo>
                    <a:pt x="754756" y="91096"/>
                  </a:lnTo>
                  <a:lnTo>
                    <a:pt x="654751" y="113410"/>
                  </a:lnTo>
                  <a:lnTo>
                    <a:pt x="554746" y="138728"/>
                  </a:lnTo>
                  <a:lnTo>
                    <a:pt x="454741" y="167118"/>
                  </a:lnTo>
                  <a:lnTo>
                    <a:pt x="354736" y="198608"/>
                  </a:lnTo>
                  <a:lnTo>
                    <a:pt x="254731" y="233201"/>
                  </a:lnTo>
                  <a:lnTo>
                    <a:pt x="154727" y="270881"/>
                  </a:lnTo>
                  <a:lnTo>
                    <a:pt x="54722" y="311613"/>
                  </a:lnTo>
                  <a:lnTo>
                    <a:pt x="0" y="335551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941876" y="4867279"/>
              <a:ext cx="6145984" cy="179243"/>
            </a:xfrm>
            <a:custGeom>
              <a:avLst/>
              <a:pathLst>
                <a:path w="6145984" h="179243">
                  <a:moveTo>
                    <a:pt x="0" y="179243"/>
                  </a:moveTo>
                  <a:lnTo>
                    <a:pt x="27865" y="175014"/>
                  </a:lnTo>
                  <a:lnTo>
                    <a:pt x="127870" y="160674"/>
                  </a:lnTo>
                  <a:lnTo>
                    <a:pt x="227875" y="147177"/>
                  </a:lnTo>
                  <a:lnTo>
                    <a:pt x="327880" y="134530"/>
                  </a:lnTo>
                  <a:lnTo>
                    <a:pt x="427885" y="122740"/>
                  </a:lnTo>
                  <a:lnTo>
                    <a:pt x="527889" y="111815"/>
                  </a:lnTo>
                  <a:lnTo>
                    <a:pt x="627894" y="101760"/>
                  </a:lnTo>
                  <a:lnTo>
                    <a:pt x="727899" y="92584"/>
                  </a:lnTo>
                  <a:lnTo>
                    <a:pt x="827904" y="84293"/>
                  </a:lnTo>
                  <a:lnTo>
                    <a:pt x="927909" y="76895"/>
                  </a:lnTo>
                  <a:lnTo>
                    <a:pt x="1027914" y="70396"/>
                  </a:lnTo>
                  <a:lnTo>
                    <a:pt x="1127919" y="64803"/>
                  </a:lnTo>
                  <a:lnTo>
                    <a:pt x="1227923" y="60124"/>
                  </a:lnTo>
                  <a:lnTo>
                    <a:pt x="1327928" y="56365"/>
                  </a:lnTo>
                  <a:lnTo>
                    <a:pt x="1427933" y="53534"/>
                  </a:lnTo>
                  <a:lnTo>
                    <a:pt x="1527938" y="51637"/>
                  </a:lnTo>
                  <a:lnTo>
                    <a:pt x="1627943" y="51012"/>
                  </a:lnTo>
                  <a:lnTo>
                    <a:pt x="1727948" y="52571"/>
                  </a:lnTo>
                  <a:lnTo>
                    <a:pt x="1827953" y="55780"/>
                  </a:lnTo>
                  <a:lnTo>
                    <a:pt x="1927957" y="59982"/>
                  </a:lnTo>
                  <a:lnTo>
                    <a:pt x="2027962" y="64521"/>
                  </a:lnTo>
                  <a:lnTo>
                    <a:pt x="2127967" y="68739"/>
                  </a:lnTo>
                  <a:lnTo>
                    <a:pt x="2227972" y="72277"/>
                  </a:lnTo>
                  <a:lnTo>
                    <a:pt x="2327977" y="76401"/>
                  </a:lnTo>
                  <a:lnTo>
                    <a:pt x="2427982" y="80945"/>
                  </a:lnTo>
                  <a:lnTo>
                    <a:pt x="2527987" y="85428"/>
                  </a:lnTo>
                  <a:lnTo>
                    <a:pt x="2627991" y="89693"/>
                  </a:lnTo>
                  <a:lnTo>
                    <a:pt x="2727996" y="99863"/>
                  </a:lnTo>
                  <a:lnTo>
                    <a:pt x="2828001" y="115348"/>
                  </a:lnTo>
                  <a:lnTo>
                    <a:pt x="2928006" y="132063"/>
                  </a:lnTo>
                  <a:lnTo>
                    <a:pt x="3028011" y="145921"/>
                  </a:lnTo>
                  <a:lnTo>
                    <a:pt x="3128016" y="153558"/>
                  </a:lnTo>
                  <a:lnTo>
                    <a:pt x="3228021" y="161125"/>
                  </a:lnTo>
                  <a:lnTo>
                    <a:pt x="3328025" y="169247"/>
                  </a:lnTo>
                  <a:lnTo>
                    <a:pt x="3428030" y="175622"/>
                  </a:lnTo>
                  <a:lnTo>
                    <a:pt x="3528035" y="177956"/>
                  </a:lnTo>
                  <a:lnTo>
                    <a:pt x="3628040" y="175279"/>
                  </a:lnTo>
                  <a:lnTo>
                    <a:pt x="3728045" y="169005"/>
                  </a:lnTo>
                  <a:lnTo>
                    <a:pt x="3828050" y="160651"/>
                  </a:lnTo>
                  <a:lnTo>
                    <a:pt x="3928055" y="151734"/>
                  </a:lnTo>
                  <a:lnTo>
                    <a:pt x="4028059" y="143772"/>
                  </a:lnTo>
                  <a:lnTo>
                    <a:pt x="4128064" y="138283"/>
                  </a:lnTo>
                  <a:lnTo>
                    <a:pt x="4228069" y="136088"/>
                  </a:lnTo>
                  <a:lnTo>
                    <a:pt x="4328074" y="133781"/>
                  </a:lnTo>
                  <a:lnTo>
                    <a:pt x="4428079" y="130709"/>
                  </a:lnTo>
                  <a:lnTo>
                    <a:pt x="4528084" y="126919"/>
                  </a:lnTo>
                  <a:lnTo>
                    <a:pt x="4628089" y="122462"/>
                  </a:lnTo>
                  <a:lnTo>
                    <a:pt x="4728094" y="117389"/>
                  </a:lnTo>
                  <a:lnTo>
                    <a:pt x="4828098" y="111844"/>
                  </a:lnTo>
                  <a:lnTo>
                    <a:pt x="4928103" y="105877"/>
                  </a:lnTo>
                  <a:lnTo>
                    <a:pt x="5028108" y="99491"/>
                  </a:lnTo>
                  <a:lnTo>
                    <a:pt x="5128113" y="92687"/>
                  </a:lnTo>
                  <a:lnTo>
                    <a:pt x="5228118" y="85466"/>
                  </a:lnTo>
                  <a:lnTo>
                    <a:pt x="5328123" y="77831"/>
                  </a:lnTo>
                  <a:lnTo>
                    <a:pt x="5428128" y="69783"/>
                  </a:lnTo>
                  <a:lnTo>
                    <a:pt x="5528132" y="61323"/>
                  </a:lnTo>
                  <a:lnTo>
                    <a:pt x="5628137" y="52453"/>
                  </a:lnTo>
                  <a:lnTo>
                    <a:pt x="5728142" y="43175"/>
                  </a:lnTo>
                  <a:lnTo>
                    <a:pt x="5828147" y="33491"/>
                  </a:lnTo>
                  <a:lnTo>
                    <a:pt x="5928152" y="23401"/>
                  </a:lnTo>
                  <a:lnTo>
                    <a:pt x="6028157" y="12908"/>
                  </a:lnTo>
                  <a:lnTo>
                    <a:pt x="6128162" y="2013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0" name="pg40"/>
            <p:cNvSpPr/>
            <p:nvPr/>
          </p:nvSpPr>
          <p:spPr>
            <a:xfrm>
              <a:off x="941876" y="4446759"/>
              <a:ext cx="6145984" cy="947516"/>
            </a:xfrm>
            <a:custGeom>
              <a:avLst/>
              <a:pathLst>
                <a:path w="6145984" h="947516">
                  <a:moveTo>
                    <a:pt x="0" y="265856"/>
                  </a:moveTo>
                  <a:lnTo>
                    <a:pt x="27865" y="270202"/>
                  </a:lnTo>
                  <a:lnTo>
                    <a:pt x="127870" y="284653"/>
                  </a:lnTo>
                  <a:lnTo>
                    <a:pt x="227875" y="297928"/>
                  </a:lnTo>
                  <a:lnTo>
                    <a:pt x="327880" y="310002"/>
                  </a:lnTo>
                  <a:lnTo>
                    <a:pt x="427885" y="320859"/>
                  </a:lnTo>
                  <a:lnTo>
                    <a:pt x="527889" y="330496"/>
                  </a:lnTo>
                  <a:lnTo>
                    <a:pt x="627894" y="338927"/>
                  </a:lnTo>
                  <a:lnTo>
                    <a:pt x="727899" y="346192"/>
                  </a:lnTo>
                  <a:lnTo>
                    <a:pt x="827904" y="352366"/>
                  </a:lnTo>
                  <a:lnTo>
                    <a:pt x="927909" y="357558"/>
                  </a:lnTo>
                  <a:lnTo>
                    <a:pt x="1027914" y="361917"/>
                  </a:lnTo>
                  <a:lnTo>
                    <a:pt x="1127919" y="365626"/>
                  </a:lnTo>
                  <a:lnTo>
                    <a:pt x="1227923" y="368892"/>
                  </a:lnTo>
                  <a:lnTo>
                    <a:pt x="1327928" y="371931"/>
                  </a:lnTo>
                  <a:lnTo>
                    <a:pt x="1427933" y="374947"/>
                  </a:lnTo>
                  <a:lnTo>
                    <a:pt x="1527938" y="378117"/>
                  </a:lnTo>
                  <a:lnTo>
                    <a:pt x="1627943" y="382024"/>
                  </a:lnTo>
                  <a:lnTo>
                    <a:pt x="1727948" y="387998"/>
                  </a:lnTo>
                  <a:lnTo>
                    <a:pt x="1827953" y="395305"/>
                  </a:lnTo>
                  <a:lnTo>
                    <a:pt x="1927957" y="403031"/>
                  </a:lnTo>
                  <a:lnTo>
                    <a:pt x="2027962" y="410365"/>
                  </a:lnTo>
                  <a:lnTo>
                    <a:pt x="2127967" y="416668"/>
                  </a:lnTo>
                  <a:lnTo>
                    <a:pt x="2227972" y="422119"/>
                  </a:lnTo>
                  <a:lnTo>
                    <a:pt x="2327977" y="429421"/>
                  </a:lnTo>
                  <a:lnTo>
                    <a:pt x="2427982" y="436789"/>
                  </a:lnTo>
                  <a:lnTo>
                    <a:pt x="2527987" y="442767"/>
                  </a:lnTo>
                  <a:lnTo>
                    <a:pt x="2627991" y="447826"/>
                  </a:lnTo>
                  <a:lnTo>
                    <a:pt x="2727996" y="460983"/>
                  </a:lnTo>
                  <a:lnTo>
                    <a:pt x="2828001" y="480203"/>
                  </a:lnTo>
                  <a:lnTo>
                    <a:pt x="2928006" y="499231"/>
                  </a:lnTo>
                  <a:lnTo>
                    <a:pt x="3028011" y="513548"/>
                  </a:lnTo>
                  <a:lnTo>
                    <a:pt x="3128016" y="520730"/>
                  </a:lnTo>
                  <a:lnTo>
                    <a:pt x="3228021" y="527018"/>
                  </a:lnTo>
                  <a:lnTo>
                    <a:pt x="3328025" y="531431"/>
                  </a:lnTo>
                  <a:lnTo>
                    <a:pt x="3428030" y="532107"/>
                  </a:lnTo>
                  <a:lnTo>
                    <a:pt x="3528035" y="530080"/>
                  </a:lnTo>
                  <a:lnTo>
                    <a:pt x="3628040" y="525108"/>
                  </a:lnTo>
                  <a:lnTo>
                    <a:pt x="3728045" y="516453"/>
                  </a:lnTo>
                  <a:lnTo>
                    <a:pt x="3828050" y="504935"/>
                  </a:lnTo>
                  <a:lnTo>
                    <a:pt x="3928055" y="491887"/>
                  </a:lnTo>
                  <a:lnTo>
                    <a:pt x="4028059" y="479273"/>
                  </a:lnTo>
                  <a:lnTo>
                    <a:pt x="4128064" y="469540"/>
                  </a:lnTo>
                  <a:lnTo>
                    <a:pt x="4228069" y="464258"/>
                  </a:lnTo>
                  <a:lnTo>
                    <a:pt x="4328074" y="458660"/>
                  </a:lnTo>
                  <a:lnTo>
                    <a:pt x="4428079" y="451534"/>
                  </a:lnTo>
                  <a:lnTo>
                    <a:pt x="4528084" y="442805"/>
                  </a:lnTo>
                  <a:lnTo>
                    <a:pt x="4628089" y="432561"/>
                  </a:lnTo>
                  <a:lnTo>
                    <a:pt x="4728094" y="420963"/>
                  </a:lnTo>
                  <a:lnTo>
                    <a:pt x="4828098" y="407861"/>
                  </a:lnTo>
                  <a:lnTo>
                    <a:pt x="4928103" y="392941"/>
                  </a:lnTo>
                  <a:lnTo>
                    <a:pt x="5028108" y="375914"/>
                  </a:lnTo>
                  <a:lnTo>
                    <a:pt x="5128113" y="356506"/>
                  </a:lnTo>
                  <a:lnTo>
                    <a:pt x="5228118" y="334488"/>
                  </a:lnTo>
                  <a:lnTo>
                    <a:pt x="5328123" y="309696"/>
                  </a:lnTo>
                  <a:lnTo>
                    <a:pt x="5428128" y="282034"/>
                  </a:lnTo>
                  <a:lnTo>
                    <a:pt x="5528132" y="251464"/>
                  </a:lnTo>
                  <a:lnTo>
                    <a:pt x="5628137" y="217993"/>
                  </a:lnTo>
                  <a:lnTo>
                    <a:pt x="5728142" y="181657"/>
                  </a:lnTo>
                  <a:lnTo>
                    <a:pt x="5828147" y="142513"/>
                  </a:lnTo>
                  <a:lnTo>
                    <a:pt x="5928152" y="100622"/>
                  </a:lnTo>
                  <a:lnTo>
                    <a:pt x="6028157" y="56052"/>
                  </a:lnTo>
                  <a:lnTo>
                    <a:pt x="6128162" y="8864"/>
                  </a:lnTo>
                  <a:lnTo>
                    <a:pt x="6145984" y="0"/>
                  </a:lnTo>
                  <a:lnTo>
                    <a:pt x="6145984" y="803906"/>
                  </a:lnTo>
                  <a:lnTo>
                    <a:pt x="6128162" y="799723"/>
                  </a:lnTo>
                  <a:lnTo>
                    <a:pt x="6028157" y="778134"/>
                  </a:lnTo>
                  <a:lnTo>
                    <a:pt x="5928152" y="758490"/>
                  </a:lnTo>
                  <a:lnTo>
                    <a:pt x="5828147" y="740863"/>
                  </a:lnTo>
                  <a:lnTo>
                    <a:pt x="5728142" y="725323"/>
                  </a:lnTo>
                  <a:lnTo>
                    <a:pt x="5628137" y="711938"/>
                  </a:lnTo>
                  <a:lnTo>
                    <a:pt x="5528132" y="700769"/>
                  </a:lnTo>
                  <a:lnTo>
                    <a:pt x="5428128" y="691858"/>
                  </a:lnTo>
                  <a:lnTo>
                    <a:pt x="5328123" y="685218"/>
                  </a:lnTo>
                  <a:lnTo>
                    <a:pt x="5228118" y="680817"/>
                  </a:lnTo>
                  <a:lnTo>
                    <a:pt x="5128113" y="678562"/>
                  </a:lnTo>
                  <a:lnTo>
                    <a:pt x="5028108" y="678296"/>
                  </a:lnTo>
                  <a:lnTo>
                    <a:pt x="4928103" y="679796"/>
                  </a:lnTo>
                  <a:lnTo>
                    <a:pt x="4828098" y="682793"/>
                  </a:lnTo>
                  <a:lnTo>
                    <a:pt x="4728094" y="687002"/>
                  </a:lnTo>
                  <a:lnTo>
                    <a:pt x="4628089" y="692037"/>
                  </a:lnTo>
                  <a:lnTo>
                    <a:pt x="4528084" y="697443"/>
                  </a:lnTo>
                  <a:lnTo>
                    <a:pt x="4428079" y="703149"/>
                  </a:lnTo>
                  <a:lnTo>
                    <a:pt x="4328074" y="709017"/>
                  </a:lnTo>
                  <a:lnTo>
                    <a:pt x="4228069" y="714742"/>
                  </a:lnTo>
                  <a:lnTo>
                    <a:pt x="4128064" y="720494"/>
                  </a:lnTo>
                  <a:lnTo>
                    <a:pt x="4028059" y="729223"/>
                  </a:lnTo>
                  <a:lnTo>
                    <a:pt x="3928055" y="740587"/>
                  </a:lnTo>
                  <a:lnTo>
                    <a:pt x="3828050" y="753534"/>
                  </a:lnTo>
                  <a:lnTo>
                    <a:pt x="3728045" y="766527"/>
                  </a:lnTo>
                  <a:lnTo>
                    <a:pt x="3628040" y="777400"/>
                  </a:lnTo>
                  <a:lnTo>
                    <a:pt x="3528035" y="783470"/>
                  </a:lnTo>
                  <a:lnTo>
                    <a:pt x="3428030" y="782815"/>
                  </a:lnTo>
                  <a:lnTo>
                    <a:pt x="3328025" y="778409"/>
                  </a:lnTo>
                  <a:lnTo>
                    <a:pt x="3228021" y="773619"/>
                  </a:lnTo>
                  <a:lnTo>
                    <a:pt x="3128016" y="768907"/>
                  </a:lnTo>
                  <a:lnTo>
                    <a:pt x="3028011" y="759936"/>
                  </a:lnTo>
                  <a:lnTo>
                    <a:pt x="2928006" y="741049"/>
                  </a:lnTo>
                  <a:lnTo>
                    <a:pt x="2828001" y="718842"/>
                  </a:lnTo>
                  <a:lnTo>
                    <a:pt x="2727996" y="699289"/>
                  </a:lnTo>
                  <a:lnTo>
                    <a:pt x="2627991" y="686638"/>
                  </a:lnTo>
                  <a:lnTo>
                    <a:pt x="2527987" y="680044"/>
                  </a:lnTo>
                  <a:lnTo>
                    <a:pt x="2427982" y="672524"/>
                  </a:lnTo>
                  <a:lnTo>
                    <a:pt x="2327977" y="665864"/>
                  </a:lnTo>
                  <a:lnTo>
                    <a:pt x="2227972" y="660809"/>
                  </a:lnTo>
                  <a:lnTo>
                    <a:pt x="2127967" y="656744"/>
                  </a:lnTo>
                  <a:lnTo>
                    <a:pt x="2027962" y="652353"/>
                  </a:lnTo>
                  <a:lnTo>
                    <a:pt x="1927957" y="648240"/>
                  </a:lnTo>
                  <a:lnTo>
                    <a:pt x="1827953" y="645099"/>
                  </a:lnTo>
                  <a:lnTo>
                    <a:pt x="1727948" y="643448"/>
                  </a:lnTo>
                  <a:lnTo>
                    <a:pt x="1627943" y="643707"/>
                  </a:lnTo>
                  <a:lnTo>
                    <a:pt x="1527938" y="646222"/>
                  </a:lnTo>
                  <a:lnTo>
                    <a:pt x="1427933" y="650484"/>
                  </a:lnTo>
                  <a:lnTo>
                    <a:pt x="1327928" y="656395"/>
                  </a:lnTo>
                  <a:lnTo>
                    <a:pt x="1227923" y="664118"/>
                  </a:lnTo>
                  <a:lnTo>
                    <a:pt x="1127919" y="673846"/>
                  </a:lnTo>
                  <a:lnTo>
                    <a:pt x="1027914" y="685783"/>
                  </a:lnTo>
                  <a:lnTo>
                    <a:pt x="927909" y="700122"/>
                  </a:lnTo>
                  <a:lnTo>
                    <a:pt x="827904" y="717033"/>
                  </a:lnTo>
                  <a:lnTo>
                    <a:pt x="727899" y="736654"/>
                  </a:lnTo>
                  <a:lnTo>
                    <a:pt x="627894" y="759082"/>
                  </a:lnTo>
                  <a:lnTo>
                    <a:pt x="527889" y="784377"/>
                  </a:lnTo>
                  <a:lnTo>
                    <a:pt x="427885" y="812568"/>
                  </a:lnTo>
                  <a:lnTo>
                    <a:pt x="327880" y="843657"/>
                  </a:lnTo>
                  <a:lnTo>
                    <a:pt x="227875" y="877629"/>
                  </a:lnTo>
                  <a:lnTo>
                    <a:pt x="127870" y="914453"/>
                  </a:lnTo>
                  <a:lnTo>
                    <a:pt x="44459" y="947516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41" name="pl41"/>
            <p:cNvSpPr/>
            <p:nvPr/>
          </p:nvSpPr>
          <p:spPr>
            <a:xfrm>
              <a:off x="941876" y="4446759"/>
              <a:ext cx="6145984" cy="532107"/>
            </a:xfrm>
            <a:custGeom>
              <a:avLst/>
              <a:pathLst>
                <a:path w="6145984" h="532107">
                  <a:moveTo>
                    <a:pt x="0" y="265856"/>
                  </a:moveTo>
                  <a:lnTo>
                    <a:pt x="27865" y="270202"/>
                  </a:lnTo>
                  <a:lnTo>
                    <a:pt x="127870" y="284653"/>
                  </a:lnTo>
                  <a:lnTo>
                    <a:pt x="227875" y="297928"/>
                  </a:lnTo>
                  <a:lnTo>
                    <a:pt x="327880" y="310002"/>
                  </a:lnTo>
                  <a:lnTo>
                    <a:pt x="427885" y="320859"/>
                  </a:lnTo>
                  <a:lnTo>
                    <a:pt x="527889" y="330496"/>
                  </a:lnTo>
                  <a:lnTo>
                    <a:pt x="627894" y="338927"/>
                  </a:lnTo>
                  <a:lnTo>
                    <a:pt x="727899" y="346192"/>
                  </a:lnTo>
                  <a:lnTo>
                    <a:pt x="827904" y="352366"/>
                  </a:lnTo>
                  <a:lnTo>
                    <a:pt x="927909" y="357558"/>
                  </a:lnTo>
                  <a:lnTo>
                    <a:pt x="1027914" y="361917"/>
                  </a:lnTo>
                  <a:lnTo>
                    <a:pt x="1127919" y="365626"/>
                  </a:lnTo>
                  <a:lnTo>
                    <a:pt x="1227923" y="368892"/>
                  </a:lnTo>
                  <a:lnTo>
                    <a:pt x="1327928" y="371931"/>
                  </a:lnTo>
                  <a:lnTo>
                    <a:pt x="1427933" y="374947"/>
                  </a:lnTo>
                  <a:lnTo>
                    <a:pt x="1527938" y="378117"/>
                  </a:lnTo>
                  <a:lnTo>
                    <a:pt x="1627943" y="382024"/>
                  </a:lnTo>
                  <a:lnTo>
                    <a:pt x="1727948" y="387998"/>
                  </a:lnTo>
                  <a:lnTo>
                    <a:pt x="1827953" y="395305"/>
                  </a:lnTo>
                  <a:lnTo>
                    <a:pt x="1927957" y="403031"/>
                  </a:lnTo>
                  <a:lnTo>
                    <a:pt x="2027962" y="410365"/>
                  </a:lnTo>
                  <a:lnTo>
                    <a:pt x="2127967" y="416668"/>
                  </a:lnTo>
                  <a:lnTo>
                    <a:pt x="2227972" y="422119"/>
                  </a:lnTo>
                  <a:lnTo>
                    <a:pt x="2327977" y="429421"/>
                  </a:lnTo>
                  <a:lnTo>
                    <a:pt x="2427982" y="436789"/>
                  </a:lnTo>
                  <a:lnTo>
                    <a:pt x="2527987" y="442767"/>
                  </a:lnTo>
                  <a:lnTo>
                    <a:pt x="2627991" y="447826"/>
                  </a:lnTo>
                  <a:lnTo>
                    <a:pt x="2727996" y="460983"/>
                  </a:lnTo>
                  <a:lnTo>
                    <a:pt x="2828001" y="480203"/>
                  </a:lnTo>
                  <a:lnTo>
                    <a:pt x="2928006" y="499231"/>
                  </a:lnTo>
                  <a:lnTo>
                    <a:pt x="3028011" y="513548"/>
                  </a:lnTo>
                  <a:lnTo>
                    <a:pt x="3128016" y="520730"/>
                  </a:lnTo>
                  <a:lnTo>
                    <a:pt x="3228021" y="527018"/>
                  </a:lnTo>
                  <a:lnTo>
                    <a:pt x="3328025" y="531431"/>
                  </a:lnTo>
                  <a:lnTo>
                    <a:pt x="3428030" y="532107"/>
                  </a:lnTo>
                  <a:lnTo>
                    <a:pt x="3528035" y="530080"/>
                  </a:lnTo>
                  <a:lnTo>
                    <a:pt x="3628040" y="525108"/>
                  </a:lnTo>
                  <a:lnTo>
                    <a:pt x="3728045" y="516453"/>
                  </a:lnTo>
                  <a:lnTo>
                    <a:pt x="3828050" y="504935"/>
                  </a:lnTo>
                  <a:lnTo>
                    <a:pt x="3928055" y="491887"/>
                  </a:lnTo>
                  <a:lnTo>
                    <a:pt x="4028059" y="479273"/>
                  </a:lnTo>
                  <a:lnTo>
                    <a:pt x="4128064" y="469540"/>
                  </a:lnTo>
                  <a:lnTo>
                    <a:pt x="4228069" y="464258"/>
                  </a:lnTo>
                  <a:lnTo>
                    <a:pt x="4328074" y="458660"/>
                  </a:lnTo>
                  <a:lnTo>
                    <a:pt x="4428079" y="451534"/>
                  </a:lnTo>
                  <a:lnTo>
                    <a:pt x="4528084" y="442805"/>
                  </a:lnTo>
                  <a:lnTo>
                    <a:pt x="4628089" y="432561"/>
                  </a:lnTo>
                  <a:lnTo>
                    <a:pt x="4728094" y="420963"/>
                  </a:lnTo>
                  <a:lnTo>
                    <a:pt x="4828098" y="407861"/>
                  </a:lnTo>
                  <a:lnTo>
                    <a:pt x="4928103" y="392941"/>
                  </a:lnTo>
                  <a:lnTo>
                    <a:pt x="5028108" y="375914"/>
                  </a:lnTo>
                  <a:lnTo>
                    <a:pt x="5128113" y="356506"/>
                  </a:lnTo>
                  <a:lnTo>
                    <a:pt x="5228118" y="334488"/>
                  </a:lnTo>
                  <a:lnTo>
                    <a:pt x="5328123" y="309696"/>
                  </a:lnTo>
                  <a:lnTo>
                    <a:pt x="5428128" y="282034"/>
                  </a:lnTo>
                  <a:lnTo>
                    <a:pt x="5528132" y="251464"/>
                  </a:lnTo>
                  <a:lnTo>
                    <a:pt x="5628137" y="217993"/>
                  </a:lnTo>
                  <a:lnTo>
                    <a:pt x="5728142" y="181657"/>
                  </a:lnTo>
                  <a:lnTo>
                    <a:pt x="5828147" y="142513"/>
                  </a:lnTo>
                  <a:lnTo>
                    <a:pt x="5928152" y="100622"/>
                  </a:lnTo>
                  <a:lnTo>
                    <a:pt x="6028157" y="56052"/>
                  </a:lnTo>
                  <a:lnTo>
                    <a:pt x="6128162" y="8864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2" name="pl42"/>
            <p:cNvSpPr/>
            <p:nvPr/>
          </p:nvSpPr>
          <p:spPr>
            <a:xfrm>
              <a:off x="986335" y="5090207"/>
              <a:ext cx="6101524" cy="304068"/>
            </a:xfrm>
            <a:custGeom>
              <a:avLst/>
              <a:pathLst>
                <a:path w="6101524" h="304068">
                  <a:moveTo>
                    <a:pt x="6101524" y="160458"/>
                  </a:moveTo>
                  <a:lnTo>
                    <a:pt x="6083702" y="156275"/>
                  </a:lnTo>
                  <a:lnTo>
                    <a:pt x="5983697" y="134685"/>
                  </a:lnTo>
                  <a:lnTo>
                    <a:pt x="5883692" y="115042"/>
                  </a:lnTo>
                  <a:lnTo>
                    <a:pt x="5783687" y="97415"/>
                  </a:lnTo>
                  <a:lnTo>
                    <a:pt x="5683682" y="81874"/>
                  </a:lnTo>
                  <a:lnTo>
                    <a:pt x="5583678" y="68490"/>
                  </a:lnTo>
                  <a:lnTo>
                    <a:pt x="5483673" y="57320"/>
                  </a:lnTo>
                  <a:lnTo>
                    <a:pt x="5383668" y="48410"/>
                  </a:lnTo>
                  <a:lnTo>
                    <a:pt x="5283663" y="41770"/>
                  </a:lnTo>
                  <a:lnTo>
                    <a:pt x="5183658" y="37368"/>
                  </a:lnTo>
                  <a:lnTo>
                    <a:pt x="5083653" y="35114"/>
                  </a:lnTo>
                  <a:lnTo>
                    <a:pt x="4983648" y="34848"/>
                  </a:lnTo>
                  <a:lnTo>
                    <a:pt x="4883643" y="36348"/>
                  </a:lnTo>
                  <a:lnTo>
                    <a:pt x="4783639" y="39344"/>
                  </a:lnTo>
                  <a:lnTo>
                    <a:pt x="4683634" y="43554"/>
                  </a:lnTo>
                  <a:lnTo>
                    <a:pt x="4583629" y="48588"/>
                  </a:lnTo>
                  <a:lnTo>
                    <a:pt x="4483624" y="53995"/>
                  </a:lnTo>
                  <a:lnTo>
                    <a:pt x="4383619" y="59700"/>
                  </a:lnTo>
                  <a:lnTo>
                    <a:pt x="4283614" y="65569"/>
                  </a:lnTo>
                  <a:lnTo>
                    <a:pt x="4183609" y="71294"/>
                  </a:lnTo>
                  <a:lnTo>
                    <a:pt x="4083605" y="77046"/>
                  </a:lnTo>
                  <a:lnTo>
                    <a:pt x="3983600" y="85775"/>
                  </a:lnTo>
                  <a:lnTo>
                    <a:pt x="3883595" y="97139"/>
                  </a:lnTo>
                  <a:lnTo>
                    <a:pt x="3783590" y="110085"/>
                  </a:lnTo>
                  <a:lnTo>
                    <a:pt x="3683585" y="123079"/>
                  </a:lnTo>
                  <a:lnTo>
                    <a:pt x="3583580" y="133951"/>
                  </a:lnTo>
                  <a:lnTo>
                    <a:pt x="3483575" y="140022"/>
                  </a:lnTo>
                  <a:lnTo>
                    <a:pt x="3383571" y="139366"/>
                  </a:lnTo>
                  <a:lnTo>
                    <a:pt x="3283566" y="134961"/>
                  </a:lnTo>
                  <a:lnTo>
                    <a:pt x="3183561" y="130171"/>
                  </a:lnTo>
                  <a:lnTo>
                    <a:pt x="3083556" y="125459"/>
                  </a:lnTo>
                  <a:lnTo>
                    <a:pt x="2983551" y="116487"/>
                  </a:lnTo>
                  <a:lnTo>
                    <a:pt x="2883546" y="97601"/>
                  </a:lnTo>
                  <a:lnTo>
                    <a:pt x="2783541" y="75393"/>
                  </a:lnTo>
                  <a:lnTo>
                    <a:pt x="2683537" y="55841"/>
                  </a:lnTo>
                  <a:lnTo>
                    <a:pt x="2583532" y="43189"/>
                  </a:lnTo>
                  <a:lnTo>
                    <a:pt x="2483527" y="36596"/>
                  </a:lnTo>
                  <a:lnTo>
                    <a:pt x="2383522" y="29076"/>
                  </a:lnTo>
                  <a:lnTo>
                    <a:pt x="2283517" y="22416"/>
                  </a:lnTo>
                  <a:lnTo>
                    <a:pt x="2183512" y="17361"/>
                  </a:lnTo>
                  <a:lnTo>
                    <a:pt x="2083507" y="13296"/>
                  </a:lnTo>
                  <a:lnTo>
                    <a:pt x="1983503" y="8904"/>
                  </a:lnTo>
                  <a:lnTo>
                    <a:pt x="1883498" y="4792"/>
                  </a:lnTo>
                  <a:lnTo>
                    <a:pt x="1783493" y="1650"/>
                  </a:lnTo>
                  <a:lnTo>
                    <a:pt x="1683488" y="0"/>
                  </a:lnTo>
                  <a:lnTo>
                    <a:pt x="1583483" y="258"/>
                  </a:lnTo>
                  <a:lnTo>
                    <a:pt x="1483478" y="2774"/>
                  </a:lnTo>
                  <a:lnTo>
                    <a:pt x="1383473" y="7035"/>
                  </a:lnTo>
                  <a:lnTo>
                    <a:pt x="1283469" y="12946"/>
                  </a:lnTo>
                  <a:lnTo>
                    <a:pt x="1183464" y="20670"/>
                  </a:lnTo>
                  <a:lnTo>
                    <a:pt x="1083459" y="30398"/>
                  </a:lnTo>
                  <a:lnTo>
                    <a:pt x="983454" y="42334"/>
                  </a:lnTo>
                  <a:lnTo>
                    <a:pt x="883449" y="56673"/>
                  </a:lnTo>
                  <a:lnTo>
                    <a:pt x="783444" y="73585"/>
                  </a:lnTo>
                  <a:lnTo>
                    <a:pt x="683439" y="93205"/>
                  </a:lnTo>
                  <a:lnTo>
                    <a:pt x="583434" y="115633"/>
                  </a:lnTo>
                  <a:lnTo>
                    <a:pt x="483430" y="140928"/>
                  </a:lnTo>
                  <a:lnTo>
                    <a:pt x="383425" y="169120"/>
                  </a:lnTo>
                  <a:lnTo>
                    <a:pt x="283420" y="200209"/>
                  </a:lnTo>
                  <a:lnTo>
                    <a:pt x="183415" y="234180"/>
                  </a:lnTo>
                  <a:lnTo>
                    <a:pt x="83410" y="271005"/>
                  </a:lnTo>
                  <a:lnTo>
                    <a:pt x="0" y="304068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3" name="pl43"/>
            <p:cNvSpPr/>
            <p:nvPr/>
          </p:nvSpPr>
          <p:spPr>
            <a:xfrm>
              <a:off x="941876" y="4848712"/>
              <a:ext cx="6145984" cy="255508"/>
            </a:xfrm>
            <a:custGeom>
              <a:avLst/>
              <a:pathLst>
                <a:path w="6145984" h="255508">
                  <a:moveTo>
                    <a:pt x="0" y="213931"/>
                  </a:moveTo>
                  <a:lnTo>
                    <a:pt x="27865" y="210195"/>
                  </a:lnTo>
                  <a:lnTo>
                    <a:pt x="127870" y="197600"/>
                  </a:lnTo>
                  <a:lnTo>
                    <a:pt x="227875" y="185825"/>
                  </a:lnTo>
                  <a:lnTo>
                    <a:pt x="327880" y="174877"/>
                  </a:lnTo>
                  <a:lnTo>
                    <a:pt x="427885" y="164760"/>
                  </a:lnTo>
                  <a:lnTo>
                    <a:pt x="527889" y="155483"/>
                  </a:lnTo>
                  <a:lnTo>
                    <a:pt x="627894" y="147051"/>
                  </a:lnTo>
                  <a:lnTo>
                    <a:pt x="727899" y="139470"/>
                  </a:lnTo>
                  <a:lnTo>
                    <a:pt x="827904" y="132746"/>
                  </a:lnTo>
                  <a:lnTo>
                    <a:pt x="927909" y="126886"/>
                  </a:lnTo>
                  <a:lnTo>
                    <a:pt x="1027914" y="121897"/>
                  </a:lnTo>
                  <a:lnTo>
                    <a:pt x="1127919" y="117783"/>
                  </a:lnTo>
                  <a:lnTo>
                    <a:pt x="1227923" y="114552"/>
                  </a:lnTo>
                  <a:lnTo>
                    <a:pt x="1327928" y="112210"/>
                  </a:lnTo>
                  <a:lnTo>
                    <a:pt x="1427933" y="110762"/>
                  </a:lnTo>
                  <a:lnTo>
                    <a:pt x="1527938" y="110216"/>
                  </a:lnTo>
                  <a:lnTo>
                    <a:pt x="1627943" y="110912"/>
                  </a:lnTo>
                  <a:lnTo>
                    <a:pt x="1727948" y="113769"/>
                  </a:lnTo>
                  <a:lnTo>
                    <a:pt x="1827953" y="118248"/>
                  </a:lnTo>
                  <a:lnTo>
                    <a:pt x="1927957" y="123682"/>
                  </a:lnTo>
                  <a:lnTo>
                    <a:pt x="2027962" y="129406"/>
                  </a:lnTo>
                  <a:lnTo>
                    <a:pt x="2127967" y="134753"/>
                  </a:lnTo>
                  <a:lnTo>
                    <a:pt x="2227972" y="139511"/>
                  </a:lnTo>
                  <a:lnTo>
                    <a:pt x="2327977" y="145690"/>
                  </a:lnTo>
                  <a:lnTo>
                    <a:pt x="2427982" y="152703"/>
                  </a:lnTo>
                  <a:lnTo>
                    <a:pt x="2527987" y="159452"/>
                  </a:lnTo>
                  <a:lnTo>
                    <a:pt x="2627991" y="165279"/>
                  </a:lnTo>
                  <a:lnTo>
                    <a:pt x="2727996" y="178183"/>
                  </a:lnTo>
                  <a:lnTo>
                    <a:pt x="2828001" y="197569"/>
                  </a:lnTo>
                  <a:lnTo>
                    <a:pt x="2928006" y="218187"/>
                  </a:lnTo>
                  <a:lnTo>
                    <a:pt x="3028011" y="234788"/>
                  </a:lnTo>
                  <a:lnTo>
                    <a:pt x="3128016" y="242865"/>
                  </a:lnTo>
                  <a:lnTo>
                    <a:pt x="3228021" y="248366"/>
                  </a:lnTo>
                  <a:lnTo>
                    <a:pt x="3328025" y="252967"/>
                  </a:lnTo>
                  <a:lnTo>
                    <a:pt x="3428030" y="255508"/>
                  </a:lnTo>
                  <a:lnTo>
                    <a:pt x="3528035" y="254822"/>
                  </a:lnTo>
                  <a:lnTo>
                    <a:pt x="3628040" y="249300"/>
                  </a:lnTo>
                  <a:lnTo>
                    <a:pt x="3728045" y="239537"/>
                  </a:lnTo>
                  <a:lnTo>
                    <a:pt x="3828050" y="227281"/>
                  </a:lnTo>
                  <a:lnTo>
                    <a:pt x="3928055" y="214284"/>
                  </a:lnTo>
                  <a:lnTo>
                    <a:pt x="4028059" y="202295"/>
                  </a:lnTo>
                  <a:lnTo>
                    <a:pt x="4128064" y="193064"/>
                  </a:lnTo>
                  <a:lnTo>
                    <a:pt x="4228069" y="187547"/>
                  </a:lnTo>
                  <a:lnTo>
                    <a:pt x="4328074" y="181885"/>
                  </a:lnTo>
                  <a:lnTo>
                    <a:pt x="4428079" y="175388"/>
                  </a:lnTo>
                  <a:lnTo>
                    <a:pt x="4528084" y="168171"/>
                  </a:lnTo>
                  <a:lnTo>
                    <a:pt x="4628089" y="160345"/>
                  </a:lnTo>
                  <a:lnTo>
                    <a:pt x="4728094" y="152029"/>
                  </a:lnTo>
                  <a:lnTo>
                    <a:pt x="4828098" y="143374"/>
                  </a:lnTo>
                  <a:lnTo>
                    <a:pt x="4928103" y="134415"/>
                  </a:lnTo>
                  <a:lnTo>
                    <a:pt x="5028108" y="125152"/>
                  </a:lnTo>
                  <a:lnTo>
                    <a:pt x="5128113" y="115581"/>
                  </a:lnTo>
                  <a:lnTo>
                    <a:pt x="5228118" y="105699"/>
                  </a:lnTo>
                  <a:lnTo>
                    <a:pt x="5328123" y="95504"/>
                  </a:lnTo>
                  <a:lnTo>
                    <a:pt x="5428128" y="84993"/>
                  </a:lnTo>
                  <a:lnTo>
                    <a:pt x="5528132" y="74163"/>
                  </a:lnTo>
                  <a:lnTo>
                    <a:pt x="5628137" y="63012"/>
                  </a:lnTo>
                  <a:lnTo>
                    <a:pt x="5728142" y="51537"/>
                  </a:lnTo>
                  <a:lnTo>
                    <a:pt x="5828147" y="39735"/>
                  </a:lnTo>
                  <a:lnTo>
                    <a:pt x="5928152" y="27603"/>
                  </a:lnTo>
                  <a:lnTo>
                    <a:pt x="6028157" y="15139"/>
                  </a:lnTo>
                  <a:lnTo>
                    <a:pt x="6128162" y="2341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4" name="tx44"/>
            <p:cNvSpPr/>
            <p:nvPr/>
          </p:nvSpPr>
          <p:spPr>
            <a:xfrm>
              <a:off x="817066" y="5171210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754887" y="425613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754887" y="334106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754887" y="242598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692708" y="1510912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1171541" y="5456905"/>
              <a:ext cx="99395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-3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2288993" y="5456905"/>
              <a:ext cx="99395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</a:t>
              </a:r>
            </a:p>
          </p:txBody>
        </p:sp>
        <p:sp>
          <p:nvSpPr>
            <p:cNvPr id="51" name="tx51"/>
            <p:cNvSpPr/>
            <p:nvPr/>
          </p:nvSpPr>
          <p:spPr>
            <a:xfrm>
              <a:off x="3406445" y="5456905"/>
              <a:ext cx="99395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-1</a:t>
              </a:r>
            </a:p>
          </p:txBody>
        </p:sp>
        <p:sp>
          <p:nvSpPr>
            <p:cNvPr id="52" name="tx52"/>
            <p:cNvSpPr/>
            <p:nvPr/>
          </p:nvSpPr>
          <p:spPr>
            <a:xfrm>
              <a:off x="4542504" y="545690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53" name="tx53"/>
            <p:cNvSpPr/>
            <p:nvPr/>
          </p:nvSpPr>
          <p:spPr>
            <a:xfrm>
              <a:off x="5659956" y="545690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54" name="tx54"/>
            <p:cNvSpPr/>
            <p:nvPr/>
          </p:nvSpPr>
          <p:spPr>
            <a:xfrm>
              <a:off x="6777408" y="545690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</a:t>
              </a:r>
            </a:p>
          </p:txBody>
        </p:sp>
        <p:sp>
          <p:nvSpPr>
            <p:cNvPr id="55" name="tx55"/>
            <p:cNvSpPr/>
            <p:nvPr/>
          </p:nvSpPr>
          <p:spPr>
            <a:xfrm>
              <a:off x="3347310" y="5596581"/>
              <a:ext cx="1335115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Muscle Z-score (SMI)</a:t>
              </a:r>
            </a:p>
          </p:txBody>
        </p:sp>
        <p:sp>
          <p:nvSpPr>
            <p:cNvPr id="56" name="tx56"/>
            <p:cNvSpPr/>
            <p:nvPr/>
          </p:nvSpPr>
          <p:spPr>
            <a:xfrm rot="-5400000">
              <a:off x="126327" y="3331003"/>
              <a:ext cx="9011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underdosed</a:t>
              </a:r>
            </a:p>
          </p:txBody>
        </p:sp>
        <p:sp>
          <p:nvSpPr>
            <p:cNvPr id="57" name="rc57"/>
            <p:cNvSpPr/>
            <p:nvPr/>
          </p:nvSpPr>
          <p:spPr>
            <a:xfrm>
              <a:off x="7296628" y="2832472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8" name="pl58"/>
            <p:cNvSpPr/>
            <p:nvPr/>
          </p:nvSpPr>
          <p:spPr>
            <a:xfrm>
              <a:off x="7318573" y="294220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9" name="rc59"/>
            <p:cNvSpPr/>
            <p:nvPr/>
          </p:nvSpPr>
          <p:spPr>
            <a:xfrm>
              <a:off x="7296628" y="3051928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60" name="pl60"/>
            <p:cNvSpPr/>
            <p:nvPr/>
          </p:nvSpPr>
          <p:spPr>
            <a:xfrm>
              <a:off x="7318573" y="316165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1" name="rc61"/>
            <p:cNvSpPr/>
            <p:nvPr/>
          </p:nvSpPr>
          <p:spPr>
            <a:xfrm>
              <a:off x="7296628" y="3271384"/>
              <a:ext cx="219455" cy="219456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62" name="pl62"/>
            <p:cNvSpPr/>
            <p:nvPr/>
          </p:nvSpPr>
          <p:spPr>
            <a:xfrm>
              <a:off x="7318573" y="338111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3" name="rc63"/>
            <p:cNvSpPr/>
            <p:nvPr/>
          </p:nvSpPr>
          <p:spPr>
            <a:xfrm>
              <a:off x="7296628" y="3490840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64" name="pl64"/>
            <p:cNvSpPr/>
            <p:nvPr/>
          </p:nvSpPr>
          <p:spPr>
            <a:xfrm>
              <a:off x="7318573" y="360056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5" name="rc65"/>
            <p:cNvSpPr/>
            <p:nvPr/>
          </p:nvSpPr>
          <p:spPr>
            <a:xfrm>
              <a:off x="7296628" y="3710296"/>
              <a:ext cx="219455" cy="219456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66" name="pl66"/>
            <p:cNvSpPr/>
            <p:nvPr/>
          </p:nvSpPr>
          <p:spPr>
            <a:xfrm>
              <a:off x="7318573" y="382002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7" name="tx67"/>
            <p:cNvSpPr/>
            <p:nvPr/>
          </p:nvSpPr>
          <p:spPr>
            <a:xfrm>
              <a:off x="7585673" y="290214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68" name="tx68"/>
            <p:cNvSpPr/>
            <p:nvPr/>
          </p:nvSpPr>
          <p:spPr>
            <a:xfrm>
              <a:off x="7585673" y="312160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69" name="tx69"/>
            <p:cNvSpPr/>
            <p:nvPr/>
          </p:nvSpPr>
          <p:spPr>
            <a:xfrm>
              <a:off x="7585673" y="334106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70" name="tx70"/>
            <p:cNvSpPr/>
            <p:nvPr/>
          </p:nvSpPr>
          <p:spPr>
            <a:xfrm>
              <a:off x="7585673" y="356051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71" name="tx71"/>
            <p:cNvSpPr/>
            <p:nvPr/>
          </p:nvSpPr>
          <p:spPr>
            <a:xfrm>
              <a:off x="7585673" y="377997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72" name="tx72"/>
            <p:cNvSpPr/>
            <p:nvPr/>
          </p:nvSpPr>
          <p:spPr>
            <a:xfrm>
              <a:off x="941876" y="1166869"/>
              <a:ext cx="1631015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eGFRcr-cys · EKFC 2023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5372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38649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23575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850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779965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2897416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401486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5132320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6249772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41876" y="521126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41876" y="4296186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41876" y="3381112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41876" y="2466037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941876" y="155096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122123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2338690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3456142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4573594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5691046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680849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4" name="pg24"/>
            <p:cNvSpPr/>
            <p:nvPr/>
          </p:nvSpPr>
          <p:spPr>
            <a:xfrm>
              <a:off x="941876" y="4922429"/>
              <a:ext cx="6145984" cy="441410"/>
            </a:xfrm>
            <a:custGeom>
              <a:avLst/>
              <a:pathLst>
                <a:path w="6145984" h="441410">
                  <a:moveTo>
                    <a:pt x="0" y="129187"/>
                  </a:moveTo>
                  <a:lnTo>
                    <a:pt x="27865" y="133212"/>
                  </a:lnTo>
                  <a:lnTo>
                    <a:pt x="127870" y="146680"/>
                  </a:lnTo>
                  <a:lnTo>
                    <a:pt x="227875" y="159159"/>
                  </a:lnTo>
                  <a:lnTo>
                    <a:pt x="327880" y="170636"/>
                  </a:lnTo>
                  <a:lnTo>
                    <a:pt x="427885" y="181104"/>
                  </a:lnTo>
                  <a:lnTo>
                    <a:pt x="527889" y="190558"/>
                  </a:lnTo>
                  <a:lnTo>
                    <a:pt x="627894" y="199006"/>
                  </a:lnTo>
                  <a:lnTo>
                    <a:pt x="727899" y="206463"/>
                  </a:lnTo>
                  <a:lnTo>
                    <a:pt x="827904" y="212962"/>
                  </a:lnTo>
                  <a:lnTo>
                    <a:pt x="927909" y="218550"/>
                  </a:lnTo>
                  <a:lnTo>
                    <a:pt x="1027914" y="223293"/>
                  </a:lnTo>
                  <a:lnTo>
                    <a:pt x="1127919" y="227272"/>
                  </a:lnTo>
                  <a:lnTo>
                    <a:pt x="1227923" y="230576"/>
                  </a:lnTo>
                  <a:lnTo>
                    <a:pt x="1327928" y="233302"/>
                  </a:lnTo>
                  <a:lnTo>
                    <a:pt x="1427933" y="235539"/>
                  </a:lnTo>
                  <a:lnTo>
                    <a:pt x="1527938" y="237366"/>
                  </a:lnTo>
                  <a:lnTo>
                    <a:pt x="1627943" y="238929"/>
                  </a:lnTo>
                  <a:lnTo>
                    <a:pt x="1727948" y="240509"/>
                  </a:lnTo>
                  <a:lnTo>
                    <a:pt x="1827953" y="241939"/>
                  </a:lnTo>
                  <a:lnTo>
                    <a:pt x="1927957" y="243017"/>
                  </a:lnTo>
                  <a:lnTo>
                    <a:pt x="2027962" y="243583"/>
                  </a:lnTo>
                  <a:lnTo>
                    <a:pt x="2127967" y="243555"/>
                  </a:lnTo>
                  <a:lnTo>
                    <a:pt x="2227972" y="243087"/>
                  </a:lnTo>
                  <a:lnTo>
                    <a:pt x="2327977" y="242803"/>
                  </a:lnTo>
                  <a:lnTo>
                    <a:pt x="2427982" y="242025"/>
                  </a:lnTo>
                  <a:lnTo>
                    <a:pt x="2527987" y="240371"/>
                  </a:lnTo>
                  <a:lnTo>
                    <a:pt x="2627991" y="238138"/>
                  </a:lnTo>
                  <a:lnTo>
                    <a:pt x="2727996" y="236056"/>
                  </a:lnTo>
                  <a:lnTo>
                    <a:pt x="2828001" y="233540"/>
                  </a:lnTo>
                  <a:lnTo>
                    <a:pt x="2928006" y="230007"/>
                  </a:lnTo>
                  <a:lnTo>
                    <a:pt x="3028011" y="225648"/>
                  </a:lnTo>
                  <a:lnTo>
                    <a:pt x="3128016" y="221233"/>
                  </a:lnTo>
                  <a:lnTo>
                    <a:pt x="3228021" y="216574"/>
                  </a:lnTo>
                  <a:lnTo>
                    <a:pt x="3328025" y="210759"/>
                  </a:lnTo>
                  <a:lnTo>
                    <a:pt x="3428030" y="203902"/>
                  </a:lnTo>
                  <a:lnTo>
                    <a:pt x="3528035" y="197405"/>
                  </a:lnTo>
                  <a:lnTo>
                    <a:pt x="3628040" y="191262"/>
                  </a:lnTo>
                  <a:lnTo>
                    <a:pt x="3728045" y="184499"/>
                  </a:lnTo>
                  <a:lnTo>
                    <a:pt x="3828050" y="177067"/>
                  </a:lnTo>
                  <a:lnTo>
                    <a:pt x="3928055" y="169150"/>
                  </a:lnTo>
                  <a:lnTo>
                    <a:pt x="4028059" y="161212"/>
                  </a:lnTo>
                  <a:lnTo>
                    <a:pt x="4128064" y="153931"/>
                  </a:lnTo>
                  <a:lnTo>
                    <a:pt x="4228069" y="147762"/>
                  </a:lnTo>
                  <a:lnTo>
                    <a:pt x="4328074" y="141458"/>
                  </a:lnTo>
                  <a:lnTo>
                    <a:pt x="4428079" y="134889"/>
                  </a:lnTo>
                  <a:lnTo>
                    <a:pt x="4528084" y="128273"/>
                  </a:lnTo>
                  <a:lnTo>
                    <a:pt x="4628089" y="121906"/>
                  </a:lnTo>
                  <a:lnTo>
                    <a:pt x="4728094" y="116096"/>
                  </a:lnTo>
                  <a:lnTo>
                    <a:pt x="4828098" y="110544"/>
                  </a:lnTo>
                  <a:lnTo>
                    <a:pt x="4928103" y="104945"/>
                  </a:lnTo>
                  <a:lnTo>
                    <a:pt x="5028108" y="99161"/>
                  </a:lnTo>
                  <a:lnTo>
                    <a:pt x="5128113" y="93057"/>
                  </a:lnTo>
                  <a:lnTo>
                    <a:pt x="5228118" y="86523"/>
                  </a:lnTo>
                  <a:lnTo>
                    <a:pt x="5328123" y="79475"/>
                  </a:lnTo>
                  <a:lnTo>
                    <a:pt x="5428128" y="71859"/>
                  </a:lnTo>
                  <a:lnTo>
                    <a:pt x="5528132" y="63648"/>
                  </a:lnTo>
                  <a:lnTo>
                    <a:pt x="5628137" y="54836"/>
                  </a:lnTo>
                  <a:lnTo>
                    <a:pt x="5728142" y="45428"/>
                  </a:lnTo>
                  <a:lnTo>
                    <a:pt x="5828147" y="35438"/>
                  </a:lnTo>
                  <a:lnTo>
                    <a:pt x="5928152" y="24885"/>
                  </a:lnTo>
                  <a:lnTo>
                    <a:pt x="6028157" y="13786"/>
                  </a:lnTo>
                  <a:lnTo>
                    <a:pt x="6128162" y="2162"/>
                  </a:lnTo>
                  <a:lnTo>
                    <a:pt x="6145984" y="0"/>
                  </a:lnTo>
                  <a:lnTo>
                    <a:pt x="6145984" y="358538"/>
                  </a:lnTo>
                  <a:lnTo>
                    <a:pt x="6128162" y="354882"/>
                  </a:lnTo>
                  <a:lnTo>
                    <a:pt x="6028157" y="335832"/>
                  </a:lnTo>
                  <a:lnTo>
                    <a:pt x="5928152" y="318291"/>
                  </a:lnTo>
                  <a:lnTo>
                    <a:pt x="5828147" y="302300"/>
                  </a:lnTo>
                  <a:lnTo>
                    <a:pt x="5728142" y="287900"/>
                  </a:lnTo>
                  <a:lnTo>
                    <a:pt x="5628137" y="275133"/>
                  </a:lnTo>
                  <a:lnTo>
                    <a:pt x="5528132" y="264037"/>
                  </a:lnTo>
                  <a:lnTo>
                    <a:pt x="5428128" y="254639"/>
                  </a:lnTo>
                  <a:lnTo>
                    <a:pt x="5328123" y="246956"/>
                  </a:lnTo>
                  <a:lnTo>
                    <a:pt x="5228118" y="240984"/>
                  </a:lnTo>
                  <a:lnTo>
                    <a:pt x="5128113" y="236693"/>
                  </a:lnTo>
                  <a:lnTo>
                    <a:pt x="5028108" y="234022"/>
                  </a:lnTo>
                  <a:lnTo>
                    <a:pt x="4928103" y="232882"/>
                  </a:lnTo>
                  <a:lnTo>
                    <a:pt x="4828098" y="233163"/>
                  </a:lnTo>
                  <a:lnTo>
                    <a:pt x="4728094" y="234749"/>
                  </a:lnTo>
                  <a:lnTo>
                    <a:pt x="4628089" y="237631"/>
                  </a:lnTo>
                  <a:lnTo>
                    <a:pt x="4528084" y="241841"/>
                  </a:lnTo>
                  <a:lnTo>
                    <a:pt x="4428079" y="247108"/>
                  </a:lnTo>
                  <a:lnTo>
                    <a:pt x="4328074" y="253116"/>
                  </a:lnTo>
                  <a:lnTo>
                    <a:pt x="4228069" y="259477"/>
                  </a:lnTo>
                  <a:lnTo>
                    <a:pt x="4128064" y="265855"/>
                  </a:lnTo>
                  <a:lnTo>
                    <a:pt x="4028059" y="272688"/>
                  </a:lnTo>
                  <a:lnTo>
                    <a:pt x="3928055" y="280069"/>
                  </a:lnTo>
                  <a:lnTo>
                    <a:pt x="3828050" y="287941"/>
                  </a:lnTo>
                  <a:lnTo>
                    <a:pt x="3728045" y="296031"/>
                  </a:lnTo>
                  <a:lnTo>
                    <a:pt x="3628040" y="303783"/>
                  </a:lnTo>
                  <a:lnTo>
                    <a:pt x="3528035" y="310416"/>
                  </a:lnTo>
                  <a:lnTo>
                    <a:pt x="3428030" y="315717"/>
                  </a:lnTo>
                  <a:lnTo>
                    <a:pt x="3328025" y="320910"/>
                  </a:lnTo>
                  <a:lnTo>
                    <a:pt x="3228021" y="326557"/>
                  </a:lnTo>
                  <a:lnTo>
                    <a:pt x="3128016" y="331919"/>
                  </a:lnTo>
                  <a:lnTo>
                    <a:pt x="3028011" y="335536"/>
                  </a:lnTo>
                  <a:lnTo>
                    <a:pt x="2928006" y="337857"/>
                  </a:lnTo>
                  <a:lnTo>
                    <a:pt x="2828001" y="339972"/>
                  </a:lnTo>
                  <a:lnTo>
                    <a:pt x="2727996" y="342340"/>
                  </a:lnTo>
                  <a:lnTo>
                    <a:pt x="2627991" y="344647"/>
                  </a:lnTo>
                  <a:lnTo>
                    <a:pt x="2527987" y="346195"/>
                  </a:lnTo>
                  <a:lnTo>
                    <a:pt x="2427982" y="347162"/>
                  </a:lnTo>
                  <a:lnTo>
                    <a:pt x="2327977" y="348255"/>
                  </a:lnTo>
                  <a:lnTo>
                    <a:pt x="2227972" y="349542"/>
                  </a:lnTo>
                  <a:lnTo>
                    <a:pt x="2127967" y="350627"/>
                  </a:lnTo>
                  <a:lnTo>
                    <a:pt x="2027962" y="351508"/>
                  </a:lnTo>
                  <a:lnTo>
                    <a:pt x="1927957" y="352379"/>
                  </a:lnTo>
                  <a:lnTo>
                    <a:pt x="1827953" y="353346"/>
                  </a:lnTo>
                  <a:lnTo>
                    <a:pt x="1727948" y="354439"/>
                  </a:lnTo>
                  <a:lnTo>
                    <a:pt x="1627943" y="355639"/>
                  </a:lnTo>
                  <a:lnTo>
                    <a:pt x="1527938" y="356940"/>
                  </a:lnTo>
                  <a:lnTo>
                    <a:pt x="1427933" y="358428"/>
                  </a:lnTo>
                  <a:lnTo>
                    <a:pt x="1327928" y="360172"/>
                  </a:lnTo>
                  <a:lnTo>
                    <a:pt x="1227923" y="362246"/>
                  </a:lnTo>
                  <a:lnTo>
                    <a:pt x="1127919" y="364737"/>
                  </a:lnTo>
                  <a:lnTo>
                    <a:pt x="1027914" y="367736"/>
                  </a:lnTo>
                  <a:lnTo>
                    <a:pt x="927909" y="371332"/>
                  </a:lnTo>
                  <a:lnTo>
                    <a:pt x="827904" y="375602"/>
                  </a:lnTo>
                  <a:lnTo>
                    <a:pt x="727899" y="380608"/>
                  </a:lnTo>
                  <a:lnTo>
                    <a:pt x="627894" y="386393"/>
                  </a:lnTo>
                  <a:lnTo>
                    <a:pt x="527889" y="392987"/>
                  </a:lnTo>
                  <a:lnTo>
                    <a:pt x="427885" y="400403"/>
                  </a:lnTo>
                  <a:lnTo>
                    <a:pt x="327880" y="408644"/>
                  </a:lnTo>
                  <a:lnTo>
                    <a:pt x="227875" y="417703"/>
                  </a:lnTo>
                  <a:lnTo>
                    <a:pt x="127870" y="427568"/>
                  </a:lnTo>
                  <a:lnTo>
                    <a:pt x="27865" y="438225"/>
                  </a:lnTo>
                  <a:lnTo>
                    <a:pt x="0" y="441410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941876" y="4922429"/>
              <a:ext cx="6145984" cy="243583"/>
            </a:xfrm>
            <a:custGeom>
              <a:avLst/>
              <a:pathLst>
                <a:path w="6145984" h="243583">
                  <a:moveTo>
                    <a:pt x="0" y="129187"/>
                  </a:moveTo>
                  <a:lnTo>
                    <a:pt x="27865" y="133212"/>
                  </a:lnTo>
                  <a:lnTo>
                    <a:pt x="127870" y="146680"/>
                  </a:lnTo>
                  <a:lnTo>
                    <a:pt x="227875" y="159159"/>
                  </a:lnTo>
                  <a:lnTo>
                    <a:pt x="327880" y="170636"/>
                  </a:lnTo>
                  <a:lnTo>
                    <a:pt x="427885" y="181104"/>
                  </a:lnTo>
                  <a:lnTo>
                    <a:pt x="527889" y="190558"/>
                  </a:lnTo>
                  <a:lnTo>
                    <a:pt x="627894" y="199006"/>
                  </a:lnTo>
                  <a:lnTo>
                    <a:pt x="727899" y="206463"/>
                  </a:lnTo>
                  <a:lnTo>
                    <a:pt x="827904" y="212962"/>
                  </a:lnTo>
                  <a:lnTo>
                    <a:pt x="927909" y="218550"/>
                  </a:lnTo>
                  <a:lnTo>
                    <a:pt x="1027914" y="223293"/>
                  </a:lnTo>
                  <a:lnTo>
                    <a:pt x="1127919" y="227272"/>
                  </a:lnTo>
                  <a:lnTo>
                    <a:pt x="1227923" y="230576"/>
                  </a:lnTo>
                  <a:lnTo>
                    <a:pt x="1327928" y="233302"/>
                  </a:lnTo>
                  <a:lnTo>
                    <a:pt x="1427933" y="235539"/>
                  </a:lnTo>
                  <a:lnTo>
                    <a:pt x="1527938" y="237366"/>
                  </a:lnTo>
                  <a:lnTo>
                    <a:pt x="1627943" y="238929"/>
                  </a:lnTo>
                  <a:lnTo>
                    <a:pt x="1727948" y="240509"/>
                  </a:lnTo>
                  <a:lnTo>
                    <a:pt x="1827953" y="241939"/>
                  </a:lnTo>
                  <a:lnTo>
                    <a:pt x="1927957" y="243017"/>
                  </a:lnTo>
                  <a:lnTo>
                    <a:pt x="2027962" y="243583"/>
                  </a:lnTo>
                  <a:lnTo>
                    <a:pt x="2127967" y="243555"/>
                  </a:lnTo>
                  <a:lnTo>
                    <a:pt x="2227972" y="243087"/>
                  </a:lnTo>
                  <a:lnTo>
                    <a:pt x="2327977" y="242803"/>
                  </a:lnTo>
                  <a:lnTo>
                    <a:pt x="2427982" y="242025"/>
                  </a:lnTo>
                  <a:lnTo>
                    <a:pt x="2527987" y="240371"/>
                  </a:lnTo>
                  <a:lnTo>
                    <a:pt x="2627991" y="238138"/>
                  </a:lnTo>
                  <a:lnTo>
                    <a:pt x="2727996" y="236056"/>
                  </a:lnTo>
                  <a:lnTo>
                    <a:pt x="2828001" y="233540"/>
                  </a:lnTo>
                  <a:lnTo>
                    <a:pt x="2928006" y="230007"/>
                  </a:lnTo>
                  <a:lnTo>
                    <a:pt x="3028011" y="225648"/>
                  </a:lnTo>
                  <a:lnTo>
                    <a:pt x="3128016" y="221233"/>
                  </a:lnTo>
                  <a:lnTo>
                    <a:pt x="3228021" y="216574"/>
                  </a:lnTo>
                  <a:lnTo>
                    <a:pt x="3328025" y="210759"/>
                  </a:lnTo>
                  <a:lnTo>
                    <a:pt x="3428030" y="203902"/>
                  </a:lnTo>
                  <a:lnTo>
                    <a:pt x="3528035" y="197405"/>
                  </a:lnTo>
                  <a:lnTo>
                    <a:pt x="3628040" y="191262"/>
                  </a:lnTo>
                  <a:lnTo>
                    <a:pt x="3728045" y="184499"/>
                  </a:lnTo>
                  <a:lnTo>
                    <a:pt x="3828050" y="177067"/>
                  </a:lnTo>
                  <a:lnTo>
                    <a:pt x="3928055" y="169150"/>
                  </a:lnTo>
                  <a:lnTo>
                    <a:pt x="4028059" y="161212"/>
                  </a:lnTo>
                  <a:lnTo>
                    <a:pt x="4128064" y="153931"/>
                  </a:lnTo>
                  <a:lnTo>
                    <a:pt x="4228069" y="147762"/>
                  </a:lnTo>
                  <a:lnTo>
                    <a:pt x="4328074" y="141458"/>
                  </a:lnTo>
                  <a:lnTo>
                    <a:pt x="4428079" y="134889"/>
                  </a:lnTo>
                  <a:lnTo>
                    <a:pt x="4528084" y="128273"/>
                  </a:lnTo>
                  <a:lnTo>
                    <a:pt x="4628089" y="121906"/>
                  </a:lnTo>
                  <a:lnTo>
                    <a:pt x="4728094" y="116096"/>
                  </a:lnTo>
                  <a:lnTo>
                    <a:pt x="4828098" y="110544"/>
                  </a:lnTo>
                  <a:lnTo>
                    <a:pt x="4928103" y="104945"/>
                  </a:lnTo>
                  <a:lnTo>
                    <a:pt x="5028108" y="99161"/>
                  </a:lnTo>
                  <a:lnTo>
                    <a:pt x="5128113" y="93057"/>
                  </a:lnTo>
                  <a:lnTo>
                    <a:pt x="5228118" y="86523"/>
                  </a:lnTo>
                  <a:lnTo>
                    <a:pt x="5328123" y="79475"/>
                  </a:lnTo>
                  <a:lnTo>
                    <a:pt x="5428128" y="71859"/>
                  </a:lnTo>
                  <a:lnTo>
                    <a:pt x="5528132" y="63648"/>
                  </a:lnTo>
                  <a:lnTo>
                    <a:pt x="5628137" y="54836"/>
                  </a:lnTo>
                  <a:lnTo>
                    <a:pt x="5728142" y="45428"/>
                  </a:lnTo>
                  <a:lnTo>
                    <a:pt x="5828147" y="35438"/>
                  </a:lnTo>
                  <a:lnTo>
                    <a:pt x="5928152" y="24885"/>
                  </a:lnTo>
                  <a:lnTo>
                    <a:pt x="6028157" y="13786"/>
                  </a:lnTo>
                  <a:lnTo>
                    <a:pt x="6128162" y="2162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941876" y="5155311"/>
              <a:ext cx="6145984" cy="208528"/>
            </a:xfrm>
            <a:custGeom>
              <a:avLst/>
              <a:pathLst>
                <a:path w="6145984" h="208528">
                  <a:moveTo>
                    <a:pt x="6145984" y="125656"/>
                  </a:moveTo>
                  <a:lnTo>
                    <a:pt x="6128162" y="122000"/>
                  </a:lnTo>
                  <a:lnTo>
                    <a:pt x="6028157" y="102950"/>
                  </a:lnTo>
                  <a:lnTo>
                    <a:pt x="5928152" y="85409"/>
                  </a:lnTo>
                  <a:lnTo>
                    <a:pt x="5828147" y="69417"/>
                  </a:lnTo>
                  <a:lnTo>
                    <a:pt x="5728142" y="55018"/>
                  </a:lnTo>
                  <a:lnTo>
                    <a:pt x="5628137" y="42251"/>
                  </a:lnTo>
                  <a:lnTo>
                    <a:pt x="5528132" y="31154"/>
                  </a:lnTo>
                  <a:lnTo>
                    <a:pt x="5428128" y="21757"/>
                  </a:lnTo>
                  <a:lnTo>
                    <a:pt x="5328123" y="14074"/>
                  </a:lnTo>
                  <a:lnTo>
                    <a:pt x="5228118" y="8102"/>
                  </a:lnTo>
                  <a:lnTo>
                    <a:pt x="5128113" y="3811"/>
                  </a:lnTo>
                  <a:lnTo>
                    <a:pt x="5028108" y="1140"/>
                  </a:lnTo>
                  <a:lnTo>
                    <a:pt x="4928103" y="0"/>
                  </a:lnTo>
                  <a:lnTo>
                    <a:pt x="4828098" y="280"/>
                  </a:lnTo>
                  <a:lnTo>
                    <a:pt x="4728094" y="1867"/>
                  </a:lnTo>
                  <a:lnTo>
                    <a:pt x="4628089" y="4749"/>
                  </a:lnTo>
                  <a:lnTo>
                    <a:pt x="4528084" y="8959"/>
                  </a:lnTo>
                  <a:lnTo>
                    <a:pt x="4428079" y="14226"/>
                  </a:lnTo>
                  <a:lnTo>
                    <a:pt x="4328074" y="20234"/>
                  </a:lnTo>
                  <a:lnTo>
                    <a:pt x="4228069" y="26594"/>
                  </a:lnTo>
                  <a:lnTo>
                    <a:pt x="4128064" y="32973"/>
                  </a:lnTo>
                  <a:lnTo>
                    <a:pt x="4028059" y="39806"/>
                  </a:lnTo>
                  <a:lnTo>
                    <a:pt x="3928055" y="47187"/>
                  </a:lnTo>
                  <a:lnTo>
                    <a:pt x="3828050" y="55059"/>
                  </a:lnTo>
                  <a:lnTo>
                    <a:pt x="3728045" y="63148"/>
                  </a:lnTo>
                  <a:lnTo>
                    <a:pt x="3628040" y="70901"/>
                  </a:lnTo>
                  <a:lnTo>
                    <a:pt x="3528035" y="77534"/>
                  </a:lnTo>
                  <a:lnTo>
                    <a:pt x="3428030" y="82834"/>
                  </a:lnTo>
                  <a:lnTo>
                    <a:pt x="3328025" y="88028"/>
                  </a:lnTo>
                  <a:lnTo>
                    <a:pt x="3228021" y="93675"/>
                  </a:lnTo>
                  <a:lnTo>
                    <a:pt x="3128016" y="99037"/>
                  </a:lnTo>
                  <a:lnTo>
                    <a:pt x="3028011" y="102654"/>
                  </a:lnTo>
                  <a:lnTo>
                    <a:pt x="2928006" y="104975"/>
                  </a:lnTo>
                  <a:lnTo>
                    <a:pt x="2828001" y="107090"/>
                  </a:lnTo>
                  <a:lnTo>
                    <a:pt x="2727996" y="109457"/>
                  </a:lnTo>
                  <a:lnTo>
                    <a:pt x="2627991" y="111765"/>
                  </a:lnTo>
                  <a:lnTo>
                    <a:pt x="2527987" y="113313"/>
                  </a:lnTo>
                  <a:lnTo>
                    <a:pt x="2427982" y="114280"/>
                  </a:lnTo>
                  <a:lnTo>
                    <a:pt x="2327977" y="115373"/>
                  </a:lnTo>
                  <a:lnTo>
                    <a:pt x="2227972" y="116660"/>
                  </a:lnTo>
                  <a:lnTo>
                    <a:pt x="2127967" y="117745"/>
                  </a:lnTo>
                  <a:lnTo>
                    <a:pt x="2027962" y="118626"/>
                  </a:lnTo>
                  <a:lnTo>
                    <a:pt x="1927957" y="119497"/>
                  </a:lnTo>
                  <a:lnTo>
                    <a:pt x="1827953" y="120464"/>
                  </a:lnTo>
                  <a:lnTo>
                    <a:pt x="1727948" y="121556"/>
                  </a:lnTo>
                  <a:lnTo>
                    <a:pt x="1627943" y="122757"/>
                  </a:lnTo>
                  <a:lnTo>
                    <a:pt x="1527938" y="124058"/>
                  </a:lnTo>
                  <a:lnTo>
                    <a:pt x="1427933" y="125545"/>
                  </a:lnTo>
                  <a:lnTo>
                    <a:pt x="1327928" y="127289"/>
                  </a:lnTo>
                  <a:lnTo>
                    <a:pt x="1227923" y="129363"/>
                  </a:lnTo>
                  <a:lnTo>
                    <a:pt x="1127919" y="131854"/>
                  </a:lnTo>
                  <a:lnTo>
                    <a:pt x="1027914" y="134854"/>
                  </a:lnTo>
                  <a:lnTo>
                    <a:pt x="927909" y="138450"/>
                  </a:lnTo>
                  <a:lnTo>
                    <a:pt x="827904" y="142720"/>
                  </a:lnTo>
                  <a:lnTo>
                    <a:pt x="727899" y="147725"/>
                  </a:lnTo>
                  <a:lnTo>
                    <a:pt x="627894" y="153511"/>
                  </a:lnTo>
                  <a:lnTo>
                    <a:pt x="527889" y="160105"/>
                  </a:lnTo>
                  <a:lnTo>
                    <a:pt x="427885" y="167521"/>
                  </a:lnTo>
                  <a:lnTo>
                    <a:pt x="327880" y="175762"/>
                  </a:lnTo>
                  <a:lnTo>
                    <a:pt x="227875" y="184821"/>
                  </a:lnTo>
                  <a:lnTo>
                    <a:pt x="127870" y="194686"/>
                  </a:lnTo>
                  <a:lnTo>
                    <a:pt x="27865" y="205342"/>
                  </a:lnTo>
                  <a:lnTo>
                    <a:pt x="0" y="208528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941876" y="5085645"/>
              <a:ext cx="6145984" cy="134482"/>
            </a:xfrm>
            <a:custGeom>
              <a:avLst/>
              <a:pathLst>
                <a:path w="6145984" h="134482">
                  <a:moveTo>
                    <a:pt x="0" y="122082"/>
                  </a:moveTo>
                  <a:lnTo>
                    <a:pt x="27865" y="122502"/>
                  </a:lnTo>
                  <a:lnTo>
                    <a:pt x="127870" y="123908"/>
                  </a:lnTo>
                  <a:lnTo>
                    <a:pt x="227875" y="125215"/>
                  </a:lnTo>
                  <a:lnTo>
                    <a:pt x="327880" y="126424"/>
                  </a:lnTo>
                  <a:lnTo>
                    <a:pt x="427885" y="127537"/>
                  </a:lnTo>
                  <a:lnTo>
                    <a:pt x="527889" y="128557"/>
                  </a:lnTo>
                  <a:lnTo>
                    <a:pt x="627894" y="129483"/>
                  </a:lnTo>
                  <a:lnTo>
                    <a:pt x="727899" y="130319"/>
                  </a:lnTo>
                  <a:lnTo>
                    <a:pt x="827904" y="131066"/>
                  </a:lnTo>
                  <a:lnTo>
                    <a:pt x="927909" y="131725"/>
                  </a:lnTo>
                  <a:lnTo>
                    <a:pt x="1027914" y="132299"/>
                  </a:lnTo>
                  <a:lnTo>
                    <a:pt x="1127919" y="132788"/>
                  </a:lnTo>
                  <a:lnTo>
                    <a:pt x="1227923" y="133195"/>
                  </a:lnTo>
                  <a:lnTo>
                    <a:pt x="1327928" y="133521"/>
                  </a:lnTo>
                  <a:lnTo>
                    <a:pt x="1427933" y="133767"/>
                  </a:lnTo>
                  <a:lnTo>
                    <a:pt x="1527938" y="133937"/>
                  </a:lnTo>
                  <a:lnTo>
                    <a:pt x="1627943" y="134068"/>
                  </a:lnTo>
                  <a:lnTo>
                    <a:pt x="1727948" y="134258"/>
                  </a:lnTo>
                  <a:lnTo>
                    <a:pt x="1827953" y="134427"/>
                  </a:lnTo>
                  <a:lnTo>
                    <a:pt x="1927957" y="134482"/>
                  </a:lnTo>
                  <a:lnTo>
                    <a:pt x="2027962" y="134329"/>
                  </a:lnTo>
                  <a:lnTo>
                    <a:pt x="2127967" y="133875"/>
                  </a:lnTo>
                  <a:lnTo>
                    <a:pt x="2227972" y="133098"/>
                  </a:lnTo>
                  <a:lnTo>
                    <a:pt x="2327977" y="132313"/>
                  </a:lnTo>
                  <a:lnTo>
                    <a:pt x="2427982" y="131378"/>
                  </a:lnTo>
                  <a:lnTo>
                    <a:pt x="2527987" y="130067"/>
                  </a:lnTo>
                  <a:lnTo>
                    <a:pt x="2627991" y="128177"/>
                  </a:lnTo>
                  <a:lnTo>
                    <a:pt x="2727996" y="125982"/>
                  </a:lnTo>
                  <a:lnTo>
                    <a:pt x="2828001" y="123540"/>
                  </a:lnTo>
                  <a:lnTo>
                    <a:pt x="2928006" y="120716"/>
                  </a:lnTo>
                  <a:lnTo>
                    <a:pt x="3028011" y="117376"/>
                  </a:lnTo>
                  <a:lnTo>
                    <a:pt x="3128016" y="113360"/>
                  </a:lnTo>
                  <a:lnTo>
                    <a:pt x="3228021" y="108349"/>
                  </a:lnTo>
                  <a:lnTo>
                    <a:pt x="3328025" y="102618"/>
                  </a:lnTo>
                  <a:lnTo>
                    <a:pt x="3428030" y="96593"/>
                  </a:lnTo>
                  <a:lnTo>
                    <a:pt x="3528035" y="90694"/>
                  </a:lnTo>
                  <a:lnTo>
                    <a:pt x="3628040" y="84307"/>
                  </a:lnTo>
                  <a:lnTo>
                    <a:pt x="3728045" y="77049"/>
                  </a:lnTo>
                  <a:lnTo>
                    <a:pt x="3828050" y="69288"/>
                  </a:lnTo>
                  <a:lnTo>
                    <a:pt x="3928055" y="61394"/>
                  </a:lnTo>
                  <a:lnTo>
                    <a:pt x="4028059" y="53734"/>
                  </a:lnTo>
                  <a:lnTo>
                    <a:pt x="4128064" y="46677"/>
                  </a:lnTo>
                  <a:lnTo>
                    <a:pt x="4228069" y="40403"/>
                  </a:lnTo>
                  <a:lnTo>
                    <a:pt x="4328074" y="34071"/>
                  </a:lnTo>
                  <a:lnTo>
                    <a:pt x="4428079" y="27782"/>
                  </a:lnTo>
                  <a:lnTo>
                    <a:pt x="4528084" y="21841"/>
                  </a:lnTo>
                  <a:lnTo>
                    <a:pt x="4628089" y="16553"/>
                  </a:lnTo>
                  <a:lnTo>
                    <a:pt x="4728094" y="12206"/>
                  </a:lnTo>
                  <a:lnTo>
                    <a:pt x="4828098" y="8637"/>
                  </a:lnTo>
                  <a:lnTo>
                    <a:pt x="4928103" y="5697"/>
                  </a:lnTo>
                  <a:lnTo>
                    <a:pt x="5028108" y="3375"/>
                  </a:lnTo>
                  <a:lnTo>
                    <a:pt x="5128113" y="1659"/>
                  </a:lnTo>
                  <a:lnTo>
                    <a:pt x="5228118" y="538"/>
                  </a:lnTo>
                  <a:lnTo>
                    <a:pt x="5328123" y="0"/>
                  </a:lnTo>
                  <a:lnTo>
                    <a:pt x="5428128" y="33"/>
                  </a:lnTo>
                  <a:lnTo>
                    <a:pt x="5528132" y="626"/>
                  </a:lnTo>
                  <a:lnTo>
                    <a:pt x="5628137" y="1769"/>
                  </a:lnTo>
                  <a:lnTo>
                    <a:pt x="5728142" y="3448"/>
                  </a:lnTo>
                  <a:lnTo>
                    <a:pt x="5828147" y="5653"/>
                  </a:lnTo>
                  <a:lnTo>
                    <a:pt x="5928152" y="8372"/>
                  </a:lnTo>
                  <a:lnTo>
                    <a:pt x="6028157" y="11593"/>
                  </a:lnTo>
                  <a:lnTo>
                    <a:pt x="6128162" y="15306"/>
                  </a:lnTo>
                  <a:lnTo>
                    <a:pt x="6145984" y="16053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g28"/>
            <p:cNvSpPr/>
            <p:nvPr/>
          </p:nvSpPr>
          <p:spPr>
            <a:xfrm>
              <a:off x="941876" y="4844786"/>
              <a:ext cx="6145984" cy="549489"/>
            </a:xfrm>
            <a:custGeom>
              <a:avLst/>
              <a:pathLst>
                <a:path w="6145984" h="549489">
                  <a:moveTo>
                    <a:pt x="0" y="121557"/>
                  </a:moveTo>
                  <a:lnTo>
                    <a:pt x="27865" y="127645"/>
                  </a:lnTo>
                  <a:lnTo>
                    <a:pt x="127870" y="147702"/>
                  </a:lnTo>
                  <a:lnTo>
                    <a:pt x="227875" y="165944"/>
                  </a:lnTo>
                  <a:lnTo>
                    <a:pt x="327880" y="182347"/>
                  </a:lnTo>
                  <a:lnTo>
                    <a:pt x="427885" y="196894"/>
                  </a:lnTo>
                  <a:lnTo>
                    <a:pt x="527889" y="209575"/>
                  </a:lnTo>
                  <a:lnTo>
                    <a:pt x="627894" y="220398"/>
                  </a:lnTo>
                  <a:lnTo>
                    <a:pt x="727899" y="229385"/>
                  </a:lnTo>
                  <a:lnTo>
                    <a:pt x="827904" y="236587"/>
                  </a:lnTo>
                  <a:lnTo>
                    <a:pt x="927909" y="242079"/>
                  </a:lnTo>
                  <a:lnTo>
                    <a:pt x="1027914" y="245966"/>
                  </a:lnTo>
                  <a:lnTo>
                    <a:pt x="1127919" y="248379"/>
                  </a:lnTo>
                  <a:lnTo>
                    <a:pt x="1227923" y="249465"/>
                  </a:lnTo>
                  <a:lnTo>
                    <a:pt x="1327928" y="249379"/>
                  </a:lnTo>
                  <a:lnTo>
                    <a:pt x="1427933" y="248268"/>
                  </a:lnTo>
                  <a:lnTo>
                    <a:pt x="1527938" y="246255"/>
                  </a:lnTo>
                  <a:lnTo>
                    <a:pt x="1627943" y="243488"/>
                  </a:lnTo>
                  <a:lnTo>
                    <a:pt x="1727948" y="240183"/>
                  </a:lnTo>
                  <a:lnTo>
                    <a:pt x="1827953" y="236260"/>
                  </a:lnTo>
                  <a:lnTo>
                    <a:pt x="1927957" y="231615"/>
                  </a:lnTo>
                  <a:lnTo>
                    <a:pt x="2027962" y="226218"/>
                  </a:lnTo>
                  <a:lnTo>
                    <a:pt x="2127967" y="220166"/>
                  </a:lnTo>
                  <a:lnTo>
                    <a:pt x="2227972" y="213689"/>
                  </a:lnTo>
                  <a:lnTo>
                    <a:pt x="2327977" y="206682"/>
                  </a:lnTo>
                  <a:lnTo>
                    <a:pt x="2427982" y="198628"/>
                  </a:lnTo>
                  <a:lnTo>
                    <a:pt x="2527987" y="189807"/>
                  </a:lnTo>
                  <a:lnTo>
                    <a:pt x="2627991" y="181542"/>
                  </a:lnTo>
                  <a:lnTo>
                    <a:pt x="2727996" y="173738"/>
                  </a:lnTo>
                  <a:lnTo>
                    <a:pt x="2828001" y="165220"/>
                  </a:lnTo>
                  <a:lnTo>
                    <a:pt x="2928006" y="155703"/>
                  </a:lnTo>
                  <a:lnTo>
                    <a:pt x="3028011" y="146186"/>
                  </a:lnTo>
                  <a:lnTo>
                    <a:pt x="3128016" y="138585"/>
                  </a:lnTo>
                  <a:lnTo>
                    <a:pt x="3228021" y="132366"/>
                  </a:lnTo>
                  <a:lnTo>
                    <a:pt x="3328025" y="125578"/>
                  </a:lnTo>
                  <a:lnTo>
                    <a:pt x="3428030" y="118097"/>
                  </a:lnTo>
                  <a:lnTo>
                    <a:pt x="3528035" y="111940"/>
                  </a:lnTo>
                  <a:lnTo>
                    <a:pt x="3628040" y="107844"/>
                  </a:lnTo>
                  <a:lnTo>
                    <a:pt x="3728045" y="104505"/>
                  </a:lnTo>
                  <a:lnTo>
                    <a:pt x="3828050" y="101330"/>
                  </a:lnTo>
                  <a:lnTo>
                    <a:pt x="3928055" y="98107"/>
                  </a:lnTo>
                  <a:lnTo>
                    <a:pt x="4028059" y="95092"/>
                  </a:lnTo>
                  <a:lnTo>
                    <a:pt x="4128064" y="92899"/>
                  </a:lnTo>
                  <a:lnTo>
                    <a:pt x="4228069" y="92011"/>
                  </a:lnTo>
                  <a:lnTo>
                    <a:pt x="4328074" y="91432"/>
                  </a:lnTo>
                  <a:lnTo>
                    <a:pt x="4428079" y="90838"/>
                  </a:lnTo>
                  <a:lnTo>
                    <a:pt x="4528084" y="90233"/>
                  </a:lnTo>
                  <a:lnTo>
                    <a:pt x="4628089" y="89740"/>
                  </a:lnTo>
                  <a:lnTo>
                    <a:pt x="4728094" y="89528"/>
                  </a:lnTo>
                  <a:lnTo>
                    <a:pt x="4828098" y="89260"/>
                  </a:lnTo>
                  <a:lnTo>
                    <a:pt x="4928103" y="88593"/>
                  </a:lnTo>
                  <a:lnTo>
                    <a:pt x="5028108" y="87315"/>
                  </a:lnTo>
                  <a:lnTo>
                    <a:pt x="5128113" y="85219"/>
                  </a:lnTo>
                  <a:lnTo>
                    <a:pt x="5228118" y="82138"/>
                  </a:lnTo>
                  <a:lnTo>
                    <a:pt x="5328123" y="77948"/>
                  </a:lnTo>
                  <a:lnTo>
                    <a:pt x="5428128" y="72578"/>
                  </a:lnTo>
                  <a:lnTo>
                    <a:pt x="5528132" y="65999"/>
                  </a:lnTo>
                  <a:lnTo>
                    <a:pt x="5628137" y="58217"/>
                  </a:lnTo>
                  <a:lnTo>
                    <a:pt x="5728142" y="49257"/>
                  </a:lnTo>
                  <a:lnTo>
                    <a:pt x="5828147" y="39161"/>
                  </a:lnTo>
                  <a:lnTo>
                    <a:pt x="5928152" y="27975"/>
                  </a:lnTo>
                  <a:lnTo>
                    <a:pt x="6028157" y="15747"/>
                  </a:lnTo>
                  <a:lnTo>
                    <a:pt x="6128162" y="2525"/>
                  </a:lnTo>
                  <a:lnTo>
                    <a:pt x="6145984" y="0"/>
                  </a:lnTo>
                  <a:lnTo>
                    <a:pt x="6145984" y="549489"/>
                  </a:lnTo>
                  <a:lnTo>
                    <a:pt x="6022861" y="549489"/>
                  </a:lnTo>
                  <a:lnTo>
                    <a:pt x="5928152" y="515959"/>
                  </a:lnTo>
                  <a:lnTo>
                    <a:pt x="5828147" y="482997"/>
                  </a:lnTo>
                  <a:lnTo>
                    <a:pt x="5728142" y="452530"/>
                  </a:lnTo>
                  <a:lnTo>
                    <a:pt x="5628137" y="424608"/>
                  </a:lnTo>
                  <a:lnTo>
                    <a:pt x="5528132" y="399278"/>
                  </a:lnTo>
                  <a:lnTo>
                    <a:pt x="5428128" y="376572"/>
                  </a:lnTo>
                  <a:lnTo>
                    <a:pt x="5328123" y="356498"/>
                  </a:lnTo>
                  <a:lnTo>
                    <a:pt x="5228118" y="339033"/>
                  </a:lnTo>
                  <a:lnTo>
                    <a:pt x="5128113" y="324110"/>
                  </a:lnTo>
                  <a:lnTo>
                    <a:pt x="5028108" y="311612"/>
                  </a:lnTo>
                  <a:lnTo>
                    <a:pt x="4928103" y="301373"/>
                  </a:lnTo>
                  <a:lnTo>
                    <a:pt x="4828098" y="293195"/>
                  </a:lnTo>
                  <a:lnTo>
                    <a:pt x="4728094" y="286867"/>
                  </a:lnTo>
                  <a:lnTo>
                    <a:pt x="4628089" y="282211"/>
                  </a:lnTo>
                  <a:lnTo>
                    <a:pt x="4528084" y="279115"/>
                  </a:lnTo>
                  <a:lnTo>
                    <a:pt x="4428079" y="277477"/>
                  </a:lnTo>
                  <a:lnTo>
                    <a:pt x="4328074" y="277138"/>
                  </a:lnTo>
                  <a:lnTo>
                    <a:pt x="4228069" y="277812"/>
                  </a:lnTo>
                  <a:lnTo>
                    <a:pt x="4128064" y="279048"/>
                  </a:lnTo>
                  <a:lnTo>
                    <a:pt x="4028059" y="280496"/>
                  </a:lnTo>
                  <a:lnTo>
                    <a:pt x="3928055" y="282584"/>
                  </a:lnTo>
                  <a:lnTo>
                    <a:pt x="3828050" y="285732"/>
                  </a:lnTo>
                  <a:lnTo>
                    <a:pt x="3728045" y="290001"/>
                  </a:lnTo>
                  <a:lnTo>
                    <a:pt x="3628040" y="294985"/>
                  </a:lnTo>
                  <a:lnTo>
                    <a:pt x="3528035" y="299897"/>
                  </a:lnTo>
                  <a:lnTo>
                    <a:pt x="3428030" y="304063"/>
                  </a:lnTo>
                  <a:lnTo>
                    <a:pt x="3328025" y="308779"/>
                  </a:lnTo>
                  <a:lnTo>
                    <a:pt x="3228021" y="315286"/>
                  </a:lnTo>
                  <a:lnTo>
                    <a:pt x="3128016" y="322674"/>
                  </a:lnTo>
                  <a:lnTo>
                    <a:pt x="3028011" y="328948"/>
                  </a:lnTo>
                  <a:lnTo>
                    <a:pt x="2928006" y="335076"/>
                  </a:lnTo>
                  <a:lnTo>
                    <a:pt x="2828001" y="342234"/>
                  </a:lnTo>
                  <a:lnTo>
                    <a:pt x="2727996" y="350505"/>
                  </a:lnTo>
                  <a:lnTo>
                    <a:pt x="2627991" y="358684"/>
                  </a:lnTo>
                  <a:lnTo>
                    <a:pt x="2527987" y="365811"/>
                  </a:lnTo>
                  <a:lnTo>
                    <a:pt x="2427982" y="373488"/>
                  </a:lnTo>
                  <a:lnTo>
                    <a:pt x="2327977" y="382067"/>
                  </a:lnTo>
                  <a:lnTo>
                    <a:pt x="2227972" y="390741"/>
                  </a:lnTo>
                  <a:lnTo>
                    <a:pt x="2127967" y="398245"/>
                  </a:lnTo>
                  <a:lnTo>
                    <a:pt x="2027962" y="405716"/>
                  </a:lnTo>
                  <a:lnTo>
                    <a:pt x="1927957" y="413503"/>
                  </a:lnTo>
                  <a:lnTo>
                    <a:pt x="1827953" y="421549"/>
                  </a:lnTo>
                  <a:lnTo>
                    <a:pt x="1727948" y="429667"/>
                  </a:lnTo>
                  <a:lnTo>
                    <a:pt x="1627943" y="437596"/>
                  </a:lnTo>
                  <a:lnTo>
                    <a:pt x="1527938" y="445127"/>
                  </a:lnTo>
                  <a:lnTo>
                    <a:pt x="1427933" y="452651"/>
                  </a:lnTo>
                  <a:lnTo>
                    <a:pt x="1327928" y="460385"/>
                  </a:lnTo>
                  <a:lnTo>
                    <a:pt x="1227923" y="468454"/>
                  </a:lnTo>
                  <a:lnTo>
                    <a:pt x="1127919" y="477006"/>
                  </a:lnTo>
                  <a:lnTo>
                    <a:pt x="1027914" y="486199"/>
                  </a:lnTo>
                  <a:lnTo>
                    <a:pt x="927909" y="496181"/>
                  </a:lnTo>
                  <a:lnTo>
                    <a:pt x="827904" y="507085"/>
                  </a:lnTo>
                  <a:lnTo>
                    <a:pt x="727899" y="519016"/>
                  </a:lnTo>
                  <a:lnTo>
                    <a:pt x="627894" y="532054"/>
                  </a:lnTo>
                  <a:lnTo>
                    <a:pt x="527889" y="546249"/>
                  </a:lnTo>
                  <a:lnTo>
                    <a:pt x="506821" y="549489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941876" y="4844786"/>
              <a:ext cx="6145984" cy="249465"/>
            </a:xfrm>
            <a:custGeom>
              <a:avLst/>
              <a:pathLst>
                <a:path w="6145984" h="249465">
                  <a:moveTo>
                    <a:pt x="0" y="121557"/>
                  </a:moveTo>
                  <a:lnTo>
                    <a:pt x="27865" y="127645"/>
                  </a:lnTo>
                  <a:lnTo>
                    <a:pt x="127870" y="147702"/>
                  </a:lnTo>
                  <a:lnTo>
                    <a:pt x="227875" y="165944"/>
                  </a:lnTo>
                  <a:lnTo>
                    <a:pt x="327880" y="182347"/>
                  </a:lnTo>
                  <a:lnTo>
                    <a:pt x="427885" y="196894"/>
                  </a:lnTo>
                  <a:lnTo>
                    <a:pt x="527889" y="209575"/>
                  </a:lnTo>
                  <a:lnTo>
                    <a:pt x="627894" y="220398"/>
                  </a:lnTo>
                  <a:lnTo>
                    <a:pt x="727899" y="229385"/>
                  </a:lnTo>
                  <a:lnTo>
                    <a:pt x="827904" y="236587"/>
                  </a:lnTo>
                  <a:lnTo>
                    <a:pt x="927909" y="242079"/>
                  </a:lnTo>
                  <a:lnTo>
                    <a:pt x="1027914" y="245966"/>
                  </a:lnTo>
                  <a:lnTo>
                    <a:pt x="1127919" y="248379"/>
                  </a:lnTo>
                  <a:lnTo>
                    <a:pt x="1227923" y="249465"/>
                  </a:lnTo>
                  <a:lnTo>
                    <a:pt x="1327928" y="249379"/>
                  </a:lnTo>
                  <a:lnTo>
                    <a:pt x="1427933" y="248268"/>
                  </a:lnTo>
                  <a:lnTo>
                    <a:pt x="1527938" y="246255"/>
                  </a:lnTo>
                  <a:lnTo>
                    <a:pt x="1627943" y="243488"/>
                  </a:lnTo>
                  <a:lnTo>
                    <a:pt x="1727948" y="240183"/>
                  </a:lnTo>
                  <a:lnTo>
                    <a:pt x="1827953" y="236260"/>
                  </a:lnTo>
                  <a:lnTo>
                    <a:pt x="1927957" y="231615"/>
                  </a:lnTo>
                  <a:lnTo>
                    <a:pt x="2027962" y="226218"/>
                  </a:lnTo>
                  <a:lnTo>
                    <a:pt x="2127967" y="220166"/>
                  </a:lnTo>
                  <a:lnTo>
                    <a:pt x="2227972" y="213689"/>
                  </a:lnTo>
                  <a:lnTo>
                    <a:pt x="2327977" y="206682"/>
                  </a:lnTo>
                  <a:lnTo>
                    <a:pt x="2427982" y="198628"/>
                  </a:lnTo>
                  <a:lnTo>
                    <a:pt x="2527987" y="189807"/>
                  </a:lnTo>
                  <a:lnTo>
                    <a:pt x="2627991" y="181542"/>
                  </a:lnTo>
                  <a:lnTo>
                    <a:pt x="2727996" y="173738"/>
                  </a:lnTo>
                  <a:lnTo>
                    <a:pt x="2828001" y="165220"/>
                  </a:lnTo>
                  <a:lnTo>
                    <a:pt x="2928006" y="155703"/>
                  </a:lnTo>
                  <a:lnTo>
                    <a:pt x="3028011" y="146186"/>
                  </a:lnTo>
                  <a:lnTo>
                    <a:pt x="3128016" y="138585"/>
                  </a:lnTo>
                  <a:lnTo>
                    <a:pt x="3228021" y="132366"/>
                  </a:lnTo>
                  <a:lnTo>
                    <a:pt x="3328025" y="125578"/>
                  </a:lnTo>
                  <a:lnTo>
                    <a:pt x="3428030" y="118097"/>
                  </a:lnTo>
                  <a:lnTo>
                    <a:pt x="3528035" y="111940"/>
                  </a:lnTo>
                  <a:lnTo>
                    <a:pt x="3628040" y="107844"/>
                  </a:lnTo>
                  <a:lnTo>
                    <a:pt x="3728045" y="104505"/>
                  </a:lnTo>
                  <a:lnTo>
                    <a:pt x="3828050" y="101330"/>
                  </a:lnTo>
                  <a:lnTo>
                    <a:pt x="3928055" y="98107"/>
                  </a:lnTo>
                  <a:lnTo>
                    <a:pt x="4028059" y="95092"/>
                  </a:lnTo>
                  <a:lnTo>
                    <a:pt x="4128064" y="92899"/>
                  </a:lnTo>
                  <a:lnTo>
                    <a:pt x="4228069" y="92011"/>
                  </a:lnTo>
                  <a:lnTo>
                    <a:pt x="4328074" y="91432"/>
                  </a:lnTo>
                  <a:lnTo>
                    <a:pt x="4428079" y="90838"/>
                  </a:lnTo>
                  <a:lnTo>
                    <a:pt x="4528084" y="90233"/>
                  </a:lnTo>
                  <a:lnTo>
                    <a:pt x="4628089" y="89740"/>
                  </a:lnTo>
                  <a:lnTo>
                    <a:pt x="4728094" y="89528"/>
                  </a:lnTo>
                  <a:lnTo>
                    <a:pt x="4828098" y="89260"/>
                  </a:lnTo>
                  <a:lnTo>
                    <a:pt x="4928103" y="88593"/>
                  </a:lnTo>
                  <a:lnTo>
                    <a:pt x="5028108" y="87315"/>
                  </a:lnTo>
                  <a:lnTo>
                    <a:pt x="5128113" y="85219"/>
                  </a:lnTo>
                  <a:lnTo>
                    <a:pt x="5228118" y="82138"/>
                  </a:lnTo>
                  <a:lnTo>
                    <a:pt x="5328123" y="77948"/>
                  </a:lnTo>
                  <a:lnTo>
                    <a:pt x="5428128" y="72578"/>
                  </a:lnTo>
                  <a:lnTo>
                    <a:pt x="5528132" y="65999"/>
                  </a:lnTo>
                  <a:lnTo>
                    <a:pt x="5628137" y="58217"/>
                  </a:lnTo>
                  <a:lnTo>
                    <a:pt x="5728142" y="49257"/>
                  </a:lnTo>
                  <a:lnTo>
                    <a:pt x="5828147" y="39161"/>
                  </a:lnTo>
                  <a:lnTo>
                    <a:pt x="5928152" y="27975"/>
                  </a:lnTo>
                  <a:lnTo>
                    <a:pt x="6028157" y="15747"/>
                  </a:lnTo>
                  <a:lnTo>
                    <a:pt x="6128162" y="2525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1448697" y="5121924"/>
              <a:ext cx="5516040" cy="272350"/>
            </a:xfrm>
            <a:custGeom>
              <a:avLst/>
              <a:pathLst>
                <a:path w="5516040" h="272350">
                  <a:moveTo>
                    <a:pt x="5516040" y="272350"/>
                  </a:moveTo>
                  <a:lnTo>
                    <a:pt x="5421330" y="238821"/>
                  </a:lnTo>
                  <a:lnTo>
                    <a:pt x="5321326" y="205858"/>
                  </a:lnTo>
                  <a:lnTo>
                    <a:pt x="5221321" y="175391"/>
                  </a:lnTo>
                  <a:lnTo>
                    <a:pt x="5121316" y="147470"/>
                  </a:lnTo>
                  <a:lnTo>
                    <a:pt x="5021311" y="122140"/>
                  </a:lnTo>
                  <a:lnTo>
                    <a:pt x="4921306" y="99433"/>
                  </a:lnTo>
                  <a:lnTo>
                    <a:pt x="4821301" y="79359"/>
                  </a:lnTo>
                  <a:lnTo>
                    <a:pt x="4721296" y="61895"/>
                  </a:lnTo>
                  <a:lnTo>
                    <a:pt x="4621291" y="46972"/>
                  </a:lnTo>
                  <a:lnTo>
                    <a:pt x="4521287" y="34473"/>
                  </a:lnTo>
                  <a:lnTo>
                    <a:pt x="4421282" y="24234"/>
                  </a:lnTo>
                  <a:lnTo>
                    <a:pt x="4321277" y="16056"/>
                  </a:lnTo>
                  <a:lnTo>
                    <a:pt x="4221272" y="9728"/>
                  </a:lnTo>
                  <a:lnTo>
                    <a:pt x="4121267" y="5072"/>
                  </a:lnTo>
                  <a:lnTo>
                    <a:pt x="4021262" y="1976"/>
                  </a:lnTo>
                  <a:lnTo>
                    <a:pt x="3921257" y="339"/>
                  </a:lnTo>
                  <a:lnTo>
                    <a:pt x="3821253" y="0"/>
                  </a:lnTo>
                  <a:lnTo>
                    <a:pt x="3721248" y="673"/>
                  </a:lnTo>
                  <a:lnTo>
                    <a:pt x="3621243" y="1909"/>
                  </a:lnTo>
                  <a:lnTo>
                    <a:pt x="3521238" y="3358"/>
                  </a:lnTo>
                  <a:lnTo>
                    <a:pt x="3421233" y="5446"/>
                  </a:lnTo>
                  <a:lnTo>
                    <a:pt x="3321228" y="8593"/>
                  </a:lnTo>
                  <a:lnTo>
                    <a:pt x="3221223" y="12862"/>
                  </a:lnTo>
                  <a:lnTo>
                    <a:pt x="3121219" y="17847"/>
                  </a:lnTo>
                  <a:lnTo>
                    <a:pt x="3021214" y="22759"/>
                  </a:lnTo>
                  <a:lnTo>
                    <a:pt x="2921209" y="26924"/>
                  </a:lnTo>
                  <a:lnTo>
                    <a:pt x="2821204" y="31640"/>
                  </a:lnTo>
                  <a:lnTo>
                    <a:pt x="2721199" y="38148"/>
                  </a:lnTo>
                  <a:lnTo>
                    <a:pt x="2621194" y="45536"/>
                  </a:lnTo>
                  <a:lnTo>
                    <a:pt x="2521189" y="51810"/>
                  </a:lnTo>
                  <a:lnTo>
                    <a:pt x="2421185" y="57937"/>
                  </a:lnTo>
                  <a:lnTo>
                    <a:pt x="2321180" y="65096"/>
                  </a:lnTo>
                  <a:lnTo>
                    <a:pt x="2221175" y="73367"/>
                  </a:lnTo>
                  <a:lnTo>
                    <a:pt x="2121170" y="81546"/>
                  </a:lnTo>
                  <a:lnTo>
                    <a:pt x="2021165" y="88673"/>
                  </a:lnTo>
                  <a:lnTo>
                    <a:pt x="1921160" y="96350"/>
                  </a:lnTo>
                  <a:lnTo>
                    <a:pt x="1821155" y="104929"/>
                  </a:lnTo>
                  <a:lnTo>
                    <a:pt x="1721151" y="113602"/>
                  </a:lnTo>
                  <a:lnTo>
                    <a:pt x="1621146" y="121107"/>
                  </a:lnTo>
                  <a:lnTo>
                    <a:pt x="1521141" y="128577"/>
                  </a:lnTo>
                  <a:lnTo>
                    <a:pt x="1421136" y="136364"/>
                  </a:lnTo>
                  <a:lnTo>
                    <a:pt x="1321131" y="144410"/>
                  </a:lnTo>
                  <a:lnTo>
                    <a:pt x="1221126" y="152529"/>
                  </a:lnTo>
                  <a:lnTo>
                    <a:pt x="1121121" y="160457"/>
                  </a:lnTo>
                  <a:lnTo>
                    <a:pt x="1021117" y="167988"/>
                  </a:lnTo>
                  <a:lnTo>
                    <a:pt x="921112" y="175513"/>
                  </a:lnTo>
                  <a:lnTo>
                    <a:pt x="821107" y="183246"/>
                  </a:lnTo>
                  <a:lnTo>
                    <a:pt x="721102" y="191315"/>
                  </a:lnTo>
                  <a:lnTo>
                    <a:pt x="621097" y="199868"/>
                  </a:lnTo>
                  <a:lnTo>
                    <a:pt x="521092" y="209061"/>
                  </a:lnTo>
                  <a:lnTo>
                    <a:pt x="421087" y="219043"/>
                  </a:lnTo>
                  <a:lnTo>
                    <a:pt x="321082" y="229946"/>
                  </a:lnTo>
                  <a:lnTo>
                    <a:pt x="221078" y="241878"/>
                  </a:lnTo>
                  <a:lnTo>
                    <a:pt x="121073" y="254916"/>
                  </a:lnTo>
                  <a:lnTo>
                    <a:pt x="21068" y="269110"/>
                  </a:lnTo>
                  <a:lnTo>
                    <a:pt x="0" y="27235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941876" y="5028944"/>
              <a:ext cx="6145984" cy="197130"/>
            </a:xfrm>
            <a:custGeom>
              <a:avLst/>
              <a:pathLst>
                <a:path w="6145984" h="197130">
                  <a:moveTo>
                    <a:pt x="0" y="197038"/>
                  </a:moveTo>
                  <a:lnTo>
                    <a:pt x="27865" y="197130"/>
                  </a:lnTo>
                  <a:lnTo>
                    <a:pt x="127870" y="197126"/>
                  </a:lnTo>
                  <a:lnTo>
                    <a:pt x="227875" y="196787"/>
                  </a:lnTo>
                  <a:lnTo>
                    <a:pt x="327880" y="196113"/>
                  </a:lnTo>
                  <a:lnTo>
                    <a:pt x="427885" y="195102"/>
                  </a:lnTo>
                  <a:lnTo>
                    <a:pt x="527889" y="193754"/>
                  </a:lnTo>
                  <a:lnTo>
                    <a:pt x="627894" y="192068"/>
                  </a:lnTo>
                  <a:lnTo>
                    <a:pt x="727899" y="190042"/>
                  </a:lnTo>
                  <a:lnTo>
                    <a:pt x="827904" y="187677"/>
                  </a:lnTo>
                  <a:lnTo>
                    <a:pt x="927909" y="184972"/>
                  </a:lnTo>
                  <a:lnTo>
                    <a:pt x="1027914" y="181924"/>
                  </a:lnTo>
                  <a:lnTo>
                    <a:pt x="1127919" y="178534"/>
                  </a:lnTo>
                  <a:lnTo>
                    <a:pt x="1227923" y="174801"/>
                  </a:lnTo>
                  <a:lnTo>
                    <a:pt x="1327928" y="170724"/>
                  </a:lnTo>
                  <a:lnTo>
                    <a:pt x="1427933" y="166301"/>
                  </a:lnTo>
                  <a:lnTo>
                    <a:pt x="1527938" y="161533"/>
                  </a:lnTo>
                  <a:lnTo>
                    <a:pt x="1627943" y="156384"/>
                  </a:lnTo>
                  <a:lnTo>
                    <a:pt x="1727948" y="150766"/>
                  </a:lnTo>
                  <a:lnTo>
                    <a:pt x="1827953" y="144746"/>
                  </a:lnTo>
                  <a:lnTo>
                    <a:pt x="1927957" y="138401"/>
                  </a:lnTo>
                  <a:lnTo>
                    <a:pt x="2027962" y="131808"/>
                  </a:lnTo>
                  <a:lnTo>
                    <a:pt x="2127967" y="125047"/>
                  </a:lnTo>
                  <a:lnTo>
                    <a:pt x="2227972" y="118056"/>
                  </a:lnTo>
                  <a:lnTo>
                    <a:pt x="2327977" y="110216"/>
                  </a:lnTo>
                  <a:lnTo>
                    <a:pt x="2427982" y="101900"/>
                  </a:lnTo>
                  <a:lnTo>
                    <a:pt x="2527987" y="93651"/>
                  </a:lnTo>
                  <a:lnTo>
                    <a:pt x="2627991" y="85955"/>
                  </a:lnTo>
                  <a:lnTo>
                    <a:pt x="2727996" y="77963"/>
                  </a:lnTo>
                  <a:lnTo>
                    <a:pt x="2828001" y="69569"/>
                  </a:lnTo>
                  <a:lnTo>
                    <a:pt x="2928006" y="61231"/>
                  </a:lnTo>
                  <a:lnTo>
                    <a:pt x="3028011" y="53408"/>
                  </a:lnTo>
                  <a:lnTo>
                    <a:pt x="3128016" y="46471"/>
                  </a:lnTo>
                  <a:lnTo>
                    <a:pt x="3228021" y="39668"/>
                  </a:lnTo>
                  <a:lnTo>
                    <a:pt x="3328025" y="33020"/>
                  </a:lnTo>
                  <a:lnTo>
                    <a:pt x="3428030" y="26921"/>
                  </a:lnTo>
                  <a:lnTo>
                    <a:pt x="3528035" y="21760"/>
                  </a:lnTo>
                  <a:lnTo>
                    <a:pt x="3628040" y="17256"/>
                  </a:lnTo>
                  <a:lnTo>
                    <a:pt x="3728045" y="13094"/>
                  </a:lnTo>
                  <a:lnTo>
                    <a:pt x="3828050" y="9372"/>
                  </a:lnTo>
                  <a:lnTo>
                    <a:pt x="3928055" y="6187"/>
                  </a:lnTo>
                  <a:lnTo>
                    <a:pt x="4028059" y="3636"/>
                  </a:lnTo>
                  <a:lnTo>
                    <a:pt x="4128064" y="1815"/>
                  </a:lnTo>
                  <a:lnTo>
                    <a:pt x="4228069" y="753"/>
                  </a:lnTo>
                  <a:lnTo>
                    <a:pt x="4328074" y="126"/>
                  </a:lnTo>
                  <a:lnTo>
                    <a:pt x="4428079" y="0"/>
                  </a:lnTo>
                  <a:lnTo>
                    <a:pt x="4528084" y="515"/>
                  </a:lnTo>
                  <a:lnTo>
                    <a:pt x="4628089" y="1817"/>
                  </a:lnTo>
                  <a:lnTo>
                    <a:pt x="4728094" y="4039"/>
                  </a:lnTo>
                  <a:lnTo>
                    <a:pt x="4828098" y="7069"/>
                  </a:lnTo>
                  <a:lnTo>
                    <a:pt x="4928103" y="10825"/>
                  </a:lnTo>
                  <a:lnTo>
                    <a:pt x="5028108" y="15305"/>
                  </a:lnTo>
                  <a:lnTo>
                    <a:pt x="5128113" y="20506"/>
                  </a:lnTo>
                  <a:lnTo>
                    <a:pt x="5228118" y="26427"/>
                  </a:lnTo>
                  <a:lnTo>
                    <a:pt x="5328123" y="33065"/>
                  </a:lnTo>
                  <a:lnTo>
                    <a:pt x="5428128" y="40417"/>
                  </a:lnTo>
                  <a:lnTo>
                    <a:pt x="5528132" y="48481"/>
                  </a:lnTo>
                  <a:lnTo>
                    <a:pt x="5628137" y="57254"/>
                  </a:lnTo>
                  <a:lnTo>
                    <a:pt x="5728142" y="66735"/>
                  </a:lnTo>
                  <a:lnTo>
                    <a:pt x="5828147" y="76921"/>
                  </a:lnTo>
                  <a:lnTo>
                    <a:pt x="5928152" y="87809"/>
                  </a:lnTo>
                  <a:lnTo>
                    <a:pt x="6028157" y="99397"/>
                  </a:lnTo>
                  <a:lnTo>
                    <a:pt x="6128162" y="111683"/>
                  </a:lnTo>
                  <a:lnTo>
                    <a:pt x="6145984" y="113996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2" name="pg32"/>
            <p:cNvSpPr/>
            <p:nvPr/>
          </p:nvSpPr>
          <p:spPr>
            <a:xfrm>
              <a:off x="941876" y="4740210"/>
              <a:ext cx="6145984" cy="654065"/>
            </a:xfrm>
            <a:custGeom>
              <a:avLst/>
              <a:pathLst>
                <a:path w="6145984" h="654065">
                  <a:moveTo>
                    <a:pt x="0" y="151713"/>
                  </a:moveTo>
                  <a:lnTo>
                    <a:pt x="27865" y="153380"/>
                  </a:lnTo>
                  <a:lnTo>
                    <a:pt x="127870" y="158287"/>
                  </a:lnTo>
                  <a:lnTo>
                    <a:pt x="227875" y="162073"/>
                  </a:lnTo>
                  <a:lnTo>
                    <a:pt x="327880" y="164694"/>
                  </a:lnTo>
                  <a:lnTo>
                    <a:pt x="427885" y="166115"/>
                  </a:lnTo>
                  <a:lnTo>
                    <a:pt x="527889" y="166316"/>
                  </a:lnTo>
                  <a:lnTo>
                    <a:pt x="627894" y="165292"/>
                  </a:lnTo>
                  <a:lnTo>
                    <a:pt x="727899" y="163066"/>
                  </a:lnTo>
                  <a:lnTo>
                    <a:pt x="827904" y="159692"/>
                  </a:lnTo>
                  <a:lnTo>
                    <a:pt x="927909" y="155264"/>
                  </a:lnTo>
                  <a:lnTo>
                    <a:pt x="1027914" y="149910"/>
                  </a:lnTo>
                  <a:lnTo>
                    <a:pt x="1127919" y="143796"/>
                  </a:lnTo>
                  <a:lnTo>
                    <a:pt x="1227923" y="137110"/>
                  </a:lnTo>
                  <a:lnTo>
                    <a:pt x="1327928" y="130049"/>
                  </a:lnTo>
                  <a:lnTo>
                    <a:pt x="1427933" y="122800"/>
                  </a:lnTo>
                  <a:lnTo>
                    <a:pt x="1527938" y="115520"/>
                  </a:lnTo>
                  <a:lnTo>
                    <a:pt x="1627943" y="108622"/>
                  </a:lnTo>
                  <a:lnTo>
                    <a:pt x="1727948" y="103090"/>
                  </a:lnTo>
                  <a:lnTo>
                    <a:pt x="1827953" y="98626"/>
                  </a:lnTo>
                  <a:lnTo>
                    <a:pt x="1927957" y="94814"/>
                  </a:lnTo>
                  <a:lnTo>
                    <a:pt x="2027962" y="91337"/>
                  </a:lnTo>
                  <a:lnTo>
                    <a:pt x="2127967" y="88054"/>
                  </a:lnTo>
                  <a:lnTo>
                    <a:pt x="2227972" y="85865"/>
                  </a:lnTo>
                  <a:lnTo>
                    <a:pt x="2327977" y="88706"/>
                  </a:lnTo>
                  <a:lnTo>
                    <a:pt x="2427982" y="93788"/>
                  </a:lnTo>
                  <a:lnTo>
                    <a:pt x="2527987" y="98332"/>
                  </a:lnTo>
                  <a:lnTo>
                    <a:pt x="2627991" y="101456"/>
                  </a:lnTo>
                  <a:lnTo>
                    <a:pt x="2727996" y="110995"/>
                  </a:lnTo>
                  <a:lnTo>
                    <a:pt x="2828001" y="125644"/>
                  </a:lnTo>
                  <a:lnTo>
                    <a:pt x="2928006" y="140333"/>
                  </a:lnTo>
                  <a:lnTo>
                    <a:pt x="3028011" y="151723"/>
                  </a:lnTo>
                  <a:lnTo>
                    <a:pt x="3128016" y="158467"/>
                  </a:lnTo>
                  <a:lnTo>
                    <a:pt x="3228021" y="166136"/>
                  </a:lnTo>
                  <a:lnTo>
                    <a:pt x="3328025" y="173008"/>
                  </a:lnTo>
                  <a:lnTo>
                    <a:pt x="3428030" y="176798"/>
                  </a:lnTo>
                  <a:lnTo>
                    <a:pt x="3528035" y="178113"/>
                  </a:lnTo>
                  <a:lnTo>
                    <a:pt x="3628040" y="177447"/>
                  </a:lnTo>
                  <a:lnTo>
                    <a:pt x="3728045" y="174439"/>
                  </a:lnTo>
                  <a:lnTo>
                    <a:pt x="3828050" y="169407"/>
                  </a:lnTo>
                  <a:lnTo>
                    <a:pt x="3928055" y="163184"/>
                  </a:lnTo>
                  <a:lnTo>
                    <a:pt x="4028059" y="157233"/>
                  </a:lnTo>
                  <a:lnTo>
                    <a:pt x="4128064" y="153501"/>
                  </a:lnTo>
                  <a:lnTo>
                    <a:pt x="4228069" y="153272"/>
                  </a:lnTo>
                  <a:lnTo>
                    <a:pt x="4328074" y="152959"/>
                  </a:lnTo>
                  <a:lnTo>
                    <a:pt x="4428079" y="151905"/>
                  </a:lnTo>
                  <a:lnTo>
                    <a:pt x="4528084" y="150389"/>
                  </a:lnTo>
                  <a:lnTo>
                    <a:pt x="4628089" y="148854"/>
                  </a:lnTo>
                  <a:lnTo>
                    <a:pt x="4728094" y="147787"/>
                  </a:lnTo>
                  <a:lnTo>
                    <a:pt x="4828098" y="146632"/>
                  </a:lnTo>
                  <a:lnTo>
                    <a:pt x="4928103" y="144814"/>
                  </a:lnTo>
                  <a:lnTo>
                    <a:pt x="5028108" y="142032"/>
                  </a:lnTo>
                  <a:lnTo>
                    <a:pt x="5128113" y="138003"/>
                  </a:lnTo>
                  <a:lnTo>
                    <a:pt x="5228118" y="132486"/>
                  </a:lnTo>
                  <a:lnTo>
                    <a:pt x="5328123" y="125307"/>
                  </a:lnTo>
                  <a:lnTo>
                    <a:pt x="5428128" y="116357"/>
                  </a:lnTo>
                  <a:lnTo>
                    <a:pt x="5528132" y="105588"/>
                  </a:lnTo>
                  <a:lnTo>
                    <a:pt x="5628137" y="92996"/>
                  </a:lnTo>
                  <a:lnTo>
                    <a:pt x="5728142" y="78605"/>
                  </a:lnTo>
                  <a:lnTo>
                    <a:pt x="5828147" y="62461"/>
                  </a:lnTo>
                  <a:lnTo>
                    <a:pt x="5928152" y="44615"/>
                  </a:lnTo>
                  <a:lnTo>
                    <a:pt x="6028157" y="25122"/>
                  </a:lnTo>
                  <a:lnTo>
                    <a:pt x="6128162" y="4033"/>
                  </a:lnTo>
                  <a:lnTo>
                    <a:pt x="6145984" y="0"/>
                  </a:lnTo>
                  <a:lnTo>
                    <a:pt x="6145984" y="654065"/>
                  </a:lnTo>
                  <a:lnTo>
                    <a:pt x="5812034" y="654065"/>
                  </a:lnTo>
                  <a:lnTo>
                    <a:pt x="5728142" y="621776"/>
                  </a:lnTo>
                  <a:lnTo>
                    <a:pt x="5628137" y="586491"/>
                  </a:lnTo>
                  <a:lnTo>
                    <a:pt x="5528132" y="554484"/>
                  </a:lnTo>
                  <a:lnTo>
                    <a:pt x="5428128" y="525808"/>
                  </a:lnTo>
                  <a:lnTo>
                    <a:pt x="5328123" y="500487"/>
                  </a:lnTo>
                  <a:lnTo>
                    <a:pt x="5228118" y="478500"/>
                  </a:lnTo>
                  <a:lnTo>
                    <a:pt x="5128113" y="459767"/>
                  </a:lnTo>
                  <a:lnTo>
                    <a:pt x="5028108" y="444140"/>
                  </a:lnTo>
                  <a:lnTo>
                    <a:pt x="4928103" y="431408"/>
                  </a:lnTo>
                  <a:lnTo>
                    <a:pt x="4828098" y="421313"/>
                  </a:lnTo>
                  <a:lnTo>
                    <a:pt x="4728094" y="413584"/>
                  </a:lnTo>
                  <a:lnTo>
                    <a:pt x="4628089" y="408094"/>
                  </a:lnTo>
                  <a:lnTo>
                    <a:pt x="4528084" y="404796"/>
                  </a:lnTo>
                  <a:lnTo>
                    <a:pt x="4428079" y="403291"/>
                  </a:lnTo>
                  <a:lnTo>
                    <a:pt x="4328074" y="403088"/>
                  </a:lnTo>
                  <a:lnTo>
                    <a:pt x="4228069" y="403528"/>
                  </a:lnTo>
                  <a:lnTo>
                    <a:pt x="4128064" y="404226"/>
                  </a:lnTo>
                  <a:lnTo>
                    <a:pt x="4028059" y="406956"/>
                  </a:lnTo>
                  <a:lnTo>
                    <a:pt x="3928055" y="411657"/>
                  </a:lnTo>
                  <a:lnTo>
                    <a:pt x="3828050" y="417779"/>
                  </a:lnTo>
                  <a:lnTo>
                    <a:pt x="3728045" y="424285"/>
                  </a:lnTo>
                  <a:lnTo>
                    <a:pt x="3628040" y="429510"/>
                  </a:lnTo>
                  <a:lnTo>
                    <a:pt x="3528035" y="431273"/>
                  </a:lnTo>
                  <a:lnTo>
                    <a:pt x="3428030" y="427277"/>
                  </a:lnTo>
                  <a:lnTo>
                    <a:pt x="3328025" y="419761"/>
                  </a:lnTo>
                  <a:lnTo>
                    <a:pt x="3228021" y="412512"/>
                  </a:lnTo>
                  <a:lnTo>
                    <a:pt x="3128016" y="406419"/>
                  </a:lnTo>
                  <a:lnTo>
                    <a:pt x="3028011" y="397886"/>
                  </a:lnTo>
                  <a:lnTo>
                    <a:pt x="2928006" y="381931"/>
                  </a:lnTo>
                  <a:lnTo>
                    <a:pt x="2828001" y="364066"/>
                  </a:lnTo>
                  <a:lnTo>
                    <a:pt x="2727996" y="349084"/>
                  </a:lnTo>
                  <a:lnTo>
                    <a:pt x="2627991" y="340050"/>
                  </a:lnTo>
                  <a:lnTo>
                    <a:pt x="2527987" y="335392"/>
                  </a:lnTo>
                  <a:lnTo>
                    <a:pt x="2427982" y="329309"/>
                  </a:lnTo>
                  <a:lnTo>
                    <a:pt x="2327977" y="324933"/>
                  </a:lnTo>
                  <a:lnTo>
                    <a:pt x="2227972" y="324338"/>
                  </a:lnTo>
                  <a:lnTo>
                    <a:pt x="2127967" y="327911"/>
                  </a:lnTo>
                  <a:lnTo>
                    <a:pt x="2027962" y="333104"/>
                  </a:lnTo>
                  <a:lnTo>
                    <a:pt x="1927957" y="339799"/>
                  </a:lnTo>
                  <a:lnTo>
                    <a:pt x="1827953" y="348193"/>
                  </a:lnTo>
                  <a:lnTo>
                    <a:pt x="1727948" y="358308"/>
                  </a:lnTo>
                  <a:lnTo>
                    <a:pt x="1627943" y="370066"/>
                  </a:lnTo>
                  <a:lnTo>
                    <a:pt x="1527938" y="383381"/>
                  </a:lnTo>
                  <a:lnTo>
                    <a:pt x="1427933" y="398086"/>
                  </a:lnTo>
                  <a:lnTo>
                    <a:pt x="1327928" y="414254"/>
                  </a:lnTo>
                  <a:lnTo>
                    <a:pt x="1227923" y="432067"/>
                  </a:lnTo>
                  <a:lnTo>
                    <a:pt x="1127919" y="451736"/>
                  </a:lnTo>
                  <a:lnTo>
                    <a:pt x="1027914" y="473481"/>
                  </a:lnTo>
                  <a:lnTo>
                    <a:pt x="927909" y="497515"/>
                  </a:lnTo>
                  <a:lnTo>
                    <a:pt x="827904" y="524028"/>
                  </a:lnTo>
                  <a:lnTo>
                    <a:pt x="727899" y="553172"/>
                  </a:lnTo>
                  <a:lnTo>
                    <a:pt x="627894" y="585064"/>
                  </a:lnTo>
                  <a:lnTo>
                    <a:pt x="527889" y="619783"/>
                  </a:lnTo>
                  <a:lnTo>
                    <a:pt x="436693" y="654065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3" name="pl33"/>
            <p:cNvSpPr/>
            <p:nvPr/>
          </p:nvSpPr>
          <p:spPr>
            <a:xfrm>
              <a:off x="941876" y="4740210"/>
              <a:ext cx="6145984" cy="178113"/>
            </a:xfrm>
            <a:custGeom>
              <a:avLst/>
              <a:pathLst>
                <a:path w="6145984" h="178113">
                  <a:moveTo>
                    <a:pt x="0" y="151713"/>
                  </a:moveTo>
                  <a:lnTo>
                    <a:pt x="27865" y="153380"/>
                  </a:lnTo>
                  <a:lnTo>
                    <a:pt x="127870" y="158287"/>
                  </a:lnTo>
                  <a:lnTo>
                    <a:pt x="227875" y="162073"/>
                  </a:lnTo>
                  <a:lnTo>
                    <a:pt x="327880" y="164694"/>
                  </a:lnTo>
                  <a:lnTo>
                    <a:pt x="427885" y="166115"/>
                  </a:lnTo>
                  <a:lnTo>
                    <a:pt x="527889" y="166316"/>
                  </a:lnTo>
                  <a:lnTo>
                    <a:pt x="627894" y="165292"/>
                  </a:lnTo>
                  <a:lnTo>
                    <a:pt x="727899" y="163066"/>
                  </a:lnTo>
                  <a:lnTo>
                    <a:pt x="827904" y="159692"/>
                  </a:lnTo>
                  <a:lnTo>
                    <a:pt x="927909" y="155264"/>
                  </a:lnTo>
                  <a:lnTo>
                    <a:pt x="1027914" y="149910"/>
                  </a:lnTo>
                  <a:lnTo>
                    <a:pt x="1127919" y="143796"/>
                  </a:lnTo>
                  <a:lnTo>
                    <a:pt x="1227923" y="137110"/>
                  </a:lnTo>
                  <a:lnTo>
                    <a:pt x="1327928" y="130049"/>
                  </a:lnTo>
                  <a:lnTo>
                    <a:pt x="1427933" y="122800"/>
                  </a:lnTo>
                  <a:lnTo>
                    <a:pt x="1527938" y="115520"/>
                  </a:lnTo>
                  <a:lnTo>
                    <a:pt x="1627943" y="108622"/>
                  </a:lnTo>
                  <a:lnTo>
                    <a:pt x="1727948" y="103090"/>
                  </a:lnTo>
                  <a:lnTo>
                    <a:pt x="1827953" y="98626"/>
                  </a:lnTo>
                  <a:lnTo>
                    <a:pt x="1927957" y="94814"/>
                  </a:lnTo>
                  <a:lnTo>
                    <a:pt x="2027962" y="91337"/>
                  </a:lnTo>
                  <a:lnTo>
                    <a:pt x="2127967" y="88054"/>
                  </a:lnTo>
                  <a:lnTo>
                    <a:pt x="2227972" y="85865"/>
                  </a:lnTo>
                  <a:lnTo>
                    <a:pt x="2327977" y="88706"/>
                  </a:lnTo>
                  <a:lnTo>
                    <a:pt x="2427982" y="93788"/>
                  </a:lnTo>
                  <a:lnTo>
                    <a:pt x="2527987" y="98332"/>
                  </a:lnTo>
                  <a:lnTo>
                    <a:pt x="2627991" y="101456"/>
                  </a:lnTo>
                  <a:lnTo>
                    <a:pt x="2727996" y="110995"/>
                  </a:lnTo>
                  <a:lnTo>
                    <a:pt x="2828001" y="125644"/>
                  </a:lnTo>
                  <a:lnTo>
                    <a:pt x="2928006" y="140333"/>
                  </a:lnTo>
                  <a:lnTo>
                    <a:pt x="3028011" y="151723"/>
                  </a:lnTo>
                  <a:lnTo>
                    <a:pt x="3128016" y="158467"/>
                  </a:lnTo>
                  <a:lnTo>
                    <a:pt x="3228021" y="166136"/>
                  </a:lnTo>
                  <a:lnTo>
                    <a:pt x="3328025" y="173008"/>
                  </a:lnTo>
                  <a:lnTo>
                    <a:pt x="3428030" y="176798"/>
                  </a:lnTo>
                  <a:lnTo>
                    <a:pt x="3528035" y="178113"/>
                  </a:lnTo>
                  <a:lnTo>
                    <a:pt x="3628040" y="177447"/>
                  </a:lnTo>
                  <a:lnTo>
                    <a:pt x="3728045" y="174439"/>
                  </a:lnTo>
                  <a:lnTo>
                    <a:pt x="3828050" y="169407"/>
                  </a:lnTo>
                  <a:lnTo>
                    <a:pt x="3928055" y="163184"/>
                  </a:lnTo>
                  <a:lnTo>
                    <a:pt x="4028059" y="157233"/>
                  </a:lnTo>
                  <a:lnTo>
                    <a:pt x="4128064" y="153501"/>
                  </a:lnTo>
                  <a:lnTo>
                    <a:pt x="4228069" y="153272"/>
                  </a:lnTo>
                  <a:lnTo>
                    <a:pt x="4328074" y="152959"/>
                  </a:lnTo>
                  <a:lnTo>
                    <a:pt x="4428079" y="151905"/>
                  </a:lnTo>
                  <a:lnTo>
                    <a:pt x="4528084" y="150389"/>
                  </a:lnTo>
                  <a:lnTo>
                    <a:pt x="4628089" y="148854"/>
                  </a:lnTo>
                  <a:lnTo>
                    <a:pt x="4728094" y="147787"/>
                  </a:lnTo>
                  <a:lnTo>
                    <a:pt x="4828098" y="146632"/>
                  </a:lnTo>
                  <a:lnTo>
                    <a:pt x="4928103" y="144814"/>
                  </a:lnTo>
                  <a:lnTo>
                    <a:pt x="5028108" y="142032"/>
                  </a:lnTo>
                  <a:lnTo>
                    <a:pt x="5128113" y="138003"/>
                  </a:lnTo>
                  <a:lnTo>
                    <a:pt x="5228118" y="132486"/>
                  </a:lnTo>
                  <a:lnTo>
                    <a:pt x="5328123" y="125307"/>
                  </a:lnTo>
                  <a:lnTo>
                    <a:pt x="5428128" y="116357"/>
                  </a:lnTo>
                  <a:lnTo>
                    <a:pt x="5528132" y="105588"/>
                  </a:lnTo>
                  <a:lnTo>
                    <a:pt x="5628137" y="92996"/>
                  </a:lnTo>
                  <a:lnTo>
                    <a:pt x="5728142" y="78605"/>
                  </a:lnTo>
                  <a:lnTo>
                    <a:pt x="5828147" y="62461"/>
                  </a:lnTo>
                  <a:lnTo>
                    <a:pt x="5928152" y="44615"/>
                  </a:lnTo>
                  <a:lnTo>
                    <a:pt x="6028157" y="25122"/>
                  </a:lnTo>
                  <a:lnTo>
                    <a:pt x="6128162" y="4033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1378569" y="5064548"/>
              <a:ext cx="5375341" cy="329727"/>
            </a:xfrm>
            <a:custGeom>
              <a:avLst/>
              <a:pathLst>
                <a:path w="5375341" h="329727">
                  <a:moveTo>
                    <a:pt x="5375341" y="329727"/>
                  </a:moveTo>
                  <a:lnTo>
                    <a:pt x="5291449" y="297438"/>
                  </a:lnTo>
                  <a:lnTo>
                    <a:pt x="5191444" y="262153"/>
                  </a:lnTo>
                  <a:lnTo>
                    <a:pt x="5091439" y="230146"/>
                  </a:lnTo>
                  <a:lnTo>
                    <a:pt x="4991434" y="201470"/>
                  </a:lnTo>
                  <a:lnTo>
                    <a:pt x="4891429" y="176149"/>
                  </a:lnTo>
                  <a:lnTo>
                    <a:pt x="4791425" y="154162"/>
                  </a:lnTo>
                  <a:lnTo>
                    <a:pt x="4691420" y="135428"/>
                  </a:lnTo>
                  <a:lnTo>
                    <a:pt x="4591415" y="119802"/>
                  </a:lnTo>
                  <a:lnTo>
                    <a:pt x="4491410" y="107070"/>
                  </a:lnTo>
                  <a:lnTo>
                    <a:pt x="4391405" y="96975"/>
                  </a:lnTo>
                  <a:lnTo>
                    <a:pt x="4291400" y="89246"/>
                  </a:lnTo>
                  <a:lnTo>
                    <a:pt x="4191395" y="83756"/>
                  </a:lnTo>
                  <a:lnTo>
                    <a:pt x="4091391" y="80458"/>
                  </a:lnTo>
                  <a:lnTo>
                    <a:pt x="3991386" y="78953"/>
                  </a:lnTo>
                  <a:lnTo>
                    <a:pt x="3891381" y="78750"/>
                  </a:lnTo>
                  <a:lnTo>
                    <a:pt x="3791376" y="79190"/>
                  </a:lnTo>
                  <a:lnTo>
                    <a:pt x="3691371" y="79888"/>
                  </a:lnTo>
                  <a:lnTo>
                    <a:pt x="3591366" y="82617"/>
                  </a:lnTo>
                  <a:lnTo>
                    <a:pt x="3491361" y="87319"/>
                  </a:lnTo>
                  <a:lnTo>
                    <a:pt x="3391356" y="93441"/>
                  </a:lnTo>
                  <a:lnTo>
                    <a:pt x="3291352" y="99947"/>
                  </a:lnTo>
                  <a:lnTo>
                    <a:pt x="3191347" y="105172"/>
                  </a:lnTo>
                  <a:lnTo>
                    <a:pt x="3091342" y="106935"/>
                  </a:lnTo>
                  <a:lnTo>
                    <a:pt x="2991337" y="102938"/>
                  </a:lnTo>
                  <a:lnTo>
                    <a:pt x="2891332" y="95423"/>
                  </a:lnTo>
                  <a:lnTo>
                    <a:pt x="2791327" y="88174"/>
                  </a:lnTo>
                  <a:lnTo>
                    <a:pt x="2691322" y="82080"/>
                  </a:lnTo>
                  <a:lnTo>
                    <a:pt x="2591318" y="73548"/>
                  </a:lnTo>
                  <a:lnTo>
                    <a:pt x="2491313" y="57593"/>
                  </a:lnTo>
                  <a:lnTo>
                    <a:pt x="2391308" y="39727"/>
                  </a:lnTo>
                  <a:lnTo>
                    <a:pt x="2291303" y="24745"/>
                  </a:lnTo>
                  <a:lnTo>
                    <a:pt x="2191298" y="15712"/>
                  </a:lnTo>
                  <a:lnTo>
                    <a:pt x="2091293" y="11054"/>
                  </a:lnTo>
                  <a:lnTo>
                    <a:pt x="1991288" y="4971"/>
                  </a:lnTo>
                  <a:lnTo>
                    <a:pt x="1891284" y="595"/>
                  </a:lnTo>
                  <a:lnTo>
                    <a:pt x="1791279" y="0"/>
                  </a:lnTo>
                  <a:lnTo>
                    <a:pt x="1691274" y="3573"/>
                  </a:lnTo>
                  <a:lnTo>
                    <a:pt x="1591269" y="8766"/>
                  </a:lnTo>
                  <a:lnTo>
                    <a:pt x="1491264" y="15461"/>
                  </a:lnTo>
                  <a:lnTo>
                    <a:pt x="1391259" y="23855"/>
                  </a:lnTo>
                  <a:lnTo>
                    <a:pt x="1291254" y="33970"/>
                  </a:lnTo>
                  <a:lnTo>
                    <a:pt x="1191250" y="45728"/>
                  </a:lnTo>
                  <a:lnTo>
                    <a:pt x="1091245" y="59043"/>
                  </a:lnTo>
                  <a:lnTo>
                    <a:pt x="991240" y="73748"/>
                  </a:lnTo>
                  <a:lnTo>
                    <a:pt x="891235" y="89916"/>
                  </a:lnTo>
                  <a:lnTo>
                    <a:pt x="791230" y="107729"/>
                  </a:lnTo>
                  <a:lnTo>
                    <a:pt x="691225" y="127397"/>
                  </a:lnTo>
                  <a:lnTo>
                    <a:pt x="591220" y="149143"/>
                  </a:lnTo>
                  <a:lnTo>
                    <a:pt x="491216" y="173177"/>
                  </a:lnTo>
                  <a:lnTo>
                    <a:pt x="391211" y="199689"/>
                  </a:lnTo>
                  <a:lnTo>
                    <a:pt x="291206" y="228834"/>
                  </a:lnTo>
                  <a:lnTo>
                    <a:pt x="191201" y="260726"/>
                  </a:lnTo>
                  <a:lnTo>
                    <a:pt x="91196" y="295445"/>
                  </a:lnTo>
                  <a:lnTo>
                    <a:pt x="0" y="32972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941876" y="4945311"/>
              <a:ext cx="6145984" cy="296321"/>
            </a:xfrm>
            <a:custGeom>
              <a:avLst/>
              <a:pathLst>
                <a:path w="6145984" h="296321">
                  <a:moveTo>
                    <a:pt x="0" y="296321"/>
                  </a:moveTo>
                  <a:lnTo>
                    <a:pt x="27865" y="289912"/>
                  </a:lnTo>
                  <a:lnTo>
                    <a:pt x="127870" y="267799"/>
                  </a:lnTo>
                  <a:lnTo>
                    <a:pt x="227875" y="246557"/>
                  </a:lnTo>
                  <a:lnTo>
                    <a:pt x="327880" y="226176"/>
                  </a:lnTo>
                  <a:lnTo>
                    <a:pt x="427885" y="206644"/>
                  </a:lnTo>
                  <a:lnTo>
                    <a:pt x="527889" y="187948"/>
                  </a:lnTo>
                  <a:lnTo>
                    <a:pt x="627894" y="170076"/>
                  </a:lnTo>
                  <a:lnTo>
                    <a:pt x="727899" y="153017"/>
                  </a:lnTo>
                  <a:lnTo>
                    <a:pt x="827904" y="136758"/>
                  </a:lnTo>
                  <a:lnTo>
                    <a:pt x="927909" y="121288"/>
                  </a:lnTo>
                  <a:lnTo>
                    <a:pt x="1027914" y="106594"/>
                  </a:lnTo>
                  <a:lnTo>
                    <a:pt x="1127919" y="92664"/>
                  </a:lnTo>
                  <a:lnTo>
                    <a:pt x="1227923" y="79487"/>
                  </a:lnTo>
                  <a:lnTo>
                    <a:pt x="1327928" y="67050"/>
                  </a:lnTo>
                  <a:lnTo>
                    <a:pt x="1427933" y="55341"/>
                  </a:lnTo>
                  <a:lnTo>
                    <a:pt x="1527938" y="44349"/>
                  </a:lnTo>
                  <a:lnTo>
                    <a:pt x="1627943" y="34242"/>
                  </a:lnTo>
                  <a:lnTo>
                    <a:pt x="1727948" y="25597"/>
                  </a:lnTo>
                  <a:lnTo>
                    <a:pt x="1827953" y="18308"/>
                  </a:lnTo>
                  <a:lnTo>
                    <a:pt x="1927957" y="12205"/>
                  </a:lnTo>
                  <a:lnTo>
                    <a:pt x="2027962" y="7119"/>
                  </a:lnTo>
                  <a:lnTo>
                    <a:pt x="2127967" y="2881"/>
                  </a:lnTo>
                  <a:lnTo>
                    <a:pt x="2227972" y="0"/>
                  </a:lnTo>
                  <a:lnTo>
                    <a:pt x="2327977" y="1718"/>
                  </a:lnTo>
                  <a:lnTo>
                    <a:pt x="2427982" y="6447"/>
                  </a:lnTo>
                  <a:lnTo>
                    <a:pt x="2527987" y="11760"/>
                  </a:lnTo>
                  <a:lnTo>
                    <a:pt x="2627991" y="15651"/>
                  </a:lnTo>
                  <a:lnTo>
                    <a:pt x="2727996" y="24937"/>
                  </a:lnTo>
                  <a:lnTo>
                    <a:pt x="2828001" y="39753"/>
                  </a:lnTo>
                  <a:lnTo>
                    <a:pt x="2928006" y="56031"/>
                  </a:lnTo>
                  <a:lnTo>
                    <a:pt x="3028011" y="69703"/>
                  </a:lnTo>
                  <a:lnTo>
                    <a:pt x="3128016" y="77341"/>
                  </a:lnTo>
                  <a:lnTo>
                    <a:pt x="3228021" y="84222"/>
                  </a:lnTo>
                  <a:lnTo>
                    <a:pt x="3328025" y="91283"/>
                  </a:lnTo>
                  <a:lnTo>
                    <a:pt x="3428030" y="96935"/>
                  </a:lnTo>
                  <a:lnTo>
                    <a:pt x="3528035" y="99591"/>
                  </a:lnTo>
                  <a:lnTo>
                    <a:pt x="3628040" y="98377"/>
                  </a:lnTo>
                  <a:lnTo>
                    <a:pt x="3728045" y="94260"/>
                  </a:lnTo>
                  <a:lnTo>
                    <a:pt x="3828050" y="88491"/>
                  </a:lnTo>
                  <a:lnTo>
                    <a:pt x="3928055" y="82319"/>
                  </a:lnTo>
                  <a:lnTo>
                    <a:pt x="4028059" y="76993"/>
                  </a:lnTo>
                  <a:lnTo>
                    <a:pt x="4128064" y="73762"/>
                  </a:lnTo>
                  <a:lnTo>
                    <a:pt x="4228069" y="73298"/>
                  </a:lnTo>
                  <a:lnTo>
                    <a:pt x="4328074" y="72921"/>
                  </a:lnTo>
                  <a:lnTo>
                    <a:pt x="4428079" y="72496"/>
                  </a:lnTo>
                  <a:lnTo>
                    <a:pt x="4528084" y="72491"/>
                  </a:lnTo>
                  <a:lnTo>
                    <a:pt x="4628089" y="73372"/>
                  </a:lnTo>
                  <a:lnTo>
                    <a:pt x="4728094" y="75584"/>
                  </a:lnTo>
                  <a:lnTo>
                    <a:pt x="4828098" y="78871"/>
                  </a:lnTo>
                  <a:lnTo>
                    <a:pt x="4928103" y="83009"/>
                  </a:lnTo>
                  <a:lnTo>
                    <a:pt x="5028108" y="87984"/>
                  </a:lnTo>
                  <a:lnTo>
                    <a:pt x="5128113" y="93783"/>
                  </a:lnTo>
                  <a:lnTo>
                    <a:pt x="5228118" y="100391"/>
                  </a:lnTo>
                  <a:lnTo>
                    <a:pt x="5328123" y="107795"/>
                  </a:lnTo>
                  <a:lnTo>
                    <a:pt x="5428128" y="115981"/>
                  </a:lnTo>
                  <a:lnTo>
                    <a:pt x="5528132" y="124934"/>
                  </a:lnTo>
                  <a:lnTo>
                    <a:pt x="5628137" y="134641"/>
                  </a:lnTo>
                  <a:lnTo>
                    <a:pt x="5728142" y="145089"/>
                  </a:lnTo>
                  <a:lnTo>
                    <a:pt x="5828147" y="156262"/>
                  </a:lnTo>
                  <a:lnTo>
                    <a:pt x="5928152" y="168148"/>
                  </a:lnTo>
                  <a:lnTo>
                    <a:pt x="6028157" y="180732"/>
                  </a:lnTo>
                  <a:lnTo>
                    <a:pt x="6128162" y="194001"/>
                  </a:lnTo>
                  <a:lnTo>
                    <a:pt x="6145984" y="196485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6" name="pg36"/>
            <p:cNvSpPr/>
            <p:nvPr/>
          </p:nvSpPr>
          <p:spPr>
            <a:xfrm>
              <a:off x="941876" y="4781982"/>
              <a:ext cx="6145984" cy="612293"/>
            </a:xfrm>
            <a:custGeom>
              <a:avLst/>
              <a:pathLst>
                <a:path w="6145984" h="612293">
                  <a:moveTo>
                    <a:pt x="0" y="64070"/>
                  </a:moveTo>
                  <a:lnTo>
                    <a:pt x="27865" y="66925"/>
                  </a:lnTo>
                  <a:lnTo>
                    <a:pt x="127870" y="76208"/>
                  </a:lnTo>
                  <a:lnTo>
                    <a:pt x="227875" y="84498"/>
                  </a:lnTo>
                  <a:lnTo>
                    <a:pt x="327880" y="91765"/>
                  </a:lnTo>
                  <a:lnTo>
                    <a:pt x="427885" y="97988"/>
                  </a:lnTo>
                  <a:lnTo>
                    <a:pt x="527889" y="103157"/>
                  </a:lnTo>
                  <a:lnTo>
                    <a:pt x="627894" y="107277"/>
                  </a:lnTo>
                  <a:lnTo>
                    <a:pt x="727899" y="110376"/>
                  </a:lnTo>
                  <a:lnTo>
                    <a:pt x="827904" y="112510"/>
                  </a:lnTo>
                  <a:lnTo>
                    <a:pt x="927909" y="113766"/>
                  </a:lnTo>
                  <a:lnTo>
                    <a:pt x="1027914" y="114265"/>
                  </a:lnTo>
                  <a:lnTo>
                    <a:pt x="1127919" y="114158"/>
                  </a:lnTo>
                  <a:lnTo>
                    <a:pt x="1227923" y="113615"/>
                  </a:lnTo>
                  <a:lnTo>
                    <a:pt x="1327928" y="112814"/>
                  </a:lnTo>
                  <a:lnTo>
                    <a:pt x="1427933" y="111926"/>
                  </a:lnTo>
                  <a:lnTo>
                    <a:pt x="1527938" y="111093"/>
                  </a:lnTo>
                  <a:lnTo>
                    <a:pt x="1627943" y="110727"/>
                  </a:lnTo>
                  <a:lnTo>
                    <a:pt x="1727948" y="111776"/>
                  </a:lnTo>
                  <a:lnTo>
                    <a:pt x="1827953" y="113826"/>
                  </a:lnTo>
                  <a:lnTo>
                    <a:pt x="1927957" y="116343"/>
                  </a:lnTo>
                  <a:lnTo>
                    <a:pt x="2027962" y="118879"/>
                  </a:lnTo>
                  <a:lnTo>
                    <a:pt x="2127967" y="121138"/>
                  </a:lnTo>
                  <a:lnTo>
                    <a:pt x="2227972" y="123575"/>
                  </a:lnTo>
                  <a:lnTo>
                    <a:pt x="2327977" y="128842"/>
                  </a:lnTo>
                  <a:lnTo>
                    <a:pt x="2427982" y="135064"/>
                  </a:lnTo>
                  <a:lnTo>
                    <a:pt x="2527987" y="140573"/>
                  </a:lnTo>
                  <a:lnTo>
                    <a:pt x="2627991" y="145343"/>
                  </a:lnTo>
                  <a:lnTo>
                    <a:pt x="2727996" y="156748"/>
                  </a:lnTo>
                  <a:lnTo>
                    <a:pt x="2828001" y="173279"/>
                  </a:lnTo>
                  <a:lnTo>
                    <a:pt x="2928006" y="189950"/>
                  </a:lnTo>
                  <a:lnTo>
                    <a:pt x="3028011" y="203265"/>
                  </a:lnTo>
                  <a:lnTo>
                    <a:pt x="3128016" y="211648"/>
                  </a:lnTo>
                  <a:lnTo>
                    <a:pt x="3228021" y="221752"/>
                  </a:lnTo>
                  <a:lnTo>
                    <a:pt x="3328025" y="231779"/>
                  </a:lnTo>
                  <a:lnTo>
                    <a:pt x="3428030" y="238568"/>
                  </a:lnTo>
                  <a:lnTo>
                    <a:pt x="3528035" y="241462"/>
                  </a:lnTo>
                  <a:lnTo>
                    <a:pt x="3628040" y="241276"/>
                  </a:lnTo>
                  <a:lnTo>
                    <a:pt x="3728045" y="238551"/>
                  </a:lnTo>
                  <a:lnTo>
                    <a:pt x="3828050" y="233597"/>
                  </a:lnTo>
                  <a:lnTo>
                    <a:pt x="3928055" y="227169"/>
                  </a:lnTo>
                  <a:lnTo>
                    <a:pt x="4028059" y="220565"/>
                  </a:lnTo>
                  <a:lnTo>
                    <a:pt x="4128064" y="215499"/>
                  </a:lnTo>
                  <a:lnTo>
                    <a:pt x="4228069" y="213080"/>
                  </a:lnTo>
                  <a:lnTo>
                    <a:pt x="4328074" y="210077"/>
                  </a:lnTo>
                  <a:lnTo>
                    <a:pt x="4428079" y="206009"/>
                  </a:lnTo>
                  <a:lnTo>
                    <a:pt x="4528084" y="201237"/>
                  </a:lnTo>
                  <a:lnTo>
                    <a:pt x="4628089" y="196268"/>
                  </a:lnTo>
                  <a:lnTo>
                    <a:pt x="4728094" y="191641"/>
                  </a:lnTo>
                  <a:lnTo>
                    <a:pt x="4828098" y="186884"/>
                  </a:lnTo>
                  <a:lnTo>
                    <a:pt x="4928103" y="181469"/>
                  </a:lnTo>
                  <a:lnTo>
                    <a:pt x="5028108" y="175131"/>
                  </a:lnTo>
                  <a:lnTo>
                    <a:pt x="5128113" y="167615"/>
                  </a:lnTo>
                  <a:lnTo>
                    <a:pt x="5228118" y="158708"/>
                  </a:lnTo>
                  <a:lnTo>
                    <a:pt x="5328123" y="148252"/>
                  </a:lnTo>
                  <a:lnTo>
                    <a:pt x="5428128" y="136146"/>
                  </a:lnTo>
                  <a:lnTo>
                    <a:pt x="5528132" y="122341"/>
                  </a:lnTo>
                  <a:lnTo>
                    <a:pt x="5628137" y="106824"/>
                  </a:lnTo>
                  <a:lnTo>
                    <a:pt x="5728142" y="89612"/>
                  </a:lnTo>
                  <a:lnTo>
                    <a:pt x="5828147" y="70734"/>
                  </a:lnTo>
                  <a:lnTo>
                    <a:pt x="5928152" y="50227"/>
                  </a:lnTo>
                  <a:lnTo>
                    <a:pt x="6028157" y="28131"/>
                  </a:lnTo>
                  <a:lnTo>
                    <a:pt x="6128162" y="4484"/>
                  </a:lnTo>
                  <a:lnTo>
                    <a:pt x="6145984" y="0"/>
                  </a:lnTo>
                  <a:lnTo>
                    <a:pt x="6145984" y="612293"/>
                  </a:lnTo>
                  <a:lnTo>
                    <a:pt x="5913436" y="612293"/>
                  </a:lnTo>
                  <a:lnTo>
                    <a:pt x="5828147" y="586065"/>
                  </a:lnTo>
                  <a:lnTo>
                    <a:pt x="5728142" y="557846"/>
                  </a:lnTo>
                  <a:lnTo>
                    <a:pt x="5628137" y="532236"/>
                  </a:lnTo>
                  <a:lnTo>
                    <a:pt x="5528132" y="509306"/>
                  </a:lnTo>
                  <a:lnTo>
                    <a:pt x="5428128" y="489109"/>
                  </a:lnTo>
                  <a:lnTo>
                    <a:pt x="5328123" y="471672"/>
                  </a:lnTo>
                  <a:lnTo>
                    <a:pt x="5228118" y="456985"/>
                  </a:lnTo>
                  <a:lnTo>
                    <a:pt x="5128113" y="444988"/>
                  </a:lnTo>
                  <a:lnTo>
                    <a:pt x="5028108" y="435559"/>
                  </a:lnTo>
                  <a:lnTo>
                    <a:pt x="4928103" y="428524"/>
                  </a:lnTo>
                  <a:lnTo>
                    <a:pt x="4828098" y="423670"/>
                  </a:lnTo>
                  <a:lnTo>
                    <a:pt x="4728094" y="420769"/>
                  </a:lnTo>
                  <a:lnTo>
                    <a:pt x="4628089" y="419742"/>
                  </a:lnTo>
                  <a:lnTo>
                    <a:pt x="4528084" y="420545"/>
                  </a:lnTo>
                  <a:lnTo>
                    <a:pt x="4428079" y="422713"/>
                  </a:lnTo>
                  <a:lnTo>
                    <a:pt x="4328074" y="425698"/>
                  </a:lnTo>
                  <a:lnTo>
                    <a:pt x="4228069" y="428810"/>
                  </a:lnTo>
                  <a:lnTo>
                    <a:pt x="4128064" y="431633"/>
                  </a:lnTo>
                  <a:lnTo>
                    <a:pt x="4028059" y="435836"/>
                  </a:lnTo>
                  <a:lnTo>
                    <a:pt x="3928055" y="441363"/>
                  </a:lnTo>
                  <a:lnTo>
                    <a:pt x="3828050" y="447704"/>
                  </a:lnTo>
                  <a:lnTo>
                    <a:pt x="3728045" y="453928"/>
                  </a:lnTo>
                  <a:lnTo>
                    <a:pt x="3628040" y="458564"/>
                  </a:lnTo>
                  <a:lnTo>
                    <a:pt x="3528035" y="459696"/>
                  </a:lnTo>
                  <a:lnTo>
                    <a:pt x="3428030" y="454491"/>
                  </a:lnTo>
                  <a:lnTo>
                    <a:pt x="3328025" y="444490"/>
                  </a:lnTo>
                  <a:lnTo>
                    <a:pt x="3228021" y="434138"/>
                  </a:lnTo>
                  <a:lnTo>
                    <a:pt x="3128016" y="425391"/>
                  </a:lnTo>
                  <a:lnTo>
                    <a:pt x="3028011" y="415468"/>
                  </a:lnTo>
                  <a:lnTo>
                    <a:pt x="2928006" y="398216"/>
                  </a:lnTo>
                  <a:lnTo>
                    <a:pt x="2828001" y="378808"/>
                  </a:lnTo>
                  <a:lnTo>
                    <a:pt x="2727996" y="361990"/>
                  </a:lnTo>
                  <a:lnTo>
                    <a:pt x="2627991" y="351020"/>
                  </a:lnTo>
                  <a:lnTo>
                    <a:pt x="2527987" y="344928"/>
                  </a:lnTo>
                  <a:lnTo>
                    <a:pt x="2427982" y="338092"/>
                  </a:lnTo>
                  <a:lnTo>
                    <a:pt x="2327977" y="332479"/>
                  </a:lnTo>
                  <a:lnTo>
                    <a:pt x="2227972" y="329147"/>
                  </a:lnTo>
                  <a:lnTo>
                    <a:pt x="2127967" y="327903"/>
                  </a:lnTo>
                  <a:lnTo>
                    <a:pt x="2027962" y="327292"/>
                  </a:lnTo>
                  <a:lnTo>
                    <a:pt x="1927957" y="327530"/>
                  </a:lnTo>
                  <a:lnTo>
                    <a:pt x="1827953" y="328962"/>
                  </a:lnTo>
                  <a:lnTo>
                    <a:pt x="1727948" y="331784"/>
                  </a:lnTo>
                  <a:lnTo>
                    <a:pt x="1627943" y="336103"/>
                  </a:lnTo>
                  <a:lnTo>
                    <a:pt x="1527938" y="342000"/>
                  </a:lnTo>
                  <a:lnTo>
                    <a:pt x="1427933" y="349232"/>
                  </a:lnTo>
                  <a:lnTo>
                    <a:pt x="1327928" y="357810"/>
                  </a:lnTo>
                  <a:lnTo>
                    <a:pt x="1227923" y="367879"/>
                  </a:lnTo>
                  <a:lnTo>
                    <a:pt x="1127919" y="379614"/>
                  </a:lnTo>
                  <a:lnTo>
                    <a:pt x="1027914" y="393196"/>
                  </a:lnTo>
                  <a:lnTo>
                    <a:pt x="927909" y="408800"/>
                  </a:lnTo>
                  <a:lnTo>
                    <a:pt x="827904" y="426581"/>
                  </a:lnTo>
                  <a:lnTo>
                    <a:pt x="727899" y="446663"/>
                  </a:lnTo>
                  <a:lnTo>
                    <a:pt x="627894" y="469137"/>
                  </a:lnTo>
                  <a:lnTo>
                    <a:pt x="527889" y="494063"/>
                  </a:lnTo>
                  <a:lnTo>
                    <a:pt x="427885" y="521474"/>
                  </a:lnTo>
                  <a:lnTo>
                    <a:pt x="327880" y="551377"/>
                  </a:lnTo>
                  <a:lnTo>
                    <a:pt x="227875" y="583767"/>
                  </a:lnTo>
                  <a:lnTo>
                    <a:pt x="146037" y="612293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7" name="pl37"/>
            <p:cNvSpPr/>
            <p:nvPr/>
          </p:nvSpPr>
          <p:spPr>
            <a:xfrm>
              <a:off x="941876" y="4781982"/>
              <a:ext cx="6145984" cy="241462"/>
            </a:xfrm>
            <a:custGeom>
              <a:avLst/>
              <a:pathLst>
                <a:path w="6145984" h="241462">
                  <a:moveTo>
                    <a:pt x="0" y="64070"/>
                  </a:moveTo>
                  <a:lnTo>
                    <a:pt x="27865" y="66925"/>
                  </a:lnTo>
                  <a:lnTo>
                    <a:pt x="127870" y="76208"/>
                  </a:lnTo>
                  <a:lnTo>
                    <a:pt x="227875" y="84498"/>
                  </a:lnTo>
                  <a:lnTo>
                    <a:pt x="327880" y="91765"/>
                  </a:lnTo>
                  <a:lnTo>
                    <a:pt x="427885" y="97988"/>
                  </a:lnTo>
                  <a:lnTo>
                    <a:pt x="527889" y="103157"/>
                  </a:lnTo>
                  <a:lnTo>
                    <a:pt x="627894" y="107277"/>
                  </a:lnTo>
                  <a:lnTo>
                    <a:pt x="727899" y="110376"/>
                  </a:lnTo>
                  <a:lnTo>
                    <a:pt x="827904" y="112510"/>
                  </a:lnTo>
                  <a:lnTo>
                    <a:pt x="927909" y="113766"/>
                  </a:lnTo>
                  <a:lnTo>
                    <a:pt x="1027914" y="114265"/>
                  </a:lnTo>
                  <a:lnTo>
                    <a:pt x="1127919" y="114158"/>
                  </a:lnTo>
                  <a:lnTo>
                    <a:pt x="1227923" y="113615"/>
                  </a:lnTo>
                  <a:lnTo>
                    <a:pt x="1327928" y="112814"/>
                  </a:lnTo>
                  <a:lnTo>
                    <a:pt x="1427933" y="111926"/>
                  </a:lnTo>
                  <a:lnTo>
                    <a:pt x="1527938" y="111093"/>
                  </a:lnTo>
                  <a:lnTo>
                    <a:pt x="1627943" y="110727"/>
                  </a:lnTo>
                  <a:lnTo>
                    <a:pt x="1727948" y="111776"/>
                  </a:lnTo>
                  <a:lnTo>
                    <a:pt x="1827953" y="113826"/>
                  </a:lnTo>
                  <a:lnTo>
                    <a:pt x="1927957" y="116343"/>
                  </a:lnTo>
                  <a:lnTo>
                    <a:pt x="2027962" y="118879"/>
                  </a:lnTo>
                  <a:lnTo>
                    <a:pt x="2127967" y="121138"/>
                  </a:lnTo>
                  <a:lnTo>
                    <a:pt x="2227972" y="123575"/>
                  </a:lnTo>
                  <a:lnTo>
                    <a:pt x="2327977" y="128842"/>
                  </a:lnTo>
                  <a:lnTo>
                    <a:pt x="2427982" y="135064"/>
                  </a:lnTo>
                  <a:lnTo>
                    <a:pt x="2527987" y="140573"/>
                  </a:lnTo>
                  <a:lnTo>
                    <a:pt x="2627991" y="145343"/>
                  </a:lnTo>
                  <a:lnTo>
                    <a:pt x="2727996" y="156748"/>
                  </a:lnTo>
                  <a:lnTo>
                    <a:pt x="2828001" y="173279"/>
                  </a:lnTo>
                  <a:lnTo>
                    <a:pt x="2928006" y="189950"/>
                  </a:lnTo>
                  <a:lnTo>
                    <a:pt x="3028011" y="203265"/>
                  </a:lnTo>
                  <a:lnTo>
                    <a:pt x="3128016" y="211648"/>
                  </a:lnTo>
                  <a:lnTo>
                    <a:pt x="3228021" y="221752"/>
                  </a:lnTo>
                  <a:lnTo>
                    <a:pt x="3328025" y="231779"/>
                  </a:lnTo>
                  <a:lnTo>
                    <a:pt x="3428030" y="238568"/>
                  </a:lnTo>
                  <a:lnTo>
                    <a:pt x="3528035" y="241462"/>
                  </a:lnTo>
                  <a:lnTo>
                    <a:pt x="3628040" y="241276"/>
                  </a:lnTo>
                  <a:lnTo>
                    <a:pt x="3728045" y="238551"/>
                  </a:lnTo>
                  <a:lnTo>
                    <a:pt x="3828050" y="233597"/>
                  </a:lnTo>
                  <a:lnTo>
                    <a:pt x="3928055" y="227169"/>
                  </a:lnTo>
                  <a:lnTo>
                    <a:pt x="4028059" y="220565"/>
                  </a:lnTo>
                  <a:lnTo>
                    <a:pt x="4128064" y="215499"/>
                  </a:lnTo>
                  <a:lnTo>
                    <a:pt x="4228069" y="213080"/>
                  </a:lnTo>
                  <a:lnTo>
                    <a:pt x="4328074" y="210077"/>
                  </a:lnTo>
                  <a:lnTo>
                    <a:pt x="4428079" y="206009"/>
                  </a:lnTo>
                  <a:lnTo>
                    <a:pt x="4528084" y="201237"/>
                  </a:lnTo>
                  <a:lnTo>
                    <a:pt x="4628089" y="196268"/>
                  </a:lnTo>
                  <a:lnTo>
                    <a:pt x="4728094" y="191641"/>
                  </a:lnTo>
                  <a:lnTo>
                    <a:pt x="4828098" y="186884"/>
                  </a:lnTo>
                  <a:lnTo>
                    <a:pt x="4928103" y="181469"/>
                  </a:lnTo>
                  <a:lnTo>
                    <a:pt x="5028108" y="175131"/>
                  </a:lnTo>
                  <a:lnTo>
                    <a:pt x="5128113" y="167615"/>
                  </a:lnTo>
                  <a:lnTo>
                    <a:pt x="5228118" y="158708"/>
                  </a:lnTo>
                  <a:lnTo>
                    <a:pt x="5328123" y="148252"/>
                  </a:lnTo>
                  <a:lnTo>
                    <a:pt x="5428128" y="136146"/>
                  </a:lnTo>
                  <a:lnTo>
                    <a:pt x="5528132" y="122341"/>
                  </a:lnTo>
                  <a:lnTo>
                    <a:pt x="5628137" y="106824"/>
                  </a:lnTo>
                  <a:lnTo>
                    <a:pt x="5728142" y="89612"/>
                  </a:lnTo>
                  <a:lnTo>
                    <a:pt x="5828147" y="70734"/>
                  </a:lnTo>
                  <a:lnTo>
                    <a:pt x="5928152" y="50227"/>
                  </a:lnTo>
                  <a:lnTo>
                    <a:pt x="6028157" y="28131"/>
                  </a:lnTo>
                  <a:lnTo>
                    <a:pt x="6128162" y="4484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1087913" y="5109274"/>
              <a:ext cx="5767399" cy="285001"/>
            </a:xfrm>
            <a:custGeom>
              <a:avLst/>
              <a:pathLst>
                <a:path w="5767399" h="285001">
                  <a:moveTo>
                    <a:pt x="5767399" y="285001"/>
                  </a:moveTo>
                  <a:lnTo>
                    <a:pt x="5682110" y="258773"/>
                  </a:lnTo>
                  <a:lnTo>
                    <a:pt x="5582105" y="230554"/>
                  </a:lnTo>
                  <a:lnTo>
                    <a:pt x="5482100" y="204944"/>
                  </a:lnTo>
                  <a:lnTo>
                    <a:pt x="5382095" y="182014"/>
                  </a:lnTo>
                  <a:lnTo>
                    <a:pt x="5282090" y="161816"/>
                  </a:lnTo>
                  <a:lnTo>
                    <a:pt x="5182086" y="144380"/>
                  </a:lnTo>
                  <a:lnTo>
                    <a:pt x="5082081" y="129693"/>
                  </a:lnTo>
                  <a:lnTo>
                    <a:pt x="4982076" y="117695"/>
                  </a:lnTo>
                  <a:lnTo>
                    <a:pt x="4882071" y="108267"/>
                  </a:lnTo>
                  <a:lnTo>
                    <a:pt x="4782066" y="101232"/>
                  </a:lnTo>
                  <a:lnTo>
                    <a:pt x="4682061" y="96378"/>
                  </a:lnTo>
                  <a:lnTo>
                    <a:pt x="4582056" y="93477"/>
                  </a:lnTo>
                  <a:lnTo>
                    <a:pt x="4482052" y="92450"/>
                  </a:lnTo>
                  <a:lnTo>
                    <a:pt x="4382047" y="93253"/>
                  </a:lnTo>
                  <a:lnTo>
                    <a:pt x="4282042" y="95420"/>
                  </a:lnTo>
                  <a:lnTo>
                    <a:pt x="4182037" y="98406"/>
                  </a:lnTo>
                  <a:lnTo>
                    <a:pt x="4082032" y="101518"/>
                  </a:lnTo>
                  <a:lnTo>
                    <a:pt x="3982027" y="104341"/>
                  </a:lnTo>
                  <a:lnTo>
                    <a:pt x="3882022" y="108543"/>
                  </a:lnTo>
                  <a:lnTo>
                    <a:pt x="3782018" y="114071"/>
                  </a:lnTo>
                  <a:lnTo>
                    <a:pt x="3682013" y="120411"/>
                  </a:lnTo>
                  <a:lnTo>
                    <a:pt x="3582008" y="126636"/>
                  </a:lnTo>
                  <a:lnTo>
                    <a:pt x="3482003" y="131272"/>
                  </a:lnTo>
                  <a:lnTo>
                    <a:pt x="3381998" y="132404"/>
                  </a:lnTo>
                  <a:lnTo>
                    <a:pt x="3281993" y="127199"/>
                  </a:lnTo>
                  <a:lnTo>
                    <a:pt x="3181988" y="117198"/>
                  </a:lnTo>
                  <a:lnTo>
                    <a:pt x="3081983" y="106846"/>
                  </a:lnTo>
                  <a:lnTo>
                    <a:pt x="2981979" y="98099"/>
                  </a:lnTo>
                  <a:lnTo>
                    <a:pt x="2881974" y="88176"/>
                  </a:lnTo>
                  <a:lnTo>
                    <a:pt x="2781969" y="70924"/>
                  </a:lnTo>
                  <a:lnTo>
                    <a:pt x="2681964" y="51515"/>
                  </a:lnTo>
                  <a:lnTo>
                    <a:pt x="2581959" y="34698"/>
                  </a:lnTo>
                  <a:lnTo>
                    <a:pt x="2481954" y="23728"/>
                  </a:lnTo>
                  <a:lnTo>
                    <a:pt x="2381949" y="17636"/>
                  </a:lnTo>
                  <a:lnTo>
                    <a:pt x="2281945" y="10800"/>
                  </a:lnTo>
                  <a:lnTo>
                    <a:pt x="2181940" y="5187"/>
                  </a:lnTo>
                  <a:lnTo>
                    <a:pt x="2081935" y="1855"/>
                  </a:lnTo>
                  <a:lnTo>
                    <a:pt x="1981930" y="611"/>
                  </a:lnTo>
                  <a:lnTo>
                    <a:pt x="1881925" y="0"/>
                  </a:lnTo>
                  <a:lnTo>
                    <a:pt x="1781920" y="238"/>
                  </a:lnTo>
                  <a:lnTo>
                    <a:pt x="1681915" y="1670"/>
                  </a:lnTo>
                  <a:lnTo>
                    <a:pt x="1581911" y="4492"/>
                  </a:lnTo>
                  <a:lnTo>
                    <a:pt x="1481906" y="8811"/>
                  </a:lnTo>
                  <a:lnTo>
                    <a:pt x="1381901" y="14707"/>
                  </a:lnTo>
                  <a:lnTo>
                    <a:pt x="1281896" y="21940"/>
                  </a:lnTo>
                  <a:lnTo>
                    <a:pt x="1181891" y="30518"/>
                  </a:lnTo>
                  <a:lnTo>
                    <a:pt x="1081886" y="40587"/>
                  </a:lnTo>
                  <a:lnTo>
                    <a:pt x="981881" y="52322"/>
                  </a:lnTo>
                  <a:lnTo>
                    <a:pt x="881877" y="65904"/>
                  </a:lnTo>
                  <a:lnTo>
                    <a:pt x="781872" y="81508"/>
                  </a:lnTo>
                  <a:lnTo>
                    <a:pt x="681867" y="99289"/>
                  </a:lnTo>
                  <a:lnTo>
                    <a:pt x="581862" y="119370"/>
                  </a:lnTo>
                  <a:lnTo>
                    <a:pt x="481857" y="141845"/>
                  </a:lnTo>
                  <a:lnTo>
                    <a:pt x="381852" y="166771"/>
                  </a:lnTo>
                  <a:lnTo>
                    <a:pt x="281847" y="194181"/>
                  </a:lnTo>
                  <a:lnTo>
                    <a:pt x="181843" y="224085"/>
                  </a:lnTo>
                  <a:lnTo>
                    <a:pt x="81838" y="256475"/>
                  </a:lnTo>
                  <a:lnTo>
                    <a:pt x="0" y="285001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941876" y="5003376"/>
              <a:ext cx="6145984" cy="144139"/>
            </a:xfrm>
            <a:custGeom>
              <a:avLst/>
              <a:pathLst>
                <a:path w="6145984" h="144139">
                  <a:moveTo>
                    <a:pt x="0" y="144139"/>
                  </a:moveTo>
                  <a:lnTo>
                    <a:pt x="27865" y="140032"/>
                  </a:lnTo>
                  <a:lnTo>
                    <a:pt x="127870" y="126022"/>
                  </a:lnTo>
                  <a:lnTo>
                    <a:pt x="227875" y="112738"/>
                  </a:lnTo>
                  <a:lnTo>
                    <a:pt x="327880" y="100176"/>
                  </a:lnTo>
                  <a:lnTo>
                    <a:pt x="427885" y="88336"/>
                  </a:lnTo>
                  <a:lnTo>
                    <a:pt x="527889" y="77216"/>
                  </a:lnTo>
                  <a:lnTo>
                    <a:pt x="627894" y="66812"/>
                  </a:lnTo>
                  <a:lnTo>
                    <a:pt x="727899" y="57125"/>
                  </a:lnTo>
                  <a:lnTo>
                    <a:pt x="827904" y="48151"/>
                  </a:lnTo>
                  <a:lnTo>
                    <a:pt x="927909" y="39889"/>
                  </a:lnTo>
                  <a:lnTo>
                    <a:pt x="1027914" y="32336"/>
                  </a:lnTo>
                  <a:lnTo>
                    <a:pt x="1127919" y="25491"/>
                  </a:lnTo>
                  <a:lnTo>
                    <a:pt x="1227923" y="19352"/>
                  </a:lnTo>
                  <a:lnTo>
                    <a:pt x="1327928" y="13917"/>
                  </a:lnTo>
                  <a:lnTo>
                    <a:pt x="1427933" y="9185"/>
                  </a:lnTo>
                  <a:lnTo>
                    <a:pt x="1527938" y="5152"/>
                  </a:lnTo>
                  <a:lnTo>
                    <a:pt x="1627943" y="2021"/>
                  </a:lnTo>
                  <a:lnTo>
                    <a:pt x="1727948" y="385"/>
                  </a:lnTo>
                  <a:lnTo>
                    <a:pt x="1827953" y="0"/>
                  </a:lnTo>
                  <a:lnTo>
                    <a:pt x="1927957" y="542"/>
                  </a:lnTo>
                  <a:lnTo>
                    <a:pt x="2027962" y="1691"/>
                  </a:lnTo>
                  <a:lnTo>
                    <a:pt x="2127967" y="3126"/>
                  </a:lnTo>
                  <a:lnTo>
                    <a:pt x="2227972" y="4966"/>
                  </a:lnTo>
                  <a:lnTo>
                    <a:pt x="2327977" y="9266"/>
                  </a:lnTo>
                  <a:lnTo>
                    <a:pt x="2427982" y="15184"/>
                  </a:lnTo>
                  <a:lnTo>
                    <a:pt x="2527987" y="21356"/>
                  </a:lnTo>
                  <a:lnTo>
                    <a:pt x="2627991" y="26787"/>
                  </a:lnTo>
                  <a:lnTo>
                    <a:pt x="2727996" y="37975"/>
                  </a:lnTo>
                  <a:lnTo>
                    <a:pt x="2828001" y="54649"/>
                  </a:lnTo>
                  <a:lnTo>
                    <a:pt x="2928006" y="72688"/>
                  </a:lnTo>
                  <a:lnTo>
                    <a:pt x="3028011" y="87972"/>
                  </a:lnTo>
                  <a:lnTo>
                    <a:pt x="3128016" y="97125"/>
                  </a:lnTo>
                  <a:lnTo>
                    <a:pt x="3228021" y="106550"/>
                  </a:lnTo>
                  <a:lnTo>
                    <a:pt x="3328025" y="116740"/>
                  </a:lnTo>
                  <a:lnTo>
                    <a:pt x="3428030" y="125135"/>
                  </a:lnTo>
                  <a:lnTo>
                    <a:pt x="3528035" y="129184"/>
                  </a:lnTo>
                  <a:lnTo>
                    <a:pt x="3628040" y="128526"/>
                  </a:lnTo>
                  <a:lnTo>
                    <a:pt x="3728045" y="124845"/>
                  </a:lnTo>
                  <a:lnTo>
                    <a:pt x="3828050" y="119256"/>
                  </a:lnTo>
                  <a:lnTo>
                    <a:pt x="3928055" y="112872"/>
                  </a:lnTo>
                  <a:lnTo>
                    <a:pt x="4028059" y="106806"/>
                  </a:lnTo>
                  <a:lnTo>
                    <a:pt x="4128064" y="102171"/>
                  </a:lnTo>
                  <a:lnTo>
                    <a:pt x="4228069" y="99551"/>
                  </a:lnTo>
                  <a:lnTo>
                    <a:pt x="4328074" y="96493"/>
                  </a:lnTo>
                  <a:lnTo>
                    <a:pt x="4428079" y="92966"/>
                  </a:lnTo>
                  <a:lnTo>
                    <a:pt x="4528084" y="89496"/>
                  </a:lnTo>
                  <a:lnTo>
                    <a:pt x="4628089" y="86611"/>
                  </a:lnTo>
                  <a:lnTo>
                    <a:pt x="4728094" y="84811"/>
                  </a:lnTo>
                  <a:lnTo>
                    <a:pt x="4828098" y="83883"/>
                  </a:lnTo>
                  <a:lnTo>
                    <a:pt x="4928103" y="83602"/>
                  </a:lnTo>
                  <a:lnTo>
                    <a:pt x="5028108" y="83950"/>
                  </a:lnTo>
                  <a:lnTo>
                    <a:pt x="5128113" y="84907"/>
                  </a:lnTo>
                  <a:lnTo>
                    <a:pt x="5228118" y="86452"/>
                  </a:lnTo>
                  <a:lnTo>
                    <a:pt x="5328123" y="88567"/>
                  </a:lnTo>
                  <a:lnTo>
                    <a:pt x="5428128" y="91233"/>
                  </a:lnTo>
                  <a:lnTo>
                    <a:pt x="5528132" y="94429"/>
                  </a:lnTo>
                  <a:lnTo>
                    <a:pt x="5628137" y="98136"/>
                  </a:lnTo>
                  <a:lnTo>
                    <a:pt x="5728142" y="102334"/>
                  </a:lnTo>
                  <a:lnTo>
                    <a:pt x="5828147" y="107005"/>
                  </a:lnTo>
                  <a:lnTo>
                    <a:pt x="5928152" y="112128"/>
                  </a:lnTo>
                  <a:lnTo>
                    <a:pt x="6028157" y="117685"/>
                  </a:lnTo>
                  <a:lnTo>
                    <a:pt x="6128162" y="123654"/>
                  </a:lnTo>
                  <a:lnTo>
                    <a:pt x="6145984" y="124789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0" name="pg40"/>
            <p:cNvSpPr/>
            <p:nvPr/>
          </p:nvSpPr>
          <p:spPr>
            <a:xfrm>
              <a:off x="941876" y="4826601"/>
              <a:ext cx="6145984" cy="567674"/>
            </a:xfrm>
            <a:custGeom>
              <a:avLst/>
              <a:pathLst>
                <a:path w="6145984" h="567674">
                  <a:moveTo>
                    <a:pt x="0" y="31526"/>
                  </a:moveTo>
                  <a:lnTo>
                    <a:pt x="27865" y="35112"/>
                  </a:lnTo>
                  <a:lnTo>
                    <a:pt x="127870" y="47067"/>
                  </a:lnTo>
                  <a:lnTo>
                    <a:pt x="227875" y="58084"/>
                  </a:lnTo>
                  <a:lnTo>
                    <a:pt x="327880" y="68142"/>
                  </a:lnTo>
                  <a:lnTo>
                    <a:pt x="427885" y="77226"/>
                  </a:lnTo>
                  <a:lnTo>
                    <a:pt x="527889" y="85331"/>
                  </a:lnTo>
                  <a:lnTo>
                    <a:pt x="627894" y="92467"/>
                  </a:lnTo>
                  <a:lnTo>
                    <a:pt x="727899" y="98661"/>
                  </a:lnTo>
                  <a:lnTo>
                    <a:pt x="827904" y="103968"/>
                  </a:lnTo>
                  <a:lnTo>
                    <a:pt x="927909" y="108471"/>
                  </a:lnTo>
                  <a:lnTo>
                    <a:pt x="1027914" y="112280"/>
                  </a:lnTo>
                  <a:lnTo>
                    <a:pt x="1127919" y="115536"/>
                  </a:lnTo>
                  <a:lnTo>
                    <a:pt x="1227923" y="118394"/>
                  </a:lnTo>
                  <a:lnTo>
                    <a:pt x="1327928" y="121017"/>
                  </a:lnTo>
                  <a:lnTo>
                    <a:pt x="1427933" y="123562"/>
                  </a:lnTo>
                  <a:lnTo>
                    <a:pt x="1527938" y="126160"/>
                  </a:lnTo>
                  <a:lnTo>
                    <a:pt x="1627943" y="129215"/>
                  </a:lnTo>
                  <a:lnTo>
                    <a:pt x="1727948" y="133638"/>
                  </a:lnTo>
                  <a:lnTo>
                    <a:pt x="1827953" y="138956"/>
                  </a:lnTo>
                  <a:lnTo>
                    <a:pt x="1927957" y="144575"/>
                  </a:lnTo>
                  <a:lnTo>
                    <a:pt x="2027962" y="149980"/>
                  </a:lnTo>
                  <a:lnTo>
                    <a:pt x="2127967" y="154788"/>
                  </a:lnTo>
                  <a:lnTo>
                    <a:pt x="2227972" y="159380"/>
                  </a:lnTo>
                  <a:lnTo>
                    <a:pt x="2327977" y="166484"/>
                  </a:lnTo>
                  <a:lnTo>
                    <a:pt x="2427982" y="174185"/>
                  </a:lnTo>
                  <a:lnTo>
                    <a:pt x="2527987" y="180643"/>
                  </a:lnTo>
                  <a:lnTo>
                    <a:pt x="2627991" y="185481"/>
                  </a:lnTo>
                  <a:lnTo>
                    <a:pt x="2727996" y="194958"/>
                  </a:lnTo>
                  <a:lnTo>
                    <a:pt x="2828001" y="207940"/>
                  </a:lnTo>
                  <a:lnTo>
                    <a:pt x="2928006" y="220316"/>
                  </a:lnTo>
                  <a:lnTo>
                    <a:pt x="3028011" y="229310"/>
                  </a:lnTo>
                  <a:lnTo>
                    <a:pt x="3128016" y="233623"/>
                  </a:lnTo>
                  <a:lnTo>
                    <a:pt x="3228021" y="236898"/>
                  </a:lnTo>
                  <a:lnTo>
                    <a:pt x="3328025" y="238337"/>
                  </a:lnTo>
                  <a:lnTo>
                    <a:pt x="3428030" y="237023"/>
                  </a:lnTo>
                  <a:lnTo>
                    <a:pt x="3528035" y="234258"/>
                  </a:lnTo>
                  <a:lnTo>
                    <a:pt x="3628040" y="229764"/>
                  </a:lnTo>
                  <a:lnTo>
                    <a:pt x="3728045" y="222627"/>
                  </a:lnTo>
                  <a:lnTo>
                    <a:pt x="3828050" y="213405"/>
                  </a:lnTo>
                  <a:lnTo>
                    <a:pt x="3928055" y="203053"/>
                  </a:lnTo>
                  <a:lnTo>
                    <a:pt x="4028059" y="193011"/>
                  </a:lnTo>
                  <a:lnTo>
                    <a:pt x="4128064" y="185092"/>
                  </a:lnTo>
                  <a:lnTo>
                    <a:pt x="4228069" y="180446"/>
                  </a:lnTo>
                  <a:lnTo>
                    <a:pt x="4328074" y="175619"/>
                  </a:lnTo>
                  <a:lnTo>
                    <a:pt x="4428079" y="170091"/>
                  </a:lnTo>
                  <a:lnTo>
                    <a:pt x="4528084" y="164218"/>
                  </a:lnTo>
                  <a:lnTo>
                    <a:pt x="4628089" y="158483"/>
                  </a:lnTo>
                  <a:lnTo>
                    <a:pt x="4728094" y="153398"/>
                  </a:lnTo>
                  <a:lnTo>
                    <a:pt x="4828098" y="148503"/>
                  </a:lnTo>
                  <a:lnTo>
                    <a:pt x="4928103" y="143308"/>
                  </a:lnTo>
                  <a:lnTo>
                    <a:pt x="5028108" y="137574"/>
                  </a:lnTo>
                  <a:lnTo>
                    <a:pt x="5128113" y="131076"/>
                  </a:lnTo>
                  <a:lnTo>
                    <a:pt x="5228118" y="123623"/>
                  </a:lnTo>
                  <a:lnTo>
                    <a:pt x="5328123" y="115074"/>
                  </a:lnTo>
                  <a:lnTo>
                    <a:pt x="5428128" y="105340"/>
                  </a:lnTo>
                  <a:lnTo>
                    <a:pt x="5528132" y="94377"/>
                  </a:lnTo>
                  <a:lnTo>
                    <a:pt x="5628137" y="82175"/>
                  </a:lnTo>
                  <a:lnTo>
                    <a:pt x="5728142" y="68748"/>
                  </a:lnTo>
                  <a:lnTo>
                    <a:pt x="5828147" y="54122"/>
                  </a:lnTo>
                  <a:lnTo>
                    <a:pt x="5928152" y="38332"/>
                  </a:lnTo>
                  <a:lnTo>
                    <a:pt x="6028157" y="21413"/>
                  </a:lnTo>
                  <a:lnTo>
                    <a:pt x="6128162" y="3399"/>
                  </a:lnTo>
                  <a:lnTo>
                    <a:pt x="6145984" y="0"/>
                  </a:lnTo>
                  <a:lnTo>
                    <a:pt x="6145984" y="567674"/>
                  </a:lnTo>
                  <a:lnTo>
                    <a:pt x="6000748" y="567674"/>
                  </a:lnTo>
                  <a:lnTo>
                    <a:pt x="5928152" y="544117"/>
                  </a:lnTo>
                  <a:lnTo>
                    <a:pt x="5828147" y="514149"/>
                  </a:lnTo>
                  <a:lnTo>
                    <a:pt x="5728142" y="486731"/>
                  </a:lnTo>
                  <a:lnTo>
                    <a:pt x="5628137" y="461932"/>
                  </a:lnTo>
                  <a:lnTo>
                    <a:pt x="5528132" y="439814"/>
                  </a:lnTo>
                  <a:lnTo>
                    <a:pt x="5428128" y="420423"/>
                  </a:lnTo>
                  <a:lnTo>
                    <a:pt x="5328123" y="403785"/>
                  </a:lnTo>
                  <a:lnTo>
                    <a:pt x="5228118" y="389889"/>
                  </a:lnTo>
                  <a:lnTo>
                    <a:pt x="5128113" y="378681"/>
                  </a:lnTo>
                  <a:lnTo>
                    <a:pt x="5028108" y="370053"/>
                  </a:lnTo>
                  <a:lnTo>
                    <a:pt x="4928103" y="363849"/>
                  </a:lnTo>
                  <a:lnTo>
                    <a:pt x="4828098" y="359878"/>
                  </a:lnTo>
                  <a:lnTo>
                    <a:pt x="4728094" y="357935"/>
                  </a:lnTo>
                  <a:lnTo>
                    <a:pt x="4628089" y="357975"/>
                  </a:lnTo>
                  <a:lnTo>
                    <a:pt x="4528084" y="359991"/>
                  </a:lnTo>
                  <a:lnTo>
                    <a:pt x="4428079" y="363539"/>
                  </a:lnTo>
                  <a:lnTo>
                    <a:pt x="4328074" y="368100"/>
                  </a:lnTo>
                  <a:lnTo>
                    <a:pt x="4228069" y="373024"/>
                  </a:lnTo>
                  <a:lnTo>
                    <a:pt x="4128064" y="378031"/>
                  </a:lnTo>
                  <a:lnTo>
                    <a:pt x="4028059" y="385179"/>
                  </a:lnTo>
                  <a:lnTo>
                    <a:pt x="3928055" y="394260"/>
                  </a:lnTo>
                  <a:lnTo>
                    <a:pt x="3828050" y="404533"/>
                  </a:lnTo>
                  <a:lnTo>
                    <a:pt x="3728045" y="414890"/>
                  </a:lnTo>
                  <a:lnTo>
                    <a:pt x="3628040" y="423733"/>
                  </a:lnTo>
                  <a:lnTo>
                    <a:pt x="3528035" y="429071"/>
                  </a:lnTo>
                  <a:lnTo>
                    <a:pt x="3428030" y="429773"/>
                  </a:lnTo>
                  <a:lnTo>
                    <a:pt x="3328025" y="428220"/>
                  </a:lnTo>
                  <a:lnTo>
                    <a:pt x="3228021" y="426491"/>
                  </a:lnTo>
                  <a:lnTo>
                    <a:pt x="3128016" y="424428"/>
                  </a:lnTo>
                  <a:lnTo>
                    <a:pt x="3028011" y="418739"/>
                  </a:lnTo>
                  <a:lnTo>
                    <a:pt x="2928006" y="406232"/>
                  </a:lnTo>
                  <a:lnTo>
                    <a:pt x="2828001" y="391411"/>
                  </a:lnTo>
                  <a:lnTo>
                    <a:pt x="2727996" y="378174"/>
                  </a:lnTo>
                  <a:lnTo>
                    <a:pt x="2627991" y="369085"/>
                  </a:lnTo>
                  <a:lnTo>
                    <a:pt x="2527987" y="363067"/>
                  </a:lnTo>
                  <a:lnTo>
                    <a:pt x="2427982" y="355425"/>
                  </a:lnTo>
                  <a:lnTo>
                    <a:pt x="2327977" y="348267"/>
                  </a:lnTo>
                  <a:lnTo>
                    <a:pt x="2227972" y="342891"/>
                  </a:lnTo>
                  <a:lnTo>
                    <a:pt x="2127967" y="339364"/>
                  </a:lnTo>
                  <a:lnTo>
                    <a:pt x="2027962" y="336026"/>
                  </a:lnTo>
                  <a:lnTo>
                    <a:pt x="1927957" y="333098"/>
                  </a:lnTo>
                  <a:lnTo>
                    <a:pt x="1827953" y="331004"/>
                  </a:lnTo>
                  <a:lnTo>
                    <a:pt x="1727948" y="330034"/>
                  </a:lnTo>
                  <a:lnTo>
                    <a:pt x="1627943" y="330403"/>
                  </a:lnTo>
                  <a:lnTo>
                    <a:pt x="1527938" y="332286"/>
                  </a:lnTo>
                  <a:lnTo>
                    <a:pt x="1427933" y="335401"/>
                  </a:lnTo>
                  <a:lnTo>
                    <a:pt x="1327928" y="339720"/>
                  </a:lnTo>
                  <a:lnTo>
                    <a:pt x="1227923" y="345371"/>
                  </a:lnTo>
                  <a:lnTo>
                    <a:pt x="1127919" y="352503"/>
                  </a:lnTo>
                  <a:lnTo>
                    <a:pt x="1027914" y="361277"/>
                  </a:lnTo>
                  <a:lnTo>
                    <a:pt x="927909" y="371842"/>
                  </a:lnTo>
                  <a:lnTo>
                    <a:pt x="827904" y="384333"/>
                  </a:lnTo>
                  <a:lnTo>
                    <a:pt x="727899" y="398858"/>
                  </a:lnTo>
                  <a:lnTo>
                    <a:pt x="627894" y="415492"/>
                  </a:lnTo>
                  <a:lnTo>
                    <a:pt x="527889" y="434286"/>
                  </a:lnTo>
                  <a:lnTo>
                    <a:pt x="427885" y="455264"/>
                  </a:lnTo>
                  <a:lnTo>
                    <a:pt x="327880" y="478429"/>
                  </a:lnTo>
                  <a:lnTo>
                    <a:pt x="227875" y="503772"/>
                  </a:lnTo>
                  <a:lnTo>
                    <a:pt x="127870" y="531272"/>
                  </a:lnTo>
                  <a:lnTo>
                    <a:pt x="27865" y="560904"/>
                  </a:lnTo>
                  <a:lnTo>
                    <a:pt x="6532" y="567674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41" name="pl41"/>
            <p:cNvSpPr/>
            <p:nvPr/>
          </p:nvSpPr>
          <p:spPr>
            <a:xfrm>
              <a:off x="941876" y="4826601"/>
              <a:ext cx="6145984" cy="238337"/>
            </a:xfrm>
            <a:custGeom>
              <a:avLst/>
              <a:pathLst>
                <a:path w="6145984" h="238337">
                  <a:moveTo>
                    <a:pt x="0" y="31526"/>
                  </a:moveTo>
                  <a:lnTo>
                    <a:pt x="27865" y="35112"/>
                  </a:lnTo>
                  <a:lnTo>
                    <a:pt x="127870" y="47067"/>
                  </a:lnTo>
                  <a:lnTo>
                    <a:pt x="227875" y="58084"/>
                  </a:lnTo>
                  <a:lnTo>
                    <a:pt x="327880" y="68142"/>
                  </a:lnTo>
                  <a:lnTo>
                    <a:pt x="427885" y="77226"/>
                  </a:lnTo>
                  <a:lnTo>
                    <a:pt x="527889" y="85331"/>
                  </a:lnTo>
                  <a:lnTo>
                    <a:pt x="627894" y="92467"/>
                  </a:lnTo>
                  <a:lnTo>
                    <a:pt x="727899" y="98661"/>
                  </a:lnTo>
                  <a:lnTo>
                    <a:pt x="827904" y="103968"/>
                  </a:lnTo>
                  <a:lnTo>
                    <a:pt x="927909" y="108471"/>
                  </a:lnTo>
                  <a:lnTo>
                    <a:pt x="1027914" y="112280"/>
                  </a:lnTo>
                  <a:lnTo>
                    <a:pt x="1127919" y="115536"/>
                  </a:lnTo>
                  <a:lnTo>
                    <a:pt x="1227923" y="118394"/>
                  </a:lnTo>
                  <a:lnTo>
                    <a:pt x="1327928" y="121017"/>
                  </a:lnTo>
                  <a:lnTo>
                    <a:pt x="1427933" y="123562"/>
                  </a:lnTo>
                  <a:lnTo>
                    <a:pt x="1527938" y="126160"/>
                  </a:lnTo>
                  <a:lnTo>
                    <a:pt x="1627943" y="129215"/>
                  </a:lnTo>
                  <a:lnTo>
                    <a:pt x="1727948" y="133638"/>
                  </a:lnTo>
                  <a:lnTo>
                    <a:pt x="1827953" y="138956"/>
                  </a:lnTo>
                  <a:lnTo>
                    <a:pt x="1927957" y="144575"/>
                  </a:lnTo>
                  <a:lnTo>
                    <a:pt x="2027962" y="149980"/>
                  </a:lnTo>
                  <a:lnTo>
                    <a:pt x="2127967" y="154788"/>
                  </a:lnTo>
                  <a:lnTo>
                    <a:pt x="2227972" y="159380"/>
                  </a:lnTo>
                  <a:lnTo>
                    <a:pt x="2327977" y="166484"/>
                  </a:lnTo>
                  <a:lnTo>
                    <a:pt x="2427982" y="174185"/>
                  </a:lnTo>
                  <a:lnTo>
                    <a:pt x="2527987" y="180643"/>
                  </a:lnTo>
                  <a:lnTo>
                    <a:pt x="2627991" y="185481"/>
                  </a:lnTo>
                  <a:lnTo>
                    <a:pt x="2727996" y="194958"/>
                  </a:lnTo>
                  <a:lnTo>
                    <a:pt x="2828001" y="207940"/>
                  </a:lnTo>
                  <a:lnTo>
                    <a:pt x="2928006" y="220316"/>
                  </a:lnTo>
                  <a:lnTo>
                    <a:pt x="3028011" y="229310"/>
                  </a:lnTo>
                  <a:lnTo>
                    <a:pt x="3128016" y="233623"/>
                  </a:lnTo>
                  <a:lnTo>
                    <a:pt x="3228021" y="236898"/>
                  </a:lnTo>
                  <a:lnTo>
                    <a:pt x="3328025" y="238337"/>
                  </a:lnTo>
                  <a:lnTo>
                    <a:pt x="3428030" y="237023"/>
                  </a:lnTo>
                  <a:lnTo>
                    <a:pt x="3528035" y="234258"/>
                  </a:lnTo>
                  <a:lnTo>
                    <a:pt x="3628040" y="229764"/>
                  </a:lnTo>
                  <a:lnTo>
                    <a:pt x="3728045" y="222627"/>
                  </a:lnTo>
                  <a:lnTo>
                    <a:pt x="3828050" y="213405"/>
                  </a:lnTo>
                  <a:lnTo>
                    <a:pt x="3928055" y="203053"/>
                  </a:lnTo>
                  <a:lnTo>
                    <a:pt x="4028059" y="193011"/>
                  </a:lnTo>
                  <a:lnTo>
                    <a:pt x="4128064" y="185092"/>
                  </a:lnTo>
                  <a:lnTo>
                    <a:pt x="4228069" y="180446"/>
                  </a:lnTo>
                  <a:lnTo>
                    <a:pt x="4328074" y="175619"/>
                  </a:lnTo>
                  <a:lnTo>
                    <a:pt x="4428079" y="170091"/>
                  </a:lnTo>
                  <a:lnTo>
                    <a:pt x="4528084" y="164218"/>
                  </a:lnTo>
                  <a:lnTo>
                    <a:pt x="4628089" y="158483"/>
                  </a:lnTo>
                  <a:lnTo>
                    <a:pt x="4728094" y="153398"/>
                  </a:lnTo>
                  <a:lnTo>
                    <a:pt x="4828098" y="148503"/>
                  </a:lnTo>
                  <a:lnTo>
                    <a:pt x="4928103" y="143308"/>
                  </a:lnTo>
                  <a:lnTo>
                    <a:pt x="5028108" y="137574"/>
                  </a:lnTo>
                  <a:lnTo>
                    <a:pt x="5128113" y="131076"/>
                  </a:lnTo>
                  <a:lnTo>
                    <a:pt x="5228118" y="123623"/>
                  </a:lnTo>
                  <a:lnTo>
                    <a:pt x="5328123" y="115074"/>
                  </a:lnTo>
                  <a:lnTo>
                    <a:pt x="5428128" y="105340"/>
                  </a:lnTo>
                  <a:lnTo>
                    <a:pt x="5528132" y="94377"/>
                  </a:lnTo>
                  <a:lnTo>
                    <a:pt x="5628137" y="82175"/>
                  </a:lnTo>
                  <a:lnTo>
                    <a:pt x="5728142" y="68748"/>
                  </a:lnTo>
                  <a:lnTo>
                    <a:pt x="5828147" y="54122"/>
                  </a:lnTo>
                  <a:lnTo>
                    <a:pt x="5928152" y="38332"/>
                  </a:lnTo>
                  <a:lnTo>
                    <a:pt x="6028157" y="21413"/>
                  </a:lnTo>
                  <a:lnTo>
                    <a:pt x="6128162" y="3399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2" name="pl42"/>
            <p:cNvSpPr/>
            <p:nvPr/>
          </p:nvSpPr>
          <p:spPr>
            <a:xfrm>
              <a:off x="948409" y="5156635"/>
              <a:ext cx="5994215" cy="237639"/>
            </a:xfrm>
            <a:custGeom>
              <a:avLst/>
              <a:pathLst>
                <a:path w="5994215" h="237639">
                  <a:moveTo>
                    <a:pt x="5994215" y="237639"/>
                  </a:moveTo>
                  <a:lnTo>
                    <a:pt x="5921619" y="214083"/>
                  </a:lnTo>
                  <a:lnTo>
                    <a:pt x="5821614" y="184114"/>
                  </a:lnTo>
                  <a:lnTo>
                    <a:pt x="5721609" y="156696"/>
                  </a:lnTo>
                  <a:lnTo>
                    <a:pt x="5621604" y="131898"/>
                  </a:lnTo>
                  <a:lnTo>
                    <a:pt x="5521600" y="109779"/>
                  </a:lnTo>
                  <a:lnTo>
                    <a:pt x="5421595" y="90388"/>
                  </a:lnTo>
                  <a:lnTo>
                    <a:pt x="5321590" y="73750"/>
                  </a:lnTo>
                  <a:lnTo>
                    <a:pt x="5221585" y="59854"/>
                  </a:lnTo>
                  <a:lnTo>
                    <a:pt x="5121580" y="48646"/>
                  </a:lnTo>
                  <a:lnTo>
                    <a:pt x="5021575" y="40018"/>
                  </a:lnTo>
                  <a:lnTo>
                    <a:pt x="4921570" y="33814"/>
                  </a:lnTo>
                  <a:lnTo>
                    <a:pt x="4821566" y="29843"/>
                  </a:lnTo>
                  <a:lnTo>
                    <a:pt x="4721561" y="27901"/>
                  </a:lnTo>
                  <a:lnTo>
                    <a:pt x="4621556" y="27940"/>
                  </a:lnTo>
                  <a:lnTo>
                    <a:pt x="4521551" y="29956"/>
                  </a:lnTo>
                  <a:lnTo>
                    <a:pt x="4421546" y="33504"/>
                  </a:lnTo>
                  <a:lnTo>
                    <a:pt x="4321541" y="38065"/>
                  </a:lnTo>
                  <a:lnTo>
                    <a:pt x="4221536" y="42989"/>
                  </a:lnTo>
                  <a:lnTo>
                    <a:pt x="4121531" y="47996"/>
                  </a:lnTo>
                  <a:lnTo>
                    <a:pt x="4021527" y="55144"/>
                  </a:lnTo>
                  <a:lnTo>
                    <a:pt x="3921522" y="64225"/>
                  </a:lnTo>
                  <a:lnTo>
                    <a:pt x="3821517" y="74499"/>
                  </a:lnTo>
                  <a:lnTo>
                    <a:pt x="3721512" y="84855"/>
                  </a:lnTo>
                  <a:lnTo>
                    <a:pt x="3621507" y="93698"/>
                  </a:lnTo>
                  <a:lnTo>
                    <a:pt x="3521502" y="99036"/>
                  </a:lnTo>
                  <a:lnTo>
                    <a:pt x="3421497" y="99738"/>
                  </a:lnTo>
                  <a:lnTo>
                    <a:pt x="3321493" y="98186"/>
                  </a:lnTo>
                  <a:lnTo>
                    <a:pt x="3221488" y="96456"/>
                  </a:lnTo>
                  <a:lnTo>
                    <a:pt x="3121483" y="94394"/>
                  </a:lnTo>
                  <a:lnTo>
                    <a:pt x="3021478" y="88705"/>
                  </a:lnTo>
                  <a:lnTo>
                    <a:pt x="2921473" y="76197"/>
                  </a:lnTo>
                  <a:lnTo>
                    <a:pt x="2821468" y="61376"/>
                  </a:lnTo>
                  <a:lnTo>
                    <a:pt x="2721463" y="48139"/>
                  </a:lnTo>
                  <a:lnTo>
                    <a:pt x="2621459" y="39050"/>
                  </a:lnTo>
                  <a:lnTo>
                    <a:pt x="2521454" y="33033"/>
                  </a:lnTo>
                  <a:lnTo>
                    <a:pt x="2421449" y="25390"/>
                  </a:lnTo>
                  <a:lnTo>
                    <a:pt x="2321444" y="18232"/>
                  </a:lnTo>
                  <a:lnTo>
                    <a:pt x="2221439" y="12856"/>
                  </a:lnTo>
                  <a:lnTo>
                    <a:pt x="2121434" y="9329"/>
                  </a:lnTo>
                  <a:lnTo>
                    <a:pt x="2021429" y="5992"/>
                  </a:lnTo>
                  <a:lnTo>
                    <a:pt x="1921425" y="3063"/>
                  </a:lnTo>
                  <a:lnTo>
                    <a:pt x="1821420" y="969"/>
                  </a:lnTo>
                  <a:lnTo>
                    <a:pt x="1721415" y="0"/>
                  </a:lnTo>
                  <a:lnTo>
                    <a:pt x="1621410" y="368"/>
                  </a:lnTo>
                  <a:lnTo>
                    <a:pt x="1521405" y="2251"/>
                  </a:lnTo>
                  <a:lnTo>
                    <a:pt x="1421400" y="5366"/>
                  </a:lnTo>
                  <a:lnTo>
                    <a:pt x="1321395" y="9685"/>
                  </a:lnTo>
                  <a:lnTo>
                    <a:pt x="1221391" y="15336"/>
                  </a:lnTo>
                  <a:lnTo>
                    <a:pt x="1121386" y="22469"/>
                  </a:lnTo>
                  <a:lnTo>
                    <a:pt x="1021381" y="31242"/>
                  </a:lnTo>
                  <a:lnTo>
                    <a:pt x="921376" y="41807"/>
                  </a:lnTo>
                  <a:lnTo>
                    <a:pt x="821371" y="54299"/>
                  </a:lnTo>
                  <a:lnTo>
                    <a:pt x="721366" y="68823"/>
                  </a:lnTo>
                  <a:lnTo>
                    <a:pt x="621361" y="85457"/>
                  </a:lnTo>
                  <a:lnTo>
                    <a:pt x="521357" y="104252"/>
                  </a:lnTo>
                  <a:lnTo>
                    <a:pt x="421352" y="125229"/>
                  </a:lnTo>
                  <a:lnTo>
                    <a:pt x="321347" y="148394"/>
                  </a:lnTo>
                  <a:lnTo>
                    <a:pt x="221342" y="173737"/>
                  </a:lnTo>
                  <a:lnTo>
                    <a:pt x="121337" y="201237"/>
                  </a:lnTo>
                  <a:lnTo>
                    <a:pt x="21332" y="230870"/>
                  </a:lnTo>
                  <a:lnTo>
                    <a:pt x="0" y="237639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3" name="pl43"/>
            <p:cNvSpPr/>
            <p:nvPr/>
          </p:nvSpPr>
          <p:spPr>
            <a:xfrm>
              <a:off x="941876" y="5055824"/>
              <a:ext cx="6145984" cy="104175"/>
            </a:xfrm>
            <a:custGeom>
              <a:avLst/>
              <a:pathLst>
                <a:path w="6145984" h="104175">
                  <a:moveTo>
                    <a:pt x="0" y="71413"/>
                  </a:moveTo>
                  <a:lnTo>
                    <a:pt x="27865" y="68785"/>
                  </a:lnTo>
                  <a:lnTo>
                    <a:pt x="127870" y="59946"/>
                  </a:lnTo>
                  <a:lnTo>
                    <a:pt x="227875" y="51704"/>
                  </a:lnTo>
                  <a:lnTo>
                    <a:pt x="327880" y="44062"/>
                  </a:lnTo>
                  <a:lnTo>
                    <a:pt x="427885" y="37022"/>
                  </a:lnTo>
                  <a:lnTo>
                    <a:pt x="527889" y="30585"/>
                  </a:lnTo>
                  <a:lnTo>
                    <a:pt x="627894" y="24756"/>
                  </a:lnTo>
                  <a:lnTo>
                    <a:pt x="727899" y="19536"/>
                  </a:lnTo>
                  <a:lnTo>
                    <a:pt x="827904" y="14927"/>
                  </a:lnTo>
                  <a:lnTo>
                    <a:pt x="927909" y="10933"/>
                  </a:lnTo>
                  <a:lnTo>
                    <a:pt x="1027914" y="7555"/>
                  </a:lnTo>
                  <a:lnTo>
                    <a:pt x="1127919" y="4796"/>
                  </a:lnTo>
                  <a:lnTo>
                    <a:pt x="1227923" y="2659"/>
                  </a:lnTo>
                  <a:lnTo>
                    <a:pt x="1327928" y="1145"/>
                  </a:lnTo>
                  <a:lnTo>
                    <a:pt x="1427933" y="258"/>
                  </a:lnTo>
                  <a:lnTo>
                    <a:pt x="1527938" y="0"/>
                  </a:lnTo>
                  <a:lnTo>
                    <a:pt x="1627943" y="586"/>
                  </a:lnTo>
                  <a:lnTo>
                    <a:pt x="1727948" y="2613"/>
                  </a:lnTo>
                  <a:lnTo>
                    <a:pt x="1827953" y="5756"/>
                  </a:lnTo>
                  <a:lnTo>
                    <a:pt x="1927957" y="9613"/>
                  </a:lnTo>
                  <a:lnTo>
                    <a:pt x="2027962" y="13780"/>
                  </a:lnTo>
                  <a:lnTo>
                    <a:pt x="2127967" y="17853"/>
                  </a:lnTo>
                  <a:lnTo>
                    <a:pt x="2227972" y="21912"/>
                  </a:lnTo>
                  <a:lnTo>
                    <a:pt x="2327977" y="28152"/>
                  </a:lnTo>
                  <a:lnTo>
                    <a:pt x="2427982" y="35582"/>
                  </a:lnTo>
                  <a:lnTo>
                    <a:pt x="2527987" y="42632"/>
                  </a:lnTo>
                  <a:lnTo>
                    <a:pt x="2627991" y="48060"/>
                  </a:lnTo>
                  <a:lnTo>
                    <a:pt x="2727996" y="57342"/>
                  </a:lnTo>
                  <a:lnTo>
                    <a:pt x="2828001" y="70452"/>
                  </a:lnTo>
                  <a:lnTo>
                    <a:pt x="2928006" y="84051"/>
                  </a:lnTo>
                  <a:lnTo>
                    <a:pt x="3028011" y="94802"/>
                  </a:lnTo>
                  <a:lnTo>
                    <a:pt x="3128016" y="99802"/>
                  </a:lnTo>
                  <a:lnTo>
                    <a:pt x="3228021" y="102471"/>
                  </a:lnTo>
                  <a:lnTo>
                    <a:pt x="3328025" y="104055"/>
                  </a:lnTo>
                  <a:lnTo>
                    <a:pt x="3428030" y="104175"/>
                  </a:lnTo>
                  <a:lnTo>
                    <a:pt x="3528035" y="102441"/>
                  </a:lnTo>
                  <a:lnTo>
                    <a:pt x="3628040" y="97525"/>
                  </a:lnTo>
                  <a:lnTo>
                    <a:pt x="3728045" y="89535"/>
                  </a:lnTo>
                  <a:lnTo>
                    <a:pt x="3828050" y="79746"/>
                  </a:lnTo>
                  <a:lnTo>
                    <a:pt x="3928055" y="69433"/>
                  </a:lnTo>
                  <a:lnTo>
                    <a:pt x="4028059" y="59872"/>
                  </a:lnTo>
                  <a:lnTo>
                    <a:pt x="4128064" y="52338"/>
                  </a:lnTo>
                  <a:lnTo>
                    <a:pt x="4228069" y="47512"/>
                  </a:lnTo>
                  <a:lnTo>
                    <a:pt x="4328074" y="42636"/>
                  </a:lnTo>
                  <a:lnTo>
                    <a:pt x="4428079" y="37592"/>
                  </a:lnTo>
                  <a:lnTo>
                    <a:pt x="4528084" y="32881"/>
                  </a:lnTo>
                  <a:lnTo>
                    <a:pt x="4628089" y="29006"/>
                  </a:lnTo>
                  <a:lnTo>
                    <a:pt x="4728094" y="26443"/>
                  </a:lnTo>
                  <a:lnTo>
                    <a:pt x="4828098" y="24967"/>
                  </a:lnTo>
                  <a:lnTo>
                    <a:pt x="4928103" y="24355"/>
                  </a:lnTo>
                  <a:lnTo>
                    <a:pt x="5028108" y="24590"/>
                  </a:lnTo>
                  <a:lnTo>
                    <a:pt x="5128113" y="25655"/>
                  </a:lnTo>
                  <a:lnTo>
                    <a:pt x="5228118" y="27533"/>
                  </a:lnTo>
                  <a:lnTo>
                    <a:pt x="5328123" y="30206"/>
                  </a:lnTo>
                  <a:lnTo>
                    <a:pt x="5428128" y="33658"/>
                  </a:lnTo>
                  <a:lnTo>
                    <a:pt x="5528132" y="37872"/>
                  </a:lnTo>
                  <a:lnTo>
                    <a:pt x="5628137" y="42830"/>
                  </a:lnTo>
                  <a:lnTo>
                    <a:pt x="5728142" y="48516"/>
                  </a:lnTo>
                  <a:lnTo>
                    <a:pt x="5828147" y="54912"/>
                  </a:lnTo>
                  <a:lnTo>
                    <a:pt x="5928152" y="62002"/>
                  </a:lnTo>
                  <a:lnTo>
                    <a:pt x="6028157" y="69767"/>
                  </a:lnTo>
                  <a:lnTo>
                    <a:pt x="6128162" y="78192"/>
                  </a:lnTo>
                  <a:lnTo>
                    <a:pt x="6145984" y="79808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4" name="tx44"/>
            <p:cNvSpPr/>
            <p:nvPr/>
          </p:nvSpPr>
          <p:spPr>
            <a:xfrm>
              <a:off x="817066" y="5171210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754887" y="425613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754887" y="334106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754887" y="242598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692708" y="1510912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1171541" y="5456905"/>
              <a:ext cx="99395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-3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2288993" y="5456905"/>
              <a:ext cx="99395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</a:t>
              </a:r>
            </a:p>
          </p:txBody>
        </p:sp>
        <p:sp>
          <p:nvSpPr>
            <p:cNvPr id="51" name="tx51"/>
            <p:cNvSpPr/>
            <p:nvPr/>
          </p:nvSpPr>
          <p:spPr>
            <a:xfrm>
              <a:off x="3406445" y="5456905"/>
              <a:ext cx="99395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-1</a:t>
              </a:r>
            </a:p>
          </p:txBody>
        </p:sp>
        <p:sp>
          <p:nvSpPr>
            <p:cNvPr id="52" name="tx52"/>
            <p:cNvSpPr/>
            <p:nvPr/>
          </p:nvSpPr>
          <p:spPr>
            <a:xfrm>
              <a:off x="4542504" y="545690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53" name="tx53"/>
            <p:cNvSpPr/>
            <p:nvPr/>
          </p:nvSpPr>
          <p:spPr>
            <a:xfrm>
              <a:off x="5659956" y="545690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54" name="tx54"/>
            <p:cNvSpPr/>
            <p:nvPr/>
          </p:nvSpPr>
          <p:spPr>
            <a:xfrm>
              <a:off x="6777408" y="545690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</a:t>
              </a:r>
            </a:p>
          </p:txBody>
        </p:sp>
        <p:sp>
          <p:nvSpPr>
            <p:cNvPr id="55" name="tx55"/>
            <p:cNvSpPr/>
            <p:nvPr/>
          </p:nvSpPr>
          <p:spPr>
            <a:xfrm>
              <a:off x="3347310" y="5596581"/>
              <a:ext cx="1335115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Muscle Z-score (SMI)</a:t>
              </a:r>
            </a:p>
          </p:txBody>
        </p:sp>
        <p:sp>
          <p:nvSpPr>
            <p:cNvPr id="56" name="tx56"/>
            <p:cNvSpPr/>
            <p:nvPr/>
          </p:nvSpPr>
          <p:spPr>
            <a:xfrm rot="-5400000">
              <a:off x="126327" y="3331003"/>
              <a:ext cx="9011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underdosed</a:t>
              </a:r>
            </a:p>
          </p:txBody>
        </p:sp>
        <p:sp>
          <p:nvSpPr>
            <p:cNvPr id="57" name="rc57"/>
            <p:cNvSpPr/>
            <p:nvPr/>
          </p:nvSpPr>
          <p:spPr>
            <a:xfrm>
              <a:off x="7296628" y="2832472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8" name="pl58"/>
            <p:cNvSpPr/>
            <p:nvPr/>
          </p:nvSpPr>
          <p:spPr>
            <a:xfrm>
              <a:off x="7318573" y="294220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9" name="rc59"/>
            <p:cNvSpPr/>
            <p:nvPr/>
          </p:nvSpPr>
          <p:spPr>
            <a:xfrm>
              <a:off x="7296628" y="3051928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60" name="pl60"/>
            <p:cNvSpPr/>
            <p:nvPr/>
          </p:nvSpPr>
          <p:spPr>
            <a:xfrm>
              <a:off x="7318573" y="316165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1" name="rc61"/>
            <p:cNvSpPr/>
            <p:nvPr/>
          </p:nvSpPr>
          <p:spPr>
            <a:xfrm>
              <a:off x="7296628" y="3271384"/>
              <a:ext cx="219455" cy="219456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62" name="pl62"/>
            <p:cNvSpPr/>
            <p:nvPr/>
          </p:nvSpPr>
          <p:spPr>
            <a:xfrm>
              <a:off x="7318573" y="338111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3" name="rc63"/>
            <p:cNvSpPr/>
            <p:nvPr/>
          </p:nvSpPr>
          <p:spPr>
            <a:xfrm>
              <a:off x="7296628" y="3490840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64" name="pl64"/>
            <p:cNvSpPr/>
            <p:nvPr/>
          </p:nvSpPr>
          <p:spPr>
            <a:xfrm>
              <a:off x="7318573" y="360056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5" name="rc65"/>
            <p:cNvSpPr/>
            <p:nvPr/>
          </p:nvSpPr>
          <p:spPr>
            <a:xfrm>
              <a:off x="7296628" y="3710296"/>
              <a:ext cx="219455" cy="219456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66" name="pl66"/>
            <p:cNvSpPr/>
            <p:nvPr/>
          </p:nvSpPr>
          <p:spPr>
            <a:xfrm>
              <a:off x="7318573" y="382002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7" name="tx67"/>
            <p:cNvSpPr/>
            <p:nvPr/>
          </p:nvSpPr>
          <p:spPr>
            <a:xfrm>
              <a:off x="7585673" y="290214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68" name="tx68"/>
            <p:cNvSpPr/>
            <p:nvPr/>
          </p:nvSpPr>
          <p:spPr>
            <a:xfrm>
              <a:off x="7585673" y="312160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69" name="tx69"/>
            <p:cNvSpPr/>
            <p:nvPr/>
          </p:nvSpPr>
          <p:spPr>
            <a:xfrm>
              <a:off x="7585673" y="334106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70" name="tx70"/>
            <p:cNvSpPr/>
            <p:nvPr/>
          </p:nvSpPr>
          <p:spPr>
            <a:xfrm>
              <a:off x="7585673" y="356051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71" name="tx71"/>
            <p:cNvSpPr/>
            <p:nvPr/>
          </p:nvSpPr>
          <p:spPr>
            <a:xfrm>
              <a:off x="7585673" y="377997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72" name="tx72"/>
            <p:cNvSpPr/>
            <p:nvPr/>
          </p:nvSpPr>
          <p:spPr>
            <a:xfrm>
              <a:off x="941876" y="1166869"/>
              <a:ext cx="1467429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ClCr · Cockcroft-Gault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5372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38649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23575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850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779965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2897416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401486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5132320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6249772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41876" y="521126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41876" y="4296186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41876" y="3381112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41876" y="2466037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941876" y="155096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122123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2338690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3456142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4573594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5691046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680849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4" name="pg24"/>
            <p:cNvSpPr/>
            <p:nvPr/>
          </p:nvSpPr>
          <p:spPr>
            <a:xfrm>
              <a:off x="941876" y="4633005"/>
              <a:ext cx="6145984" cy="702290"/>
            </a:xfrm>
            <a:custGeom>
              <a:avLst/>
              <a:pathLst>
                <a:path w="6145984" h="702290">
                  <a:moveTo>
                    <a:pt x="0" y="392705"/>
                  </a:moveTo>
                  <a:lnTo>
                    <a:pt x="27865" y="396147"/>
                  </a:lnTo>
                  <a:lnTo>
                    <a:pt x="127870" y="407728"/>
                  </a:lnTo>
                  <a:lnTo>
                    <a:pt x="227875" y="418529"/>
                  </a:lnTo>
                  <a:lnTo>
                    <a:pt x="327880" y="428537"/>
                  </a:lnTo>
                  <a:lnTo>
                    <a:pt x="427885" y="437745"/>
                  </a:lnTo>
                  <a:lnTo>
                    <a:pt x="527889" y="446151"/>
                  </a:lnTo>
                  <a:lnTo>
                    <a:pt x="627894" y="453761"/>
                  </a:lnTo>
                  <a:lnTo>
                    <a:pt x="727899" y="460594"/>
                  </a:lnTo>
                  <a:lnTo>
                    <a:pt x="827904" y="466681"/>
                  </a:lnTo>
                  <a:lnTo>
                    <a:pt x="927909" y="472071"/>
                  </a:lnTo>
                  <a:lnTo>
                    <a:pt x="1027914" y="476829"/>
                  </a:lnTo>
                  <a:lnTo>
                    <a:pt x="1127919" y="481037"/>
                  </a:lnTo>
                  <a:lnTo>
                    <a:pt x="1227923" y="484784"/>
                  </a:lnTo>
                  <a:lnTo>
                    <a:pt x="1327928" y="488167"/>
                  </a:lnTo>
                  <a:lnTo>
                    <a:pt x="1427933" y="491275"/>
                  </a:lnTo>
                  <a:lnTo>
                    <a:pt x="1527938" y="494187"/>
                  </a:lnTo>
                  <a:lnTo>
                    <a:pt x="1627943" y="497024"/>
                  </a:lnTo>
                  <a:lnTo>
                    <a:pt x="1727948" y="499989"/>
                  </a:lnTo>
                  <a:lnTo>
                    <a:pt x="1827953" y="502952"/>
                  </a:lnTo>
                  <a:lnTo>
                    <a:pt x="1927957" y="505757"/>
                  </a:lnTo>
                  <a:lnTo>
                    <a:pt x="2027962" y="508289"/>
                  </a:lnTo>
                  <a:lnTo>
                    <a:pt x="2127967" y="510513"/>
                  </a:lnTo>
                  <a:lnTo>
                    <a:pt x="2227972" y="512590"/>
                  </a:lnTo>
                  <a:lnTo>
                    <a:pt x="2327977" y="514946"/>
                  </a:lnTo>
                  <a:lnTo>
                    <a:pt x="2427982" y="516877"/>
                  </a:lnTo>
                  <a:lnTo>
                    <a:pt x="2527987" y="518004"/>
                  </a:lnTo>
                  <a:lnTo>
                    <a:pt x="2627991" y="518564"/>
                  </a:lnTo>
                  <a:lnTo>
                    <a:pt x="2727996" y="518021"/>
                  </a:lnTo>
                  <a:lnTo>
                    <a:pt x="2828001" y="515971"/>
                  </a:lnTo>
                  <a:lnTo>
                    <a:pt x="2928006" y="512720"/>
                  </a:lnTo>
                  <a:lnTo>
                    <a:pt x="3028011" y="509336"/>
                  </a:lnTo>
                  <a:lnTo>
                    <a:pt x="3128016" y="507416"/>
                  </a:lnTo>
                  <a:lnTo>
                    <a:pt x="3228021" y="506583"/>
                  </a:lnTo>
                  <a:lnTo>
                    <a:pt x="3328025" y="505277"/>
                  </a:lnTo>
                  <a:lnTo>
                    <a:pt x="3428030" y="503053"/>
                  </a:lnTo>
                  <a:lnTo>
                    <a:pt x="3528035" y="500754"/>
                  </a:lnTo>
                  <a:lnTo>
                    <a:pt x="3628040" y="499678"/>
                  </a:lnTo>
                  <a:lnTo>
                    <a:pt x="3728045" y="499447"/>
                  </a:lnTo>
                  <a:lnTo>
                    <a:pt x="3828050" y="499142"/>
                  </a:lnTo>
                  <a:lnTo>
                    <a:pt x="3928055" y="498068"/>
                  </a:lnTo>
                  <a:lnTo>
                    <a:pt x="4028059" y="495814"/>
                  </a:lnTo>
                  <a:lnTo>
                    <a:pt x="4128064" y="492180"/>
                  </a:lnTo>
                  <a:lnTo>
                    <a:pt x="4228069" y="487191"/>
                  </a:lnTo>
                  <a:lnTo>
                    <a:pt x="4328074" y="481582"/>
                  </a:lnTo>
                  <a:lnTo>
                    <a:pt x="4428079" y="474880"/>
                  </a:lnTo>
                  <a:lnTo>
                    <a:pt x="4528084" y="466465"/>
                  </a:lnTo>
                  <a:lnTo>
                    <a:pt x="4628089" y="455791"/>
                  </a:lnTo>
                  <a:lnTo>
                    <a:pt x="4728094" y="442383"/>
                  </a:lnTo>
                  <a:lnTo>
                    <a:pt x="4828098" y="426679"/>
                  </a:lnTo>
                  <a:lnTo>
                    <a:pt x="4928103" y="408895"/>
                  </a:lnTo>
                  <a:lnTo>
                    <a:pt x="5028108" y="388913"/>
                  </a:lnTo>
                  <a:lnTo>
                    <a:pt x="5128113" y="366620"/>
                  </a:lnTo>
                  <a:lnTo>
                    <a:pt x="5228118" y="341926"/>
                  </a:lnTo>
                  <a:lnTo>
                    <a:pt x="5328123" y="314767"/>
                  </a:lnTo>
                  <a:lnTo>
                    <a:pt x="5428128" y="285110"/>
                  </a:lnTo>
                  <a:lnTo>
                    <a:pt x="5528132" y="252947"/>
                  </a:lnTo>
                  <a:lnTo>
                    <a:pt x="5628137" y="218291"/>
                  </a:lnTo>
                  <a:lnTo>
                    <a:pt x="5728142" y="181168"/>
                  </a:lnTo>
                  <a:lnTo>
                    <a:pt x="5828147" y="141612"/>
                  </a:lnTo>
                  <a:lnTo>
                    <a:pt x="5928152" y="99659"/>
                  </a:lnTo>
                  <a:lnTo>
                    <a:pt x="6028157" y="55348"/>
                  </a:lnTo>
                  <a:lnTo>
                    <a:pt x="6128162" y="8717"/>
                  </a:lnTo>
                  <a:lnTo>
                    <a:pt x="6145984" y="0"/>
                  </a:lnTo>
                  <a:lnTo>
                    <a:pt x="6145984" y="355510"/>
                  </a:lnTo>
                  <a:lnTo>
                    <a:pt x="6128162" y="358457"/>
                  </a:lnTo>
                  <a:lnTo>
                    <a:pt x="6028157" y="374673"/>
                  </a:lnTo>
                  <a:lnTo>
                    <a:pt x="5928152" y="390587"/>
                  </a:lnTo>
                  <a:lnTo>
                    <a:pt x="5828147" y="406219"/>
                  </a:lnTo>
                  <a:lnTo>
                    <a:pt x="5728142" y="421593"/>
                  </a:lnTo>
                  <a:lnTo>
                    <a:pt x="5628137" y="436728"/>
                  </a:lnTo>
                  <a:lnTo>
                    <a:pt x="5528132" y="451643"/>
                  </a:lnTo>
                  <a:lnTo>
                    <a:pt x="5428128" y="466346"/>
                  </a:lnTo>
                  <a:lnTo>
                    <a:pt x="5328123" y="480834"/>
                  </a:lnTo>
                  <a:lnTo>
                    <a:pt x="5228118" y="495083"/>
                  </a:lnTo>
                  <a:lnTo>
                    <a:pt x="5128113" y="509043"/>
                  </a:lnTo>
                  <a:lnTo>
                    <a:pt x="5028108" y="522635"/>
                  </a:lnTo>
                  <a:lnTo>
                    <a:pt x="4928103" y="535750"/>
                  </a:lnTo>
                  <a:lnTo>
                    <a:pt x="4828098" y="548261"/>
                  </a:lnTo>
                  <a:lnTo>
                    <a:pt x="4728094" y="560033"/>
                  </a:lnTo>
                  <a:lnTo>
                    <a:pt x="4628089" y="570539"/>
                  </a:lnTo>
                  <a:lnTo>
                    <a:pt x="4528084" y="579073"/>
                  </a:lnTo>
                  <a:lnTo>
                    <a:pt x="4428079" y="586151"/>
                  </a:lnTo>
                  <a:lnTo>
                    <a:pt x="4328074" y="592297"/>
                  </a:lnTo>
                  <a:lnTo>
                    <a:pt x="4228069" y="597962"/>
                  </a:lnTo>
                  <a:lnTo>
                    <a:pt x="4128064" y="603158"/>
                  </a:lnTo>
                  <a:lnTo>
                    <a:pt x="4028059" y="606349"/>
                  </a:lnTo>
                  <a:lnTo>
                    <a:pt x="3928055" y="608051"/>
                  </a:lnTo>
                  <a:lnTo>
                    <a:pt x="3828050" y="609079"/>
                  </a:lnTo>
                  <a:lnTo>
                    <a:pt x="3728045" y="610037"/>
                  </a:lnTo>
                  <a:lnTo>
                    <a:pt x="3628040" y="611249"/>
                  </a:lnTo>
                  <a:lnTo>
                    <a:pt x="3528035" y="612810"/>
                  </a:lnTo>
                  <a:lnTo>
                    <a:pt x="3428030" y="613923"/>
                  </a:lnTo>
                  <a:lnTo>
                    <a:pt x="3328025" y="614498"/>
                  </a:lnTo>
                  <a:lnTo>
                    <a:pt x="3228021" y="615637"/>
                  </a:lnTo>
                  <a:lnTo>
                    <a:pt x="3128016" y="617167"/>
                  </a:lnTo>
                  <a:lnTo>
                    <a:pt x="3028011" y="618296"/>
                  </a:lnTo>
                  <a:lnTo>
                    <a:pt x="2928006" y="619659"/>
                  </a:lnTo>
                  <a:lnTo>
                    <a:pt x="2828001" y="621504"/>
                  </a:lnTo>
                  <a:lnTo>
                    <a:pt x="2727996" y="623406"/>
                  </a:lnTo>
                  <a:lnTo>
                    <a:pt x="2627991" y="624173"/>
                  </a:lnTo>
                  <a:lnTo>
                    <a:pt x="2527987" y="622935"/>
                  </a:lnTo>
                  <a:lnTo>
                    <a:pt x="2427982" y="621125"/>
                  </a:lnTo>
                  <a:lnTo>
                    <a:pt x="2327977" y="619508"/>
                  </a:lnTo>
                  <a:lnTo>
                    <a:pt x="2227972" y="618146"/>
                  </a:lnTo>
                  <a:lnTo>
                    <a:pt x="2127967" y="616681"/>
                  </a:lnTo>
                  <a:lnTo>
                    <a:pt x="2027962" y="615303"/>
                  </a:lnTo>
                  <a:lnTo>
                    <a:pt x="1927957" y="614195"/>
                  </a:lnTo>
                  <a:lnTo>
                    <a:pt x="1827953" y="613418"/>
                  </a:lnTo>
                  <a:lnTo>
                    <a:pt x="1727948" y="612956"/>
                  </a:lnTo>
                  <a:lnTo>
                    <a:pt x="1627943" y="612748"/>
                  </a:lnTo>
                  <a:lnTo>
                    <a:pt x="1527938" y="612751"/>
                  </a:lnTo>
                  <a:lnTo>
                    <a:pt x="1427933" y="613125"/>
                  </a:lnTo>
                  <a:lnTo>
                    <a:pt x="1327928" y="613965"/>
                  </a:lnTo>
                  <a:lnTo>
                    <a:pt x="1227923" y="615341"/>
                  </a:lnTo>
                  <a:lnTo>
                    <a:pt x="1127919" y="617340"/>
                  </a:lnTo>
                  <a:lnTo>
                    <a:pt x="1027914" y="620052"/>
                  </a:lnTo>
                  <a:lnTo>
                    <a:pt x="927909" y="623562"/>
                  </a:lnTo>
                  <a:lnTo>
                    <a:pt x="827904" y="627947"/>
                  </a:lnTo>
                  <a:lnTo>
                    <a:pt x="727899" y="633267"/>
                  </a:lnTo>
                  <a:lnTo>
                    <a:pt x="627894" y="639566"/>
                  </a:lnTo>
                  <a:lnTo>
                    <a:pt x="527889" y="646870"/>
                  </a:lnTo>
                  <a:lnTo>
                    <a:pt x="427885" y="655192"/>
                  </a:lnTo>
                  <a:lnTo>
                    <a:pt x="327880" y="664534"/>
                  </a:lnTo>
                  <a:lnTo>
                    <a:pt x="227875" y="674889"/>
                  </a:lnTo>
                  <a:lnTo>
                    <a:pt x="127870" y="686244"/>
                  </a:lnTo>
                  <a:lnTo>
                    <a:pt x="27865" y="698583"/>
                  </a:lnTo>
                  <a:lnTo>
                    <a:pt x="0" y="702290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941876" y="4633005"/>
              <a:ext cx="6145984" cy="518564"/>
            </a:xfrm>
            <a:custGeom>
              <a:avLst/>
              <a:pathLst>
                <a:path w="6145984" h="518564">
                  <a:moveTo>
                    <a:pt x="0" y="392705"/>
                  </a:moveTo>
                  <a:lnTo>
                    <a:pt x="27865" y="396147"/>
                  </a:lnTo>
                  <a:lnTo>
                    <a:pt x="127870" y="407728"/>
                  </a:lnTo>
                  <a:lnTo>
                    <a:pt x="227875" y="418529"/>
                  </a:lnTo>
                  <a:lnTo>
                    <a:pt x="327880" y="428537"/>
                  </a:lnTo>
                  <a:lnTo>
                    <a:pt x="427885" y="437745"/>
                  </a:lnTo>
                  <a:lnTo>
                    <a:pt x="527889" y="446151"/>
                  </a:lnTo>
                  <a:lnTo>
                    <a:pt x="627894" y="453761"/>
                  </a:lnTo>
                  <a:lnTo>
                    <a:pt x="727899" y="460594"/>
                  </a:lnTo>
                  <a:lnTo>
                    <a:pt x="827904" y="466681"/>
                  </a:lnTo>
                  <a:lnTo>
                    <a:pt x="927909" y="472071"/>
                  </a:lnTo>
                  <a:lnTo>
                    <a:pt x="1027914" y="476829"/>
                  </a:lnTo>
                  <a:lnTo>
                    <a:pt x="1127919" y="481037"/>
                  </a:lnTo>
                  <a:lnTo>
                    <a:pt x="1227923" y="484784"/>
                  </a:lnTo>
                  <a:lnTo>
                    <a:pt x="1327928" y="488167"/>
                  </a:lnTo>
                  <a:lnTo>
                    <a:pt x="1427933" y="491275"/>
                  </a:lnTo>
                  <a:lnTo>
                    <a:pt x="1527938" y="494187"/>
                  </a:lnTo>
                  <a:lnTo>
                    <a:pt x="1627943" y="497024"/>
                  </a:lnTo>
                  <a:lnTo>
                    <a:pt x="1727948" y="499989"/>
                  </a:lnTo>
                  <a:lnTo>
                    <a:pt x="1827953" y="502952"/>
                  </a:lnTo>
                  <a:lnTo>
                    <a:pt x="1927957" y="505757"/>
                  </a:lnTo>
                  <a:lnTo>
                    <a:pt x="2027962" y="508289"/>
                  </a:lnTo>
                  <a:lnTo>
                    <a:pt x="2127967" y="510513"/>
                  </a:lnTo>
                  <a:lnTo>
                    <a:pt x="2227972" y="512590"/>
                  </a:lnTo>
                  <a:lnTo>
                    <a:pt x="2327977" y="514946"/>
                  </a:lnTo>
                  <a:lnTo>
                    <a:pt x="2427982" y="516877"/>
                  </a:lnTo>
                  <a:lnTo>
                    <a:pt x="2527987" y="518004"/>
                  </a:lnTo>
                  <a:lnTo>
                    <a:pt x="2627991" y="518564"/>
                  </a:lnTo>
                  <a:lnTo>
                    <a:pt x="2727996" y="518021"/>
                  </a:lnTo>
                  <a:lnTo>
                    <a:pt x="2828001" y="515971"/>
                  </a:lnTo>
                  <a:lnTo>
                    <a:pt x="2928006" y="512720"/>
                  </a:lnTo>
                  <a:lnTo>
                    <a:pt x="3028011" y="509336"/>
                  </a:lnTo>
                  <a:lnTo>
                    <a:pt x="3128016" y="507416"/>
                  </a:lnTo>
                  <a:lnTo>
                    <a:pt x="3228021" y="506583"/>
                  </a:lnTo>
                  <a:lnTo>
                    <a:pt x="3328025" y="505277"/>
                  </a:lnTo>
                  <a:lnTo>
                    <a:pt x="3428030" y="503053"/>
                  </a:lnTo>
                  <a:lnTo>
                    <a:pt x="3528035" y="500754"/>
                  </a:lnTo>
                  <a:lnTo>
                    <a:pt x="3628040" y="499678"/>
                  </a:lnTo>
                  <a:lnTo>
                    <a:pt x="3728045" y="499447"/>
                  </a:lnTo>
                  <a:lnTo>
                    <a:pt x="3828050" y="499142"/>
                  </a:lnTo>
                  <a:lnTo>
                    <a:pt x="3928055" y="498068"/>
                  </a:lnTo>
                  <a:lnTo>
                    <a:pt x="4028059" y="495814"/>
                  </a:lnTo>
                  <a:lnTo>
                    <a:pt x="4128064" y="492180"/>
                  </a:lnTo>
                  <a:lnTo>
                    <a:pt x="4228069" y="487191"/>
                  </a:lnTo>
                  <a:lnTo>
                    <a:pt x="4328074" y="481582"/>
                  </a:lnTo>
                  <a:lnTo>
                    <a:pt x="4428079" y="474880"/>
                  </a:lnTo>
                  <a:lnTo>
                    <a:pt x="4528084" y="466465"/>
                  </a:lnTo>
                  <a:lnTo>
                    <a:pt x="4628089" y="455791"/>
                  </a:lnTo>
                  <a:lnTo>
                    <a:pt x="4728094" y="442383"/>
                  </a:lnTo>
                  <a:lnTo>
                    <a:pt x="4828098" y="426679"/>
                  </a:lnTo>
                  <a:lnTo>
                    <a:pt x="4928103" y="408895"/>
                  </a:lnTo>
                  <a:lnTo>
                    <a:pt x="5028108" y="388913"/>
                  </a:lnTo>
                  <a:lnTo>
                    <a:pt x="5128113" y="366620"/>
                  </a:lnTo>
                  <a:lnTo>
                    <a:pt x="5228118" y="341926"/>
                  </a:lnTo>
                  <a:lnTo>
                    <a:pt x="5328123" y="314767"/>
                  </a:lnTo>
                  <a:lnTo>
                    <a:pt x="5428128" y="285110"/>
                  </a:lnTo>
                  <a:lnTo>
                    <a:pt x="5528132" y="252947"/>
                  </a:lnTo>
                  <a:lnTo>
                    <a:pt x="5628137" y="218291"/>
                  </a:lnTo>
                  <a:lnTo>
                    <a:pt x="5728142" y="181168"/>
                  </a:lnTo>
                  <a:lnTo>
                    <a:pt x="5828147" y="141612"/>
                  </a:lnTo>
                  <a:lnTo>
                    <a:pt x="5928152" y="99659"/>
                  </a:lnTo>
                  <a:lnTo>
                    <a:pt x="6028157" y="55348"/>
                  </a:lnTo>
                  <a:lnTo>
                    <a:pt x="6128162" y="8717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941876" y="4988515"/>
              <a:ext cx="6145984" cy="346780"/>
            </a:xfrm>
            <a:custGeom>
              <a:avLst/>
              <a:pathLst>
                <a:path w="6145984" h="346780">
                  <a:moveTo>
                    <a:pt x="6145984" y="0"/>
                  </a:moveTo>
                  <a:lnTo>
                    <a:pt x="6128162" y="2947"/>
                  </a:lnTo>
                  <a:lnTo>
                    <a:pt x="6028157" y="19163"/>
                  </a:lnTo>
                  <a:lnTo>
                    <a:pt x="5928152" y="35076"/>
                  </a:lnTo>
                  <a:lnTo>
                    <a:pt x="5828147" y="50709"/>
                  </a:lnTo>
                  <a:lnTo>
                    <a:pt x="5728142" y="66082"/>
                  </a:lnTo>
                  <a:lnTo>
                    <a:pt x="5628137" y="81218"/>
                  </a:lnTo>
                  <a:lnTo>
                    <a:pt x="5528132" y="96132"/>
                  </a:lnTo>
                  <a:lnTo>
                    <a:pt x="5428128" y="110835"/>
                  </a:lnTo>
                  <a:lnTo>
                    <a:pt x="5328123" y="125323"/>
                  </a:lnTo>
                  <a:lnTo>
                    <a:pt x="5228118" y="139572"/>
                  </a:lnTo>
                  <a:lnTo>
                    <a:pt x="5128113" y="153533"/>
                  </a:lnTo>
                  <a:lnTo>
                    <a:pt x="5028108" y="167124"/>
                  </a:lnTo>
                  <a:lnTo>
                    <a:pt x="4928103" y="180240"/>
                  </a:lnTo>
                  <a:lnTo>
                    <a:pt x="4828098" y="192751"/>
                  </a:lnTo>
                  <a:lnTo>
                    <a:pt x="4728094" y="204522"/>
                  </a:lnTo>
                  <a:lnTo>
                    <a:pt x="4628089" y="215028"/>
                  </a:lnTo>
                  <a:lnTo>
                    <a:pt x="4528084" y="223563"/>
                  </a:lnTo>
                  <a:lnTo>
                    <a:pt x="4428079" y="230641"/>
                  </a:lnTo>
                  <a:lnTo>
                    <a:pt x="4328074" y="236787"/>
                  </a:lnTo>
                  <a:lnTo>
                    <a:pt x="4228069" y="242451"/>
                  </a:lnTo>
                  <a:lnTo>
                    <a:pt x="4128064" y="247648"/>
                  </a:lnTo>
                  <a:lnTo>
                    <a:pt x="4028059" y="250839"/>
                  </a:lnTo>
                  <a:lnTo>
                    <a:pt x="3928055" y="252540"/>
                  </a:lnTo>
                  <a:lnTo>
                    <a:pt x="3828050" y="253569"/>
                  </a:lnTo>
                  <a:lnTo>
                    <a:pt x="3728045" y="254527"/>
                  </a:lnTo>
                  <a:lnTo>
                    <a:pt x="3628040" y="255738"/>
                  </a:lnTo>
                  <a:lnTo>
                    <a:pt x="3528035" y="257300"/>
                  </a:lnTo>
                  <a:lnTo>
                    <a:pt x="3428030" y="258413"/>
                  </a:lnTo>
                  <a:lnTo>
                    <a:pt x="3328025" y="258987"/>
                  </a:lnTo>
                  <a:lnTo>
                    <a:pt x="3228021" y="260126"/>
                  </a:lnTo>
                  <a:lnTo>
                    <a:pt x="3128016" y="261657"/>
                  </a:lnTo>
                  <a:lnTo>
                    <a:pt x="3028011" y="262785"/>
                  </a:lnTo>
                  <a:lnTo>
                    <a:pt x="2928006" y="264148"/>
                  </a:lnTo>
                  <a:lnTo>
                    <a:pt x="2828001" y="265994"/>
                  </a:lnTo>
                  <a:lnTo>
                    <a:pt x="2727996" y="267896"/>
                  </a:lnTo>
                  <a:lnTo>
                    <a:pt x="2627991" y="268662"/>
                  </a:lnTo>
                  <a:lnTo>
                    <a:pt x="2527987" y="267424"/>
                  </a:lnTo>
                  <a:lnTo>
                    <a:pt x="2427982" y="265615"/>
                  </a:lnTo>
                  <a:lnTo>
                    <a:pt x="2327977" y="263997"/>
                  </a:lnTo>
                  <a:lnTo>
                    <a:pt x="2227972" y="262636"/>
                  </a:lnTo>
                  <a:lnTo>
                    <a:pt x="2127967" y="261171"/>
                  </a:lnTo>
                  <a:lnTo>
                    <a:pt x="2027962" y="259792"/>
                  </a:lnTo>
                  <a:lnTo>
                    <a:pt x="1927957" y="258685"/>
                  </a:lnTo>
                  <a:lnTo>
                    <a:pt x="1827953" y="257908"/>
                  </a:lnTo>
                  <a:lnTo>
                    <a:pt x="1727948" y="257446"/>
                  </a:lnTo>
                  <a:lnTo>
                    <a:pt x="1627943" y="257237"/>
                  </a:lnTo>
                  <a:lnTo>
                    <a:pt x="1527938" y="257241"/>
                  </a:lnTo>
                  <a:lnTo>
                    <a:pt x="1427933" y="257615"/>
                  </a:lnTo>
                  <a:lnTo>
                    <a:pt x="1327928" y="258454"/>
                  </a:lnTo>
                  <a:lnTo>
                    <a:pt x="1227923" y="259831"/>
                  </a:lnTo>
                  <a:lnTo>
                    <a:pt x="1127919" y="261830"/>
                  </a:lnTo>
                  <a:lnTo>
                    <a:pt x="1027914" y="264542"/>
                  </a:lnTo>
                  <a:lnTo>
                    <a:pt x="927909" y="268052"/>
                  </a:lnTo>
                  <a:lnTo>
                    <a:pt x="827904" y="272437"/>
                  </a:lnTo>
                  <a:lnTo>
                    <a:pt x="727899" y="277757"/>
                  </a:lnTo>
                  <a:lnTo>
                    <a:pt x="627894" y="284055"/>
                  </a:lnTo>
                  <a:lnTo>
                    <a:pt x="527889" y="291360"/>
                  </a:lnTo>
                  <a:lnTo>
                    <a:pt x="427885" y="299682"/>
                  </a:lnTo>
                  <a:lnTo>
                    <a:pt x="327880" y="309024"/>
                  </a:lnTo>
                  <a:lnTo>
                    <a:pt x="227875" y="319379"/>
                  </a:lnTo>
                  <a:lnTo>
                    <a:pt x="127870" y="330733"/>
                  </a:lnTo>
                  <a:lnTo>
                    <a:pt x="27865" y="343072"/>
                  </a:lnTo>
                  <a:lnTo>
                    <a:pt x="0" y="34678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941876" y="4810760"/>
              <a:ext cx="6145984" cy="393613"/>
            </a:xfrm>
            <a:custGeom>
              <a:avLst/>
              <a:pathLst>
                <a:path w="6145984" h="393613">
                  <a:moveTo>
                    <a:pt x="0" y="369743"/>
                  </a:moveTo>
                  <a:lnTo>
                    <a:pt x="27865" y="369610"/>
                  </a:lnTo>
                  <a:lnTo>
                    <a:pt x="127870" y="369231"/>
                  </a:lnTo>
                  <a:lnTo>
                    <a:pt x="227875" y="368954"/>
                  </a:lnTo>
                  <a:lnTo>
                    <a:pt x="327880" y="368780"/>
                  </a:lnTo>
                  <a:lnTo>
                    <a:pt x="427885" y="368713"/>
                  </a:lnTo>
                  <a:lnTo>
                    <a:pt x="527889" y="368755"/>
                  </a:lnTo>
                  <a:lnTo>
                    <a:pt x="627894" y="368908"/>
                  </a:lnTo>
                  <a:lnTo>
                    <a:pt x="727899" y="369176"/>
                  </a:lnTo>
                  <a:lnTo>
                    <a:pt x="827904" y="369559"/>
                  </a:lnTo>
                  <a:lnTo>
                    <a:pt x="927909" y="370062"/>
                  </a:lnTo>
                  <a:lnTo>
                    <a:pt x="1027914" y="370685"/>
                  </a:lnTo>
                  <a:lnTo>
                    <a:pt x="1127919" y="371433"/>
                  </a:lnTo>
                  <a:lnTo>
                    <a:pt x="1227923" y="372307"/>
                  </a:lnTo>
                  <a:lnTo>
                    <a:pt x="1327928" y="373311"/>
                  </a:lnTo>
                  <a:lnTo>
                    <a:pt x="1427933" y="374445"/>
                  </a:lnTo>
                  <a:lnTo>
                    <a:pt x="1527938" y="375714"/>
                  </a:lnTo>
                  <a:lnTo>
                    <a:pt x="1627943" y="377131"/>
                  </a:lnTo>
                  <a:lnTo>
                    <a:pt x="1727948" y="378717"/>
                  </a:lnTo>
                  <a:lnTo>
                    <a:pt x="1827953" y="380430"/>
                  </a:lnTo>
                  <a:lnTo>
                    <a:pt x="1927957" y="382221"/>
                  </a:lnTo>
                  <a:lnTo>
                    <a:pt x="2027962" y="384041"/>
                  </a:lnTo>
                  <a:lnTo>
                    <a:pt x="2127967" y="385842"/>
                  </a:lnTo>
                  <a:lnTo>
                    <a:pt x="2227972" y="387613"/>
                  </a:lnTo>
                  <a:lnTo>
                    <a:pt x="2327977" y="389472"/>
                  </a:lnTo>
                  <a:lnTo>
                    <a:pt x="2427982" y="391246"/>
                  </a:lnTo>
                  <a:lnTo>
                    <a:pt x="2527987" y="392714"/>
                  </a:lnTo>
                  <a:lnTo>
                    <a:pt x="2627991" y="393613"/>
                  </a:lnTo>
                  <a:lnTo>
                    <a:pt x="2727996" y="392958"/>
                  </a:lnTo>
                  <a:lnTo>
                    <a:pt x="2828001" y="390983"/>
                  </a:lnTo>
                  <a:lnTo>
                    <a:pt x="2928006" y="388434"/>
                  </a:lnTo>
                  <a:lnTo>
                    <a:pt x="3028011" y="386060"/>
                  </a:lnTo>
                  <a:lnTo>
                    <a:pt x="3128016" y="384537"/>
                  </a:lnTo>
                  <a:lnTo>
                    <a:pt x="3228021" y="383355"/>
                  </a:lnTo>
                  <a:lnTo>
                    <a:pt x="3328025" y="382132"/>
                  </a:lnTo>
                  <a:lnTo>
                    <a:pt x="3428030" y="380733"/>
                  </a:lnTo>
                  <a:lnTo>
                    <a:pt x="3528035" y="379027"/>
                  </a:lnTo>
                  <a:lnTo>
                    <a:pt x="3628040" y="377708"/>
                  </a:lnTo>
                  <a:lnTo>
                    <a:pt x="3728045" y="376987"/>
                  </a:lnTo>
                  <a:lnTo>
                    <a:pt x="3828050" y="376355"/>
                  </a:lnTo>
                  <a:lnTo>
                    <a:pt x="3928055" y="375304"/>
                  </a:lnTo>
                  <a:lnTo>
                    <a:pt x="4028059" y="373327"/>
                  </a:lnTo>
                  <a:lnTo>
                    <a:pt x="4128064" y="369914"/>
                  </a:lnTo>
                  <a:lnTo>
                    <a:pt x="4228069" y="364821"/>
                  </a:lnTo>
                  <a:lnTo>
                    <a:pt x="4328074" y="359185"/>
                  </a:lnTo>
                  <a:lnTo>
                    <a:pt x="4428079" y="352761"/>
                  </a:lnTo>
                  <a:lnTo>
                    <a:pt x="4528084" y="345014"/>
                  </a:lnTo>
                  <a:lnTo>
                    <a:pt x="4628089" y="335410"/>
                  </a:lnTo>
                  <a:lnTo>
                    <a:pt x="4728094" y="323452"/>
                  </a:lnTo>
                  <a:lnTo>
                    <a:pt x="4828098" y="309715"/>
                  </a:lnTo>
                  <a:lnTo>
                    <a:pt x="4928103" y="294567"/>
                  </a:lnTo>
                  <a:lnTo>
                    <a:pt x="5028108" y="278018"/>
                  </a:lnTo>
                  <a:lnTo>
                    <a:pt x="5128113" y="260076"/>
                  </a:lnTo>
                  <a:lnTo>
                    <a:pt x="5228118" y="240749"/>
                  </a:lnTo>
                  <a:lnTo>
                    <a:pt x="5328123" y="220045"/>
                  </a:lnTo>
                  <a:lnTo>
                    <a:pt x="5428128" y="197973"/>
                  </a:lnTo>
                  <a:lnTo>
                    <a:pt x="5528132" y="174540"/>
                  </a:lnTo>
                  <a:lnTo>
                    <a:pt x="5628137" y="149755"/>
                  </a:lnTo>
                  <a:lnTo>
                    <a:pt x="5728142" y="123625"/>
                  </a:lnTo>
                  <a:lnTo>
                    <a:pt x="5828147" y="96160"/>
                  </a:lnTo>
                  <a:lnTo>
                    <a:pt x="5928152" y="67367"/>
                  </a:lnTo>
                  <a:lnTo>
                    <a:pt x="6028157" y="37255"/>
                  </a:lnTo>
                  <a:lnTo>
                    <a:pt x="6128162" y="5832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g28"/>
            <p:cNvSpPr/>
            <p:nvPr/>
          </p:nvSpPr>
          <p:spPr>
            <a:xfrm>
              <a:off x="941876" y="3959196"/>
              <a:ext cx="6145984" cy="1435078"/>
            </a:xfrm>
            <a:custGeom>
              <a:avLst/>
              <a:pathLst>
                <a:path w="6145984" h="1435078">
                  <a:moveTo>
                    <a:pt x="0" y="913897"/>
                  </a:moveTo>
                  <a:lnTo>
                    <a:pt x="27865" y="918721"/>
                  </a:lnTo>
                  <a:lnTo>
                    <a:pt x="127870" y="934509"/>
                  </a:lnTo>
                  <a:lnTo>
                    <a:pt x="227875" y="948732"/>
                  </a:lnTo>
                  <a:lnTo>
                    <a:pt x="327880" y="961359"/>
                  </a:lnTo>
                  <a:lnTo>
                    <a:pt x="427885" y="972365"/>
                  </a:lnTo>
                  <a:lnTo>
                    <a:pt x="527889" y="981737"/>
                  </a:lnTo>
                  <a:lnTo>
                    <a:pt x="627894" y="989480"/>
                  </a:lnTo>
                  <a:lnTo>
                    <a:pt x="727899" y="995625"/>
                  </a:lnTo>
                  <a:lnTo>
                    <a:pt x="827904" y="1000234"/>
                  </a:lnTo>
                  <a:lnTo>
                    <a:pt x="927909" y="1003403"/>
                  </a:lnTo>
                  <a:lnTo>
                    <a:pt x="1027914" y="1005269"/>
                  </a:lnTo>
                  <a:lnTo>
                    <a:pt x="1127919" y="1005999"/>
                  </a:lnTo>
                  <a:lnTo>
                    <a:pt x="1227923" y="1005785"/>
                  </a:lnTo>
                  <a:lnTo>
                    <a:pt x="1327928" y="1004827"/>
                  </a:lnTo>
                  <a:lnTo>
                    <a:pt x="1427933" y="1003313"/>
                  </a:lnTo>
                  <a:lnTo>
                    <a:pt x="1527938" y="1001406"/>
                  </a:lnTo>
                  <a:lnTo>
                    <a:pt x="1627943" y="999530"/>
                  </a:lnTo>
                  <a:lnTo>
                    <a:pt x="1727948" y="998646"/>
                  </a:lnTo>
                  <a:lnTo>
                    <a:pt x="1827953" y="998339"/>
                  </a:lnTo>
                  <a:lnTo>
                    <a:pt x="1927957" y="998072"/>
                  </a:lnTo>
                  <a:lnTo>
                    <a:pt x="2027962" y="997405"/>
                  </a:lnTo>
                  <a:lnTo>
                    <a:pt x="2127967" y="996068"/>
                  </a:lnTo>
                  <a:lnTo>
                    <a:pt x="2227972" y="994550"/>
                  </a:lnTo>
                  <a:lnTo>
                    <a:pt x="2327977" y="995412"/>
                  </a:lnTo>
                  <a:lnTo>
                    <a:pt x="2427982" y="996676"/>
                  </a:lnTo>
                  <a:lnTo>
                    <a:pt x="2527987" y="996695"/>
                  </a:lnTo>
                  <a:lnTo>
                    <a:pt x="2627991" y="995439"/>
                  </a:lnTo>
                  <a:lnTo>
                    <a:pt x="2727996" y="996725"/>
                  </a:lnTo>
                  <a:lnTo>
                    <a:pt x="2828001" y="999404"/>
                  </a:lnTo>
                  <a:lnTo>
                    <a:pt x="2928006" y="1000971"/>
                  </a:lnTo>
                  <a:lnTo>
                    <a:pt x="3028011" y="1000595"/>
                  </a:lnTo>
                  <a:lnTo>
                    <a:pt x="3128016" y="999236"/>
                  </a:lnTo>
                  <a:lnTo>
                    <a:pt x="3228021" y="1001628"/>
                  </a:lnTo>
                  <a:lnTo>
                    <a:pt x="3328025" y="1004427"/>
                  </a:lnTo>
                  <a:lnTo>
                    <a:pt x="3428030" y="1004076"/>
                  </a:lnTo>
                  <a:lnTo>
                    <a:pt x="3528035" y="999852"/>
                  </a:lnTo>
                  <a:lnTo>
                    <a:pt x="3628040" y="994760"/>
                  </a:lnTo>
                  <a:lnTo>
                    <a:pt x="3728045" y="989580"/>
                  </a:lnTo>
                  <a:lnTo>
                    <a:pt x="3828050" y="982756"/>
                  </a:lnTo>
                  <a:lnTo>
                    <a:pt x="3928055" y="973232"/>
                  </a:lnTo>
                  <a:lnTo>
                    <a:pt x="4028059" y="960561"/>
                  </a:lnTo>
                  <a:lnTo>
                    <a:pt x="4128064" y="944766"/>
                  </a:lnTo>
                  <a:lnTo>
                    <a:pt x="4228069" y="925969"/>
                  </a:lnTo>
                  <a:lnTo>
                    <a:pt x="4328074" y="904159"/>
                  </a:lnTo>
                  <a:lnTo>
                    <a:pt x="4428079" y="879346"/>
                  </a:lnTo>
                  <a:lnTo>
                    <a:pt x="4528084" y="851707"/>
                  </a:lnTo>
                  <a:lnTo>
                    <a:pt x="4628089" y="821576"/>
                  </a:lnTo>
                  <a:lnTo>
                    <a:pt x="4728094" y="789359"/>
                  </a:lnTo>
                  <a:lnTo>
                    <a:pt x="4828098" y="755040"/>
                  </a:lnTo>
                  <a:lnTo>
                    <a:pt x="4928103" y="718291"/>
                  </a:lnTo>
                  <a:lnTo>
                    <a:pt x="5028108" y="678800"/>
                  </a:lnTo>
                  <a:lnTo>
                    <a:pt x="5128113" y="636267"/>
                  </a:lnTo>
                  <a:lnTo>
                    <a:pt x="5228118" y="590441"/>
                  </a:lnTo>
                  <a:lnTo>
                    <a:pt x="5328123" y="541128"/>
                  </a:lnTo>
                  <a:lnTo>
                    <a:pt x="5428128" y="488202"/>
                  </a:lnTo>
                  <a:lnTo>
                    <a:pt x="5528132" y="431595"/>
                  </a:lnTo>
                  <a:lnTo>
                    <a:pt x="5628137" y="371280"/>
                  </a:lnTo>
                  <a:lnTo>
                    <a:pt x="5728142" y="307261"/>
                  </a:lnTo>
                  <a:lnTo>
                    <a:pt x="5828147" y="239558"/>
                  </a:lnTo>
                  <a:lnTo>
                    <a:pt x="5928152" y="168200"/>
                  </a:lnTo>
                  <a:lnTo>
                    <a:pt x="6028157" y="93217"/>
                  </a:lnTo>
                  <a:lnTo>
                    <a:pt x="6128162" y="14639"/>
                  </a:lnTo>
                  <a:lnTo>
                    <a:pt x="6145984" y="0"/>
                  </a:lnTo>
                  <a:lnTo>
                    <a:pt x="6145984" y="778705"/>
                  </a:lnTo>
                  <a:lnTo>
                    <a:pt x="6128162" y="780706"/>
                  </a:lnTo>
                  <a:lnTo>
                    <a:pt x="6028157" y="792663"/>
                  </a:lnTo>
                  <a:lnTo>
                    <a:pt x="5928152" y="805445"/>
                  </a:lnTo>
                  <a:lnTo>
                    <a:pt x="5828147" y="819151"/>
                  </a:lnTo>
                  <a:lnTo>
                    <a:pt x="5728142" y="833884"/>
                  </a:lnTo>
                  <a:lnTo>
                    <a:pt x="5628137" y="849741"/>
                  </a:lnTo>
                  <a:lnTo>
                    <a:pt x="5528132" y="866815"/>
                  </a:lnTo>
                  <a:lnTo>
                    <a:pt x="5428128" y="885179"/>
                  </a:lnTo>
                  <a:lnTo>
                    <a:pt x="5328123" y="904878"/>
                  </a:lnTo>
                  <a:lnTo>
                    <a:pt x="5228118" y="925913"/>
                  </a:lnTo>
                  <a:lnTo>
                    <a:pt x="5128113" y="948228"/>
                  </a:lnTo>
                  <a:lnTo>
                    <a:pt x="5028108" y="971703"/>
                  </a:lnTo>
                  <a:lnTo>
                    <a:pt x="4928103" y="996154"/>
                  </a:lnTo>
                  <a:lnTo>
                    <a:pt x="4828098" y="1021353"/>
                  </a:lnTo>
                  <a:lnTo>
                    <a:pt x="4728094" y="1047058"/>
                  </a:lnTo>
                  <a:lnTo>
                    <a:pt x="4628089" y="1072918"/>
                  </a:lnTo>
                  <a:lnTo>
                    <a:pt x="4528084" y="1098363"/>
                  </a:lnTo>
                  <a:lnTo>
                    <a:pt x="4428079" y="1123073"/>
                  </a:lnTo>
                  <a:lnTo>
                    <a:pt x="4328074" y="1146668"/>
                  </a:lnTo>
                  <a:lnTo>
                    <a:pt x="4228069" y="1168601"/>
                  </a:lnTo>
                  <a:lnTo>
                    <a:pt x="4128064" y="1187852"/>
                  </a:lnTo>
                  <a:lnTo>
                    <a:pt x="4028059" y="1202676"/>
                  </a:lnTo>
                  <a:lnTo>
                    <a:pt x="3928055" y="1214136"/>
                  </a:lnTo>
                  <a:lnTo>
                    <a:pt x="3828050" y="1223561"/>
                  </a:lnTo>
                  <a:lnTo>
                    <a:pt x="3728045" y="1231814"/>
                  </a:lnTo>
                  <a:lnTo>
                    <a:pt x="3628040" y="1239143"/>
                  </a:lnTo>
                  <a:lnTo>
                    <a:pt x="3528035" y="1245299"/>
                  </a:lnTo>
                  <a:lnTo>
                    <a:pt x="3428030" y="1246924"/>
                  </a:lnTo>
                  <a:lnTo>
                    <a:pt x="3328025" y="1243663"/>
                  </a:lnTo>
                  <a:lnTo>
                    <a:pt x="3228021" y="1240499"/>
                  </a:lnTo>
                  <a:lnTo>
                    <a:pt x="3128016" y="1239634"/>
                  </a:lnTo>
                  <a:lnTo>
                    <a:pt x="3028011" y="1239259"/>
                  </a:lnTo>
                  <a:lnTo>
                    <a:pt x="2928006" y="1235208"/>
                  </a:lnTo>
                  <a:lnTo>
                    <a:pt x="2828001" y="1230562"/>
                  </a:lnTo>
                  <a:lnTo>
                    <a:pt x="2727996" y="1227560"/>
                  </a:lnTo>
                  <a:lnTo>
                    <a:pt x="2627991" y="1226764"/>
                  </a:lnTo>
                  <a:lnTo>
                    <a:pt x="2527987" y="1226534"/>
                  </a:lnTo>
                  <a:lnTo>
                    <a:pt x="2427982" y="1225022"/>
                  </a:lnTo>
                  <a:lnTo>
                    <a:pt x="2327977" y="1224443"/>
                  </a:lnTo>
                  <a:lnTo>
                    <a:pt x="2227972" y="1225757"/>
                  </a:lnTo>
                  <a:lnTo>
                    <a:pt x="2127967" y="1228617"/>
                  </a:lnTo>
                  <a:lnTo>
                    <a:pt x="2027962" y="1231807"/>
                  </a:lnTo>
                  <a:lnTo>
                    <a:pt x="1927957" y="1235594"/>
                  </a:lnTo>
                  <a:lnTo>
                    <a:pt x="1827953" y="1240302"/>
                  </a:lnTo>
                  <a:lnTo>
                    <a:pt x="1727948" y="1246088"/>
                  </a:lnTo>
                  <a:lnTo>
                    <a:pt x="1627943" y="1253009"/>
                  </a:lnTo>
                  <a:lnTo>
                    <a:pt x="1527938" y="1261106"/>
                  </a:lnTo>
                  <a:lnTo>
                    <a:pt x="1427933" y="1270212"/>
                  </a:lnTo>
                  <a:lnTo>
                    <a:pt x="1327928" y="1280373"/>
                  </a:lnTo>
                  <a:lnTo>
                    <a:pt x="1227923" y="1291756"/>
                  </a:lnTo>
                  <a:lnTo>
                    <a:pt x="1127919" y="1304557"/>
                  </a:lnTo>
                  <a:lnTo>
                    <a:pt x="1027914" y="1318982"/>
                  </a:lnTo>
                  <a:lnTo>
                    <a:pt x="927909" y="1335228"/>
                  </a:lnTo>
                  <a:lnTo>
                    <a:pt x="827904" y="1353469"/>
                  </a:lnTo>
                  <a:lnTo>
                    <a:pt x="727899" y="1373847"/>
                  </a:lnTo>
                  <a:lnTo>
                    <a:pt x="627894" y="1396464"/>
                  </a:lnTo>
                  <a:lnTo>
                    <a:pt x="527889" y="1421390"/>
                  </a:lnTo>
                  <a:lnTo>
                    <a:pt x="477690" y="1435078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941876" y="3959196"/>
              <a:ext cx="6145984" cy="1005999"/>
            </a:xfrm>
            <a:custGeom>
              <a:avLst/>
              <a:pathLst>
                <a:path w="6145984" h="1005999">
                  <a:moveTo>
                    <a:pt x="0" y="913897"/>
                  </a:moveTo>
                  <a:lnTo>
                    <a:pt x="27865" y="918721"/>
                  </a:lnTo>
                  <a:lnTo>
                    <a:pt x="127870" y="934509"/>
                  </a:lnTo>
                  <a:lnTo>
                    <a:pt x="227875" y="948732"/>
                  </a:lnTo>
                  <a:lnTo>
                    <a:pt x="327880" y="961359"/>
                  </a:lnTo>
                  <a:lnTo>
                    <a:pt x="427885" y="972365"/>
                  </a:lnTo>
                  <a:lnTo>
                    <a:pt x="527889" y="981737"/>
                  </a:lnTo>
                  <a:lnTo>
                    <a:pt x="627894" y="989480"/>
                  </a:lnTo>
                  <a:lnTo>
                    <a:pt x="727899" y="995625"/>
                  </a:lnTo>
                  <a:lnTo>
                    <a:pt x="827904" y="1000234"/>
                  </a:lnTo>
                  <a:lnTo>
                    <a:pt x="927909" y="1003403"/>
                  </a:lnTo>
                  <a:lnTo>
                    <a:pt x="1027914" y="1005269"/>
                  </a:lnTo>
                  <a:lnTo>
                    <a:pt x="1127919" y="1005999"/>
                  </a:lnTo>
                  <a:lnTo>
                    <a:pt x="1227923" y="1005785"/>
                  </a:lnTo>
                  <a:lnTo>
                    <a:pt x="1327928" y="1004827"/>
                  </a:lnTo>
                  <a:lnTo>
                    <a:pt x="1427933" y="1003313"/>
                  </a:lnTo>
                  <a:lnTo>
                    <a:pt x="1527938" y="1001406"/>
                  </a:lnTo>
                  <a:lnTo>
                    <a:pt x="1627943" y="999530"/>
                  </a:lnTo>
                  <a:lnTo>
                    <a:pt x="1727948" y="998646"/>
                  </a:lnTo>
                  <a:lnTo>
                    <a:pt x="1827953" y="998339"/>
                  </a:lnTo>
                  <a:lnTo>
                    <a:pt x="1927957" y="998072"/>
                  </a:lnTo>
                  <a:lnTo>
                    <a:pt x="2027962" y="997405"/>
                  </a:lnTo>
                  <a:lnTo>
                    <a:pt x="2127967" y="996068"/>
                  </a:lnTo>
                  <a:lnTo>
                    <a:pt x="2227972" y="994550"/>
                  </a:lnTo>
                  <a:lnTo>
                    <a:pt x="2327977" y="995412"/>
                  </a:lnTo>
                  <a:lnTo>
                    <a:pt x="2427982" y="996676"/>
                  </a:lnTo>
                  <a:lnTo>
                    <a:pt x="2527987" y="996695"/>
                  </a:lnTo>
                  <a:lnTo>
                    <a:pt x="2627991" y="995439"/>
                  </a:lnTo>
                  <a:lnTo>
                    <a:pt x="2727996" y="996725"/>
                  </a:lnTo>
                  <a:lnTo>
                    <a:pt x="2828001" y="999404"/>
                  </a:lnTo>
                  <a:lnTo>
                    <a:pt x="2928006" y="1000971"/>
                  </a:lnTo>
                  <a:lnTo>
                    <a:pt x="3028011" y="1000595"/>
                  </a:lnTo>
                  <a:lnTo>
                    <a:pt x="3128016" y="999236"/>
                  </a:lnTo>
                  <a:lnTo>
                    <a:pt x="3228021" y="1001628"/>
                  </a:lnTo>
                  <a:lnTo>
                    <a:pt x="3328025" y="1004427"/>
                  </a:lnTo>
                  <a:lnTo>
                    <a:pt x="3428030" y="1004076"/>
                  </a:lnTo>
                  <a:lnTo>
                    <a:pt x="3528035" y="999852"/>
                  </a:lnTo>
                  <a:lnTo>
                    <a:pt x="3628040" y="994760"/>
                  </a:lnTo>
                  <a:lnTo>
                    <a:pt x="3728045" y="989580"/>
                  </a:lnTo>
                  <a:lnTo>
                    <a:pt x="3828050" y="982756"/>
                  </a:lnTo>
                  <a:lnTo>
                    <a:pt x="3928055" y="973232"/>
                  </a:lnTo>
                  <a:lnTo>
                    <a:pt x="4028059" y="960561"/>
                  </a:lnTo>
                  <a:lnTo>
                    <a:pt x="4128064" y="944766"/>
                  </a:lnTo>
                  <a:lnTo>
                    <a:pt x="4228069" y="925969"/>
                  </a:lnTo>
                  <a:lnTo>
                    <a:pt x="4328074" y="904159"/>
                  </a:lnTo>
                  <a:lnTo>
                    <a:pt x="4428079" y="879346"/>
                  </a:lnTo>
                  <a:lnTo>
                    <a:pt x="4528084" y="851707"/>
                  </a:lnTo>
                  <a:lnTo>
                    <a:pt x="4628089" y="821576"/>
                  </a:lnTo>
                  <a:lnTo>
                    <a:pt x="4728094" y="789359"/>
                  </a:lnTo>
                  <a:lnTo>
                    <a:pt x="4828098" y="755040"/>
                  </a:lnTo>
                  <a:lnTo>
                    <a:pt x="4928103" y="718291"/>
                  </a:lnTo>
                  <a:lnTo>
                    <a:pt x="5028108" y="678800"/>
                  </a:lnTo>
                  <a:lnTo>
                    <a:pt x="5128113" y="636267"/>
                  </a:lnTo>
                  <a:lnTo>
                    <a:pt x="5228118" y="590441"/>
                  </a:lnTo>
                  <a:lnTo>
                    <a:pt x="5328123" y="541128"/>
                  </a:lnTo>
                  <a:lnTo>
                    <a:pt x="5428128" y="488202"/>
                  </a:lnTo>
                  <a:lnTo>
                    <a:pt x="5528132" y="431595"/>
                  </a:lnTo>
                  <a:lnTo>
                    <a:pt x="5628137" y="371280"/>
                  </a:lnTo>
                  <a:lnTo>
                    <a:pt x="5728142" y="307261"/>
                  </a:lnTo>
                  <a:lnTo>
                    <a:pt x="5828147" y="239558"/>
                  </a:lnTo>
                  <a:lnTo>
                    <a:pt x="5928152" y="168200"/>
                  </a:lnTo>
                  <a:lnTo>
                    <a:pt x="6028157" y="93217"/>
                  </a:lnTo>
                  <a:lnTo>
                    <a:pt x="6128162" y="14639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1419567" y="4737902"/>
              <a:ext cx="5668293" cy="656373"/>
            </a:xfrm>
            <a:custGeom>
              <a:avLst/>
              <a:pathLst>
                <a:path w="5668293" h="656373">
                  <a:moveTo>
                    <a:pt x="5668293" y="0"/>
                  </a:moveTo>
                  <a:lnTo>
                    <a:pt x="5650471" y="2001"/>
                  </a:lnTo>
                  <a:lnTo>
                    <a:pt x="5550466" y="13958"/>
                  </a:lnTo>
                  <a:lnTo>
                    <a:pt x="5450461" y="26739"/>
                  </a:lnTo>
                  <a:lnTo>
                    <a:pt x="5350456" y="40446"/>
                  </a:lnTo>
                  <a:lnTo>
                    <a:pt x="5250451" y="55178"/>
                  </a:lnTo>
                  <a:lnTo>
                    <a:pt x="5150446" y="71036"/>
                  </a:lnTo>
                  <a:lnTo>
                    <a:pt x="5050441" y="88110"/>
                  </a:lnTo>
                  <a:lnTo>
                    <a:pt x="4950437" y="106474"/>
                  </a:lnTo>
                  <a:lnTo>
                    <a:pt x="4850432" y="126172"/>
                  </a:lnTo>
                  <a:lnTo>
                    <a:pt x="4750427" y="147207"/>
                  </a:lnTo>
                  <a:lnTo>
                    <a:pt x="4650422" y="169523"/>
                  </a:lnTo>
                  <a:lnTo>
                    <a:pt x="4550417" y="192997"/>
                  </a:lnTo>
                  <a:lnTo>
                    <a:pt x="4450412" y="217448"/>
                  </a:lnTo>
                  <a:lnTo>
                    <a:pt x="4350407" y="242647"/>
                  </a:lnTo>
                  <a:lnTo>
                    <a:pt x="4250403" y="268353"/>
                  </a:lnTo>
                  <a:lnTo>
                    <a:pt x="4150398" y="294213"/>
                  </a:lnTo>
                  <a:lnTo>
                    <a:pt x="4050393" y="319657"/>
                  </a:lnTo>
                  <a:lnTo>
                    <a:pt x="3950388" y="344368"/>
                  </a:lnTo>
                  <a:lnTo>
                    <a:pt x="3850383" y="367962"/>
                  </a:lnTo>
                  <a:lnTo>
                    <a:pt x="3750378" y="389895"/>
                  </a:lnTo>
                  <a:lnTo>
                    <a:pt x="3650373" y="409147"/>
                  </a:lnTo>
                  <a:lnTo>
                    <a:pt x="3550369" y="423970"/>
                  </a:lnTo>
                  <a:lnTo>
                    <a:pt x="3450364" y="435430"/>
                  </a:lnTo>
                  <a:lnTo>
                    <a:pt x="3350359" y="444856"/>
                  </a:lnTo>
                  <a:lnTo>
                    <a:pt x="3250354" y="453108"/>
                  </a:lnTo>
                  <a:lnTo>
                    <a:pt x="3150349" y="460437"/>
                  </a:lnTo>
                  <a:lnTo>
                    <a:pt x="3050344" y="466594"/>
                  </a:lnTo>
                  <a:lnTo>
                    <a:pt x="2950339" y="468219"/>
                  </a:lnTo>
                  <a:lnTo>
                    <a:pt x="2850334" y="464957"/>
                  </a:lnTo>
                  <a:lnTo>
                    <a:pt x="2750330" y="461794"/>
                  </a:lnTo>
                  <a:lnTo>
                    <a:pt x="2650325" y="460928"/>
                  </a:lnTo>
                  <a:lnTo>
                    <a:pt x="2550320" y="460554"/>
                  </a:lnTo>
                  <a:lnTo>
                    <a:pt x="2450315" y="456503"/>
                  </a:lnTo>
                  <a:lnTo>
                    <a:pt x="2350310" y="451857"/>
                  </a:lnTo>
                  <a:lnTo>
                    <a:pt x="2250305" y="448855"/>
                  </a:lnTo>
                  <a:lnTo>
                    <a:pt x="2150300" y="448058"/>
                  </a:lnTo>
                  <a:lnTo>
                    <a:pt x="2050296" y="447828"/>
                  </a:lnTo>
                  <a:lnTo>
                    <a:pt x="1950291" y="446316"/>
                  </a:lnTo>
                  <a:lnTo>
                    <a:pt x="1850286" y="445737"/>
                  </a:lnTo>
                  <a:lnTo>
                    <a:pt x="1750281" y="447052"/>
                  </a:lnTo>
                  <a:lnTo>
                    <a:pt x="1650276" y="449912"/>
                  </a:lnTo>
                  <a:lnTo>
                    <a:pt x="1550271" y="453101"/>
                  </a:lnTo>
                  <a:lnTo>
                    <a:pt x="1450266" y="456888"/>
                  </a:lnTo>
                  <a:lnTo>
                    <a:pt x="1350262" y="461597"/>
                  </a:lnTo>
                  <a:lnTo>
                    <a:pt x="1250257" y="467382"/>
                  </a:lnTo>
                  <a:lnTo>
                    <a:pt x="1150252" y="474304"/>
                  </a:lnTo>
                  <a:lnTo>
                    <a:pt x="1050247" y="482401"/>
                  </a:lnTo>
                  <a:lnTo>
                    <a:pt x="950242" y="491507"/>
                  </a:lnTo>
                  <a:lnTo>
                    <a:pt x="850237" y="501667"/>
                  </a:lnTo>
                  <a:lnTo>
                    <a:pt x="750232" y="513051"/>
                  </a:lnTo>
                  <a:lnTo>
                    <a:pt x="650228" y="525852"/>
                  </a:lnTo>
                  <a:lnTo>
                    <a:pt x="550223" y="540277"/>
                  </a:lnTo>
                  <a:lnTo>
                    <a:pt x="450218" y="556523"/>
                  </a:lnTo>
                  <a:lnTo>
                    <a:pt x="350213" y="574764"/>
                  </a:lnTo>
                  <a:lnTo>
                    <a:pt x="250208" y="595141"/>
                  </a:lnTo>
                  <a:lnTo>
                    <a:pt x="150203" y="617759"/>
                  </a:lnTo>
                  <a:lnTo>
                    <a:pt x="50198" y="642684"/>
                  </a:lnTo>
                  <a:lnTo>
                    <a:pt x="0" y="656373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941876" y="4348549"/>
              <a:ext cx="6145984" cy="863600"/>
            </a:xfrm>
            <a:custGeom>
              <a:avLst/>
              <a:pathLst>
                <a:path w="6145984" h="863600">
                  <a:moveTo>
                    <a:pt x="0" y="863600"/>
                  </a:moveTo>
                  <a:lnTo>
                    <a:pt x="27865" y="860595"/>
                  </a:lnTo>
                  <a:lnTo>
                    <a:pt x="127870" y="850184"/>
                  </a:lnTo>
                  <a:lnTo>
                    <a:pt x="227875" y="840143"/>
                  </a:lnTo>
                  <a:lnTo>
                    <a:pt x="327880" y="830470"/>
                  </a:lnTo>
                  <a:lnTo>
                    <a:pt x="427885" y="821160"/>
                  </a:lnTo>
                  <a:lnTo>
                    <a:pt x="527889" y="812211"/>
                  </a:lnTo>
                  <a:lnTo>
                    <a:pt x="627894" y="803620"/>
                  </a:lnTo>
                  <a:lnTo>
                    <a:pt x="727899" y="795383"/>
                  </a:lnTo>
                  <a:lnTo>
                    <a:pt x="827904" y="787499"/>
                  </a:lnTo>
                  <a:lnTo>
                    <a:pt x="927909" y="779963"/>
                  </a:lnTo>
                  <a:lnTo>
                    <a:pt x="1027914" y="772773"/>
                  </a:lnTo>
                  <a:lnTo>
                    <a:pt x="1127919" y="765926"/>
                  </a:lnTo>
                  <a:lnTo>
                    <a:pt x="1227923" y="759418"/>
                  </a:lnTo>
                  <a:lnTo>
                    <a:pt x="1327928" y="753247"/>
                  </a:lnTo>
                  <a:lnTo>
                    <a:pt x="1427933" y="747410"/>
                  </a:lnTo>
                  <a:lnTo>
                    <a:pt x="1527938" y="741903"/>
                  </a:lnTo>
                  <a:lnTo>
                    <a:pt x="1627943" y="736917"/>
                  </a:lnTo>
                  <a:lnTo>
                    <a:pt x="1727948" y="733014"/>
                  </a:lnTo>
                  <a:lnTo>
                    <a:pt x="1827953" y="729968"/>
                  </a:lnTo>
                  <a:lnTo>
                    <a:pt x="1927957" y="727480"/>
                  </a:lnTo>
                  <a:lnTo>
                    <a:pt x="2027962" y="725253"/>
                  </a:lnTo>
                  <a:lnTo>
                    <a:pt x="2127967" y="722990"/>
                  </a:lnTo>
                  <a:lnTo>
                    <a:pt x="2227972" y="720801"/>
                  </a:lnTo>
                  <a:lnTo>
                    <a:pt x="2327977" y="720575"/>
                  </a:lnTo>
                  <a:lnTo>
                    <a:pt x="2427982" y="721496"/>
                  </a:lnTo>
                  <a:lnTo>
                    <a:pt x="2527987" y="722262"/>
                  </a:lnTo>
                  <a:lnTo>
                    <a:pt x="2627991" y="721748"/>
                  </a:lnTo>
                  <a:lnTo>
                    <a:pt x="2727996" y="722790"/>
                  </a:lnTo>
                  <a:lnTo>
                    <a:pt x="2828001" y="725631"/>
                  </a:lnTo>
                  <a:lnTo>
                    <a:pt x="2928006" y="728737"/>
                  </a:lnTo>
                  <a:lnTo>
                    <a:pt x="3028011" y="730574"/>
                  </a:lnTo>
                  <a:lnTo>
                    <a:pt x="3128016" y="730082"/>
                  </a:lnTo>
                  <a:lnTo>
                    <a:pt x="3228021" y="731711"/>
                  </a:lnTo>
                  <a:lnTo>
                    <a:pt x="3328025" y="734692"/>
                  </a:lnTo>
                  <a:lnTo>
                    <a:pt x="3428030" y="736147"/>
                  </a:lnTo>
                  <a:lnTo>
                    <a:pt x="3528035" y="733223"/>
                  </a:lnTo>
                  <a:lnTo>
                    <a:pt x="3628040" y="727599"/>
                  </a:lnTo>
                  <a:lnTo>
                    <a:pt x="3728045" y="721344"/>
                  </a:lnTo>
                  <a:lnTo>
                    <a:pt x="3828050" y="713806"/>
                  </a:lnTo>
                  <a:lnTo>
                    <a:pt x="3928055" y="704331"/>
                  </a:lnTo>
                  <a:lnTo>
                    <a:pt x="4028059" y="692266"/>
                  </a:lnTo>
                  <a:lnTo>
                    <a:pt x="4128064" y="676956"/>
                  </a:lnTo>
                  <a:lnTo>
                    <a:pt x="4228069" y="657932"/>
                  </a:lnTo>
                  <a:lnTo>
                    <a:pt x="4328074" y="636060"/>
                  </a:lnTo>
                  <a:lnTo>
                    <a:pt x="4428079" y="611857"/>
                  </a:lnTo>
                  <a:lnTo>
                    <a:pt x="4528084" y="585682"/>
                  </a:lnTo>
                  <a:lnTo>
                    <a:pt x="4628089" y="557895"/>
                  </a:lnTo>
                  <a:lnTo>
                    <a:pt x="4728094" y="528856"/>
                  </a:lnTo>
                  <a:lnTo>
                    <a:pt x="4828098" y="498844"/>
                  </a:lnTo>
                  <a:lnTo>
                    <a:pt x="4928103" y="467870"/>
                  </a:lnTo>
                  <a:lnTo>
                    <a:pt x="5028108" y="435899"/>
                  </a:lnTo>
                  <a:lnTo>
                    <a:pt x="5128113" y="402895"/>
                  </a:lnTo>
                  <a:lnTo>
                    <a:pt x="5228118" y="368824"/>
                  </a:lnTo>
                  <a:lnTo>
                    <a:pt x="5328123" y="333650"/>
                  </a:lnTo>
                  <a:lnTo>
                    <a:pt x="5428128" y="297338"/>
                  </a:lnTo>
                  <a:lnTo>
                    <a:pt x="5528132" y="259852"/>
                  </a:lnTo>
                  <a:lnTo>
                    <a:pt x="5628137" y="221158"/>
                  </a:lnTo>
                  <a:lnTo>
                    <a:pt x="5728142" y="181220"/>
                  </a:lnTo>
                  <a:lnTo>
                    <a:pt x="5828147" y="140002"/>
                  </a:lnTo>
                  <a:lnTo>
                    <a:pt x="5928152" y="97470"/>
                  </a:lnTo>
                  <a:lnTo>
                    <a:pt x="6028157" y="53587"/>
                  </a:lnTo>
                  <a:lnTo>
                    <a:pt x="6128162" y="8320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2" name="pg32"/>
            <p:cNvSpPr/>
            <p:nvPr/>
          </p:nvSpPr>
          <p:spPr>
            <a:xfrm>
              <a:off x="941876" y="4272143"/>
              <a:ext cx="6145984" cy="1122132"/>
            </a:xfrm>
            <a:custGeom>
              <a:avLst/>
              <a:pathLst>
                <a:path w="6145984" h="1122132">
                  <a:moveTo>
                    <a:pt x="0" y="521076"/>
                  </a:moveTo>
                  <a:lnTo>
                    <a:pt x="27865" y="525762"/>
                  </a:lnTo>
                  <a:lnTo>
                    <a:pt x="127870" y="541278"/>
                  </a:lnTo>
                  <a:lnTo>
                    <a:pt x="227875" y="555464"/>
                  </a:lnTo>
                  <a:lnTo>
                    <a:pt x="327880" y="568293"/>
                  </a:lnTo>
                  <a:lnTo>
                    <a:pt x="427885" y="579744"/>
                  </a:lnTo>
                  <a:lnTo>
                    <a:pt x="527889" y="589811"/>
                  </a:lnTo>
                  <a:lnTo>
                    <a:pt x="627894" y="598505"/>
                  </a:lnTo>
                  <a:lnTo>
                    <a:pt x="727899" y="605860"/>
                  </a:lnTo>
                  <a:lnTo>
                    <a:pt x="827904" y="611942"/>
                  </a:lnTo>
                  <a:lnTo>
                    <a:pt x="927909" y="616855"/>
                  </a:lnTo>
                  <a:lnTo>
                    <a:pt x="1027914" y="620736"/>
                  </a:lnTo>
                  <a:lnTo>
                    <a:pt x="1127919" y="623757"/>
                  </a:lnTo>
                  <a:lnTo>
                    <a:pt x="1227923" y="626114"/>
                  </a:lnTo>
                  <a:lnTo>
                    <a:pt x="1327928" y="628008"/>
                  </a:lnTo>
                  <a:lnTo>
                    <a:pt x="1427933" y="629632"/>
                  </a:lnTo>
                  <a:lnTo>
                    <a:pt x="1527938" y="631151"/>
                  </a:lnTo>
                  <a:lnTo>
                    <a:pt x="1627943" y="632990"/>
                  </a:lnTo>
                  <a:lnTo>
                    <a:pt x="1727948" y="636069"/>
                  </a:lnTo>
                  <a:lnTo>
                    <a:pt x="1827953" y="639930"/>
                  </a:lnTo>
                  <a:lnTo>
                    <a:pt x="1927957" y="643990"/>
                  </a:lnTo>
                  <a:lnTo>
                    <a:pt x="2027962" y="647766"/>
                  </a:lnTo>
                  <a:lnTo>
                    <a:pt x="2127967" y="650937"/>
                  </a:lnTo>
                  <a:lnTo>
                    <a:pt x="2227972" y="653762"/>
                  </a:lnTo>
                  <a:lnTo>
                    <a:pt x="2327977" y="657898"/>
                  </a:lnTo>
                  <a:lnTo>
                    <a:pt x="2427982" y="661892"/>
                  </a:lnTo>
                  <a:lnTo>
                    <a:pt x="2527987" y="664844"/>
                  </a:lnTo>
                  <a:lnTo>
                    <a:pt x="2627991" y="667516"/>
                  </a:lnTo>
                  <a:lnTo>
                    <a:pt x="2727996" y="675312"/>
                  </a:lnTo>
                  <a:lnTo>
                    <a:pt x="2828001" y="686450"/>
                  </a:lnTo>
                  <a:lnTo>
                    <a:pt x="2928006" y="696990"/>
                  </a:lnTo>
                  <a:lnTo>
                    <a:pt x="3028011" y="704650"/>
                  </a:lnTo>
                  <a:lnTo>
                    <a:pt x="3128016" y="709513"/>
                  </a:lnTo>
                  <a:lnTo>
                    <a:pt x="3228021" y="721968"/>
                  </a:lnTo>
                  <a:lnTo>
                    <a:pt x="3328025" y="737057"/>
                  </a:lnTo>
                  <a:lnTo>
                    <a:pt x="3428030" y="746863"/>
                  </a:lnTo>
                  <a:lnTo>
                    <a:pt x="3528035" y="746284"/>
                  </a:lnTo>
                  <a:lnTo>
                    <a:pt x="3628040" y="737374"/>
                  </a:lnTo>
                  <a:lnTo>
                    <a:pt x="3728045" y="723888"/>
                  </a:lnTo>
                  <a:lnTo>
                    <a:pt x="3828050" y="706622"/>
                  </a:lnTo>
                  <a:lnTo>
                    <a:pt x="3928055" y="686864"/>
                  </a:lnTo>
                  <a:lnTo>
                    <a:pt x="4028059" y="666508"/>
                  </a:lnTo>
                  <a:lnTo>
                    <a:pt x="4128064" y="647910"/>
                  </a:lnTo>
                  <a:lnTo>
                    <a:pt x="4228069" y="632640"/>
                  </a:lnTo>
                  <a:lnTo>
                    <a:pt x="4328074" y="616551"/>
                  </a:lnTo>
                  <a:lnTo>
                    <a:pt x="4428079" y="598719"/>
                  </a:lnTo>
                  <a:lnTo>
                    <a:pt x="4528084" y="579254"/>
                  </a:lnTo>
                  <a:lnTo>
                    <a:pt x="4628089" y="558428"/>
                  </a:lnTo>
                  <a:lnTo>
                    <a:pt x="4728094" y="536574"/>
                  </a:lnTo>
                  <a:lnTo>
                    <a:pt x="4828098" y="513572"/>
                  </a:lnTo>
                  <a:lnTo>
                    <a:pt x="4928103" y="489076"/>
                  </a:lnTo>
                  <a:lnTo>
                    <a:pt x="5028108" y="462786"/>
                  </a:lnTo>
                  <a:lnTo>
                    <a:pt x="5128113" y="434418"/>
                  </a:lnTo>
                  <a:lnTo>
                    <a:pt x="5228118" y="403732"/>
                  </a:lnTo>
                  <a:lnTo>
                    <a:pt x="5328123" y="370549"/>
                  </a:lnTo>
                  <a:lnTo>
                    <a:pt x="5428128" y="334755"/>
                  </a:lnTo>
                  <a:lnTo>
                    <a:pt x="5528132" y="296293"/>
                  </a:lnTo>
                  <a:lnTo>
                    <a:pt x="5628137" y="255147"/>
                  </a:lnTo>
                  <a:lnTo>
                    <a:pt x="5728142" y="211332"/>
                  </a:lnTo>
                  <a:lnTo>
                    <a:pt x="5828147" y="164879"/>
                  </a:lnTo>
                  <a:lnTo>
                    <a:pt x="5928152" y="115826"/>
                  </a:lnTo>
                  <a:lnTo>
                    <a:pt x="6028157" y="64216"/>
                  </a:lnTo>
                  <a:lnTo>
                    <a:pt x="6128162" y="10088"/>
                  </a:lnTo>
                  <a:lnTo>
                    <a:pt x="6145984" y="0"/>
                  </a:lnTo>
                  <a:lnTo>
                    <a:pt x="6145984" y="770501"/>
                  </a:lnTo>
                  <a:lnTo>
                    <a:pt x="6128162" y="768084"/>
                  </a:lnTo>
                  <a:lnTo>
                    <a:pt x="6028157" y="756293"/>
                  </a:lnTo>
                  <a:lnTo>
                    <a:pt x="5928152" y="746357"/>
                  </a:lnTo>
                  <a:lnTo>
                    <a:pt x="5828147" y="738365"/>
                  </a:lnTo>
                  <a:lnTo>
                    <a:pt x="5728142" y="732406"/>
                  </a:lnTo>
                  <a:lnTo>
                    <a:pt x="5628137" y="728567"/>
                  </a:lnTo>
                  <a:lnTo>
                    <a:pt x="5528132" y="726927"/>
                  </a:lnTo>
                  <a:lnTo>
                    <a:pt x="5428128" y="727550"/>
                  </a:lnTo>
                  <a:lnTo>
                    <a:pt x="5328123" y="730467"/>
                  </a:lnTo>
                  <a:lnTo>
                    <a:pt x="5228118" y="735670"/>
                  </a:lnTo>
                  <a:lnTo>
                    <a:pt x="5128113" y="743092"/>
                  </a:lnTo>
                  <a:lnTo>
                    <a:pt x="5028108" y="752603"/>
                  </a:lnTo>
                  <a:lnTo>
                    <a:pt x="4928103" y="764011"/>
                  </a:lnTo>
                  <a:lnTo>
                    <a:pt x="4828098" y="777080"/>
                  </a:lnTo>
                  <a:lnTo>
                    <a:pt x="4728094" y="791558"/>
                  </a:lnTo>
                  <a:lnTo>
                    <a:pt x="4628089" y="807122"/>
                  </a:lnTo>
                  <a:lnTo>
                    <a:pt x="4528084" y="823312"/>
                  </a:lnTo>
                  <a:lnTo>
                    <a:pt x="4428079" y="839878"/>
                  </a:lnTo>
                  <a:lnTo>
                    <a:pt x="4328074" y="856505"/>
                  </a:lnTo>
                  <a:lnTo>
                    <a:pt x="4228069" y="872716"/>
                  </a:lnTo>
                  <a:lnTo>
                    <a:pt x="4128064" y="888436"/>
                  </a:lnTo>
                  <a:lnTo>
                    <a:pt x="4028059" y="906071"/>
                  </a:lnTo>
                  <a:lnTo>
                    <a:pt x="3928055" y="925230"/>
                  </a:lnTo>
                  <a:lnTo>
                    <a:pt x="3828050" y="944890"/>
                  </a:lnTo>
                  <a:lnTo>
                    <a:pt x="3728045" y="963570"/>
                  </a:lnTo>
                  <a:lnTo>
                    <a:pt x="3628040" y="979182"/>
                  </a:lnTo>
                  <a:lnTo>
                    <a:pt x="3528035" y="989145"/>
                  </a:lnTo>
                  <a:lnTo>
                    <a:pt x="3428030" y="987152"/>
                  </a:lnTo>
                  <a:lnTo>
                    <a:pt x="3328025" y="973772"/>
                  </a:lnTo>
                  <a:lnTo>
                    <a:pt x="3228021" y="958322"/>
                  </a:lnTo>
                  <a:lnTo>
                    <a:pt x="3128016" y="947378"/>
                  </a:lnTo>
                  <a:lnTo>
                    <a:pt x="3028011" y="940800"/>
                  </a:lnTo>
                  <a:lnTo>
                    <a:pt x="2928006" y="928760"/>
                  </a:lnTo>
                  <a:lnTo>
                    <a:pt x="2828001" y="915173"/>
                  </a:lnTo>
                  <a:lnTo>
                    <a:pt x="2727996" y="903716"/>
                  </a:lnTo>
                  <a:lnTo>
                    <a:pt x="2627991" y="896405"/>
                  </a:lnTo>
                  <a:lnTo>
                    <a:pt x="2527987" y="892260"/>
                  </a:lnTo>
                  <a:lnTo>
                    <a:pt x="2427982" y="887832"/>
                  </a:lnTo>
                  <a:lnTo>
                    <a:pt x="2327977" y="884516"/>
                  </a:lnTo>
                  <a:lnTo>
                    <a:pt x="2227972" y="882533"/>
                  </a:lnTo>
                  <a:lnTo>
                    <a:pt x="2127967" y="881037"/>
                  </a:lnTo>
                  <a:lnTo>
                    <a:pt x="2027962" y="879698"/>
                  </a:lnTo>
                  <a:lnTo>
                    <a:pt x="1927957" y="879010"/>
                  </a:lnTo>
                  <a:lnTo>
                    <a:pt x="1827953" y="879344"/>
                  </a:lnTo>
                  <a:lnTo>
                    <a:pt x="1727948" y="880904"/>
                  </a:lnTo>
                  <a:lnTo>
                    <a:pt x="1627943" y="883798"/>
                  </a:lnTo>
                  <a:lnTo>
                    <a:pt x="1527938" y="888116"/>
                  </a:lnTo>
                  <a:lnTo>
                    <a:pt x="1427933" y="893719"/>
                  </a:lnTo>
                  <a:lnTo>
                    <a:pt x="1327928" y="900651"/>
                  </a:lnTo>
                  <a:lnTo>
                    <a:pt x="1227923" y="909072"/>
                  </a:lnTo>
                  <a:lnTo>
                    <a:pt x="1127919" y="919170"/>
                  </a:lnTo>
                  <a:lnTo>
                    <a:pt x="1027914" y="931144"/>
                  </a:lnTo>
                  <a:lnTo>
                    <a:pt x="927909" y="945184"/>
                  </a:lnTo>
                  <a:lnTo>
                    <a:pt x="827904" y="961456"/>
                  </a:lnTo>
                  <a:lnTo>
                    <a:pt x="727899" y="980096"/>
                  </a:lnTo>
                  <a:lnTo>
                    <a:pt x="627894" y="1001201"/>
                  </a:lnTo>
                  <a:lnTo>
                    <a:pt x="527889" y="1024832"/>
                  </a:lnTo>
                  <a:lnTo>
                    <a:pt x="427885" y="1051020"/>
                  </a:lnTo>
                  <a:lnTo>
                    <a:pt x="327880" y="1079772"/>
                  </a:lnTo>
                  <a:lnTo>
                    <a:pt x="227875" y="1111076"/>
                  </a:lnTo>
                  <a:lnTo>
                    <a:pt x="195194" y="1122132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3" name="pl33"/>
            <p:cNvSpPr/>
            <p:nvPr/>
          </p:nvSpPr>
          <p:spPr>
            <a:xfrm>
              <a:off x="941876" y="4272143"/>
              <a:ext cx="6145984" cy="746863"/>
            </a:xfrm>
            <a:custGeom>
              <a:avLst/>
              <a:pathLst>
                <a:path w="6145984" h="746863">
                  <a:moveTo>
                    <a:pt x="0" y="521076"/>
                  </a:moveTo>
                  <a:lnTo>
                    <a:pt x="27865" y="525762"/>
                  </a:lnTo>
                  <a:lnTo>
                    <a:pt x="127870" y="541278"/>
                  </a:lnTo>
                  <a:lnTo>
                    <a:pt x="227875" y="555464"/>
                  </a:lnTo>
                  <a:lnTo>
                    <a:pt x="327880" y="568293"/>
                  </a:lnTo>
                  <a:lnTo>
                    <a:pt x="427885" y="579744"/>
                  </a:lnTo>
                  <a:lnTo>
                    <a:pt x="527889" y="589811"/>
                  </a:lnTo>
                  <a:lnTo>
                    <a:pt x="627894" y="598505"/>
                  </a:lnTo>
                  <a:lnTo>
                    <a:pt x="727899" y="605860"/>
                  </a:lnTo>
                  <a:lnTo>
                    <a:pt x="827904" y="611942"/>
                  </a:lnTo>
                  <a:lnTo>
                    <a:pt x="927909" y="616855"/>
                  </a:lnTo>
                  <a:lnTo>
                    <a:pt x="1027914" y="620736"/>
                  </a:lnTo>
                  <a:lnTo>
                    <a:pt x="1127919" y="623757"/>
                  </a:lnTo>
                  <a:lnTo>
                    <a:pt x="1227923" y="626114"/>
                  </a:lnTo>
                  <a:lnTo>
                    <a:pt x="1327928" y="628008"/>
                  </a:lnTo>
                  <a:lnTo>
                    <a:pt x="1427933" y="629632"/>
                  </a:lnTo>
                  <a:lnTo>
                    <a:pt x="1527938" y="631151"/>
                  </a:lnTo>
                  <a:lnTo>
                    <a:pt x="1627943" y="632990"/>
                  </a:lnTo>
                  <a:lnTo>
                    <a:pt x="1727948" y="636069"/>
                  </a:lnTo>
                  <a:lnTo>
                    <a:pt x="1827953" y="639930"/>
                  </a:lnTo>
                  <a:lnTo>
                    <a:pt x="1927957" y="643990"/>
                  </a:lnTo>
                  <a:lnTo>
                    <a:pt x="2027962" y="647766"/>
                  </a:lnTo>
                  <a:lnTo>
                    <a:pt x="2127967" y="650937"/>
                  </a:lnTo>
                  <a:lnTo>
                    <a:pt x="2227972" y="653762"/>
                  </a:lnTo>
                  <a:lnTo>
                    <a:pt x="2327977" y="657898"/>
                  </a:lnTo>
                  <a:lnTo>
                    <a:pt x="2427982" y="661892"/>
                  </a:lnTo>
                  <a:lnTo>
                    <a:pt x="2527987" y="664844"/>
                  </a:lnTo>
                  <a:lnTo>
                    <a:pt x="2627991" y="667516"/>
                  </a:lnTo>
                  <a:lnTo>
                    <a:pt x="2727996" y="675312"/>
                  </a:lnTo>
                  <a:lnTo>
                    <a:pt x="2828001" y="686450"/>
                  </a:lnTo>
                  <a:lnTo>
                    <a:pt x="2928006" y="696990"/>
                  </a:lnTo>
                  <a:lnTo>
                    <a:pt x="3028011" y="704650"/>
                  </a:lnTo>
                  <a:lnTo>
                    <a:pt x="3128016" y="709513"/>
                  </a:lnTo>
                  <a:lnTo>
                    <a:pt x="3228021" y="721968"/>
                  </a:lnTo>
                  <a:lnTo>
                    <a:pt x="3328025" y="737057"/>
                  </a:lnTo>
                  <a:lnTo>
                    <a:pt x="3428030" y="746863"/>
                  </a:lnTo>
                  <a:lnTo>
                    <a:pt x="3528035" y="746284"/>
                  </a:lnTo>
                  <a:lnTo>
                    <a:pt x="3628040" y="737374"/>
                  </a:lnTo>
                  <a:lnTo>
                    <a:pt x="3728045" y="723888"/>
                  </a:lnTo>
                  <a:lnTo>
                    <a:pt x="3828050" y="706622"/>
                  </a:lnTo>
                  <a:lnTo>
                    <a:pt x="3928055" y="686864"/>
                  </a:lnTo>
                  <a:lnTo>
                    <a:pt x="4028059" y="666508"/>
                  </a:lnTo>
                  <a:lnTo>
                    <a:pt x="4128064" y="647910"/>
                  </a:lnTo>
                  <a:lnTo>
                    <a:pt x="4228069" y="632640"/>
                  </a:lnTo>
                  <a:lnTo>
                    <a:pt x="4328074" y="616551"/>
                  </a:lnTo>
                  <a:lnTo>
                    <a:pt x="4428079" y="598719"/>
                  </a:lnTo>
                  <a:lnTo>
                    <a:pt x="4528084" y="579254"/>
                  </a:lnTo>
                  <a:lnTo>
                    <a:pt x="4628089" y="558428"/>
                  </a:lnTo>
                  <a:lnTo>
                    <a:pt x="4728094" y="536574"/>
                  </a:lnTo>
                  <a:lnTo>
                    <a:pt x="4828098" y="513572"/>
                  </a:lnTo>
                  <a:lnTo>
                    <a:pt x="4928103" y="489076"/>
                  </a:lnTo>
                  <a:lnTo>
                    <a:pt x="5028108" y="462786"/>
                  </a:lnTo>
                  <a:lnTo>
                    <a:pt x="5128113" y="434418"/>
                  </a:lnTo>
                  <a:lnTo>
                    <a:pt x="5228118" y="403732"/>
                  </a:lnTo>
                  <a:lnTo>
                    <a:pt x="5328123" y="370549"/>
                  </a:lnTo>
                  <a:lnTo>
                    <a:pt x="5428128" y="334755"/>
                  </a:lnTo>
                  <a:lnTo>
                    <a:pt x="5528132" y="296293"/>
                  </a:lnTo>
                  <a:lnTo>
                    <a:pt x="5628137" y="255147"/>
                  </a:lnTo>
                  <a:lnTo>
                    <a:pt x="5728142" y="211332"/>
                  </a:lnTo>
                  <a:lnTo>
                    <a:pt x="5828147" y="164879"/>
                  </a:lnTo>
                  <a:lnTo>
                    <a:pt x="5928152" y="115826"/>
                  </a:lnTo>
                  <a:lnTo>
                    <a:pt x="6028157" y="64216"/>
                  </a:lnTo>
                  <a:lnTo>
                    <a:pt x="6128162" y="10088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1137071" y="4999071"/>
              <a:ext cx="5950789" cy="395204"/>
            </a:xfrm>
            <a:custGeom>
              <a:avLst/>
              <a:pathLst>
                <a:path w="5950789" h="395204">
                  <a:moveTo>
                    <a:pt x="5950789" y="43573"/>
                  </a:moveTo>
                  <a:lnTo>
                    <a:pt x="5932967" y="41156"/>
                  </a:lnTo>
                  <a:lnTo>
                    <a:pt x="5832962" y="29365"/>
                  </a:lnTo>
                  <a:lnTo>
                    <a:pt x="5732957" y="19429"/>
                  </a:lnTo>
                  <a:lnTo>
                    <a:pt x="5632952" y="11437"/>
                  </a:lnTo>
                  <a:lnTo>
                    <a:pt x="5532947" y="5478"/>
                  </a:lnTo>
                  <a:lnTo>
                    <a:pt x="5432942" y="1639"/>
                  </a:lnTo>
                  <a:lnTo>
                    <a:pt x="5332937" y="0"/>
                  </a:lnTo>
                  <a:lnTo>
                    <a:pt x="5232933" y="622"/>
                  </a:lnTo>
                  <a:lnTo>
                    <a:pt x="5132928" y="3539"/>
                  </a:lnTo>
                  <a:lnTo>
                    <a:pt x="5032923" y="8742"/>
                  </a:lnTo>
                  <a:lnTo>
                    <a:pt x="4932918" y="16164"/>
                  </a:lnTo>
                  <a:lnTo>
                    <a:pt x="4832913" y="25675"/>
                  </a:lnTo>
                  <a:lnTo>
                    <a:pt x="4732908" y="37083"/>
                  </a:lnTo>
                  <a:lnTo>
                    <a:pt x="4632903" y="50152"/>
                  </a:lnTo>
                  <a:lnTo>
                    <a:pt x="4532899" y="64630"/>
                  </a:lnTo>
                  <a:lnTo>
                    <a:pt x="4432894" y="80194"/>
                  </a:lnTo>
                  <a:lnTo>
                    <a:pt x="4332889" y="96384"/>
                  </a:lnTo>
                  <a:lnTo>
                    <a:pt x="4232884" y="112950"/>
                  </a:lnTo>
                  <a:lnTo>
                    <a:pt x="4132879" y="129577"/>
                  </a:lnTo>
                  <a:lnTo>
                    <a:pt x="4032874" y="145788"/>
                  </a:lnTo>
                  <a:lnTo>
                    <a:pt x="3932869" y="161508"/>
                  </a:lnTo>
                  <a:lnTo>
                    <a:pt x="3832865" y="179144"/>
                  </a:lnTo>
                  <a:lnTo>
                    <a:pt x="3732860" y="198302"/>
                  </a:lnTo>
                  <a:lnTo>
                    <a:pt x="3632855" y="217962"/>
                  </a:lnTo>
                  <a:lnTo>
                    <a:pt x="3532850" y="236642"/>
                  </a:lnTo>
                  <a:lnTo>
                    <a:pt x="3432845" y="252254"/>
                  </a:lnTo>
                  <a:lnTo>
                    <a:pt x="3332840" y="262217"/>
                  </a:lnTo>
                  <a:lnTo>
                    <a:pt x="3232835" y="260224"/>
                  </a:lnTo>
                  <a:lnTo>
                    <a:pt x="3132831" y="246844"/>
                  </a:lnTo>
                  <a:lnTo>
                    <a:pt x="3032826" y="231394"/>
                  </a:lnTo>
                  <a:lnTo>
                    <a:pt x="2932821" y="220450"/>
                  </a:lnTo>
                  <a:lnTo>
                    <a:pt x="2832816" y="213872"/>
                  </a:lnTo>
                  <a:lnTo>
                    <a:pt x="2732811" y="201832"/>
                  </a:lnTo>
                  <a:lnTo>
                    <a:pt x="2632806" y="188245"/>
                  </a:lnTo>
                  <a:lnTo>
                    <a:pt x="2532801" y="176788"/>
                  </a:lnTo>
                  <a:lnTo>
                    <a:pt x="2432797" y="169477"/>
                  </a:lnTo>
                  <a:lnTo>
                    <a:pt x="2332792" y="165332"/>
                  </a:lnTo>
                  <a:lnTo>
                    <a:pt x="2232787" y="160904"/>
                  </a:lnTo>
                  <a:lnTo>
                    <a:pt x="2132782" y="157588"/>
                  </a:lnTo>
                  <a:lnTo>
                    <a:pt x="2032777" y="155605"/>
                  </a:lnTo>
                  <a:lnTo>
                    <a:pt x="1932772" y="154109"/>
                  </a:lnTo>
                  <a:lnTo>
                    <a:pt x="1832767" y="152770"/>
                  </a:lnTo>
                  <a:lnTo>
                    <a:pt x="1732763" y="152082"/>
                  </a:lnTo>
                  <a:lnTo>
                    <a:pt x="1632758" y="152416"/>
                  </a:lnTo>
                  <a:lnTo>
                    <a:pt x="1532753" y="153976"/>
                  </a:lnTo>
                  <a:lnTo>
                    <a:pt x="1432748" y="156871"/>
                  </a:lnTo>
                  <a:lnTo>
                    <a:pt x="1332743" y="161188"/>
                  </a:lnTo>
                  <a:lnTo>
                    <a:pt x="1232738" y="166791"/>
                  </a:lnTo>
                  <a:lnTo>
                    <a:pt x="1132733" y="173723"/>
                  </a:lnTo>
                  <a:lnTo>
                    <a:pt x="1032728" y="182144"/>
                  </a:lnTo>
                  <a:lnTo>
                    <a:pt x="932724" y="192242"/>
                  </a:lnTo>
                  <a:lnTo>
                    <a:pt x="832719" y="204216"/>
                  </a:lnTo>
                  <a:lnTo>
                    <a:pt x="732714" y="218256"/>
                  </a:lnTo>
                  <a:lnTo>
                    <a:pt x="632709" y="234528"/>
                  </a:lnTo>
                  <a:lnTo>
                    <a:pt x="532704" y="253168"/>
                  </a:lnTo>
                  <a:lnTo>
                    <a:pt x="432699" y="274273"/>
                  </a:lnTo>
                  <a:lnTo>
                    <a:pt x="332694" y="297904"/>
                  </a:lnTo>
                  <a:lnTo>
                    <a:pt x="232690" y="324092"/>
                  </a:lnTo>
                  <a:lnTo>
                    <a:pt x="132685" y="352844"/>
                  </a:lnTo>
                  <a:lnTo>
                    <a:pt x="32680" y="384148"/>
                  </a:lnTo>
                  <a:lnTo>
                    <a:pt x="0" y="395204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941876" y="4657394"/>
              <a:ext cx="6145984" cy="482464"/>
            </a:xfrm>
            <a:custGeom>
              <a:avLst/>
              <a:pathLst>
                <a:path w="6145984" h="482464">
                  <a:moveTo>
                    <a:pt x="0" y="471309"/>
                  </a:moveTo>
                  <a:lnTo>
                    <a:pt x="27865" y="468248"/>
                  </a:lnTo>
                  <a:lnTo>
                    <a:pt x="127870" y="457842"/>
                  </a:lnTo>
                  <a:lnTo>
                    <a:pt x="227875" y="448020"/>
                  </a:lnTo>
                  <a:lnTo>
                    <a:pt x="327880" y="438782"/>
                  </a:lnTo>
                  <a:lnTo>
                    <a:pt x="427885" y="430132"/>
                  </a:lnTo>
                  <a:lnTo>
                    <a:pt x="527889" y="422071"/>
                  </a:lnTo>
                  <a:lnTo>
                    <a:pt x="627894" y="414602"/>
                  </a:lnTo>
                  <a:lnTo>
                    <a:pt x="727899" y="407727"/>
                  </a:lnTo>
                  <a:lnTo>
                    <a:pt x="827904" y="401449"/>
                  </a:lnTo>
                  <a:lnTo>
                    <a:pt x="927909" y="395769"/>
                  </a:lnTo>
                  <a:lnTo>
                    <a:pt x="1027914" y="390689"/>
                  </a:lnTo>
                  <a:lnTo>
                    <a:pt x="1127919" y="386213"/>
                  </a:lnTo>
                  <a:lnTo>
                    <a:pt x="1227923" y="382342"/>
                  </a:lnTo>
                  <a:lnTo>
                    <a:pt x="1327928" y="379079"/>
                  </a:lnTo>
                  <a:lnTo>
                    <a:pt x="1427933" y="376425"/>
                  </a:lnTo>
                  <a:lnTo>
                    <a:pt x="1527938" y="374383"/>
                  </a:lnTo>
                  <a:lnTo>
                    <a:pt x="1627943" y="373143"/>
                  </a:lnTo>
                  <a:lnTo>
                    <a:pt x="1727948" y="373236"/>
                  </a:lnTo>
                  <a:lnTo>
                    <a:pt x="1827953" y="374387"/>
                  </a:lnTo>
                  <a:lnTo>
                    <a:pt x="1927957" y="376250"/>
                  </a:lnTo>
                  <a:lnTo>
                    <a:pt x="2027962" y="378481"/>
                  </a:lnTo>
                  <a:lnTo>
                    <a:pt x="2127967" y="380736"/>
                  </a:lnTo>
                  <a:lnTo>
                    <a:pt x="2227972" y="382897"/>
                  </a:lnTo>
                  <a:lnTo>
                    <a:pt x="2327977" y="385957"/>
                  </a:lnTo>
                  <a:lnTo>
                    <a:pt x="2427982" y="389611"/>
                  </a:lnTo>
                  <a:lnTo>
                    <a:pt x="2527987" y="393301"/>
                  </a:lnTo>
                  <a:lnTo>
                    <a:pt x="2627991" y="396710"/>
                  </a:lnTo>
                  <a:lnTo>
                    <a:pt x="2727996" y="404263"/>
                  </a:lnTo>
                  <a:lnTo>
                    <a:pt x="2828001" y="415561"/>
                  </a:lnTo>
                  <a:lnTo>
                    <a:pt x="2928006" y="427624"/>
                  </a:lnTo>
                  <a:lnTo>
                    <a:pt x="3028011" y="437474"/>
                  </a:lnTo>
                  <a:lnTo>
                    <a:pt x="3128016" y="443195"/>
                  </a:lnTo>
                  <a:lnTo>
                    <a:pt x="3228021" y="454894"/>
                  </a:lnTo>
                  <a:lnTo>
                    <a:pt x="3328025" y="470164"/>
                  </a:lnTo>
                  <a:lnTo>
                    <a:pt x="3428030" y="481757"/>
                  </a:lnTo>
                  <a:lnTo>
                    <a:pt x="3528035" y="482464"/>
                  </a:lnTo>
                  <a:lnTo>
                    <a:pt x="3628040" y="473027"/>
                  </a:lnTo>
                  <a:lnTo>
                    <a:pt x="3728045" y="458479"/>
                  </a:lnTo>
                  <a:lnTo>
                    <a:pt x="3828050" y="440505"/>
                  </a:lnTo>
                  <a:lnTo>
                    <a:pt x="3928055" y="420796"/>
                  </a:lnTo>
                  <a:lnTo>
                    <a:pt x="4028059" y="401039"/>
                  </a:lnTo>
                  <a:lnTo>
                    <a:pt x="4128064" y="382922"/>
                  </a:lnTo>
                  <a:lnTo>
                    <a:pt x="4228069" y="367428"/>
                  </a:lnTo>
                  <a:lnTo>
                    <a:pt x="4328074" y="351277"/>
                  </a:lnTo>
                  <a:lnTo>
                    <a:pt x="4428079" y="334048"/>
                  </a:lnTo>
                  <a:lnTo>
                    <a:pt x="4528084" y="316032"/>
                  </a:lnTo>
                  <a:lnTo>
                    <a:pt x="4628089" y="297524"/>
                  </a:lnTo>
                  <a:lnTo>
                    <a:pt x="4728094" y="278815"/>
                  </a:lnTo>
                  <a:lnTo>
                    <a:pt x="4828098" y="260075"/>
                  </a:lnTo>
                  <a:lnTo>
                    <a:pt x="4928103" y="241293"/>
                  </a:lnTo>
                  <a:lnTo>
                    <a:pt x="5028108" y="222444"/>
                  </a:lnTo>
                  <a:lnTo>
                    <a:pt x="5128113" y="203504"/>
                  </a:lnTo>
                  <a:lnTo>
                    <a:pt x="5228118" y="184450"/>
                  </a:lnTo>
                  <a:lnTo>
                    <a:pt x="5328123" y="165257"/>
                  </a:lnTo>
                  <a:lnTo>
                    <a:pt x="5428128" y="145902"/>
                  </a:lnTo>
                  <a:lnTo>
                    <a:pt x="5528132" y="126360"/>
                  </a:lnTo>
                  <a:lnTo>
                    <a:pt x="5628137" y="106606"/>
                  </a:lnTo>
                  <a:lnTo>
                    <a:pt x="5728142" y="86618"/>
                  </a:lnTo>
                  <a:lnTo>
                    <a:pt x="5828147" y="66371"/>
                  </a:lnTo>
                  <a:lnTo>
                    <a:pt x="5928152" y="45841"/>
                  </a:lnTo>
                  <a:lnTo>
                    <a:pt x="6028157" y="25004"/>
                  </a:lnTo>
                  <a:lnTo>
                    <a:pt x="6128162" y="3835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6" name="pg36"/>
            <p:cNvSpPr/>
            <p:nvPr/>
          </p:nvSpPr>
          <p:spPr>
            <a:xfrm>
              <a:off x="941876" y="4432764"/>
              <a:ext cx="6145984" cy="903974"/>
            </a:xfrm>
            <a:custGeom>
              <a:avLst/>
              <a:pathLst>
                <a:path w="6145984" h="903974">
                  <a:moveTo>
                    <a:pt x="0" y="287068"/>
                  </a:moveTo>
                  <a:lnTo>
                    <a:pt x="27865" y="292433"/>
                  </a:lnTo>
                  <a:lnTo>
                    <a:pt x="127870" y="310551"/>
                  </a:lnTo>
                  <a:lnTo>
                    <a:pt x="227875" y="327513"/>
                  </a:lnTo>
                  <a:lnTo>
                    <a:pt x="327880" y="343303"/>
                  </a:lnTo>
                  <a:lnTo>
                    <a:pt x="427885" y="357915"/>
                  </a:lnTo>
                  <a:lnTo>
                    <a:pt x="527889" y="371350"/>
                  </a:lnTo>
                  <a:lnTo>
                    <a:pt x="627894" y="383630"/>
                  </a:lnTo>
                  <a:lnTo>
                    <a:pt x="727899" y="394794"/>
                  </a:lnTo>
                  <a:lnTo>
                    <a:pt x="827904" y="404916"/>
                  </a:lnTo>
                  <a:lnTo>
                    <a:pt x="927909" y="414097"/>
                  </a:lnTo>
                  <a:lnTo>
                    <a:pt x="1027914" y="422476"/>
                  </a:lnTo>
                  <a:lnTo>
                    <a:pt x="1127919" y="430220"/>
                  </a:lnTo>
                  <a:lnTo>
                    <a:pt x="1227923" y="437518"/>
                  </a:lnTo>
                  <a:lnTo>
                    <a:pt x="1327928" y="444566"/>
                  </a:lnTo>
                  <a:lnTo>
                    <a:pt x="1427933" y="451551"/>
                  </a:lnTo>
                  <a:lnTo>
                    <a:pt x="1527938" y="458635"/>
                  </a:lnTo>
                  <a:lnTo>
                    <a:pt x="1627943" y="466305"/>
                  </a:lnTo>
                  <a:lnTo>
                    <a:pt x="1727948" y="475613"/>
                  </a:lnTo>
                  <a:lnTo>
                    <a:pt x="1827953" y="485899"/>
                  </a:lnTo>
                  <a:lnTo>
                    <a:pt x="1927957" y="496354"/>
                  </a:lnTo>
                  <a:lnTo>
                    <a:pt x="2027962" y="506260"/>
                  </a:lnTo>
                  <a:lnTo>
                    <a:pt x="2127967" y="515049"/>
                  </a:lnTo>
                  <a:lnTo>
                    <a:pt x="2227972" y="522607"/>
                  </a:lnTo>
                  <a:lnTo>
                    <a:pt x="2327977" y="529996"/>
                  </a:lnTo>
                  <a:lnTo>
                    <a:pt x="2427982" y="536281"/>
                  </a:lnTo>
                  <a:lnTo>
                    <a:pt x="2527987" y="541155"/>
                  </a:lnTo>
                  <a:lnTo>
                    <a:pt x="2627991" y="545830"/>
                  </a:lnTo>
                  <a:lnTo>
                    <a:pt x="2727996" y="555383"/>
                  </a:lnTo>
                  <a:lnTo>
                    <a:pt x="2828001" y="567970"/>
                  </a:lnTo>
                  <a:lnTo>
                    <a:pt x="2928006" y="579792"/>
                  </a:lnTo>
                  <a:lnTo>
                    <a:pt x="3028011" y="588577"/>
                  </a:lnTo>
                  <a:lnTo>
                    <a:pt x="3128016" y="594016"/>
                  </a:lnTo>
                  <a:lnTo>
                    <a:pt x="3228021" y="603414"/>
                  </a:lnTo>
                  <a:lnTo>
                    <a:pt x="3328025" y="613547"/>
                  </a:lnTo>
                  <a:lnTo>
                    <a:pt x="3428030" y="619560"/>
                  </a:lnTo>
                  <a:lnTo>
                    <a:pt x="3528035" y="619166"/>
                  </a:lnTo>
                  <a:lnTo>
                    <a:pt x="3628040" y="613513"/>
                  </a:lnTo>
                  <a:lnTo>
                    <a:pt x="3728045" y="604326"/>
                  </a:lnTo>
                  <a:lnTo>
                    <a:pt x="3828050" y="592221"/>
                  </a:lnTo>
                  <a:lnTo>
                    <a:pt x="3928055" y="578264"/>
                  </a:lnTo>
                  <a:lnTo>
                    <a:pt x="4028059" y="564081"/>
                  </a:lnTo>
                  <a:lnTo>
                    <a:pt x="4128064" y="551721"/>
                  </a:lnTo>
                  <a:lnTo>
                    <a:pt x="4228069" y="542535"/>
                  </a:lnTo>
                  <a:lnTo>
                    <a:pt x="4328074" y="532730"/>
                  </a:lnTo>
                  <a:lnTo>
                    <a:pt x="4428079" y="521306"/>
                  </a:lnTo>
                  <a:lnTo>
                    <a:pt x="4528084" y="508182"/>
                  </a:lnTo>
                  <a:lnTo>
                    <a:pt x="4628089" y="493426"/>
                  </a:lnTo>
                  <a:lnTo>
                    <a:pt x="4728094" y="477172"/>
                  </a:lnTo>
                  <a:lnTo>
                    <a:pt x="4828098" y="459389"/>
                  </a:lnTo>
                  <a:lnTo>
                    <a:pt x="4928103" y="439843"/>
                  </a:lnTo>
                  <a:lnTo>
                    <a:pt x="5028108" y="418272"/>
                  </a:lnTo>
                  <a:lnTo>
                    <a:pt x="5128113" y="394428"/>
                  </a:lnTo>
                  <a:lnTo>
                    <a:pt x="5228118" y="368101"/>
                  </a:lnTo>
                  <a:lnTo>
                    <a:pt x="5328123" y="339141"/>
                  </a:lnTo>
                  <a:lnTo>
                    <a:pt x="5428128" y="307454"/>
                  </a:lnTo>
                  <a:lnTo>
                    <a:pt x="5528132" y="273001"/>
                  </a:lnTo>
                  <a:lnTo>
                    <a:pt x="5628137" y="235779"/>
                  </a:lnTo>
                  <a:lnTo>
                    <a:pt x="5728142" y="195815"/>
                  </a:lnTo>
                  <a:lnTo>
                    <a:pt x="5828147" y="153151"/>
                  </a:lnTo>
                  <a:lnTo>
                    <a:pt x="5928152" y="107833"/>
                  </a:lnTo>
                  <a:lnTo>
                    <a:pt x="6028157" y="59914"/>
                  </a:lnTo>
                  <a:lnTo>
                    <a:pt x="6128162" y="9441"/>
                  </a:lnTo>
                  <a:lnTo>
                    <a:pt x="6145984" y="0"/>
                  </a:lnTo>
                  <a:lnTo>
                    <a:pt x="6145984" y="708420"/>
                  </a:lnTo>
                  <a:lnTo>
                    <a:pt x="6128162" y="706364"/>
                  </a:lnTo>
                  <a:lnTo>
                    <a:pt x="6028157" y="696229"/>
                  </a:lnTo>
                  <a:lnTo>
                    <a:pt x="5928152" y="687561"/>
                  </a:lnTo>
                  <a:lnTo>
                    <a:pt x="5828147" y="680430"/>
                  </a:lnTo>
                  <a:lnTo>
                    <a:pt x="5728142" y="674906"/>
                  </a:lnTo>
                  <a:lnTo>
                    <a:pt x="5628137" y="671055"/>
                  </a:lnTo>
                  <a:lnTo>
                    <a:pt x="5528132" y="668938"/>
                  </a:lnTo>
                  <a:lnTo>
                    <a:pt x="5428128" y="668600"/>
                  </a:lnTo>
                  <a:lnTo>
                    <a:pt x="5328123" y="670059"/>
                  </a:lnTo>
                  <a:lnTo>
                    <a:pt x="5228118" y="673294"/>
                  </a:lnTo>
                  <a:lnTo>
                    <a:pt x="5128113" y="678231"/>
                  </a:lnTo>
                  <a:lnTo>
                    <a:pt x="5028108" y="684739"/>
                  </a:lnTo>
                  <a:lnTo>
                    <a:pt x="4928103" y="692626"/>
                  </a:lnTo>
                  <a:lnTo>
                    <a:pt x="4828098" y="701665"/>
                  </a:lnTo>
                  <a:lnTo>
                    <a:pt x="4728094" y="711611"/>
                  </a:lnTo>
                  <a:lnTo>
                    <a:pt x="4628089" y="722082"/>
                  </a:lnTo>
                  <a:lnTo>
                    <a:pt x="4528084" y="732575"/>
                  </a:lnTo>
                  <a:lnTo>
                    <a:pt x="4428079" y="743034"/>
                  </a:lnTo>
                  <a:lnTo>
                    <a:pt x="4328074" y="753350"/>
                  </a:lnTo>
                  <a:lnTo>
                    <a:pt x="4228069" y="763267"/>
                  </a:lnTo>
                  <a:lnTo>
                    <a:pt x="4128064" y="772867"/>
                  </a:lnTo>
                  <a:lnTo>
                    <a:pt x="4028059" y="784343"/>
                  </a:lnTo>
                  <a:lnTo>
                    <a:pt x="3928055" y="797425"/>
                  </a:lnTo>
                  <a:lnTo>
                    <a:pt x="3828050" y="811291"/>
                  </a:lnTo>
                  <a:lnTo>
                    <a:pt x="3728045" y="824697"/>
                  </a:lnTo>
                  <a:lnTo>
                    <a:pt x="3628040" y="835839"/>
                  </a:lnTo>
                  <a:lnTo>
                    <a:pt x="3528035" y="842460"/>
                  </a:lnTo>
                  <a:lnTo>
                    <a:pt x="3428030" y="840489"/>
                  </a:lnTo>
                  <a:lnTo>
                    <a:pt x="3328025" y="831190"/>
                  </a:lnTo>
                  <a:lnTo>
                    <a:pt x="3228021" y="820725"/>
                  </a:lnTo>
                  <a:lnTo>
                    <a:pt x="3128016" y="812715"/>
                  </a:lnTo>
                  <a:lnTo>
                    <a:pt x="3028011" y="805699"/>
                  </a:lnTo>
                  <a:lnTo>
                    <a:pt x="2928006" y="792887"/>
                  </a:lnTo>
                  <a:lnTo>
                    <a:pt x="2828001" y="778264"/>
                  </a:lnTo>
                  <a:lnTo>
                    <a:pt x="2727996" y="765383"/>
                  </a:lnTo>
                  <a:lnTo>
                    <a:pt x="2627991" y="756276"/>
                  </a:lnTo>
                  <a:lnTo>
                    <a:pt x="2527987" y="750248"/>
                  </a:lnTo>
                  <a:lnTo>
                    <a:pt x="2427982" y="744016"/>
                  </a:lnTo>
                  <a:lnTo>
                    <a:pt x="2327977" y="738355"/>
                  </a:lnTo>
                  <a:lnTo>
                    <a:pt x="2227972" y="732946"/>
                  </a:lnTo>
                  <a:lnTo>
                    <a:pt x="2127967" y="726609"/>
                  </a:lnTo>
                  <a:lnTo>
                    <a:pt x="2027962" y="719505"/>
                  </a:lnTo>
                  <a:lnTo>
                    <a:pt x="1927957" y="712438"/>
                  </a:lnTo>
                  <a:lnTo>
                    <a:pt x="1827953" y="706023"/>
                  </a:lnTo>
                  <a:lnTo>
                    <a:pt x="1727948" y="700722"/>
                  </a:lnTo>
                  <a:lnTo>
                    <a:pt x="1627943" y="696905"/>
                  </a:lnTo>
                  <a:lnTo>
                    <a:pt x="1527938" y="694895"/>
                  </a:lnTo>
                  <a:lnTo>
                    <a:pt x="1427933" y="694360"/>
                  </a:lnTo>
                  <a:lnTo>
                    <a:pt x="1327928" y="695242"/>
                  </a:lnTo>
                  <a:lnTo>
                    <a:pt x="1227923" y="697678"/>
                  </a:lnTo>
                  <a:lnTo>
                    <a:pt x="1127919" y="701831"/>
                  </a:lnTo>
                  <a:lnTo>
                    <a:pt x="1027914" y="707874"/>
                  </a:lnTo>
                  <a:lnTo>
                    <a:pt x="927909" y="715972"/>
                  </a:lnTo>
                  <a:lnTo>
                    <a:pt x="827904" y="726269"/>
                  </a:lnTo>
                  <a:lnTo>
                    <a:pt x="727899" y="738878"/>
                  </a:lnTo>
                  <a:lnTo>
                    <a:pt x="627894" y="753880"/>
                  </a:lnTo>
                  <a:lnTo>
                    <a:pt x="527889" y="771321"/>
                  </a:lnTo>
                  <a:lnTo>
                    <a:pt x="427885" y="791220"/>
                  </a:lnTo>
                  <a:lnTo>
                    <a:pt x="327880" y="813572"/>
                  </a:lnTo>
                  <a:lnTo>
                    <a:pt x="227875" y="838358"/>
                  </a:lnTo>
                  <a:lnTo>
                    <a:pt x="127870" y="865545"/>
                  </a:lnTo>
                  <a:lnTo>
                    <a:pt x="27865" y="895094"/>
                  </a:lnTo>
                  <a:lnTo>
                    <a:pt x="0" y="903974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7" name="pl37"/>
            <p:cNvSpPr/>
            <p:nvPr/>
          </p:nvSpPr>
          <p:spPr>
            <a:xfrm>
              <a:off x="941876" y="4432764"/>
              <a:ext cx="6145984" cy="619560"/>
            </a:xfrm>
            <a:custGeom>
              <a:avLst/>
              <a:pathLst>
                <a:path w="6145984" h="619560">
                  <a:moveTo>
                    <a:pt x="0" y="287068"/>
                  </a:moveTo>
                  <a:lnTo>
                    <a:pt x="27865" y="292433"/>
                  </a:lnTo>
                  <a:lnTo>
                    <a:pt x="127870" y="310551"/>
                  </a:lnTo>
                  <a:lnTo>
                    <a:pt x="227875" y="327513"/>
                  </a:lnTo>
                  <a:lnTo>
                    <a:pt x="327880" y="343303"/>
                  </a:lnTo>
                  <a:lnTo>
                    <a:pt x="427885" y="357915"/>
                  </a:lnTo>
                  <a:lnTo>
                    <a:pt x="527889" y="371350"/>
                  </a:lnTo>
                  <a:lnTo>
                    <a:pt x="627894" y="383630"/>
                  </a:lnTo>
                  <a:lnTo>
                    <a:pt x="727899" y="394794"/>
                  </a:lnTo>
                  <a:lnTo>
                    <a:pt x="827904" y="404916"/>
                  </a:lnTo>
                  <a:lnTo>
                    <a:pt x="927909" y="414097"/>
                  </a:lnTo>
                  <a:lnTo>
                    <a:pt x="1027914" y="422476"/>
                  </a:lnTo>
                  <a:lnTo>
                    <a:pt x="1127919" y="430220"/>
                  </a:lnTo>
                  <a:lnTo>
                    <a:pt x="1227923" y="437518"/>
                  </a:lnTo>
                  <a:lnTo>
                    <a:pt x="1327928" y="444566"/>
                  </a:lnTo>
                  <a:lnTo>
                    <a:pt x="1427933" y="451551"/>
                  </a:lnTo>
                  <a:lnTo>
                    <a:pt x="1527938" y="458635"/>
                  </a:lnTo>
                  <a:lnTo>
                    <a:pt x="1627943" y="466305"/>
                  </a:lnTo>
                  <a:lnTo>
                    <a:pt x="1727948" y="475613"/>
                  </a:lnTo>
                  <a:lnTo>
                    <a:pt x="1827953" y="485899"/>
                  </a:lnTo>
                  <a:lnTo>
                    <a:pt x="1927957" y="496354"/>
                  </a:lnTo>
                  <a:lnTo>
                    <a:pt x="2027962" y="506260"/>
                  </a:lnTo>
                  <a:lnTo>
                    <a:pt x="2127967" y="515049"/>
                  </a:lnTo>
                  <a:lnTo>
                    <a:pt x="2227972" y="522607"/>
                  </a:lnTo>
                  <a:lnTo>
                    <a:pt x="2327977" y="529996"/>
                  </a:lnTo>
                  <a:lnTo>
                    <a:pt x="2427982" y="536281"/>
                  </a:lnTo>
                  <a:lnTo>
                    <a:pt x="2527987" y="541155"/>
                  </a:lnTo>
                  <a:lnTo>
                    <a:pt x="2627991" y="545830"/>
                  </a:lnTo>
                  <a:lnTo>
                    <a:pt x="2727996" y="555383"/>
                  </a:lnTo>
                  <a:lnTo>
                    <a:pt x="2828001" y="567970"/>
                  </a:lnTo>
                  <a:lnTo>
                    <a:pt x="2928006" y="579792"/>
                  </a:lnTo>
                  <a:lnTo>
                    <a:pt x="3028011" y="588577"/>
                  </a:lnTo>
                  <a:lnTo>
                    <a:pt x="3128016" y="594016"/>
                  </a:lnTo>
                  <a:lnTo>
                    <a:pt x="3228021" y="603414"/>
                  </a:lnTo>
                  <a:lnTo>
                    <a:pt x="3328025" y="613547"/>
                  </a:lnTo>
                  <a:lnTo>
                    <a:pt x="3428030" y="619560"/>
                  </a:lnTo>
                  <a:lnTo>
                    <a:pt x="3528035" y="619166"/>
                  </a:lnTo>
                  <a:lnTo>
                    <a:pt x="3628040" y="613513"/>
                  </a:lnTo>
                  <a:lnTo>
                    <a:pt x="3728045" y="604326"/>
                  </a:lnTo>
                  <a:lnTo>
                    <a:pt x="3828050" y="592221"/>
                  </a:lnTo>
                  <a:lnTo>
                    <a:pt x="3928055" y="578264"/>
                  </a:lnTo>
                  <a:lnTo>
                    <a:pt x="4028059" y="564081"/>
                  </a:lnTo>
                  <a:lnTo>
                    <a:pt x="4128064" y="551721"/>
                  </a:lnTo>
                  <a:lnTo>
                    <a:pt x="4228069" y="542535"/>
                  </a:lnTo>
                  <a:lnTo>
                    <a:pt x="4328074" y="532730"/>
                  </a:lnTo>
                  <a:lnTo>
                    <a:pt x="4428079" y="521306"/>
                  </a:lnTo>
                  <a:lnTo>
                    <a:pt x="4528084" y="508182"/>
                  </a:lnTo>
                  <a:lnTo>
                    <a:pt x="4628089" y="493426"/>
                  </a:lnTo>
                  <a:lnTo>
                    <a:pt x="4728094" y="477172"/>
                  </a:lnTo>
                  <a:lnTo>
                    <a:pt x="4828098" y="459389"/>
                  </a:lnTo>
                  <a:lnTo>
                    <a:pt x="4928103" y="439843"/>
                  </a:lnTo>
                  <a:lnTo>
                    <a:pt x="5028108" y="418272"/>
                  </a:lnTo>
                  <a:lnTo>
                    <a:pt x="5128113" y="394428"/>
                  </a:lnTo>
                  <a:lnTo>
                    <a:pt x="5228118" y="368101"/>
                  </a:lnTo>
                  <a:lnTo>
                    <a:pt x="5328123" y="339141"/>
                  </a:lnTo>
                  <a:lnTo>
                    <a:pt x="5428128" y="307454"/>
                  </a:lnTo>
                  <a:lnTo>
                    <a:pt x="5528132" y="273001"/>
                  </a:lnTo>
                  <a:lnTo>
                    <a:pt x="5628137" y="235779"/>
                  </a:lnTo>
                  <a:lnTo>
                    <a:pt x="5728142" y="195815"/>
                  </a:lnTo>
                  <a:lnTo>
                    <a:pt x="5828147" y="153151"/>
                  </a:lnTo>
                  <a:lnTo>
                    <a:pt x="5928152" y="107833"/>
                  </a:lnTo>
                  <a:lnTo>
                    <a:pt x="6028157" y="59914"/>
                  </a:lnTo>
                  <a:lnTo>
                    <a:pt x="6128162" y="9441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941876" y="5101364"/>
              <a:ext cx="6145984" cy="235374"/>
            </a:xfrm>
            <a:custGeom>
              <a:avLst/>
              <a:pathLst>
                <a:path w="6145984" h="235374">
                  <a:moveTo>
                    <a:pt x="6145984" y="39819"/>
                  </a:moveTo>
                  <a:lnTo>
                    <a:pt x="6128162" y="37763"/>
                  </a:lnTo>
                  <a:lnTo>
                    <a:pt x="6028157" y="27628"/>
                  </a:lnTo>
                  <a:lnTo>
                    <a:pt x="5928152" y="18961"/>
                  </a:lnTo>
                  <a:lnTo>
                    <a:pt x="5828147" y="11830"/>
                  </a:lnTo>
                  <a:lnTo>
                    <a:pt x="5728142" y="6305"/>
                  </a:lnTo>
                  <a:lnTo>
                    <a:pt x="5628137" y="2454"/>
                  </a:lnTo>
                  <a:lnTo>
                    <a:pt x="5528132" y="337"/>
                  </a:lnTo>
                  <a:lnTo>
                    <a:pt x="5428128" y="0"/>
                  </a:lnTo>
                  <a:lnTo>
                    <a:pt x="5328123" y="1459"/>
                  </a:lnTo>
                  <a:lnTo>
                    <a:pt x="5228118" y="4694"/>
                  </a:lnTo>
                  <a:lnTo>
                    <a:pt x="5128113" y="9631"/>
                  </a:lnTo>
                  <a:lnTo>
                    <a:pt x="5028108" y="16138"/>
                  </a:lnTo>
                  <a:lnTo>
                    <a:pt x="4928103" y="24025"/>
                  </a:lnTo>
                  <a:lnTo>
                    <a:pt x="4828098" y="33064"/>
                  </a:lnTo>
                  <a:lnTo>
                    <a:pt x="4728094" y="43011"/>
                  </a:lnTo>
                  <a:lnTo>
                    <a:pt x="4628089" y="53482"/>
                  </a:lnTo>
                  <a:lnTo>
                    <a:pt x="4528084" y="63975"/>
                  </a:lnTo>
                  <a:lnTo>
                    <a:pt x="4428079" y="74433"/>
                  </a:lnTo>
                  <a:lnTo>
                    <a:pt x="4328074" y="84749"/>
                  </a:lnTo>
                  <a:lnTo>
                    <a:pt x="4228069" y="94666"/>
                  </a:lnTo>
                  <a:lnTo>
                    <a:pt x="4128064" y="104266"/>
                  </a:lnTo>
                  <a:lnTo>
                    <a:pt x="4028059" y="115742"/>
                  </a:lnTo>
                  <a:lnTo>
                    <a:pt x="3928055" y="128824"/>
                  </a:lnTo>
                  <a:lnTo>
                    <a:pt x="3828050" y="142691"/>
                  </a:lnTo>
                  <a:lnTo>
                    <a:pt x="3728045" y="156096"/>
                  </a:lnTo>
                  <a:lnTo>
                    <a:pt x="3628040" y="167238"/>
                  </a:lnTo>
                  <a:lnTo>
                    <a:pt x="3528035" y="173859"/>
                  </a:lnTo>
                  <a:lnTo>
                    <a:pt x="3428030" y="171888"/>
                  </a:lnTo>
                  <a:lnTo>
                    <a:pt x="3328025" y="162590"/>
                  </a:lnTo>
                  <a:lnTo>
                    <a:pt x="3228021" y="152124"/>
                  </a:lnTo>
                  <a:lnTo>
                    <a:pt x="3128016" y="144114"/>
                  </a:lnTo>
                  <a:lnTo>
                    <a:pt x="3028011" y="137099"/>
                  </a:lnTo>
                  <a:lnTo>
                    <a:pt x="2928006" y="124287"/>
                  </a:lnTo>
                  <a:lnTo>
                    <a:pt x="2828001" y="109663"/>
                  </a:lnTo>
                  <a:lnTo>
                    <a:pt x="2727996" y="96783"/>
                  </a:lnTo>
                  <a:lnTo>
                    <a:pt x="2627991" y="87676"/>
                  </a:lnTo>
                  <a:lnTo>
                    <a:pt x="2527987" y="81647"/>
                  </a:lnTo>
                  <a:lnTo>
                    <a:pt x="2427982" y="75415"/>
                  </a:lnTo>
                  <a:lnTo>
                    <a:pt x="2327977" y="69754"/>
                  </a:lnTo>
                  <a:lnTo>
                    <a:pt x="2227972" y="64346"/>
                  </a:lnTo>
                  <a:lnTo>
                    <a:pt x="2127967" y="58008"/>
                  </a:lnTo>
                  <a:lnTo>
                    <a:pt x="2027962" y="50904"/>
                  </a:lnTo>
                  <a:lnTo>
                    <a:pt x="1927957" y="43838"/>
                  </a:lnTo>
                  <a:lnTo>
                    <a:pt x="1827953" y="37423"/>
                  </a:lnTo>
                  <a:lnTo>
                    <a:pt x="1727948" y="32121"/>
                  </a:lnTo>
                  <a:lnTo>
                    <a:pt x="1627943" y="28305"/>
                  </a:lnTo>
                  <a:lnTo>
                    <a:pt x="1527938" y="26295"/>
                  </a:lnTo>
                  <a:lnTo>
                    <a:pt x="1427933" y="25760"/>
                  </a:lnTo>
                  <a:lnTo>
                    <a:pt x="1327928" y="26641"/>
                  </a:lnTo>
                  <a:lnTo>
                    <a:pt x="1227923" y="29077"/>
                  </a:lnTo>
                  <a:lnTo>
                    <a:pt x="1127919" y="33230"/>
                  </a:lnTo>
                  <a:lnTo>
                    <a:pt x="1027914" y="39273"/>
                  </a:lnTo>
                  <a:lnTo>
                    <a:pt x="927909" y="47371"/>
                  </a:lnTo>
                  <a:lnTo>
                    <a:pt x="827904" y="57668"/>
                  </a:lnTo>
                  <a:lnTo>
                    <a:pt x="727899" y="70277"/>
                  </a:lnTo>
                  <a:lnTo>
                    <a:pt x="627894" y="85279"/>
                  </a:lnTo>
                  <a:lnTo>
                    <a:pt x="527889" y="102720"/>
                  </a:lnTo>
                  <a:lnTo>
                    <a:pt x="427885" y="122619"/>
                  </a:lnTo>
                  <a:lnTo>
                    <a:pt x="327880" y="144971"/>
                  </a:lnTo>
                  <a:lnTo>
                    <a:pt x="227875" y="169757"/>
                  </a:lnTo>
                  <a:lnTo>
                    <a:pt x="127870" y="196944"/>
                  </a:lnTo>
                  <a:lnTo>
                    <a:pt x="27865" y="226493"/>
                  </a:lnTo>
                  <a:lnTo>
                    <a:pt x="0" y="235374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941876" y="4786974"/>
              <a:ext cx="6145984" cy="376603"/>
            </a:xfrm>
            <a:custGeom>
              <a:avLst/>
              <a:pathLst>
                <a:path w="6145984" h="376603">
                  <a:moveTo>
                    <a:pt x="0" y="241311"/>
                  </a:moveTo>
                  <a:lnTo>
                    <a:pt x="27865" y="239553"/>
                  </a:lnTo>
                  <a:lnTo>
                    <a:pt x="127870" y="233838"/>
                  </a:lnTo>
                  <a:lnTo>
                    <a:pt x="227875" y="228725"/>
                  </a:lnTo>
                  <a:lnTo>
                    <a:pt x="327880" y="224227"/>
                  </a:lnTo>
                  <a:lnTo>
                    <a:pt x="427885" y="220357"/>
                  </a:lnTo>
                  <a:lnTo>
                    <a:pt x="527889" y="217125"/>
                  </a:lnTo>
                  <a:lnTo>
                    <a:pt x="627894" y="214544"/>
                  </a:lnTo>
                  <a:lnTo>
                    <a:pt x="727899" y="212626"/>
                  </a:lnTo>
                  <a:lnTo>
                    <a:pt x="827904" y="211382"/>
                  </a:lnTo>
                  <a:lnTo>
                    <a:pt x="927909" y="210824"/>
                  </a:lnTo>
                  <a:lnTo>
                    <a:pt x="1027914" y="210965"/>
                  </a:lnTo>
                  <a:lnTo>
                    <a:pt x="1127919" y="211815"/>
                  </a:lnTo>
                  <a:lnTo>
                    <a:pt x="1227923" y="213388"/>
                  </a:lnTo>
                  <a:lnTo>
                    <a:pt x="1327928" y="215694"/>
                  </a:lnTo>
                  <a:lnTo>
                    <a:pt x="1427933" y="218746"/>
                  </a:lnTo>
                  <a:lnTo>
                    <a:pt x="1527938" y="222555"/>
                  </a:lnTo>
                  <a:lnTo>
                    <a:pt x="1627943" y="227395"/>
                  </a:lnTo>
                  <a:lnTo>
                    <a:pt x="1727948" y="233957"/>
                  </a:lnTo>
                  <a:lnTo>
                    <a:pt x="1827953" y="241751"/>
                  </a:lnTo>
                  <a:lnTo>
                    <a:pt x="1927957" y="250186"/>
                  </a:lnTo>
                  <a:lnTo>
                    <a:pt x="2027962" y="258672"/>
                  </a:lnTo>
                  <a:lnTo>
                    <a:pt x="2127967" y="266619"/>
                  </a:lnTo>
                  <a:lnTo>
                    <a:pt x="2227972" y="273567"/>
                  </a:lnTo>
                  <a:lnTo>
                    <a:pt x="2327977" y="279965"/>
                  </a:lnTo>
                  <a:lnTo>
                    <a:pt x="2427982" y="285938"/>
                  </a:lnTo>
                  <a:lnTo>
                    <a:pt x="2527987" y="291491"/>
                  </a:lnTo>
                  <a:lnTo>
                    <a:pt x="2627991" y="296843"/>
                  </a:lnTo>
                  <a:lnTo>
                    <a:pt x="2727996" y="306173"/>
                  </a:lnTo>
                  <a:lnTo>
                    <a:pt x="2828001" y="318906"/>
                  </a:lnTo>
                  <a:lnTo>
                    <a:pt x="2928006" y="332129"/>
                  </a:lnTo>
                  <a:lnTo>
                    <a:pt x="3028011" y="342928"/>
                  </a:lnTo>
                  <a:lnTo>
                    <a:pt x="3128016" y="349155"/>
                  </a:lnTo>
                  <a:lnTo>
                    <a:pt x="3228021" y="357859"/>
                  </a:lnTo>
                  <a:lnTo>
                    <a:pt x="3328025" y="368159"/>
                  </a:lnTo>
                  <a:lnTo>
                    <a:pt x="3428030" y="375814"/>
                  </a:lnTo>
                  <a:lnTo>
                    <a:pt x="3528035" y="376603"/>
                  </a:lnTo>
                  <a:lnTo>
                    <a:pt x="3628040" y="370465"/>
                  </a:lnTo>
                  <a:lnTo>
                    <a:pt x="3728045" y="360301"/>
                  </a:lnTo>
                  <a:lnTo>
                    <a:pt x="3828050" y="347546"/>
                  </a:lnTo>
                  <a:lnTo>
                    <a:pt x="3928055" y="333634"/>
                  </a:lnTo>
                  <a:lnTo>
                    <a:pt x="4028059" y="320002"/>
                  </a:lnTo>
                  <a:lnTo>
                    <a:pt x="4128064" y="308083"/>
                  </a:lnTo>
                  <a:lnTo>
                    <a:pt x="4228069" y="298690"/>
                  </a:lnTo>
                  <a:lnTo>
                    <a:pt x="4328074" y="288829"/>
                  </a:lnTo>
                  <a:lnTo>
                    <a:pt x="4428079" y="277960"/>
                  </a:lnTo>
                  <a:lnTo>
                    <a:pt x="4528084" y="266169"/>
                  </a:lnTo>
                  <a:lnTo>
                    <a:pt x="4628089" y="253544"/>
                  </a:lnTo>
                  <a:lnTo>
                    <a:pt x="4728094" y="240181"/>
                  </a:lnTo>
                  <a:lnTo>
                    <a:pt x="4828098" y="226316"/>
                  </a:lnTo>
                  <a:lnTo>
                    <a:pt x="4928103" y="212024"/>
                  </a:lnTo>
                  <a:lnTo>
                    <a:pt x="5028108" y="197295"/>
                  </a:lnTo>
                  <a:lnTo>
                    <a:pt x="5128113" y="182119"/>
                  </a:lnTo>
                  <a:lnTo>
                    <a:pt x="5228118" y="166487"/>
                  </a:lnTo>
                  <a:lnTo>
                    <a:pt x="5328123" y="150390"/>
                  </a:lnTo>
                  <a:lnTo>
                    <a:pt x="5428128" y="133817"/>
                  </a:lnTo>
                  <a:lnTo>
                    <a:pt x="5528132" y="116759"/>
                  </a:lnTo>
                  <a:lnTo>
                    <a:pt x="5628137" y="99207"/>
                  </a:lnTo>
                  <a:lnTo>
                    <a:pt x="5728142" y="81150"/>
                  </a:lnTo>
                  <a:lnTo>
                    <a:pt x="5828147" y="62580"/>
                  </a:lnTo>
                  <a:lnTo>
                    <a:pt x="5928152" y="43487"/>
                  </a:lnTo>
                  <a:lnTo>
                    <a:pt x="6028157" y="23861"/>
                  </a:lnTo>
                  <a:lnTo>
                    <a:pt x="6128162" y="3692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0" name="pg40"/>
            <p:cNvSpPr/>
            <p:nvPr/>
          </p:nvSpPr>
          <p:spPr>
            <a:xfrm>
              <a:off x="941876" y="4510567"/>
              <a:ext cx="6145984" cy="777693"/>
            </a:xfrm>
            <a:custGeom>
              <a:avLst/>
              <a:pathLst>
                <a:path w="6145984" h="777693">
                  <a:moveTo>
                    <a:pt x="0" y="235091"/>
                  </a:moveTo>
                  <a:lnTo>
                    <a:pt x="27865" y="240778"/>
                  </a:lnTo>
                  <a:lnTo>
                    <a:pt x="127870" y="260147"/>
                  </a:lnTo>
                  <a:lnTo>
                    <a:pt x="227875" y="278465"/>
                  </a:lnTo>
                  <a:lnTo>
                    <a:pt x="327880" y="295723"/>
                  </a:lnTo>
                  <a:lnTo>
                    <a:pt x="427885" y="311919"/>
                  </a:lnTo>
                  <a:lnTo>
                    <a:pt x="527889" y="327060"/>
                  </a:lnTo>
                  <a:lnTo>
                    <a:pt x="627894" y="341168"/>
                  </a:lnTo>
                  <a:lnTo>
                    <a:pt x="727899" y="354284"/>
                  </a:lnTo>
                  <a:lnTo>
                    <a:pt x="827904" y="366473"/>
                  </a:lnTo>
                  <a:lnTo>
                    <a:pt x="927909" y="377831"/>
                  </a:lnTo>
                  <a:lnTo>
                    <a:pt x="1027914" y="388482"/>
                  </a:lnTo>
                  <a:lnTo>
                    <a:pt x="1127919" y="398576"/>
                  </a:lnTo>
                  <a:lnTo>
                    <a:pt x="1227923" y="408281"/>
                  </a:lnTo>
                  <a:lnTo>
                    <a:pt x="1327928" y="417772"/>
                  </a:lnTo>
                  <a:lnTo>
                    <a:pt x="1427933" y="427217"/>
                  </a:lnTo>
                  <a:lnTo>
                    <a:pt x="1527938" y="436761"/>
                  </a:lnTo>
                  <a:lnTo>
                    <a:pt x="1627943" y="446846"/>
                  </a:lnTo>
                  <a:lnTo>
                    <a:pt x="1727948" y="458412"/>
                  </a:lnTo>
                  <a:lnTo>
                    <a:pt x="1827953" y="470807"/>
                  </a:lnTo>
                  <a:lnTo>
                    <a:pt x="1927957" y="483247"/>
                  </a:lnTo>
                  <a:lnTo>
                    <a:pt x="2027962" y="495023"/>
                  </a:lnTo>
                  <a:lnTo>
                    <a:pt x="2127967" y="505560"/>
                  </a:lnTo>
                  <a:lnTo>
                    <a:pt x="2227972" y="514699"/>
                  </a:lnTo>
                  <a:lnTo>
                    <a:pt x="2327977" y="523409"/>
                  </a:lnTo>
                  <a:lnTo>
                    <a:pt x="2427982" y="530792"/>
                  </a:lnTo>
                  <a:lnTo>
                    <a:pt x="2527987" y="536470"/>
                  </a:lnTo>
                  <a:lnTo>
                    <a:pt x="2627991" y="541369"/>
                  </a:lnTo>
                  <a:lnTo>
                    <a:pt x="2727996" y="549481"/>
                  </a:lnTo>
                  <a:lnTo>
                    <a:pt x="2828001" y="559336"/>
                  </a:lnTo>
                  <a:lnTo>
                    <a:pt x="2928006" y="567985"/>
                  </a:lnTo>
                  <a:lnTo>
                    <a:pt x="3028011" y="573805"/>
                  </a:lnTo>
                  <a:lnTo>
                    <a:pt x="3128016" y="576697"/>
                  </a:lnTo>
                  <a:lnTo>
                    <a:pt x="3228021" y="581204"/>
                  </a:lnTo>
                  <a:lnTo>
                    <a:pt x="3328025" y="585131"/>
                  </a:lnTo>
                  <a:lnTo>
                    <a:pt x="3428030" y="585734"/>
                  </a:lnTo>
                  <a:lnTo>
                    <a:pt x="3528035" y="582491"/>
                  </a:lnTo>
                  <a:lnTo>
                    <a:pt x="3628040" y="575940"/>
                  </a:lnTo>
                  <a:lnTo>
                    <a:pt x="3728045" y="566551"/>
                  </a:lnTo>
                  <a:lnTo>
                    <a:pt x="3828050" y="554822"/>
                  </a:lnTo>
                  <a:lnTo>
                    <a:pt x="3928055" y="541646"/>
                  </a:lnTo>
                  <a:lnTo>
                    <a:pt x="4028059" y="528400"/>
                  </a:lnTo>
                  <a:lnTo>
                    <a:pt x="4128064" y="516830"/>
                  </a:lnTo>
                  <a:lnTo>
                    <a:pt x="4228069" y="508097"/>
                  </a:lnTo>
                  <a:lnTo>
                    <a:pt x="4328074" y="498977"/>
                  </a:lnTo>
                  <a:lnTo>
                    <a:pt x="4428079" y="488496"/>
                  </a:lnTo>
                  <a:lnTo>
                    <a:pt x="4528084" y="476449"/>
                  </a:lnTo>
                  <a:lnTo>
                    <a:pt x="4628089" y="462761"/>
                  </a:lnTo>
                  <a:lnTo>
                    <a:pt x="4728094" y="447420"/>
                  </a:lnTo>
                  <a:lnTo>
                    <a:pt x="4828098" y="430520"/>
                  </a:lnTo>
                  <a:lnTo>
                    <a:pt x="4928103" y="411939"/>
                  </a:lnTo>
                  <a:lnTo>
                    <a:pt x="5028108" y="391455"/>
                  </a:lnTo>
                  <a:lnTo>
                    <a:pt x="5128113" y="368855"/>
                  </a:lnTo>
                  <a:lnTo>
                    <a:pt x="5228118" y="343962"/>
                  </a:lnTo>
                  <a:lnTo>
                    <a:pt x="5328123" y="316650"/>
                  </a:lnTo>
                  <a:lnTo>
                    <a:pt x="5428128" y="286841"/>
                  </a:lnTo>
                  <a:lnTo>
                    <a:pt x="5528132" y="254506"/>
                  </a:lnTo>
                  <a:lnTo>
                    <a:pt x="5628137" y="219647"/>
                  </a:lnTo>
                  <a:lnTo>
                    <a:pt x="5728142" y="182290"/>
                  </a:lnTo>
                  <a:lnTo>
                    <a:pt x="5828147" y="142477"/>
                  </a:lnTo>
                  <a:lnTo>
                    <a:pt x="5928152" y="100252"/>
                  </a:lnTo>
                  <a:lnTo>
                    <a:pt x="6028157" y="55665"/>
                  </a:lnTo>
                  <a:lnTo>
                    <a:pt x="6128162" y="8763"/>
                  </a:lnTo>
                  <a:lnTo>
                    <a:pt x="6145984" y="0"/>
                  </a:lnTo>
                  <a:lnTo>
                    <a:pt x="6145984" y="615528"/>
                  </a:lnTo>
                  <a:lnTo>
                    <a:pt x="6128162" y="614302"/>
                  </a:lnTo>
                  <a:lnTo>
                    <a:pt x="6028157" y="608544"/>
                  </a:lnTo>
                  <a:lnTo>
                    <a:pt x="5928152" y="603964"/>
                  </a:lnTo>
                  <a:lnTo>
                    <a:pt x="5828147" y="600617"/>
                  </a:lnTo>
                  <a:lnTo>
                    <a:pt x="5728142" y="598560"/>
                  </a:lnTo>
                  <a:lnTo>
                    <a:pt x="5628137" y="597847"/>
                  </a:lnTo>
                  <a:lnTo>
                    <a:pt x="5528132" y="598526"/>
                  </a:lnTo>
                  <a:lnTo>
                    <a:pt x="5428128" y="600632"/>
                  </a:lnTo>
                  <a:lnTo>
                    <a:pt x="5328123" y="604177"/>
                  </a:lnTo>
                  <a:lnTo>
                    <a:pt x="5228118" y="609137"/>
                  </a:lnTo>
                  <a:lnTo>
                    <a:pt x="5128113" y="615445"/>
                  </a:lnTo>
                  <a:lnTo>
                    <a:pt x="5028108" y="622981"/>
                  </a:lnTo>
                  <a:lnTo>
                    <a:pt x="4928103" y="631576"/>
                  </a:lnTo>
                  <a:lnTo>
                    <a:pt x="4828098" y="641027"/>
                  </a:lnTo>
                  <a:lnTo>
                    <a:pt x="4728094" y="651119"/>
                  </a:lnTo>
                  <a:lnTo>
                    <a:pt x="4628089" y="661434"/>
                  </a:lnTo>
                  <a:lnTo>
                    <a:pt x="4528084" y="671419"/>
                  </a:lnTo>
                  <a:lnTo>
                    <a:pt x="4428079" y="681150"/>
                  </a:lnTo>
                  <a:lnTo>
                    <a:pt x="4328074" y="690668"/>
                  </a:lnTo>
                  <a:lnTo>
                    <a:pt x="4228069" y="699885"/>
                  </a:lnTo>
                  <a:lnTo>
                    <a:pt x="4128064" y="708978"/>
                  </a:lnTo>
                  <a:lnTo>
                    <a:pt x="4028059" y="719780"/>
                  </a:lnTo>
                  <a:lnTo>
                    <a:pt x="3928055" y="732069"/>
                  </a:lnTo>
                  <a:lnTo>
                    <a:pt x="3828050" y="745167"/>
                  </a:lnTo>
                  <a:lnTo>
                    <a:pt x="3728045" y="758025"/>
                  </a:lnTo>
                  <a:lnTo>
                    <a:pt x="3628040" y="769113"/>
                  </a:lnTo>
                  <a:lnTo>
                    <a:pt x="3528035" y="776505"/>
                  </a:lnTo>
                  <a:lnTo>
                    <a:pt x="3428030" y="777693"/>
                  </a:lnTo>
                  <a:lnTo>
                    <a:pt x="3328025" y="774236"/>
                  </a:lnTo>
                  <a:lnTo>
                    <a:pt x="3228021" y="770020"/>
                  </a:lnTo>
                  <a:lnTo>
                    <a:pt x="3128016" y="766720"/>
                  </a:lnTo>
                  <a:lnTo>
                    <a:pt x="3028011" y="762458"/>
                  </a:lnTo>
                  <a:lnTo>
                    <a:pt x="2928006" y="753138"/>
                  </a:lnTo>
                  <a:lnTo>
                    <a:pt x="2828001" y="742055"/>
                  </a:lnTo>
                  <a:lnTo>
                    <a:pt x="2727996" y="731945"/>
                  </a:lnTo>
                  <a:lnTo>
                    <a:pt x="2627991" y="724220"/>
                  </a:lnTo>
                  <a:lnTo>
                    <a:pt x="2527987" y="718146"/>
                  </a:lnTo>
                  <a:lnTo>
                    <a:pt x="2427982" y="711288"/>
                  </a:lnTo>
                  <a:lnTo>
                    <a:pt x="2327977" y="704446"/>
                  </a:lnTo>
                  <a:lnTo>
                    <a:pt x="2227972" y="697457"/>
                  </a:lnTo>
                  <a:lnTo>
                    <a:pt x="2127967" y="689379"/>
                  </a:lnTo>
                  <a:lnTo>
                    <a:pt x="2027962" y="680306"/>
                  </a:lnTo>
                  <a:lnTo>
                    <a:pt x="1927957" y="670996"/>
                  </a:lnTo>
                  <a:lnTo>
                    <a:pt x="1827953" y="662067"/>
                  </a:lnTo>
                  <a:lnTo>
                    <a:pt x="1727948" y="654003"/>
                  </a:lnTo>
                  <a:lnTo>
                    <a:pt x="1627943" y="647210"/>
                  </a:lnTo>
                  <a:lnTo>
                    <a:pt x="1527938" y="642041"/>
                  </a:lnTo>
                  <a:lnTo>
                    <a:pt x="1427933" y="638188"/>
                  </a:lnTo>
                  <a:lnTo>
                    <a:pt x="1327928" y="635578"/>
                  </a:lnTo>
                  <a:lnTo>
                    <a:pt x="1227923" y="634327"/>
                  </a:lnTo>
                  <a:lnTo>
                    <a:pt x="1127919" y="634572"/>
                  </a:lnTo>
                  <a:lnTo>
                    <a:pt x="1027914" y="636457"/>
                  </a:lnTo>
                  <a:lnTo>
                    <a:pt x="927909" y="640123"/>
                  </a:lnTo>
                  <a:lnTo>
                    <a:pt x="827904" y="645689"/>
                  </a:lnTo>
                  <a:lnTo>
                    <a:pt x="727899" y="653249"/>
                  </a:lnTo>
                  <a:lnTo>
                    <a:pt x="627894" y="662869"/>
                  </a:lnTo>
                  <a:lnTo>
                    <a:pt x="527889" y="674584"/>
                  </a:lnTo>
                  <a:lnTo>
                    <a:pt x="427885" y="688406"/>
                  </a:lnTo>
                  <a:lnTo>
                    <a:pt x="327880" y="704328"/>
                  </a:lnTo>
                  <a:lnTo>
                    <a:pt x="227875" y="722325"/>
                  </a:lnTo>
                  <a:lnTo>
                    <a:pt x="127870" y="742367"/>
                  </a:lnTo>
                  <a:lnTo>
                    <a:pt x="27865" y="764414"/>
                  </a:lnTo>
                  <a:lnTo>
                    <a:pt x="0" y="771105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41" name="pl41"/>
            <p:cNvSpPr/>
            <p:nvPr/>
          </p:nvSpPr>
          <p:spPr>
            <a:xfrm>
              <a:off x="941876" y="4510567"/>
              <a:ext cx="6145984" cy="585734"/>
            </a:xfrm>
            <a:custGeom>
              <a:avLst/>
              <a:pathLst>
                <a:path w="6145984" h="585734">
                  <a:moveTo>
                    <a:pt x="0" y="235091"/>
                  </a:moveTo>
                  <a:lnTo>
                    <a:pt x="27865" y="240778"/>
                  </a:lnTo>
                  <a:lnTo>
                    <a:pt x="127870" y="260147"/>
                  </a:lnTo>
                  <a:lnTo>
                    <a:pt x="227875" y="278465"/>
                  </a:lnTo>
                  <a:lnTo>
                    <a:pt x="327880" y="295723"/>
                  </a:lnTo>
                  <a:lnTo>
                    <a:pt x="427885" y="311919"/>
                  </a:lnTo>
                  <a:lnTo>
                    <a:pt x="527889" y="327060"/>
                  </a:lnTo>
                  <a:lnTo>
                    <a:pt x="627894" y="341168"/>
                  </a:lnTo>
                  <a:lnTo>
                    <a:pt x="727899" y="354284"/>
                  </a:lnTo>
                  <a:lnTo>
                    <a:pt x="827904" y="366473"/>
                  </a:lnTo>
                  <a:lnTo>
                    <a:pt x="927909" y="377831"/>
                  </a:lnTo>
                  <a:lnTo>
                    <a:pt x="1027914" y="388482"/>
                  </a:lnTo>
                  <a:lnTo>
                    <a:pt x="1127919" y="398576"/>
                  </a:lnTo>
                  <a:lnTo>
                    <a:pt x="1227923" y="408281"/>
                  </a:lnTo>
                  <a:lnTo>
                    <a:pt x="1327928" y="417772"/>
                  </a:lnTo>
                  <a:lnTo>
                    <a:pt x="1427933" y="427217"/>
                  </a:lnTo>
                  <a:lnTo>
                    <a:pt x="1527938" y="436761"/>
                  </a:lnTo>
                  <a:lnTo>
                    <a:pt x="1627943" y="446846"/>
                  </a:lnTo>
                  <a:lnTo>
                    <a:pt x="1727948" y="458412"/>
                  </a:lnTo>
                  <a:lnTo>
                    <a:pt x="1827953" y="470807"/>
                  </a:lnTo>
                  <a:lnTo>
                    <a:pt x="1927957" y="483247"/>
                  </a:lnTo>
                  <a:lnTo>
                    <a:pt x="2027962" y="495023"/>
                  </a:lnTo>
                  <a:lnTo>
                    <a:pt x="2127967" y="505560"/>
                  </a:lnTo>
                  <a:lnTo>
                    <a:pt x="2227972" y="514699"/>
                  </a:lnTo>
                  <a:lnTo>
                    <a:pt x="2327977" y="523409"/>
                  </a:lnTo>
                  <a:lnTo>
                    <a:pt x="2427982" y="530792"/>
                  </a:lnTo>
                  <a:lnTo>
                    <a:pt x="2527987" y="536470"/>
                  </a:lnTo>
                  <a:lnTo>
                    <a:pt x="2627991" y="541369"/>
                  </a:lnTo>
                  <a:lnTo>
                    <a:pt x="2727996" y="549481"/>
                  </a:lnTo>
                  <a:lnTo>
                    <a:pt x="2828001" y="559336"/>
                  </a:lnTo>
                  <a:lnTo>
                    <a:pt x="2928006" y="567985"/>
                  </a:lnTo>
                  <a:lnTo>
                    <a:pt x="3028011" y="573805"/>
                  </a:lnTo>
                  <a:lnTo>
                    <a:pt x="3128016" y="576697"/>
                  </a:lnTo>
                  <a:lnTo>
                    <a:pt x="3228021" y="581204"/>
                  </a:lnTo>
                  <a:lnTo>
                    <a:pt x="3328025" y="585131"/>
                  </a:lnTo>
                  <a:lnTo>
                    <a:pt x="3428030" y="585734"/>
                  </a:lnTo>
                  <a:lnTo>
                    <a:pt x="3528035" y="582491"/>
                  </a:lnTo>
                  <a:lnTo>
                    <a:pt x="3628040" y="575940"/>
                  </a:lnTo>
                  <a:lnTo>
                    <a:pt x="3728045" y="566551"/>
                  </a:lnTo>
                  <a:lnTo>
                    <a:pt x="3828050" y="554822"/>
                  </a:lnTo>
                  <a:lnTo>
                    <a:pt x="3928055" y="541646"/>
                  </a:lnTo>
                  <a:lnTo>
                    <a:pt x="4028059" y="528400"/>
                  </a:lnTo>
                  <a:lnTo>
                    <a:pt x="4128064" y="516830"/>
                  </a:lnTo>
                  <a:lnTo>
                    <a:pt x="4228069" y="508097"/>
                  </a:lnTo>
                  <a:lnTo>
                    <a:pt x="4328074" y="498977"/>
                  </a:lnTo>
                  <a:lnTo>
                    <a:pt x="4428079" y="488496"/>
                  </a:lnTo>
                  <a:lnTo>
                    <a:pt x="4528084" y="476449"/>
                  </a:lnTo>
                  <a:lnTo>
                    <a:pt x="4628089" y="462761"/>
                  </a:lnTo>
                  <a:lnTo>
                    <a:pt x="4728094" y="447420"/>
                  </a:lnTo>
                  <a:lnTo>
                    <a:pt x="4828098" y="430520"/>
                  </a:lnTo>
                  <a:lnTo>
                    <a:pt x="4928103" y="411939"/>
                  </a:lnTo>
                  <a:lnTo>
                    <a:pt x="5028108" y="391455"/>
                  </a:lnTo>
                  <a:lnTo>
                    <a:pt x="5128113" y="368855"/>
                  </a:lnTo>
                  <a:lnTo>
                    <a:pt x="5228118" y="343962"/>
                  </a:lnTo>
                  <a:lnTo>
                    <a:pt x="5328123" y="316650"/>
                  </a:lnTo>
                  <a:lnTo>
                    <a:pt x="5428128" y="286841"/>
                  </a:lnTo>
                  <a:lnTo>
                    <a:pt x="5528132" y="254506"/>
                  </a:lnTo>
                  <a:lnTo>
                    <a:pt x="5628137" y="219647"/>
                  </a:lnTo>
                  <a:lnTo>
                    <a:pt x="5728142" y="182290"/>
                  </a:lnTo>
                  <a:lnTo>
                    <a:pt x="5828147" y="142477"/>
                  </a:lnTo>
                  <a:lnTo>
                    <a:pt x="5928152" y="100252"/>
                  </a:lnTo>
                  <a:lnTo>
                    <a:pt x="6028157" y="55665"/>
                  </a:lnTo>
                  <a:lnTo>
                    <a:pt x="6128162" y="8763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2" name="pl42"/>
            <p:cNvSpPr/>
            <p:nvPr/>
          </p:nvSpPr>
          <p:spPr>
            <a:xfrm>
              <a:off x="941876" y="5108414"/>
              <a:ext cx="6145984" cy="179846"/>
            </a:xfrm>
            <a:custGeom>
              <a:avLst/>
              <a:pathLst>
                <a:path w="6145984" h="179846">
                  <a:moveTo>
                    <a:pt x="6145984" y="17681"/>
                  </a:moveTo>
                  <a:lnTo>
                    <a:pt x="6128162" y="16454"/>
                  </a:lnTo>
                  <a:lnTo>
                    <a:pt x="6028157" y="10696"/>
                  </a:lnTo>
                  <a:lnTo>
                    <a:pt x="5928152" y="6116"/>
                  </a:lnTo>
                  <a:lnTo>
                    <a:pt x="5828147" y="2770"/>
                  </a:lnTo>
                  <a:lnTo>
                    <a:pt x="5728142" y="712"/>
                  </a:lnTo>
                  <a:lnTo>
                    <a:pt x="5628137" y="0"/>
                  </a:lnTo>
                  <a:lnTo>
                    <a:pt x="5528132" y="679"/>
                  </a:lnTo>
                  <a:lnTo>
                    <a:pt x="5428128" y="2785"/>
                  </a:lnTo>
                  <a:lnTo>
                    <a:pt x="5328123" y="6329"/>
                  </a:lnTo>
                  <a:lnTo>
                    <a:pt x="5228118" y="11290"/>
                  </a:lnTo>
                  <a:lnTo>
                    <a:pt x="5128113" y="17597"/>
                  </a:lnTo>
                  <a:lnTo>
                    <a:pt x="5028108" y="25133"/>
                  </a:lnTo>
                  <a:lnTo>
                    <a:pt x="4928103" y="33729"/>
                  </a:lnTo>
                  <a:lnTo>
                    <a:pt x="4828098" y="43180"/>
                  </a:lnTo>
                  <a:lnTo>
                    <a:pt x="4728094" y="53272"/>
                  </a:lnTo>
                  <a:lnTo>
                    <a:pt x="4628089" y="63587"/>
                  </a:lnTo>
                  <a:lnTo>
                    <a:pt x="4528084" y="73572"/>
                  </a:lnTo>
                  <a:lnTo>
                    <a:pt x="4428079" y="83303"/>
                  </a:lnTo>
                  <a:lnTo>
                    <a:pt x="4328074" y="92821"/>
                  </a:lnTo>
                  <a:lnTo>
                    <a:pt x="4228069" y="102038"/>
                  </a:lnTo>
                  <a:lnTo>
                    <a:pt x="4128064" y="111131"/>
                  </a:lnTo>
                  <a:lnTo>
                    <a:pt x="4028059" y="121933"/>
                  </a:lnTo>
                  <a:lnTo>
                    <a:pt x="3928055" y="134222"/>
                  </a:lnTo>
                  <a:lnTo>
                    <a:pt x="3828050" y="147319"/>
                  </a:lnTo>
                  <a:lnTo>
                    <a:pt x="3728045" y="160178"/>
                  </a:lnTo>
                  <a:lnTo>
                    <a:pt x="3628040" y="171266"/>
                  </a:lnTo>
                  <a:lnTo>
                    <a:pt x="3528035" y="178658"/>
                  </a:lnTo>
                  <a:lnTo>
                    <a:pt x="3428030" y="179846"/>
                  </a:lnTo>
                  <a:lnTo>
                    <a:pt x="3328025" y="176389"/>
                  </a:lnTo>
                  <a:lnTo>
                    <a:pt x="3228021" y="172173"/>
                  </a:lnTo>
                  <a:lnTo>
                    <a:pt x="3128016" y="168873"/>
                  </a:lnTo>
                  <a:lnTo>
                    <a:pt x="3028011" y="164610"/>
                  </a:lnTo>
                  <a:lnTo>
                    <a:pt x="2928006" y="155291"/>
                  </a:lnTo>
                  <a:lnTo>
                    <a:pt x="2828001" y="144208"/>
                  </a:lnTo>
                  <a:lnTo>
                    <a:pt x="2727996" y="134098"/>
                  </a:lnTo>
                  <a:lnTo>
                    <a:pt x="2627991" y="126373"/>
                  </a:lnTo>
                  <a:lnTo>
                    <a:pt x="2527987" y="120299"/>
                  </a:lnTo>
                  <a:lnTo>
                    <a:pt x="2427982" y="113440"/>
                  </a:lnTo>
                  <a:lnTo>
                    <a:pt x="2327977" y="106599"/>
                  </a:lnTo>
                  <a:lnTo>
                    <a:pt x="2227972" y="99610"/>
                  </a:lnTo>
                  <a:lnTo>
                    <a:pt x="2127967" y="91532"/>
                  </a:lnTo>
                  <a:lnTo>
                    <a:pt x="2027962" y="82458"/>
                  </a:lnTo>
                  <a:lnTo>
                    <a:pt x="1927957" y="73149"/>
                  </a:lnTo>
                  <a:lnTo>
                    <a:pt x="1827953" y="64220"/>
                  </a:lnTo>
                  <a:lnTo>
                    <a:pt x="1727948" y="56156"/>
                  </a:lnTo>
                  <a:lnTo>
                    <a:pt x="1627943" y="49362"/>
                  </a:lnTo>
                  <a:lnTo>
                    <a:pt x="1527938" y="44194"/>
                  </a:lnTo>
                  <a:lnTo>
                    <a:pt x="1427933" y="40341"/>
                  </a:lnTo>
                  <a:lnTo>
                    <a:pt x="1327928" y="37731"/>
                  </a:lnTo>
                  <a:lnTo>
                    <a:pt x="1227923" y="36480"/>
                  </a:lnTo>
                  <a:lnTo>
                    <a:pt x="1127919" y="36724"/>
                  </a:lnTo>
                  <a:lnTo>
                    <a:pt x="1027914" y="38610"/>
                  </a:lnTo>
                  <a:lnTo>
                    <a:pt x="927909" y="42276"/>
                  </a:lnTo>
                  <a:lnTo>
                    <a:pt x="827904" y="47842"/>
                  </a:lnTo>
                  <a:lnTo>
                    <a:pt x="727899" y="55402"/>
                  </a:lnTo>
                  <a:lnTo>
                    <a:pt x="627894" y="65022"/>
                  </a:lnTo>
                  <a:lnTo>
                    <a:pt x="527889" y="76737"/>
                  </a:lnTo>
                  <a:lnTo>
                    <a:pt x="427885" y="90559"/>
                  </a:lnTo>
                  <a:lnTo>
                    <a:pt x="327880" y="106480"/>
                  </a:lnTo>
                  <a:lnTo>
                    <a:pt x="227875" y="124478"/>
                  </a:lnTo>
                  <a:lnTo>
                    <a:pt x="127870" y="144520"/>
                  </a:lnTo>
                  <a:lnTo>
                    <a:pt x="27865" y="166567"/>
                  </a:lnTo>
                  <a:lnTo>
                    <a:pt x="0" y="173258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3" name="pl43"/>
            <p:cNvSpPr/>
            <p:nvPr/>
          </p:nvSpPr>
          <p:spPr>
            <a:xfrm>
              <a:off x="941876" y="4818332"/>
              <a:ext cx="6145984" cy="373949"/>
            </a:xfrm>
            <a:custGeom>
              <a:avLst/>
              <a:pathLst>
                <a:path w="6145984" h="373949">
                  <a:moveTo>
                    <a:pt x="0" y="195333"/>
                  </a:moveTo>
                  <a:lnTo>
                    <a:pt x="27865" y="194831"/>
                  </a:lnTo>
                  <a:lnTo>
                    <a:pt x="127870" y="193492"/>
                  </a:lnTo>
                  <a:lnTo>
                    <a:pt x="227875" y="192631"/>
                  </a:lnTo>
                  <a:lnTo>
                    <a:pt x="327880" y="192261"/>
                  </a:lnTo>
                  <a:lnTo>
                    <a:pt x="427885" y="192398"/>
                  </a:lnTo>
                  <a:lnTo>
                    <a:pt x="527889" y="193058"/>
                  </a:lnTo>
                  <a:lnTo>
                    <a:pt x="627894" y="194254"/>
                  </a:lnTo>
                  <a:lnTo>
                    <a:pt x="727899" y="196002"/>
                  </a:lnTo>
                  <a:lnTo>
                    <a:pt x="827904" y="198317"/>
                  </a:lnTo>
                  <a:lnTo>
                    <a:pt x="927909" y="201213"/>
                  </a:lnTo>
                  <a:lnTo>
                    <a:pt x="1027914" y="204705"/>
                  </a:lnTo>
                  <a:lnTo>
                    <a:pt x="1127919" y="208809"/>
                  </a:lnTo>
                  <a:lnTo>
                    <a:pt x="1227923" y="213540"/>
                  </a:lnTo>
                  <a:lnTo>
                    <a:pt x="1327928" y="218911"/>
                  </a:lnTo>
                  <a:lnTo>
                    <a:pt x="1427933" y="224938"/>
                  </a:lnTo>
                  <a:lnTo>
                    <a:pt x="1527938" y="231637"/>
                  </a:lnTo>
                  <a:lnTo>
                    <a:pt x="1627943" y="239264"/>
                  </a:lnTo>
                  <a:lnTo>
                    <a:pt x="1727948" y="248443"/>
                  </a:lnTo>
                  <a:lnTo>
                    <a:pt x="1827953" y="258673"/>
                  </a:lnTo>
                  <a:lnTo>
                    <a:pt x="1927957" y="269357"/>
                  </a:lnTo>
                  <a:lnTo>
                    <a:pt x="2027962" y="279900"/>
                  </a:lnTo>
                  <a:lnTo>
                    <a:pt x="2127967" y="289705"/>
                  </a:lnTo>
                  <a:lnTo>
                    <a:pt x="2227972" y="298314"/>
                  </a:lnTo>
                  <a:lnTo>
                    <a:pt x="2327977" y="306163"/>
                  </a:lnTo>
                  <a:lnTo>
                    <a:pt x="2427982" y="313275"/>
                  </a:lnTo>
                  <a:lnTo>
                    <a:pt x="2527987" y="319544"/>
                  </a:lnTo>
                  <a:lnTo>
                    <a:pt x="2627991" y="325030"/>
                  </a:lnTo>
                  <a:lnTo>
                    <a:pt x="2727996" y="332949"/>
                  </a:lnTo>
                  <a:lnTo>
                    <a:pt x="2828001" y="342931"/>
                  </a:lnTo>
                  <a:lnTo>
                    <a:pt x="2928006" y="352797"/>
                  </a:lnTo>
                  <a:lnTo>
                    <a:pt x="3028011" y="360367"/>
                  </a:lnTo>
                  <a:lnTo>
                    <a:pt x="3128016" y="363944"/>
                  </a:lnTo>
                  <a:lnTo>
                    <a:pt x="3228021" y="367848"/>
                  </a:lnTo>
                  <a:lnTo>
                    <a:pt x="3328025" y="371919"/>
                  </a:lnTo>
                  <a:lnTo>
                    <a:pt x="3428030" y="373949"/>
                  </a:lnTo>
                  <a:lnTo>
                    <a:pt x="3528035" y="371734"/>
                  </a:lnTo>
                  <a:lnTo>
                    <a:pt x="3628040" y="364762"/>
                  </a:lnTo>
                  <a:lnTo>
                    <a:pt x="3728045" y="354524"/>
                  </a:lnTo>
                  <a:lnTo>
                    <a:pt x="3828050" y="342230"/>
                  </a:lnTo>
                  <a:lnTo>
                    <a:pt x="3928055" y="329093"/>
                  </a:lnTo>
                  <a:lnTo>
                    <a:pt x="4028059" y="316326"/>
                  </a:lnTo>
                  <a:lnTo>
                    <a:pt x="4128064" y="305139"/>
                  </a:lnTo>
                  <a:lnTo>
                    <a:pt x="4228069" y="296226"/>
                  </a:lnTo>
                  <a:lnTo>
                    <a:pt x="4328074" y="287058"/>
                  </a:lnTo>
                  <a:lnTo>
                    <a:pt x="4428079" y="277058"/>
                  </a:lnTo>
                  <a:lnTo>
                    <a:pt x="4528084" y="266170"/>
                  </a:lnTo>
                  <a:lnTo>
                    <a:pt x="4628089" y="254333"/>
                  </a:lnTo>
                  <a:lnTo>
                    <a:pt x="4728094" y="241505"/>
                  </a:lnTo>
                  <a:lnTo>
                    <a:pt x="4828098" y="228009"/>
                  </a:lnTo>
                  <a:lnTo>
                    <a:pt x="4928103" y="213993"/>
                  </a:lnTo>
                  <a:lnTo>
                    <a:pt x="5028108" y="199453"/>
                  </a:lnTo>
                  <a:lnTo>
                    <a:pt x="5128113" y="184385"/>
                  </a:lnTo>
                  <a:lnTo>
                    <a:pt x="5228118" y="168785"/>
                  </a:lnTo>
                  <a:lnTo>
                    <a:pt x="5328123" y="152649"/>
                  </a:lnTo>
                  <a:lnTo>
                    <a:pt x="5428128" y="135972"/>
                  </a:lnTo>
                  <a:lnTo>
                    <a:pt x="5528132" y="118752"/>
                  </a:lnTo>
                  <a:lnTo>
                    <a:pt x="5628137" y="100982"/>
                  </a:lnTo>
                  <a:lnTo>
                    <a:pt x="5728142" y="82661"/>
                  </a:lnTo>
                  <a:lnTo>
                    <a:pt x="5828147" y="63782"/>
                  </a:lnTo>
                  <a:lnTo>
                    <a:pt x="5928152" y="44344"/>
                  </a:lnTo>
                  <a:lnTo>
                    <a:pt x="6028157" y="24340"/>
                  </a:lnTo>
                  <a:lnTo>
                    <a:pt x="6128162" y="3768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4" name="tx44"/>
            <p:cNvSpPr/>
            <p:nvPr/>
          </p:nvSpPr>
          <p:spPr>
            <a:xfrm>
              <a:off x="817066" y="5171210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754887" y="425613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754887" y="334106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754887" y="242598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692708" y="1510912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1171541" y="5456905"/>
              <a:ext cx="99395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-3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2288993" y="5456905"/>
              <a:ext cx="99395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</a:t>
              </a:r>
            </a:p>
          </p:txBody>
        </p:sp>
        <p:sp>
          <p:nvSpPr>
            <p:cNvPr id="51" name="tx51"/>
            <p:cNvSpPr/>
            <p:nvPr/>
          </p:nvSpPr>
          <p:spPr>
            <a:xfrm>
              <a:off x="3406445" y="5456905"/>
              <a:ext cx="99395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-1</a:t>
              </a:r>
            </a:p>
          </p:txBody>
        </p:sp>
        <p:sp>
          <p:nvSpPr>
            <p:cNvPr id="52" name="tx52"/>
            <p:cNvSpPr/>
            <p:nvPr/>
          </p:nvSpPr>
          <p:spPr>
            <a:xfrm>
              <a:off x="4542504" y="545690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53" name="tx53"/>
            <p:cNvSpPr/>
            <p:nvPr/>
          </p:nvSpPr>
          <p:spPr>
            <a:xfrm>
              <a:off x="5659956" y="545690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54" name="tx54"/>
            <p:cNvSpPr/>
            <p:nvPr/>
          </p:nvSpPr>
          <p:spPr>
            <a:xfrm>
              <a:off x="6777408" y="545690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</a:t>
              </a:r>
            </a:p>
          </p:txBody>
        </p:sp>
        <p:sp>
          <p:nvSpPr>
            <p:cNvPr id="55" name="tx55"/>
            <p:cNvSpPr/>
            <p:nvPr/>
          </p:nvSpPr>
          <p:spPr>
            <a:xfrm>
              <a:off x="3347310" y="5596581"/>
              <a:ext cx="1335115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Muscle Z-score (SMI)</a:t>
              </a:r>
            </a:p>
          </p:txBody>
        </p:sp>
        <p:sp>
          <p:nvSpPr>
            <p:cNvPr id="56" name="tx56"/>
            <p:cNvSpPr/>
            <p:nvPr/>
          </p:nvSpPr>
          <p:spPr>
            <a:xfrm rot="-5400000">
              <a:off x="126327" y="3331003"/>
              <a:ext cx="9011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underdosed</a:t>
              </a:r>
            </a:p>
          </p:txBody>
        </p:sp>
        <p:sp>
          <p:nvSpPr>
            <p:cNvPr id="57" name="rc57"/>
            <p:cNvSpPr/>
            <p:nvPr/>
          </p:nvSpPr>
          <p:spPr>
            <a:xfrm>
              <a:off x="7296628" y="2832472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8" name="pl58"/>
            <p:cNvSpPr/>
            <p:nvPr/>
          </p:nvSpPr>
          <p:spPr>
            <a:xfrm>
              <a:off x="7318573" y="294220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9" name="rc59"/>
            <p:cNvSpPr/>
            <p:nvPr/>
          </p:nvSpPr>
          <p:spPr>
            <a:xfrm>
              <a:off x="7296628" y="3051928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60" name="pl60"/>
            <p:cNvSpPr/>
            <p:nvPr/>
          </p:nvSpPr>
          <p:spPr>
            <a:xfrm>
              <a:off x="7318573" y="316165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1" name="rc61"/>
            <p:cNvSpPr/>
            <p:nvPr/>
          </p:nvSpPr>
          <p:spPr>
            <a:xfrm>
              <a:off x="7296628" y="3271384"/>
              <a:ext cx="219455" cy="219456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62" name="pl62"/>
            <p:cNvSpPr/>
            <p:nvPr/>
          </p:nvSpPr>
          <p:spPr>
            <a:xfrm>
              <a:off x="7318573" y="338111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3" name="rc63"/>
            <p:cNvSpPr/>
            <p:nvPr/>
          </p:nvSpPr>
          <p:spPr>
            <a:xfrm>
              <a:off x="7296628" y="3490840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64" name="pl64"/>
            <p:cNvSpPr/>
            <p:nvPr/>
          </p:nvSpPr>
          <p:spPr>
            <a:xfrm>
              <a:off x="7318573" y="360056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5" name="rc65"/>
            <p:cNvSpPr/>
            <p:nvPr/>
          </p:nvSpPr>
          <p:spPr>
            <a:xfrm>
              <a:off x="7296628" y="3710296"/>
              <a:ext cx="219455" cy="219456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66" name="pl66"/>
            <p:cNvSpPr/>
            <p:nvPr/>
          </p:nvSpPr>
          <p:spPr>
            <a:xfrm>
              <a:off x="7318573" y="382002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7" name="tx67"/>
            <p:cNvSpPr/>
            <p:nvPr/>
          </p:nvSpPr>
          <p:spPr>
            <a:xfrm>
              <a:off x="7585673" y="290214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68" name="tx68"/>
            <p:cNvSpPr/>
            <p:nvPr/>
          </p:nvSpPr>
          <p:spPr>
            <a:xfrm>
              <a:off x="7585673" y="312160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69" name="tx69"/>
            <p:cNvSpPr/>
            <p:nvPr/>
          </p:nvSpPr>
          <p:spPr>
            <a:xfrm>
              <a:off x="7585673" y="334106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70" name="tx70"/>
            <p:cNvSpPr/>
            <p:nvPr/>
          </p:nvSpPr>
          <p:spPr>
            <a:xfrm>
              <a:off x="7585673" y="356051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71" name="tx71"/>
            <p:cNvSpPr/>
            <p:nvPr/>
          </p:nvSpPr>
          <p:spPr>
            <a:xfrm>
              <a:off x="7585673" y="377997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72" name="tx72"/>
            <p:cNvSpPr/>
            <p:nvPr/>
          </p:nvSpPr>
          <p:spPr>
            <a:xfrm>
              <a:off x="941876" y="1166869"/>
              <a:ext cx="1693103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Panel · CKD-EPI 4-marker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Présentation à l'écran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subject/>
  <dc:creator/>
  <cp:keywords/>
  <dc:description/>
  <cp:lastModifiedBy>to909</cp:lastModifiedBy>
  <cp:revision>3</cp:revision>
  <dcterms:created xsi:type="dcterms:W3CDTF">2017-02-13T16:18:36Z</dcterms:created>
  <dcterms:modified xsi:type="dcterms:W3CDTF">2026-10-16T11:13:34Z</dcterms:modified>
  <cp:category/>
</cp:coreProperties>
</file>