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171667"/>
              <a:ext cx="6145984" cy="3222608"/>
            </a:xfrm>
            <a:custGeom>
              <a:avLst/>
              <a:pathLst>
                <a:path w="6145984" h="3222608">
                  <a:moveTo>
                    <a:pt x="0" y="0"/>
                  </a:moveTo>
                  <a:lnTo>
                    <a:pt x="27865" y="33294"/>
                  </a:lnTo>
                  <a:lnTo>
                    <a:pt x="127870" y="147807"/>
                  </a:lnTo>
                  <a:lnTo>
                    <a:pt x="227875" y="257251"/>
                  </a:lnTo>
                  <a:lnTo>
                    <a:pt x="327880" y="361538"/>
                  </a:lnTo>
                  <a:lnTo>
                    <a:pt x="427885" y="460594"/>
                  </a:lnTo>
                  <a:lnTo>
                    <a:pt x="527889" y="554372"/>
                  </a:lnTo>
                  <a:lnTo>
                    <a:pt x="627894" y="642858"/>
                  </a:lnTo>
                  <a:lnTo>
                    <a:pt x="727899" y="726086"/>
                  </a:lnTo>
                  <a:lnTo>
                    <a:pt x="827904" y="804154"/>
                  </a:lnTo>
                  <a:lnTo>
                    <a:pt x="927909" y="877230"/>
                  </a:lnTo>
                  <a:lnTo>
                    <a:pt x="1027914" y="945554"/>
                  </a:lnTo>
                  <a:lnTo>
                    <a:pt x="1127919" y="1009432"/>
                  </a:lnTo>
                  <a:lnTo>
                    <a:pt x="1227923" y="1069213"/>
                  </a:lnTo>
                  <a:lnTo>
                    <a:pt x="1327928" y="1125266"/>
                  </a:lnTo>
                  <a:lnTo>
                    <a:pt x="1427933" y="1177938"/>
                  </a:lnTo>
                  <a:lnTo>
                    <a:pt x="1527938" y="1227520"/>
                  </a:lnTo>
                  <a:lnTo>
                    <a:pt x="1627943" y="1274418"/>
                  </a:lnTo>
                  <a:lnTo>
                    <a:pt x="1727948" y="1319481"/>
                  </a:lnTo>
                  <a:lnTo>
                    <a:pt x="1827953" y="1362741"/>
                  </a:lnTo>
                  <a:lnTo>
                    <a:pt x="1927957" y="1404146"/>
                  </a:lnTo>
                  <a:lnTo>
                    <a:pt x="2027962" y="1443837"/>
                  </a:lnTo>
                  <a:lnTo>
                    <a:pt x="2127967" y="1482281"/>
                  </a:lnTo>
                  <a:lnTo>
                    <a:pt x="2227972" y="1521416"/>
                  </a:lnTo>
                  <a:lnTo>
                    <a:pt x="2327977" y="1566426"/>
                  </a:lnTo>
                  <a:lnTo>
                    <a:pt x="2427982" y="1612665"/>
                  </a:lnTo>
                  <a:lnTo>
                    <a:pt x="2527987" y="1656082"/>
                  </a:lnTo>
                  <a:lnTo>
                    <a:pt x="2627991" y="1695914"/>
                  </a:lnTo>
                  <a:lnTo>
                    <a:pt x="2727996" y="1741440"/>
                  </a:lnTo>
                  <a:lnTo>
                    <a:pt x="2828001" y="1790257"/>
                  </a:lnTo>
                  <a:lnTo>
                    <a:pt x="2928006" y="1836098"/>
                  </a:lnTo>
                  <a:lnTo>
                    <a:pt x="3028011" y="1875982"/>
                  </a:lnTo>
                  <a:lnTo>
                    <a:pt x="3128016" y="1909825"/>
                  </a:lnTo>
                  <a:lnTo>
                    <a:pt x="3228021" y="1939987"/>
                  </a:lnTo>
                  <a:lnTo>
                    <a:pt x="3328025" y="1964207"/>
                  </a:lnTo>
                  <a:lnTo>
                    <a:pt x="3428030" y="1983054"/>
                  </a:lnTo>
                  <a:lnTo>
                    <a:pt x="3528035" y="2002571"/>
                  </a:lnTo>
                  <a:lnTo>
                    <a:pt x="3628040" y="2022584"/>
                  </a:lnTo>
                  <a:lnTo>
                    <a:pt x="3728045" y="2039113"/>
                  </a:lnTo>
                  <a:lnTo>
                    <a:pt x="3828050" y="2052410"/>
                  </a:lnTo>
                  <a:lnTo>
                    <a:pt x="3928055" y="2063702"/>
                  </a:lnTo>
                  <a:lnTo>
                    <a:pt x="4028059" y="2075416"/>
                  </a:lnTo>
                  <a:lnTo>
                    <a:pt x="4128064" y="2090892"/>
                  </a:lnTo>
                  <a:lnTo>
                    <a:pt x="4228069" y="2112577"/>
                  </a:lnTo>
                  <a:lnTo>
                    <a:pt x="4328074" y="2135165"/>
                  </a:lnTo>
                  <a:lnTo>
                    <a:pt x="4428079" y="2156378"/>
                  </a:lnTo>
                  <a:lnTo>
                    <a:pt x="4528084" y="2175259"/>
                  </a:lnTo>
                  <a:lnTo>
                    <a:pt x="4628089" y="2191169"/>
                  </a:lnTo>
                  <a:lnTo>
                    <a:pt x="4728094" y="2203630"/>
                  </a:lnTo>
                  <a:lnTo>
                    <a:pt x="4828098" y="2212424"/>
                  </a:lnTo>
                  <a:lnTo>
                    <a:pt x="4928103" y="2217191"/>
                  </a:lnTo>
                  <a:lnTo>
                    <a:pt x="5028108" y="2217418"/>
                  </a:lnTo>
                  <a:lnTo>
                    <a:pt x="5128113" y="2212616"/>
                  </a:lnTo>
                  <a:lnTo>
                    <a:pt x="5228118" y="2202386"/>
                  </a:lnTo>
                  <a:lnTo>
                    <a:pt x="5328123" y="2186451"/>
                  </a:lnTo>
                  <a:lnTo>
                    <a:pt x="5428128" y="2164660"/>
                  </a:lnTo>
                  <a:lnTo>
                    <a:pt x="5528132" y="2136976"/>
                  </a:lnTo>
                  <a:lnTo>
                    <a:pt x="5628137" y="2103445"/>
                  </a:lnTo>
                  <a:lnTo>
                    <a:pt x="5728142" y="2064172"/>
                  </a:lnTo>
                  <a:lnTo>
                    <a:pt x="5828147" y="2019293"/>
                  </a:lnTo>
                  <a:lnTo>
                    <a:pt x="5928152" y="1968964"/>
                  </a:lnTo>
                  <a:lnTo>
                    <a:pt x="6028157" y="1913341"/>
                  </a:lnTo>
                  <a:lnTo>
                    <a:pt x="6128162" y="1852580"/>
                  </a:lnTo>
                  <a:lnTo>
                    <a:pt x="6145984" y="1840862"/>
                  </a:lnTo>
                  <a:lnTo>
                    <a:pt x="6145984" y="3222608"/>
                  </a:lnTo>
                  <a:lnTo>
                    <a:pt x="5936049" y="3222608"/>
                  </a:lnTo>
                  <a:lnTo>
                    <a:pt x="5928152" y="3217378"/>
                  </a:lnTo>
                  <a:lnTo>
                    <a:pt x="5828147" y="3154763"/>
                  </a:lnTo>
                  <a:lnTo>
                    <a:pt x="5728142" y="3095867"/>
                  </a:lnTo>
                  <a:lnTo>
                    <a:pt x="5628137" y="3040788"/>
                  </a:lnTo>
                  <a:lnTo>
                    <a:pt x="5528132" y="2989607"/>
                  </a:lnTo>
                  <a:lnTo>
                    <a:pt x="5428128" y="2942369"/>
                  </a:lnTo>
                  <a:lnTo>
                    <a:pt x="5328123" y="2899067"/>
                  </a:lnTo>
                  <a:lnTo>
                    <a:pt x="5228118" y="2859603"/>
                  </a:lnTo>
                  <a:lnTo>
                    <a:pt x="5128113" y="2823772"/>
                  </a:lnTo>
                  <a:lnTo>
                    <a:pt x="5028108" y="2791239"/>
                  </a:lnTo>
                  <a:lnTo>
                    <a:pt x="4928103" y="2761547"/>
                  </a:lnTo>
                  <a:lnTo>
                    <a:pt x="4828098" y="2734152"/>
                  </a:lnTo>
                  <a:lnTo>
                    <a:pt x="4728094" y="2708484"/>
                  </a:lnTo>
                  <a:lnTo>
                    <a:pt x="4628089" y="2683568"/>
                  </a:lnTo>
                  <a:lnTo>
                    <a:pt x="4528084" y="2658478"/>
                  </a:lnTo>
                  <a:lnTo>
                    <a:pt x="4428079" y="2633859"/>
                  </a:lnTo>
                  <a:lnTo>
                    <a:pt x="4328074" y="2610260"/>
                  </a:lnTo>
                  <a:lnTo>
                    <a:pt x="4228069" y="2587912"/>
                  </a:lnTo>
                  <a:lnTo>
                    <a:pt x="4128064" y="2567118"/>
                  </a:lnTo>
                  <a:lnTo>
                    <a:pt x="4028059" y="2549737"/>
                  </a:lnTo>
                  <a:lnTo>
                    <a:pt x="3928055" y="2535652"/>
                  </a:lnTo>
                  <a:lnTo>
                    <a:pt x="3828050" y="2524167"/>
                  </a:lnTo>
                  <a:lnTo>
                    <a:pt x="3728045" y="2513669"/>
                  </a:lnTo>
                  <a:lnTo>
                    <a:pt x="3628040" y="2501350"/>
                  </a:lnTo>
                  <a:lnTo>
                    <a:pt x="3528035" y="2483422"/>
                  </a:lnTo>
                  <a:lnTo>
                    <a:pt x="3428030" y="2458813"/>
                  </a:lnTo>
                  <a:lnTo>
                    <a:pt x="3328025" y="2432889"/>
                  </a:lnTo>
                  <a:lnTo>
                    <a:pt x="3228021" y="2407954"/>
                  </a:lnTo>
                  <a:lnTo>
                    <a:pt x="3128016" y="2380783"/>
                  </a:lnTo>
                  <a:lnTo>
                    <a:pt x="3028011" y="2343544"/>
                  </a:lnTo>
                  <a:lnTo>
                    <a:pt x="2928006" y="2294988"/>
                  </a:lnTo>
                  <a:lnTo>
                    <a:pt x="2828001" y="2243114"/>
                  </a:lnTo>
                  <a:lnTo>
                    <a:pt x="2727996" y="2193665"/>
                  </a:lnTo>
                  <a:lnTo>
                    <a:pt x="2627991" y="2149098"/>
                  </a:lnTo>
                  <a:lnTo>
                    <a:pt x="2527987" y="2106353"/>
                  </a:lnTo>
                  <a:lnTo>
                    <a:pt x="2427982" y="2060012"/>
                  </a:lnTo>
                  <a:lnTo>
                    <a:pt x="2327977" y="2015116"/>
                  </a:lnTo>
                  <a:lnTo>
                    <a:pt x="2227972" y="1974370"/>
                  </a:lnTo>
                  <a:lnTo>
                    <a:pt x="2127967" y="1937864"/>
                  </a:lnTo>
                  <a:lnTo>
                    <a:pt x="2027962" y="1903048"/>
                  </a:lnTo>
                  <a:lnTo>
                    <a:pt x="1927957" y="1869471"/>
                  </a:lnTo>
                  <a:lnTo>
                    <a:pt x="1827953" y="1836766"/>
                  </a:lnTo>
                  <a:lnTo>
                    <a:pt x="1727948" y="1804240"/>
                  </a:lnTo>
                  <a:lnTo>
                    <a:pt x="1627943" y="1771005"/>
                  </a:lnTo>
                  <a:lnTo>
                    <a:pt x="1527938" y="1736295"/>
                  </a:lnTo>
                  <a:lnTo>
                    <a:pt x="1427933" y="1700814"/>
                  </a:lnTo>
                  <a:lnTo>
                    <a:pt x="1327928" y="1665084"/>
                  </a:lnTo>
                  <a:lnTo>
                    <a:pt x="1227923" y="1629453"/>
                  </a:lnTo>
                  <a:lnTo>
                    <a:pt x="1127919" y="1594331"/>
                  </a:lnTo>
                  <a:lnTo>
                    <a:pt x="1027914" y="1560144"/>
                  </a:lnTo>
                  <a:lnTo>
                    <a:pt x="927909" y="1527302"/>
                  </a:lnTo>
                  <a:lnTo>
                    <a:pt x="827904" y="1496171"/>
                  </a:lnTo>
                  <a:lnTo>
                    <a:pt x="727899" y="1467052"/>
                  </a:lnTo>
                  <a:lnTo>
                    <a:pt x="627894" y="1440171"/>
                  </a:lnTo>
                  <a:lnTo>
                    <a:pt x="527889" y="1415687"/>
                  </a:lnTo>
                  <a:lnTo>
                    <a:pt x="427885" y="1393693"/>
                  </a:lnTo>
                  <a:lnTo>
                    <a:pt x="327880" y="1374237"/>
                  </a:lnTo>
                  <a:lnTo>
                    <a:pt x="227875" y="1357329"/>
                  </a:lnTo>
                  <a:lnTo>
                    <a:pt x="127870" y="1342957"/>
                  </a:lnTo>
                  <a:lnTo>
                    <a:pt x="27865" y="1331092"/>
                  </a:lnTo>
                  <a:lnTo>
                    <a:pt x="0" y="1328475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171667"/>
              <a:ext cx="6145984" cy="2217418"/>
            </a:xfrm>
            <a:custGeom>
              <a:avLst/>
              <a:pathLst>
                <a:path w="6145984" h="2217418">
                  <a:moveTo>
                    <a:pt x="0" y="0"/>
                  </a:moveTo>
                  <a:lnTo>
                    <a:pt x="27865" y="33294"/>
                  </a:lnTo>
                  <a:lnTo>
                    <a:pt x="127870" y="147807"/>
                  </a:lnTo>
                  <a:lnTo>
                    <a:pt x="227875" y="257251"/>
                  </a:lnTo>
                  <a:lnTo>
                    <a:pt x="327880" y="361538"/>
                  </a:lnTo>
                  <a:lnTo>
                    <a:pt x="427885" y="460594"/>
                  </a:lnTo>
                  <a:lnTo>
                    <a:pt x="527889" y="554372"/>
                  </a:lnTo>
                  <a:lnTo>
                    <a:pt x="627894" y="642858"/>
                  </a:lnTo>
                  <a:lnTo>
                    <a:pt x="727899" y="726086"/>
                  </a:lnTo>
                  <a:lnTo>
                    <a:pt x="827904" y="804154"/>
                  </a:lnTo>
                  <a:lnTo>
                    <a:pt x="927909" y="877230"/>
                  </a:lnTo>
                  <a:lnTo>
                    <a:pt x="1027914" y="945554"/>
                  </a:lnTo>
                  <a:lnTo>
                    <a:pt x="1127919" y="1009432"/>
                  </a:lnTo>
                  <a:lnTo>
                    <a:pt x="1227923" y="1069213"/>
                  </a:lnTo>
                  <a:lnTo>
                    <a:pt x="1327928" y="1125266"/>
                  </a:lnTo>
                  <a:lnTo>
                    <a:pt x="1427933" y="1177938"/>
                  </a:lnTo>
                  <a:lnTo>
                    <a:pt x="1527938" y="1227520"/>
                  </a:lnTo>
                  <a:lnTo>
                    <a:pt x="1627943" y="1274418"/>
                  </a:lnTo>
                  <a:lnTo>
                    <a:pt x="1727948" y="1319481"/>
                  </a:lnTo>
                  <a:lnTo>
                    <a:pt x="1827953" y="1362741"/>
                  </a:lnTo>
                  <a:lnTo>
                    <a:pt x="1927957" y="1404146"/>
                  </a:lnTo>
                  <a:lnTo>
                    <a:pt x="2027962" y="1443837"/>
                  </a:lnTo>
                  <a:lnTo>
                    <a:pt x="2127967" y="1482281"/>
                  </a:lnTo>
                  <a:lnTo>
                    <a:pt x="2227972" y="1521416"/>
                  </a:lnTo>
                  <a:lnTo>
                    <a:pt x="2327977" y="1566426"/>
                  </a:lnTo>
                  <a:lnTo>
                    <a:pt x="2427982" y="1612665"/>
                  </a:lnTo>
                  <a:lnTo>
                    <a:pt x="2527987" y="1656082"/>
                  </a:lnTo>
                  <a:lnTo>
                    <a:pt x="2627991" y="1695914"/>
                  </a:lnTo>
                  <a:lnTo>
                    <a:pt x="2727996" y="1741440"/>
                  </a:lnTo>
                  <a:lnTo>
                    <a:pt x="2828001" y="1790257"/>
                  </a:lnTo>
                  <a:lnTo>
                    <a:pt x="2928006" y="1836098"/>
                  </a:lnTo>
                  <a:lnTo>
                    <a:pt x="3028011" y="1875982"/>
                  </a:lnTo>
                  <a:lnTo>
                    <a:pt x="3128016" y="1909825"/>
                  </a:lnTo>
                  <a:lnTo>
                    <a:pt x="3228021" y="1939987"/>
                  </a:lnTo>
                  <a:lnTo>
                    <a:pt x="3328025" y="1964207"/>
                  </a:lnTo>
                  <a:lnTo>
                    <a:pt x="3428030" y="1983054"/>
                  </a:lnTo>
                  <a:lnTo>
                    <a:pt x="3528035" y="2002571"/>
                  </a:lnTo>
                  <a:lnTo>
                    <a:pt x="3628040" y="2022584"/>
                  </a:lnTo>
                  <a:lnTo>
                    <a:pt x="3728045" y="2039113"/>
                  </a:lnTo>
                  <a:lnTo>
                    <a:pt x="3828050" y="2052410"/>
                  </a:lnTo>
                  <a:lnTo>
                    <a:pt x="3928055" y="2063702"/>
                  </a:lnTo>
                  <a:lnTo>
                    <a:pt x="4028059" y="2075416"/>
                  </a:lnTo>
                  <a:lnTo>
                    <a:pt x="4128064" y="2090892"/>
                  </a:lnTo>
                  <a:lnTo>
                    <a:pt x="4228069" y="2112577"/>
                  </a:lnTo>
                  <a:lnTo>
                    <a:pt x="4328074" y="2135165"/>
                  </a:lnTo>
                  <a:lnTo>
                    <a:pt x="4428079" y="2156378"/>
                  </a:lnTo>
                  <a:lnTo>
                    <a:pt x="4528084" y="2175259"/>
                  </a:lnTo>
                  <a:lnTo>
                    <a:pt x="4628089" y="2191169"/>
                  </a:lnTo>
                  <a:lnTo>
                    <a:pt x="4728094" y="2203630"/>
                  </a:lnTo>
                  <a:lnTo>
                    <a:pt x="4828098" y="2212424"/>
                  </a:lnTo>
                  <a:lnTo>
                    <a:pt x="4928103" y="2217191"/>
                  </a:lnTo>
                  <a:lnTo>
                    <a:pt x="5028108" y="2217418"/>
                  </a:lnTo>
                  <a:lnTo>
                    <a:pt x="5128113" y="2212616"/>
                  </a:lnTo>
                  <a:lnTo>
                    <a:pt x="5228118" y="2202386"/>
                  </a:lnTo>
                  <a:lnTo>
                    <a:pt x="5328123" y="2186451"/>
                  </a:lnTo>
                  <a:lnTo>
                    <a:pt x="5428128" y="2164660"/>
                  </a:lnTo>
                  <a:lnTo>
                    <a:pt x="5528132" y="2136976"/>
                  </a:lnTo>
                  <a:lnTo>
                    <a:pt x="5628137" y="2103445"/>
                  </a:lnTo>
                  <a:lnTo>
                    <a:pt x="5728142" y="2064172"/>
                  </a:lnTo>
                  <a:lnTo>
                    <a:pt x="5828147" y="2019293"/>
                  </a:lnTo>
                  <a:lnTo>
                    <a:pt x="5928152" y="1968964"/>
                  </a:lnTo>
                  <a:lnTo>
                    <a:pt x="6028157" y="1913341"/>
                  </a:lnTo>
                  <a:lnTo>
                    <a:pt x="6128162" y="1852580"/>
                  </a:lnTo>
                  <a:lnTo>
                    <a:pt x="6145984" y="18408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3500142"/>
              <a:ext cx="5936049" cy="1894133"/>
            </a:xfrm>
            <a:custGeom>
              <a:avLst/>
              <a:pathLst>
                <a:path w="5936049" h="1894133">
                  <a:moveTo>
                    <a:pt x="5936049" y="1894133"/>
                  </a:moveTo>
                  <a:lnTo>
                    <a:pt x="5928152" y="1888902"/>
                  </a:lnTo>
                  <a:lnTo>
                    <a:pt x="5828147" y="1826287"/>
                  </a:lnTo>
                  <a:lnTo>
                    <a:pt x="5728142" y="1767392"/>
                  </a:lnTo>
                  <a:lnTo>
                    <a:pt x="5628137" y="1712313"/>
                  </a:lnTo>
                  <a:lnTo>
                    <a:pt x="5528132" y="1661131"/>
                  </a:lnTo>
                  <a:lnTo>
                    <a:pt x="5428128" y="1613894"/>
                  </a:lnTo>
                  <a:lnTo>
                    <a:pt x="5328123" y="1570591"/>
                  </a:lnTo>
                  <a:lnTo>
                    <a:pt x="5228118" y="1531128"/>
                  </a:lnTo>
                  <a:lnTo>
                    <a:pt x="5128113" y="1495297"/>
                  </a:lnTo>
                  <a:lnTo>
                    <a:pt x="5028108" y="1462764"/>
                  </a:lnTo>
                  <a:lnTo>
                    <a:pt x="4928103" y="1433072"/>
                  </a:lnTo>
                  <a:lnTo>
                    <a:pt x="4828098" y="1405677"/>
                  </a:lnTo>
                  <a:lnTo>
                    <a:pt x="4728094" y="1380009"/>
                  </a:lnTo>
                  <a:lnTo>
                    <a:pt x="4628089" y="1355093"/>
                  </a:lnTo>
                  <a:lnTo>
                    <a:pt x="4528084" y="1330003"/>
                  </a:lnTo>
                  <a:lnTo>
                    <a:pt x="4428079" y="1305383"/>
                  </a:lnTo>
                  <a:lnTo>
                    <a:pt x="4328074" y="1281784"/>
                  </a:lnTo>
                  <a:lnTo>
                    <a:pt x="4228069" y="1259437"/>
                  </a:lnTo>
                  <a:lnTo>
                    <a:pt x="4128064" y="1238643"/>
                  </a:lnTo>
                  <a:lnTo>
                    <a:pt x="4028059" y="1221262"/>
                  </a:lnTo>
                  <a:lnTo>
                    <a:pt x="3928055" y="1207177"/>
                  </a:lnTo>
                  <a:lnTo>
                    <a:pt x="3828050" y="1195691"/>
                  </a:lnTo>
                  <a:lnTo>
                    <a:pt x="3728045" y="1185194"/>
                  </a:lnTo>
                  <a:lnTo>
                    <a:pt x="3628040" y="1172875"/>
                  </a:lnTo>
                  <a:lnTo>
                    <a:pt x="3528035" y="1154947"/>
                  </a:lnTo>
                  <a:lnTo>
                    <a:pt x="3428030" y="1130337"/>
                  </a:lnTo>
                  <a:lnTo>
                    <a:pt x="3328025" y="1104414"/>
                  </a:lnTo>
                  <a:lnTo>
                    <a:pt x="3228021" y="1079479"/>
                  </a:lnTo>
                  <a:lnTo>
                    <a:pt x="3128016" y="1052308"/>
                  </a:lnTo>
                  <a:lnTo>
                    <a:pt x="3028011" y="1015069"/>
                  </a:lnTo>
                  <a:lnTo>
                    <a:pt x="2928006" y="966513"/>
                  </a:lnTo>
                  <a:lnTo>
                    <a:pt x="2828001" y="914639"/>
                  </a:lnTo>
                  <a:lnTo>
                    <a:pt x="2727996" y="865190"/>
                  </a:lnTo>
                  <a:lnTo>
                    <a:pt x="2627991" y="820623"/>
                  </a:lnTo>
                  <a:lnTo>
                    <a:pt x="2527987" y="777878"/>
                  </a:lnTo>
                  <a:lnTo>
                    <a:pt x="2427982" y="731536"/>
                  </a:lnTo>
                  <a:lnTo>
                    <a:pt x="2327977" y="686641"/>
                  </a:lnTo>
                  <a:lnTo>
                    <a:pt x="2227972" y="645895"/>
                  </a:lnTo>
                  <a:lnTo>
                    <a:pt x="2127967" y="609389"/>
                  </a:lnTo>
                  <a:lnTo>
                    <a:pt x="2027962" y="574572"/>
                  </a:lnTo>
                  <a:lnTo>
                    <a:pt x="1927957" y="540996"/>
                  </a:lnTo>
                  <a:lnTo>
                    <a:pt x="1827953" y="508291"/>
                  </a:lnTo>
                  <a:lnTo>
                    <a:pt x="1727948" y="475765"/>
                  </a:lnTo>
                  <a:lnTo>
                    <a:pt x="1627943" y="442529"/>
                  </a:lnTo>
                  <a:lnTo>
                    <a:pt x="1527938" y="407819"/>
                  </a:lnTo>
                  <a:lnTo>
                    <a:pt x="1427933" y="372339"/>
                  </a:lnTo>
                  <a:lnTo>
                    <a:pt x="1327928" y="336608"/>
                  </a:lnTo>
                  <a:lnTo>
                    <a:pt x="1227923" y="300978"/>
                  </a:lnTo>
                  <a:lnTo>
                    <a:pt x="1127919" y="265856"/>
                  </a:lnTo>
                  <a:lnTo>
                    <a:pt x="1027914" y="231669"/>
                  </a:lnTo>
                  <a:lnTo>
                    <a:pt x="927909" y="198827"/>
                  </a:lnTo>
                  <a:lnTo>
                    <a:pt x="827904" y="167696"/>
                  </a:lnTo>
                  <a:lnTo>
                    <a:pt x="727899" y="138577"/>
                  </a:lnTo>
                  <a:lnTo>
                    <a:pt x="627894" y="111696"/>
                  </a:lnTo>
                  <a:lnTo>
                    <a:pt x="527889" y="87212"/>
                  </a:lnTo>
                  <a:lnTo>
                    <a:pt x="427885" y="65218"/>
                  </a:lnTo>
                  <a:lnTo>
                    <a:pt x="327880" y="45762"/>
                  </a:lnTo>
                  <a:lnTo>
                    <a:pt x="227875" y="28854"/>
                  </a:lnTo>
                  <a:lnTo>
                    <a:pt x="127870" y="14481"/>
                  </a:lnTo>
                  <a:lnTo>
                    <a:pt x="27865" y="261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2835904"/>
              <a:ext cx="6145984" cy="1939398"/>
            </a:xfrm>
            <a:custGeom>
              <a:avLst/>
              <a:pathLst>
                <a:path w="6145984" h="1939398">
                  <a:moveTo>
                    <a:pt x="0" y="0"/>
                  </a:moveTo>
                  <a:lnTo>
                    <a:pt x="27865" y="17955"/>
                  </a:lnTo>
                  <a:lnTo>
                    <a:pt x="127870" y="81144"/>
                  </a:lnTo>
                  <a:lnTo>
                    <a:pt x="227875" y="143052"/>
                  </a:lnTo>
                  <a:lnTo>
                    <a:pt x="327880" y="203650"/>
                  </a:lnTo>
                  <a:lnTo>
                    <a:pt x="427885" y="262906"/>
                  </a:lnTo>
                  <a:lnTo>
                    <a:pt x="527889" y="320792"/>
                  </a:lnTo>
                  <a:lnTo>
                    <a:pt x="627894" y="377277"/>
                  </a:lnTo>
                  <a:lnTo>
                    <a:pt x="727899" y="432331"/>
                  </a:lnTo>
                  <a:lnTo>
                    <a:pt x="827904" y="485925"/>
                  </a:lnTo>
                  <a:lnTo>
                    <a:pt x="927909" y="538029"/>
                  </a:lnTo>
                  <a:lnTo>
                    <a:pt x="1027914" y="588611"/>
                  </a:lnTo>
                  <a:lnTo>
                    <a:pt x="1127919" y="637644"/>
                  </a:lnTo>
                  <a:lnTo>
                    <a:pt x="1227923" y="685096"/>
                  </a:lnTo>
                  <a:lnTo>
                    <a:pt x="1327928" y="730937"/>
                  </a:lnTo>
                  <a:lnTo>
                    <a:pt x="1427933" y="775139"/>
                  </a:lnTo>
                  <a:lnTo>
                    <a:pt x="1527938" y="817670"/>
                  </a:lnTo>
                  <a:lnTo>
                    <a:pt x="1627943" y="858474"/>
                  </a:lnTo>
                  <a:lnTo>
                    <a:pt x="1727948" y="897623"/>
                  </a:lnTo>
                  <a:lnTo>
                    <a:pt x="1827953" y="935516"/>
                  </a:lnTo>
                  <a:lnTo>
                    <a:pt x="1927957" y="972571"/>
                  </a:lnTo>
                  <a:lnTo>
                    <a:pt x="2027962" y="1009205"/>
                  </a:lnTo>
                  <a:lnTo>
                    <a:pt x="2127967" y="1045835"/>
                  </a:lnTo>
                  <a:lnTo>
                    <a:pt x="2227972" y="1083655"/>
                  </a:lnTo>
                  <a:lnTo>
                    <a:pt x="2327977" y="1126533"/>
                  </a:lnTo>
                  <a:lnTo>
                    <a:pt x="2427982" y="1172101"/>
                  </a:lnTo>
                  <a:lnTo>
                    <a:pt x="2527987" y="1216980"/>
                  </a:lnTo>
                  <a:lnTo>
                    <a:pt x="2627991" y="1258268"/>
                  </a:lnTo>
                  <a:lnTo>
                    <a:pt x="2727996" y="1303315"/>
                  </a:lnTo>
                  <a:lnTo>
                    <a:pt x="2828001" y="1352448"/>
                  </a:lnTo>
                  <a:lnTo>
                    <a:pt x="2928006" y="1401305"/>
                  </a:lnTo>
                  <a:lnTo>
                    <a:pt x="3028011" y="1445525"/>
                  </a:lnTo>
                  <a:lnTo>
                    <a:pt x="3128016" y="1481067"/>
                  </a:lnTo>
                  <a:lnTo>
                    <a:pt x="3228021" y="1509733"/>
                  </a:lnTo>
                  <a:lnTo>
                    <a:pt x="3328025" y="1534310"/>
                  </a:lnTo>
                  <a:lnTo>
                    <a:pt x="3428030" y="1556696"/>
                  </a:lnTo>
                  <a:lnTo>
                    <a:pt x="3528035" y="1578759"/>
                  </a:lnTo>
                  <a:lnTo>
                    <a:pt x="3628040" y="1597729"/>
                  </a:lnTo>
                  <a:lnTo>
                    <a:pt x="3728045" y="1612153"/>
                  </a:lnTo>
                  <a:lnTo>
                    <a:pt x="3828050" y="1624051"/>
                  </a:lnTo>
                  <a:lnTo>
                    <a:pt x="3928055" y="1635440"/>
                  </a:lnTo>
                  <a:lnTo>
                    <a:pt x="4028059" y="1648339"/>
                  </a:lnTo>
                  <a:lnTo>
                    <a:pt x="4128064" y="1664767"/>
                  </a:lnTo>
                  <a:lnTo>
                    <a:pt x="4228069" y="1686007"/>
                  </a:lnTo>
                  <a:lnTo>
                    <a:pt x="4328074" y="1708475"/>
                  </a:lnTo>
                  <a:lnTo>
                    <a:pt x="4428079" y="1730881"/>
                  </a:lnTo>
                  <a:lnTo>
                    <a:pt x="4528084" y="1752631"/>
                  </a:lnTo>
                  <a:lnTo>
                    <a:pt x="4628089" y="1773131"/>
                  </a:lnTo>
                  <a:lnTo>
                    <a:pt x="4728094" y="1791819"/>
                  </a:lnTo>
                  <a:lnTo>
                    <a:pt x="4828098" y="1809051"/>
                  </a:lnTo>
                  <a:lnTo>
                    <a:pt x="4928103" y="1825132"/>
                  </a:lnTo>
                  <a:lnTo>
                    <a:pt x="5028108" y="1840091"/>
                  </a:lnTo>
                  <a:lnTo>
                    <a:pt x="5128113" y="1853956"/>
                  </a:lnTo>
                  <a:lnTo>
                    <a:pt x="5228118" y="1866757"/>
                  </a:lnTo>
                  <a:lnTo>
                    <a:pt x="5328123" y="1878521"/>
                  </a:lnTo>
                  <a:lnTo>
                    <a:pt x="5428128" y="1889277"/>
                  </a:lnTo>
                  <a:lnTo>
                    <a:pt x="5528132" y="1899054"/>
                  </a:lnTo>
                  <a:lnTo>
                    <a:pt x="5628137" y="1907879"/>
                  </a:lnTo>
                  <a:lnTo>
                    <a:pt x="5728142" y="1915782"/>
                  </a:lnTo>
                  <a:lnTo>
                    <a:pt x="5828147" y="1922790"/>
                  </a:lnTo>
                  <a:lnTo>
                    <a:pt x="5928152" y="1928933"/>
                  </a:lnTo>
                  <a:lnTo>
                    <a:pt x="6028157" y="1934239"/>
                  </a:lnTo>
                  <a:lnTo>
                    <a:pt x="6128162" y="1938735"/>
                  </a:lnTo>
                  <a:lnTo>
                    <a:pt x="6145984" y="1939398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816134"/>
              <a:ext cx="6145984" cy="3578140"/>
            </a:xfrm>
            <a:custGeom>
              <a:avLst/>
              <a:pathLst>
                <a:path w="6145984" h="3578140">
                  <a:moveTo>
                    <a:pt x="0" y="0"/>
                  </a:moveTo>
                  <a:lnTo>
                    <a:pt x="27865" y="31314"/>
                  </a:lnTo>
                  <a:lnTo>
                    <a:pt x="127870" y="138972"/>
                  </a:lnTo>
                  <a:lnTo>
                    <a:pt x="227875" y="241818"/>
                  </a:lnTo>
                  <a:lnTo>
                    <a:pt x="327880" y="339773"/>
                  </a:lnTo>
                  <a:lnTo>
                    <a:pt x="427885" y="432770"/>
                  </a:lnTo>
                  <a:lnTo>
                    <a:pt x="527889" y="520772"/>
                  </a:lnTo>
                  <a:lnTo>
                    <a:pt x="627894" y="603777"/>
                  </a:lnTo>
                  <a:lnTo>
                    <a:pt x="727899" y="681838"/>
                  </a:lnTo>
                  <a:lnTo>
                    <a:pt x="827904" y="755073"/>
                  </a:lnTo>
                  <a:lnTo>
                    <a:pt x="927909" y="823678"/>
                  </a:lnTo>
                  <a:lnTo>
                    <a:pt x="1027914" y="887926"/>
                  </a:lnTo>
                  <a:lnTo>
                    <a:pt x="1127919" y="948160"/>
                  </a:lnTo>
                  <a:lnTo>
                    <a:pt x="1227923" y="1004774"/>
                  </a:lnTo>
                  <a:lnTo>
                    <a:pt x="1327928" y="1058177"/>
                  </a:lnTo>
                  <a:lnTo>
                    <a:pt x="1427933" y="1108760"/>
                  </a:lnTo>
                  <a:lnTo>
                    <a:pt x="1527938" y="1156849"/>
                  </a:lnTo>
                  <a:lnTo>
                    <a:pt x="1627943" y="1202882"/>
                  </a:lnTo>
                  <a:lnTo>
                    <a:pt x="1727948" y="1247645"/>
                  </a:lnTo>
                  <a:lnTo>
                    <a:pt x="1827953" y="1291006"/>
                  </a:lnTo>
                  <a:lnTo>
                    <a:pt x="1927957" y="1332740"/>
                  </a:lnTo>
                  <a:lnTo>
                    <a:pt x="2027962" y="1372831"/>
                  </a:lnTo>
                  <a:lnTo>
                    <a:pt x="2127967" y="1411617"/>
                  </a:lnTo>
                  <a:lnTo>
                    <a:pt x="2227972" y="1450713"/>
                  </a:lnTo>
                  <a:lnTo>
                    <a:pt x="2327977" y="1494187"/>
                  </a:lnTo>
                  <a:lnTo>
                    <a:pt x="2427982" y="1537988"/>
                  </a:lnTo>
                  <a:lnTo>
                    <a:pt x="2527987" y="1579114"/>
                  </a:lnTo>
                  <a:lnTo>
                    <a:pt x="2627991" y="1617904"/>
                  </a:lnTo>
                  <a:lnTo>
                    <a:pt x="2727996" y="1661126"/>
                  </a:lnTo>
                  <a:lnTo>
                    <a:pt x="2828001" y="1706029"/>
                  </a:lnTo>
                  <a:lnTo>
                    <a:pt x="2928006" y="1747729"/>
                  </a:lnTo>
                  <a:lnTo>
                    <a:pt x="3028011" y="1784891"/>
                  </a:lnTo>
                  <a:lnTo>
                    <a:pt x="3128016" y="1818847"/>
                  </a:lnTo>
                  <a:lnTo>
                    <a:pt x="3228021" y="1847934"/>
                  </a:lnTo>
                  <a:lnTo>
                    <a:pt x="3328025" y="1870129"/>
                  </a:lnTo>
                  <a:lnTo>
                    <a:pt x="3428030" y="1888472"/>
                  </a:lnTo>
                  <a:lnTo>
                    <a:pt x="3528035" y="1911906"/>
                  </a:lnTo>
                  <a:lnTo>
                    <a:pt x="3628040" y="1940876"/>
                  </a:lnTo>
                  <a:lnTo>
                    <a:pt x="3728045" y="1969505"/>
                  </a:lnTo>
                  <a:lnTo>
                    <a:pt x="3828050" y="1996726"/>
                  </a:lnTo>
                  <a:lnTo>
                    <a:pt x="3928055" y="2022527"/>
                  </a:lnTo>
                  <a:lnTo>
                    <a:pt x="4028059" y="2048191"/>
                  </a:lnTo>
                  <a:lnTo>
                    <a:pt x="4128064" y="2075989"/>
                  </a:lnTo>
                  <a:lnTo>
                    <a:pt x="4228069" y="2107763"/>
                  </a:lnTo>
                  <a:lnTo>
                    <a:pt x="4328074" y="2140297"/>
                  </a:lnTo>
                  <a:lnTo>
                    <a:pt x="4428079" y="2171580"/>
                  </a:lnTo>
                  <a:lnTo>
                    <a:pt x="4528084" y="2200490"/>
                  </a:lnTo>
                  <a:lnTo>
                    <a:pt x="4628089" y="2226250"/>
                  </a:lnTo>
                  <a:lnTo>
                    <a:pt x="4728094" y="2248258"/>
                  </a:lnTo>
                  <a:lnTo>
                    <a:pt x="4828098" y="2266325"/>
                  </a:lnTo>
                  <a:lnTo>
                    <a:pt x="4928103" y="2280101"/>
                  </a:lnTo>
                  <a:lnTo>
                    <a:pt x="5028108" y="2289032"/>
                  </a:lnTo>
                  <a:lnTo>
                    <a:pt x="5128113" y="2292593"/>
                  </a:lnTo>
                  <a:lnTo>
                    <a:pt x="5228118" y="2290356"/>
                  </a:lnTo>
                  <a:lnTo>
                    <a:pt x="5328123" y="2282022"/>
                  </a:lnTo>
                  <a:lnTo>
                    <a:pt x="5428128" y="2267429"/>
                  </a:lnTo>
                  <a:lnTo>
                    <a:pt x="5528132" y="2246539"/>
                  </a:lnTo>
                  <a:lnTo>
                    <a:pt x="5628137" y="2219404"/>
                  </a:lnTo>
                  <a:lnTo>
                    <a:pt x="5728142" y="2186138"/>
                  </a:lnTo>
                  <a:lnTo>
                    <a:pt x="5828147" y="2146890"/>
                  </a:lnTo>
                  <a:lnTo>
                    <a:pt x="5928152" y="2101828"/>
                  </a:lnTo>
                  <a:lnTo>
                    <a:pt x="6028157" y="2051124"/>
                  </a:lnTo>
                  <a:lnTo>
                    <a:pt x="6128162" y="1994947"/>
                  </a:lnTo>
                  <a:lnTo>
                    <a:pt x="6145984" y="1983989"/>
                  </a:lnTo>
                  <a:lnTo>
                    <a:pt x="6145984" y="3578140"/>
                  </a:lnTo>
                  <a:lnTo>
                    <a:pt x="6084312" y="3578140"/>
                  </a:lnTo>
                  <a:lnTo>
                    <a:pt x="6028157" y="3530559"/>
                  </a:lnTo>
                  <a:lnTo>
                    <a:pt x="5928152" y="3449698"/>
                  </a:lnTo>
                  <a:lnTo>
                    <a:pt x="5828147" y="3372817"/>
                  </a:lnTo>
                  <a:lnTo>
                    <a:pt x="5728142" y="3300024"/>
                  </a:lnTo>
                  <a:lnTo>
                    <a:pt x="5628137" y="3231422"/>
                  </a:lnTo>
                  <a:lnTo>
                    <a:pt x="5528132" y="3167096"/>
                  </a:lnTo>
                  <a:lnTo>
                    <a:pt x="5428128" y="3107096"/>
                  </a:lnTo>
                  <a:lnTo>
                    <a:pt x="5328123" y="3051409"/>
                  </a:lnTo>
                  <a:lnTo>
                    <a:pt x="5228118" y="2999931"/>
                  </a:lnTo>
                  <a:lnTo>
                    <a:pt x="5128113" y="2952438"/>
                  </a:lnTo>
                  <a:lnTo>
                    <a:pt x="5028108" y="2908567"/>
                  </a:lnTo>
                  <a:lnTo>
                    <a:pt x="4928103" y="2867823"/>
                  </a:lnTo>
                  <a:lnTo>
                    <a:pt x="4828098" y="2829617"/>
                  </a:lnTo>
                  <a:lnTo>
                    <a:pt x="4728094" y="2793332"/>
                  </a:lnTo>
                  <a:lnTo>
                    <a:pt x="4628089" y="2757876"/>
                  </a:lnTo>
                  <a:lnTo>
                    <a:pt x="4528084" y="2722205"/>
                  </a:lnTo>
                  <a:lnTo>
                    <a:pt x="4428079" y="2687099"/>
                  </a:lnTo>
                  <a:lnTo>
                    <a:pt x="4328074" y="2653240"/>
                  </a:lnTo>
                  <a:lnTo>
                    <a:pt x="4228069" y="2620966"/>
                  </a:lnTo>
                  <a:lnTo>
                    <a:pt x="4128064" y="2590154"/>
                  </a:lnTo>
                  <a:lnTo>
                    <a:pt x="4028059" y="2560300"/>
                  </a:lnTo>
                  <a:lnTo>
                    <a:pt x="3928055" y="2532076"/>
                  </a:lnTo>
                  <a:lnTo>
                    <a:pt x="3828050" y="2506066"/>
                  </a:lnTo>
                  <a:lnTo>
                    <a:pt x="3728045" y="2481868"/>
                  </a:lnTo>
                  <a:lnTo>
                    <a:pt x="3628040" y="2457784"/>
                  </a:lnTo>
                  <a:lnTo>
                    <a:pt x="3528035" y="2431064"/>
                  </a:lnTo>
                  <a:lnTo>
                    <a:pt x="3428030" y="2402133"/>
                  </a:lnTo>
                  <a:lnTo>
                    <a:pt x="3328025" y="2376150"/>
                  </a:lnTo>
                  <a:lnTo>
                    <a:pt x="3228021" y="2353182"/>
                  </a:lnTo>
                  <a:lnTo>
                    <a:pt x="3128016" y="2327325"/>
                  </a:lnTo>
                  <a:lnTo>
                    <a:pt x="3028011" y="2289703"/>
                  </a:lnTo>
                  <a:lnTo>
                    <a:pt x="2928006" y="2243177"/>
                  </a:lnTo>
                  <a:lnTo>
                    <a:pt x="2828001" y="2194963"/>
                  </a:lnTo>
                  <a:lnTo>
                    <a:pt x="2727996" y="2149378"/>
                  </a:lnTo>
                  <a:lnTo>
                    <a:pt x="2627991" y="2107192"/>
                  </a:lnTo>
                  <a:lnTo>
                    <a:pt x="2527987" y="2065256"/>
                  </a:lnTo>
                  <a:lnTo>
                    <a:pt x="2427982" y="2020973"/>
                  </a:lnTo>
                  <a:lnTo>
                    <a:pt x="2327977" y="1978622"/>
                  </a:lnTo>
                  <a:lnTo>
                    <a:pt x="2227972" y="1939752"/>
                  </a:lnTo>
                  <a:lnTo>
                    <a:pt x="2127967" y="1903495"/>
                  </a:lnTo>
                  <a:lnTo>
                    <a:pt x="2027962" y="1868625"/>
                  </a:lnTo>
                  <a:lnTo>
                    <a:pt x="1927957" y="1835135"/>
                  </a:lnTo>
                  <a:lnTo>
                    <a:pt x="1827953" y="1802795"/>
                  </a:lnTo>
                  <a:lnTo>
                    <a:pt x="1727948" y="1771023"/>
                  </a:lnTo>
                  <a:lnTo>
                    <a:pt x="1627943" y="1739029"/>
                  </a:lnTo>
                  <a:lnTo>
                    <a:pt x="1527938" y="1706156"/>
                  </a:lnTo>
                  <a:lnTo>
                    <a:pt x="1427933" y="1673291"/>
                  </a:lnTo>
                  <a:lnTo>
                    <a:pt x="1327928" y="1641000"/>
                  </a:lnTo>
                  <a:lnTo>
                    <a:pt x="1227923" y="1609646"/>
                  </a:lnTo>
                  <a:lnTo>
                    <a:pt x="1127919" y="1579656"/>
                  </a:lnTo>
                  <a:lnTo>
                    <a:pt x="1027914" y="1551477"/>
                  </a:lnTo>
                  <a:lnTo>
                    <a:pt x="927909" y="1525538"/>
                  </a:lnTo>
                  <a:lnTo>
                    <a:pt x="827904" y="1502220"/>
                  </a:lnTo>
                  <a:lnTo>
                    <a:pt x="727899" y="1481833"/>
                  </a:lnTo>
                  <a:lnTo>
                    <a:pt x="627894" y="1464610"/>
                  </a:lnTo>
                  <a:lnTo>
                    <a:pt x="527889" y="1450704"/>
                  </a:lnTo>
                  <a:lnTo>
                    <a:pt x="427885" y="1440205"/>
                  </a:lnTo>
                  <a:lnTo>
                    <a:pt x="327880" y="1433150"/>
                  </a:lnTo>
                  <a:lnTo>
                    <a:pt x="227875" y="1429535"/>
                  </a:lnTo>
                  <a:lnTo>
                    <a:pt x="127870" y="1429334"/>
                  </a:lnTo>
                  <a:lnTo>
                    <a:pt x="27865" y="1432502"/>
                  </a:lnTo>
                  <a:lnTo>
                    <a:pt x="0" y="143430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1816134"/>
              <a:ext cx="6145984" cy="2292593"/>
            </a:xfrm>
            <a:custGeom>
              <a:avLst/>
              <a:pathLst>
                <a:path w="6145984" h="2292593">
                  <a:moveTo>
                    <a:pt x="0" y="0"/>
                  </a:moveTo>
                  <a:lnTo>
                    <a:pt x="27865" y="31314"/>
                  </a:lnTo>
                  <a:lnTo>
                    <a:pt x="127870" y="138972"/>
                  </a:lnTo>
                  <a:lnTo>
                    <a:pt x="227875" y="241818"/>
                  </a:lnTo>
                  <a:lnTo>
                    <a:pt x="327880" y="339773"/>
                  </a:lnTo>
                  <a:lnTo>
                    <a:pt x="427885" y="432770"/>
                  </a:lnTo>
                  <a:lnTo>
                    <a:pt x="527889" y="520772"/>
                  </a:lnTo>
                  <a:lnTo>
                    <a:pt x="627894" y="603777"/>
                  </a:lnTo>
                  <a:lnTo>
                    <a:pt x="727899" y="681838"/>
                  </a:lnTo>
                  <a:lnTo>
                    <a:pt x="827904" y="755073"/>
                  </a:lnTo>
                  <a:lnTo>
                    <a:pt x="927909" y="823678"/>
                  </a:lnTo>
                  <a:lnTo>
                    <a:pt x="1027914" y="887926"/>
                  </a:lnTo>
                  <a:lnTo>
                    <a:pt x="1127919" y="948160"/>
                  </a:lnTo>
                  <a:lnTo>
                    <a:pt x="1227923" y="1004774"/>
                  </a:lnTo>
                  <a:lnTo>
                    <a:pt x="1327928" y="1058177"/>
                  </a:lnTo>
                  <a:lnTo>
                    <a:pt x="1427933" y="1108760"/>
                  </a:lnTo>
                  <a:lnTo>
                    <a:pt x="1527938" y="1156849"/>
                  </a:lnTo>
                  <a:lnTo>
                    <a:pt x="1627943" y="1202882"/>
                  </a:lnTo>
                  <a:lnTo>
                    <a:pt x="1727948" y="1247645"/>
                  </a:lnTo>
                  <a:lnTo>
                    <a:pt x="1827953" y="1291006"/>
                  </a:lnTo>
                  <a:lnTo>
                    <a:pt x="1927957" y="1332740"/>
                  </a:lnTo>
                  <a:lnTo>
                    <a:pt x="2027962" y="1372831"/>
                  </a:lnTo>
                  <a:lnTo>
                    <a:pt x="2127967" y="1411617"/>
                  </a:lnTo>
                  <a:lnTo>
                    <a:pt x="2227972" y="1450713"/>
                  </a:lnTo>
                  <a:lnTo>
                    <a:pt x="2327977" y="1494187"/>
                  </a:lnTo>
                  <a:lnTo>
                    <a:pt x="2427982" y="1537988"/>
                  </a:lnTo>
                  <a:lnTo>
                    <a:pt x="2527987" y="1579114"/>
                  </a:lnTo>
                  <a:lnTo>
                    <a:pt x="2627991" y="1617904"/>
                  </a:lnTo>
                  <a:lnTo>
                    <a:pt x="2727996" y="1661126"/>
                  </a:lnTo>
                  <a:lnTo>
                    <a:pt x="2828001" y="1706029"/>
                  </a:lnTo>
                  <a:lnTo>
                    <a:pt x="2928006" y="1747729"/>
                  </a:lnTo>
                  <a:lnTo>
                    <a:pt x="3028011" y="1784891"/>
                  </a:lnTo>
                  <a:lnTo>
                    <a:pt x="3128016" y="1818847"/>
                  </a:lnTo>
                  <a:lnTo>
                    <a:pt x="3228021" y="1847934"/>
                  </a:lnTo>
                  <a:lnTo>
                    <a:pt x="3328025" y="1870129"/>
                  </a:lnTo>
                  <a:lnTo>
                    <a:pt x="3428030" y="1888472"/>
                  </a:lnTo>
                  <a:lnTo>
                    <a:pt x="3528035" y="1911906"/>
                  </a:lnTo>
                  <a:lnTo>
                    <a:pt x="3628040" y="1940876"/>
                  </a:lnTo>
                  <a:lnTo>
                    <a:pt x="3728045" y="1969505"/>
                  </a:lnTo>
                  <a:lnTo>
                    <a:pt x="3828050" y="1996726"/>
                  </a:lnTo>
                  <a:lnTo>
                    <a:pt x="3928055" y="2022527"/>
                  </a:lnTo>
                  <a:lnTo>
                    <a:pt x="4028059" y="2048191"/>
                  </a:lnTo>
                  <a:lnTo>
                    <a:pt x="4128064" y="2075989"/>
                  </a:lnTo>
                  <a:lnTo>
                    <a:pt x="4228069" y="2107763"/>
                  </a:lnTo>
                  <a:lnTo>
                    <a:pt x="4328074" y="2140297"/>
                  </a:lnTo>
                  <a:lnTo>
                    <a:pt x="4428079" y="2171580"/>
                  </a:lnTo>
                  <a:lnTo>
                    <a:pt x="4528084" y="2200490"/>
                  </a:lnTo>
                  <a:lnTo>
                    <a:pt x="4628089" y="2226250"/>
                  </a:lnTo>
                  <a:lnTo>
                    <a:pt x="4728094" y="2248258"/>
                  </a:lnTo>
                  <a:lnTo>
                    <a:pt x="4828098" y="2266325"/>
                  </a:lnTo>
                  <a:lnTo>
                    <a:pt x="4928103" y="2280101"/>
                  </a:lnTo>
                  <a:lnTo>
                    <a:pt x="5028108" y="2289032"/>
                  </a:lnTo>
                  <a:lnTo>
                    <a:pt x="5128113" y="2292593"/>
                  </a:lnTo>
                  <a:lnTo>
                    <a:pt x="5228118" y="2290356"/>
                  </a:lnTo>
                  <a:lnTo>
                    <a:pt x="5328123" y="2282022"/>
                  </a:lnTo>
                  <a:lnTo>
                    <a:pt x="5428128" y="2267429"/>
                  </a:lnTo>
                  <a:lnTo>
                    <a:pt x="5528132" y="2246539"/>
                  </a:lnTo>
                  <a:lnTo>
                    <a:pt x="5628137" y="2219404"/>
                  </a:lnTo>
                  <a:lnTo>
                    <a:pt x="5728142" y="2186138"/>
                  </a:lnTo>
                  <a:lnTo>
                    <a:pt x="5828147" y="2146890"/>
                  </a:lnTo>
                  <a:lnTo>
                    <a:pt x="5928152" y="2101828"/>
                  </a:lnTo>
                  <a:lnTo>
                    <a:pt x="6028157" y="2051124"/>
                  </a:lnTo>
                  <a:lnTo>
                    <a:pt x="6128162" y="1994947"/>
                  </a:lnTo>
                  <a:lnTo>
                    <a:pt x="6145984" y="19839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245469"/>
              <a:ext cx="6084312" cy="2148806"/>
            </a:xfrm>
            <a:custGeom>
              <a:avLst/>
              <a:pathLst>
                <a:path w="6084312" h="2148806">
                  <a:moveTo>
                    <a:pt x="6084312" y="2148806"/>
                  </a:moveTo>
                  <a:lnTo>
                    <a:pt x="6028157" y="2101224"/>
                  </a:lnTo>
                  <a:lnTo>
                    <a:pt x="5928152" y="2020363"/>
                  </a:lnTo>
                  <a:lnTo>
                    <a:pt x="5828147" y="1943483"/>
                  </a:lnTo>
                  <a:lnTo>
                    <a:pt x="5728142" y="1870690"/>
                  </a:lnTo>
                  <a:lnTo>
                    <a:pt x="5628137" y="1802087"/>
                  </a:lnTo>
                  <a:lnTo>
                    <a:pt x="5528132" y="1737761"/>
                  </a:lnTo>
                  <a:lnTo>
                    <a:pt x="5428128" y="1677761"/>
                  </a:lnTo>
                  <a:lnTo>
                    <a:pt x="5328123" y="1622074"/>
                  </a:lnTo>
                  <a:lnTo>
                    <a:pt x="5228118" y="1570597"/>
                  </a:lnTo>
                  <a:lnTo>
                    <a:pt x="5128113" y="1523104"/>
                  </a:lnTo>
                  <a:lnTo>
                    <a:pt x="5028108" y="1479232"/>
                  </a:lnTo>
                  <a:lnTo>
                    <a:pt x="4928103" y="1438488"/>
                  </a:lnTo>
                  <a:lnTo>
                    <a:pt x="4828098" y="1400283"/>
                  </a:lnTo>
                  <a:lnTo>
                    <a:pt x="4728094" y="1363998"/>
                  </a:lnTo>
                  <a:lnTo>
                    <a:pt x="4628089" y="1328541"/>
                  </a:lnTo>
                  <a:lnTo>
                    <a:pt x="4528084" y="1292870"/>
                  </a:lnTo>
                  <a:lnTo>
                    <a:pt x="4428079" y="1257764"/>
                  </a:lnTo>
                  <a:lnTo>
                    <a:pt x="4328074" y="1223905"/>
                  </a:lnTo>
                  <a:lnTo>
                    <a:pt x="4228069" y="1191631"/>
                  </a:lnTo>
                  <a:lnTo>
                    <a:pt x="4128064" y="1160819"/>
                  </a:lnTo>
                  <a:lnTo>
                    <a:pt x="4028059" y="1130966"/>
                  </a:lnTo>
                  <a:lnTo>
                    <a:pt x="3928055" y="1102741"/>
                  </a:lnTo>
                  <a:lnTo>
                    <a:pt x="3828050" y="1076731"/>
                  </a:lnTo>
                  <a:lnTo>
                    <a:pt x="3728045" y="1052533"/>
                  </a:lnTo>
                  <a:lnTo>
                    <a:pt x="3628040" y="1028450"/>
                  </a:lnTo>
                  <a:lnTo>
                    <a:pt x="3528035" y="1001729"/>
                  </a:lnTo>
                  <a:lnTo>
                    <a:pt x="3428030" y="972798"/>
                  </a:lnTo>
                  <a:lnTo>
                    <a:pt x="3328025" y="946815"/>
                  </a:lnTo>
                  <a:lnTo>
                    <a:pt x="3228021" y="923848"/>
                  </a:lnTo>
                  <a:lnTo>
                    <a:pt x="3128016" y="897990"/>
                  </a:lnTo>
                  <a:lnTo>
                    <a:pt x="3028011" y="860368"/>
                  </a:lnTo>
                  <a:lnTo>
                    <a:pt x="2928006" y="813842"/>
                  </a:lnTo>
                  <a:lnTo>
                    <a:pt x="2828001" y="765628"/>
                  </a:lnTo>
                  <a:lnTo>
                    <a:pt x="2727996" y="720044"/>
                  </a:lnTo>
                  <a:lnTo>
                    <a:pt x="2627991" y="677858"/>
                  </a:lnTo>
                  <a:lnTo>
                    <a:pt x="2527987" y="635922"/>
                  </a:lnTo>
                  <a:lnTo>
                    <a:pt x="2427982" y="591639"/>
                  </a:lnTo>
                  <a:lnTo>
                    <a:pt x="2327977" y="549287"/>
                  </a:lnTo>
                  <a:lnTo>
                    <a:pt x="2227972" y="510417"/>
                  </a:lnTo>
                  <a:lnTo>
                    <a:pt x="2127967" y="474160"/>
                  </a:lnTo>
                  <a:lnTo>
                    <a:pt x="2027962" y="439291"/>
                  </a:lnTo>
                  <a:lnTo>
                    <a:pt x="1927957" y="405801"/>
                  </a:lnTo>
                  <a:lnTo>
                    <a:pt x="1827953" y="373461"/>
                  </a:lnTo>
                  <a:lnTo>
                    <a:pt x="1727948" y="341689"/>
                  </a:lnTo>
                  <a:lnTo>
                    <a:pt x="1627943" y="309695"/>
                  </a:lnTo>
                  <a:lnTo>
                    <a:pt x="1527938" y="276821"/>
                  </a:lnTo>
                  <a:lnTo>
                    <a:pt x="1427933" y="243957"/>
                  </a:lnTo>
                  <a:lnTo>
                    <a:pt x="1327928" y="211665"/>
                  </a:lnTo>
                  <a:lnTo>
                    <a:pt x="1227923" y="180311"/>
                  </a:lnTo>
                  <a:lnTo>
                    <a:pt x="1127919" y="150322"/>
                  </a:lnTo>
                  <a:lnTo>
                    <a:pt x="1027914" y="122143"/>
                  </a:lnTo>
                  <a:lnTo>
                    <a:pt x="927909" y="96204"/>
                  </a:lnTo>
                  <a:lnTo>
                    <a:pt x="827904" y="72886"/>
                  </a:lnTo>
                  <a:lnTo>
                    <a:pt x="727899" y="52499"/>
                  </a:lnTo>
                  <a:lnTo>
                    <a:pt x="627894" y="35275"/>
                  </a:lnTo>
                  <a:lnTo>
                    <a:pt x="527889" y="21369"/>
                  </a:lnTo>
                  <a:lnTo>
                    <a:pt x="427885" y="10871"/>
                  </a:lnTo>
                  <a:lnTo>
                    <a:pt x="327880" y="3815"/>
                  </a:lnTo>
                  <a:lnTo>
                    <a:pt x="227875" y="201"/>
                  </a:lnTo>
                  <a:lnTo>
                    <a:pt x="127870" y="0"/>
                  </a:lnTo>
                  <a:lnTo>
                    <a:pt x="27865" y="3167"/>
                  </a:lnTo>
                  <a:lnTo>
                    <a:pt x="0" y="49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533289"/>
              <a:ext cx="6145984" cy="2090374"/>
            </a:xfrm>
            <a:custGeom>
              <a:avLst/>
              <a:pathLst>
                <a:path w="6145984" h="2090374">
                  <a:moveTo>
                    <a:pt x="0" y="0"/>
                  </a:moveTo>
                  <a:lnTo>
                    <a:pt x="27865" y="14753"/>
                  </a:lnTo>
                  <a:lnTo>
                    <a:pt x="127870" y="66998"/>
                  </a:lnTo>
                  <a:lnTo>
                    <a:pt x="227875" y="118522"/>
                  </a:lnTo>
                  <a:lnTo>
                    <a:pt x="327880" y="169306"/>
                  </a:lnTo>
                  <a:lnTo>
                    <a:pt x="427885" y="219333"/>
                  </a:lnTo>
                  <a:lnTo>
                    <a:pt x="527889" y="268583"/>
                  </a:lnTo>
                  <a:lnTo>
                    <a:pt x="627894" y="317038"/>
                  </a:lnTo>
                  <a:lnTo>
                    <a:pt x="727899" y="364681"/>
                  </a:lnTo>
                  <a:lnTo>
                    <a:pt x="827904" y="411492"/>
                  </a:lnTo>
                  <a:lnTo>
                    <a:pt x="927909" y="457453"/>
                  </a:lnTo>
                  <a:lnTo>
                    <a:pt x="1027914" y="502547"/>
                  </a:lnTo>
                  <a:lnTo>
                    <a:pt x="1127919" y="546753"/>
                  </a:lnTo>
                  <a:lnTo>
                    <a:pt x="1227923" y="590055"/>
                  </a:lnTo>
                  <a:lnTo>
                    <a:pt x="1327928" y="632434"/>
                  </a:lnTo>
                  <a:lnTo>
                    <a:pt x="1427933" y="673871"/>
                  </a:lnTo>
                  <a:lnTo>
                    <a:pt x="1527938" y="714348"/>
                  </a:lnTo>
                  <a:lnTo>
                    <a:pt x="1627943" y="753801"/>
                  </a:lnTo>
                  <a:lnTo>
                    <a:pt x="1727948" y="792180"/>
                  </a:lnTo>
                  <a:lnTo>
                    <a:pt x="1827953" y="829746"/>
                  </a:lnTo>
                  <a:lnTo>
                    <a:pt x="1927957" y="866783"/>
                  </a:lnTo>
                  <a:lnTo>
                    <a:pt x="2027962" y="903573"/>
                  </a:lnTo>
                  <a:lnTo>
                    <a:pt x="2127967" y="940401"/>
                  </a:lnTo>
                  <a:lnTo>
                    <a:pt x="2227972" y="978078"/>
                  </a:lnTo>
                  <a:lnTo>
                    <a:pt x="2327977" y="1019249"/>
                  </a:lnTo>
                  <a:lnTo>
                    <a:pt x="2427982" y="1062326"/>
                  </a:lnTo>
                  <a:lnTo>
                    <a:pt x="2527987" y="1105030"/>
                  </a:lnTo>
                  <a:lnTo>
                    <a:pt x="2627991" y="1145393"/>
                  </a:lnTo>
                  <a:lnTo>
                    <a:pt x="2727996" y="1188097"/>
                  </a:lnTo>
                  <a:lnTo>
                    <a:pt x="2828001" y="1233341"/>
                  </a:lnTo>
                  <a:lnTo>
                    <a:pt x="2928006" y="1278298"/>
                  </a:lnTo>
                  <a:lnTo>
                    <a:pt x="3028011" y="1320142"/>
                  </a:lnTo>
                  <a:lnTo>
                    <a:pt x="3128016" y="1355931"/>
                  </a:lnTo>
                  <a:lnTo>
                    <a:pt x="3228021" y="1383404"/>
                  </a:lnTo>
                  <a:lnTo>
                    <a:pt x="3328025" y="1405985"/>
                  </a:lnTo>
                  <a:lnTo>
                    <a:pt x="3428030" y="1428148"/>
                  </a:lnTo>
                  <a:lnTo>
                    <a:pt x="3528035" y="1454330"/>
                  </a:lnTo>
                  <a:lnTo>
                    <a:pt x="3628040" y="1482176"/>
                  </a:lnTo>
                  <a:lnTo>
                    <a:pt x="3728045" y="1508532"/>
                  </a:lnTo>
                  <a:lnTo>
                    <a:pt x="3828050" y="1534241"/>
                  </a:lnTo>
                  <a:lnTo>
                    <a:pt x="3928055" y="1560147"/>
                  </a:lnTo>
                  <a:lnTo>
                    <a:pt x="4028059" y="1587091"/>
                  </a:lnTo>
                  <a:lnTo>
                    <a:pt x="4128064" y="1615917"/>
                  </a:lnTo>
                  <a:lnTo>
                    <a:pt x="4228069" y="1647209"/>
                  </a:lnTo>
                  <a:lnTo>
                    <a:pt x="4328074" y="1679613"/>
                  </a:lnTo>
                  <a:lnTo>
                    <a:pt x="4428079" y="1712184"/>
                  </a:lnTo>
                  <a:lnTo>
                    <a:pt x="4528084" y="1744193"/>
                  </a:lnTo>
                  <a:lnTo>
                    <a:pt x="4628089" y="1774908"/>
                  </a:lnTo>
                  <a:lnTo>
                    <a:pt x="4728094" y="1803640"/>
                  </a:lnTo>
                  <a:lnTo>
                    <a:pt x="4828098" y="1830816"/>
                  </a:lnTo>
                  <a:lnTo>
                    <a:pt x="4928103" y="1856807"/>
                  </a:lnTo>
                  <a:lnTo>
                    <a:pt x="5028108" y="1881644"/>
                  </a:lnTo>
                  <a:lnTo>
                    <a:pt x="5128113" y="1905361"/>
                  </a:lnTo>
                  <a:lnTo>
                    <a:pt x="5228118" y="1927989"/>
                  </a:lnTo>
                  <a:lnTo>
                    <a:pt x="5328123" y="1949560"/>
                  </a:lnTo>
                  <a:lnTo>
                    <a:pt x="5428128" y="1970108"/>
                  </a:lnTo>
                  <a:lnTo>
                    <a:pt x="5528132" y="1989663"/>
                  </a:lnTo>
                  <a:lnTo>
                    <a:pt x="5628137" y="2008258"/>
                  </a:lnTo>
                  <a:lnTo>
                    <a:pt x="5728142" y="2025926"/>
                  </a:lnTo>
                  <a:lnTo>
                    <a:pt x="5828147" y="2042699"/>
                  </a:lnTo>
                  <a:lnTo>
                    <a:pt x="5928152" y="2058608"/>
                  </a:lnTo>
                  <a:lnTo>
                    <a:pt x="6028157" y="2073686"/>
                  </a:lnTo>
                  <a:lnTo>
                    <a:pt x="6128162" y="2087966"/>
                  </a:lnTo>
                  <a:lnTo>
                    <a:pt x="6145984" y="2090374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594119"/>
              <a:ext cx="6145984" cy="1737271"/>
            </a:xfrm>
            <a:custGeom>
              <a:avLst/>
              <a:pathLst>
                <a:path w="6145984" h="1737271">
                  <a:moveTo>
                    <a:pt x="0" y="0"/>
                  </a:moveTo>
                  <a:lnTo>
                    <a:pt x="27865" y="11997"/>
                  </a:lnTo>
                  <a:lnTo>
                    <a:pt x="127870" y="53587"/>
                  </a:lnTo>
                  <a:lnTo>
                    <a:pt x="227875" y="93704"/>
                  </a:lnTo>
                  <a:lnTo>
                    <a:pt x="327880" y="132353"/>
                  </a:lnTo>
                  <a:lnTo>
                    <a:pt x="427885" y="169548"/>
                  </a:lnTo>
                  <a:lnTo>
                    <a:pt x="527889" y="205323"/>
                  </a:lnTo>
                  <a:lnTo>
                    <a:pt x="627894" y="239741"/>
                  </a:lnTo>
                  <a:lnTo>
                    <a:pt x="727899" y="272904"/>
                  </a:lnTo>
                  <a:lnTo>
                    <a:pt x="827904" y="304963"/>
                  </a:lnTo>
                  <a:lnTo>
                    <a:pt x="927909" y="336128"/>
                  </a:lnTo>
                  <a:lnTo>
                    <a:pt x="1027914" y="366666"/>
                  </a:lnTo>
                  <a:lnTo>
                    <a:pt x="1127919" y="396898"/>
                  </a:lnTo>
                  <a:lnTo>
                    <a:pt x="1227923" y="427178"/>
                  </a:lnTo>
                  <a:lnTo>
                    <a:pt x="1327928" y="457878"/>
                  </a:lnTo>
                  <a:lnTo>
                    <a:pt x="1427933" y="489351"/>
                  </a:lnTo>
                  <a:lnTo>
                    <a:pt x="1527938" y="521905"/>
                  </a:lnTo>
                  <a:lnTo>
                    <a:pt x="1627943" y="556002"/>
                  </a:lnTo>
                  <a:lnTo>
                    <a:pt x="1727948" y="592063"/>
                  </a:lnTo>
                  <a:lnTo>
                    <a:pt x="1827953" y="628971"/>
                  </a:lnTo>
                  <a:lnTo>
                    <a:pt x="1927957" y="665500"/>
                  </a:lnTo>
                  <a:lnTo>
                    <a:pt x="2027962" y="700573"/>
                  </a:lnTo>
                  <a:lnTo>
                    <a:pt x="2127967" y="733381"/>
                  </a:lnTo>
                  <a:lnTo>
                    <a:pt x="2227972" y="763478"/>
                  </a:lnTo>
                  <a:lnTo>
                    <a:pt x="2327977" y="790746"/>
                  </a:lnTo>
                  <a:lnTo>
                    <a:pt x="2427982" y="814592"/>
                  </a:lnTo>
                  <a:lnTo>
                    <a:pt x="2527987" y="836029"/>
                  </a:lnTo>
                  <a:lnTo>
                    <a:pt x="2627991" y="858257"/>
                  </a:lnTo>
                  <a:lnTo>
                    <a:pt x="2727996" y="881966"/>
                  </a:lnTo>
                  <a:lnTo>
                    <a:pt x="2828001" y="904200"/>
                  </a:lnTo>
                  <a:lnTo>
                    <a:pt x="2928006" y="923349"/>
                  </a:lnTo>
                  <a:lnTo>
                    <a:pt x="3028011" y="940458"/>
                  </a:lnTo>
                  <a:lnTo>
                    <a:pt x="3128016" y="958637"/>
                  </a:lnTo>
                  <a:lnTo>
                    <a:pt x="3228021" y="978203"/>
                  </a:lnTo>
                  <a:lnTo>
                    <a:pt x="3328025" y="995169"/>
                  </a:lnTo>
                  <a:lnTo>
                    <a:pt x="3428030" y="1008599"/>
                  </a:lnTo>
                  <a:lnTo>
                    <a:pt x="3528035" y="1021992"/>
                  </a:lnTo>
                  <a:lnTo>
                    <a:pt x="3628040" y="1037050"/>
                  </a:lnTo>
                  <a:lnTo>
                    <a:pt x="3728045" y="1051603"/>
                  </a:lnTo>
                  <a:lnTo>
                    <a:pt x="3828050" y="1064528"/>
                  </a:lnTo>
                  <a:lnTo>
                    <a:pt x="3928055" y="1075492"/>
                  </a:lnTo>
                  <a:lnTo>
                    <a:pt x="4028059" y="1085127"/>
                  </a:lnTo>
                  <a:lnTo>
                    <a:pt x="4128064" y="1094802"/>
                  </a:lnTo>
                  <a:lnTo>
                    <a:pt x="4228069" y="1105707"/>
                  </a:lnTo>
                  <a:lnTo>
                    <a:pt x="4328074" y="1116047"/>
                  </a:lnTo>
                  <a:lnTo>
                    <a:pt x="4428079" y="1124330"/>
                  </a:lnTo>
                  <a:lnTo>
                    <a:pt x="4528084" y="1129583"/>
                  </a:lnTo>
                  <a:lnTo>
                    <a:pt x="4628089" y="1131091"/>
                  </a:lnTo>
                  <a:lnTo>
                    <a:pt x="4728094" y="1128279"/>
                  </a:lnTo>
                  <a:lnTo>
                    <a:pt x="4828098" y="1121055"/>
                  </a:lnTo>
                  <a:lnTo>
                    <a:pt x="4928103" y="1109214"/>
                  </a:lnTo>
                  <a:lnTo>
                    <a:pt x="5028108" y="1092347"/>
                  </a:lnTo>
                  <a:lnTo>
                    <a:pt x="5128113" y="1070067"/>
                  </a:lnTo>
                  <a:lnTo>
                    <a:pt x="5228118" y="1042058"/>
                  </a:lnTo>
                  <a:lnTo>
                    <a:pt x="5328123" y="1008101"/>
                  </a:lnTo>
                  <a:lnTo>
                    <a:pt x="5428128" y="968082"/>
                  </a:lnTo>
                  <a:lnTo>
                    <a:pt x="5528132" y="921975"/>
                  </a:lnTo>
                  <a:lnTo>
                    <a:pt x="5628137" y="869824"/>
                  </a:lnTo>
                  <a:lnTo>
                    <a:pt x="5728142" y="811720"/>
                  </a:lnTo>
                  <a:lnTo>
                    <a:pt x="5828147" y="747778"/>
                  </a:lnTo>
                  <a:lnTo>
                    <a:pt x="5928152" y="678128"/>
                  </a:lnTo>
                  <a:lnTo>
                    <a:pt x="6028157" y="602905"/>
                  </a:lnTo>
                  <a:lnTo>
                    <a:pt x="6128162" y="522238"/>
                  </a:lnTo>
                  <a:lnTo>
                    <a:pt x="6145984" y="506914"/>
                  </a:lnTo>
                  <a:lnTo>
                    <a:pt x="6145984" y="1737271"/>
                  </a:lnTo>
                  <a:lnTo>
                    <a:pt x="6128162" y="1732626"/>
                  </a:lnTo>
                  <a:lnTo>
                    <a:pt x="6028157" y="1708032"/>
                  </a:lnTo>
                  <a:lnTo>
                    <a:pt x="5928152" y="1684977"/>
                  </a:lnTo>
                  <a:lnTo>
                    <a:pt x="5828147" y="1663536"/>
                  </a:lnTo>
                  <a:lnTo>
                    <a:pt x="5728142" y="1643785"/>
                  </a:lnTo>
                  <a:lnTo>
                    <a:pt x="5628137" y="1625794"/>
                  </a:lnTo>
                  <a:lnTo>
                    <a:pt x="5528132" y="1609624"/>
                  </a:lnTo>
                  <a:lnTo>
                    <a:pt x="5428128" y="1595306"/>
                  </a:lnTo>
                  <a:lnTo>
                    <a:pt x="5328123" y="1582827"/>
                  </a:lnTo>
                  <a:lnTo>
                    <a:pt x="5228118" y="1572105"/>
                  </a:lnTo>
                  <a:lnTo>
                    <a:pt x="5128113" y="1562966"/>
                  </a:lnTo>
                  <a:lnTo>
                    <a:pt x="5028108" y="1555135"/>
                  </a:lnTo>
                  <a:lnTo>
                    <a:pt x="4928103" y="1548238"/>
                  </a:lnTo>
                  <a:lnTo>
                    <a:pt x="4828098" y="1541830"/>
                  </a:lnTo>
                  <a:lnTo>
                    <a:pt x="4728094" y="1535445"/>
                  </a:lnTo>
                  <a:lnTo>
                    <a:pt x="4628089" y="1528212"/>
                  </a:lnTo>
                  <a:lnTo>
                    <a:pt x="4528084" y="1519300"/>
                  </a:lnTo>
                  <a:lnTo>
                    <a:pt x="4428079" y="1509419"/>
                  </a:lnTo>
                  <a:lnTo>
                    <a:pt x="4328074" y="1499212"/>
                  </a:lnTo>
                  <a:lnTo>
                    <a:pt x="4228069" y="1489066"/>
                  </a:lnTo>
                  <a:lnTo>
                    <a:pt x="4128064" y="1478880"/>
                  </a:lnTo>
                  <a:lnTo>
                    <a:pt x="4028059" y="1467669"/>
                  </a:lnTo>
                  <a:lnTo>
                    <a:pt x="3928055" y="1456121"/>
                  </a:lnTo>
                  <a:lnTo>
                    <a:pt x="3828050" y="1445001"/>
                  </a:lnTo>
                  <a:lnTo>
                    <a:pt x="3728045" y="1434334"/>
                  </a:lnTo>
                  <a:lnTo>
                    <a:pt x="3628040" y="1423176"/>
                  </a:lnTo>
                  <a:lnTo>
                    <a:pt x="3528035" y="1409799"/>
                  </a:lnTo>
                  <a:lnTo>
                    <a:pt x="3428030" y="1392300"/>
                  </a:lnTo>
                  <a:lnTo>
                    <a:pt x="3328025" y="1373162"/>
                  </a:lnTo>
                  <a:lnTo>
                    <a:pt x="3228021" y="1355620"/>
                  </a:lnTo>
                  <a:lnTo>
                    <a:pt x="3128016" y="1338466"/>
                  </a:lnTo>
                  <a:lnTo>
                    <a:pt x="3028011" y="1317548"/>
                  </a:lnTo>
                  <a:lnTo>
                    <a:pt x="2928006" y="1293445"/>
                  </a:lnTo>
                  <a:lnTo>
                    <a:pt x="2828001" y="1269430"/>
                  </a:lnTo>
                  <a:lnTo>
                    <a:pt x="2727996" y="1246687"/>
                  </a:lnTo>
                  <a:lnTo>
                    <a:pt x="2627991" y="1223751"/>
                  </a:lnTo>
                  <a:lnTo>
                    <a:pt x="2527987" y="1199174"/>
                  </a:lnTo>
                  <a:lnTo>
                    <a:pt x="2427982" y="1175378"/>
                  </a:lnTo>
                  <a:lnTo>
                    <a:pt x="2327977" y="1152616"/>
                  </a:lnTo>
                  <a:lnTo>
                    <a:pt x="2227972" y="1128786"/>
                  </a:lnTo>
                  <a:lnTo>
                    <a:pt x="2127967" y="1100810"/>
                  </a:lnTo>
                  <a:lnTo>
                    <a:pt x="2027962" y="1070928"/>
                  </a:lnTo>
                  <a:lnTo>
                    <a:pt x="1927957" y="1040785"/>
                  </a:lnTo>
                  <a:lnTo>
                    <a:pt x="1827953" y="1011274"/>
                  </a:lnTo>
                  <a:lnTo>
                    <a:pt x="1727948" y="983022"/>
                  </a:lnTo>
                  <a:lnTo>
                    <a:pt x="1627943" y="956501"/>
                  </a:lnTo>
                  <a:lnTo>
                    <a:pt x="1527938" y="932233"/>
                  </a:lnTo>
                  <a:lnTo>
                    <a:pt x="1427933" y="911051"/>
                  </a:lnTo>
                  <a:lnTo>
                    <a:pt x="1327928" y="893242"/>
                  </a:lnTo>
                  <a:lnTo>
                    <a:pt x="1227923" y="879013"/>
                  </a:lnTo>
                  <a:lnTo>
                    <a:pt x="1127919" y="868620"/>
                  </a:lnTo>
                  <a:lnTo>
                    <a:pt x="1027914" y="862334"/>
                  </a:lnTo>
                  <a:lnTo>
                    <a:pt x="927909" y="860413"/>
                  </a:lnTo>
                  <a:lnTo>
                    <a:pt x="827904" y="863077"/>
                  </a:lnTo>
                  <a:lnTo>
                    <a:pt x="727899" y="870494"/>
                  </a:lnTo>
                  <a:lnTo>
                    <a:pt x="627894" y="882776"/>
                  </a:lnTo>
                  <a:lnTo>
                    <a:pt x="527889" y="899975"/>
                  </a:lnTo>
                  <a:lnTo>
                    <a:pt x="427885" y="922094"/>
                  </a:lnTo>
                  <a:lnTo>
                    <a:pt x="327880" y="949097"/>
                  </a:lnTo>
                  <a:lnTo>
                    <a:pt x="227875" y="980920"/>
                  </a:lnTo>
                  <a:lnTo>
                    <a:pt x="127870" y="1017478"/>
                  </a:lnTo>
                  <a:lnTo>
                    <a:pt x="27865" y="1058674"/>
                  </a:lnTo>
                  <a:lnTo>
                    <a:pt x="0" y="107141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594119"/>
              <a:ext cx="6145984" cy="1131091"/>
            </a:xfrm>
            <a:custGeom>
              <a:avLst/>
              <a:pathLst>
                <a:path w="6145984" h="1131091">
                  <a:moveTo>
                    <a:pt x="0" y="0"/>
                  </a:moveTo>
                  <a:lnTo>
                    <a:pt x="27865" y="11997"/>
                  </a:lnTo>
                  <a:lnTo>
                    <a:pt x="127870" y="53587"/>
                  </a:lnTo>
                  <a:lnTo>
                    <a:pt x="227875" y="93704"/>
                  </a:lnTo>
                  <a:lnTo>
                    <a:pt x="327880" y="132353"/>
                  </a:lnTo>
                  <a:lnTo>
                    <a:pt x="427885" y="169548"/>
                  </a:lnTo>
                  <a:lnTo>
                    <a:pt x="527889" y="205323"/>
                  </a:lnTo>
                  <a:lnTo>
                    <a:pt x="627894" y="239741"/>
                  </a:lnTo>
                  <a:lnTo>
                    <a:pt x="727899" y="272904"/>
                  </a:lnTo>
                  <a:lnTo>
                    <a:pt x="827904" y="304963"/>
                  </a:lnTo>
                  <a:lnTo>
                    <a:pt x="927909" y="336128"/>
                  </a:lnTo>
                  <a:lnTo>
                    <a:pt x="1027914" y="366666"/>
                  </a:lnTo>
                  <a:lnTo>
                    <a:pt x="1127919" y="396898"/>
                  </a:lnTo>
                  <a:lnTo>
                    <a:pt x="1227923" y="427178"/>
                  </a:lnTo>
                  <a:lnTo>
                    <a:pt x="1327928" y="457878"/>
                  </a:lnTo>
                  <a:lnTo>
                    <a:pt x="1427933" y="489351"/>
                  </a:lnTo>
                  <a:lnTo>
                    <a:pt x="1527938" y="521905"/>
                  </a:lnTo>
                  <a:lnTo>
                    <a:pt x="1627943" y="556002"/>
                  </a:lnTo>
                  <a:lnTo>
                    <a:pt x="1727948" y="592063"/>
                  </a:lnTo>
                  <a:lnTo>
                    <a:pt x="1827953" y="628971"/>
                  </a:lnTo>
                  <a:lnTo>
                    <a:pt x="1927957" y="665500"/>
                  </a:lnTo>
                  <a:lnTo>
                    <a:pt x="2027962" y="700573"/>
                  </a:lnTo>
                  <a:lnTo>
                    <a:pt x="2127967" y="733381"/>
                  </a:lnTo>
                  <a:lnTo>
                    <a:pt x="2227972" y="763478"/>
                  </a:lnTo>
                  <a:lnTo>
                    <a:pt x="2327977" y="790746"/>
                  </a:lnTo>
                  <a:lnTo>
                    <a:pt x="2427982" y="814592"/>
                  </a:lnTo>
                  <a:lnTo>
                    <a:pt x="2527987" y="836029"/>
                  </a:lnTo>
                  <a:lnTo>
                    <a:pt x="2627991" y="858257"/>
                  </a:lnTo>
                  <a:lnTo>
                    <a:pt x="2727996" y="881966"/>
                  </a:lnTo>
                  <a:lnTo>
                    <a:pt x="2828001" y="904200"/>
                  </a:lnTo>
                  <a:lnTo>
                    <a:pt x="2928006" y="923349"/>
                  </a:lnTo>
                  <a:lnTo>
                    <a:pt x="3028011" y="940458"/>
                  </a:lnTo>
                  <a:lnTo>
                    <a:pt x="3128016" y="958637"/>
                  </a:lnTo>
                  <a:lnTo>
                    <a:pt x="3228021" y="978203"/>
                  </a:lnTo>
                  <a:lnTo>
                    <a:pt x="3328025" y="995169"/>
                  </a:lnTo>
                  <a:lnTo>
                    <a:pt x="3428030" y="1008599"/>
                  </a:lnTo>
                  <a:lnTo>
                    <a:pt x="3528035" y="1021992"/>
                  </a:lnTo>
                  <a:lnTo>
                    <a:pt x="3628040" y="1037050"/>
                  </a:lnTo>
                  <a:lnTo>
                    <a:pt x="3728045" y="1051603"/>
                  </a:lnTo>
                  <a:lnTo>
                    <a:pt x="3828050" y="1064528"/>
                  </a:lnTo>
                  <a:lnTo>
                    <a:pt x="3928055" y="1075492"/>
                  </a:lnTo>
                  <a:lnTo>
                    <a:pt x="4028059" y="1085127"/>
                  </a:lnTo>
                  <a:lnTo>
                    <a:pt x="4128064" y="1094802"/>
                  </a:lnTo>
                  <a:lnTo>
                    <a:pt x="4228069" y="1105707"/>
                  </a:lnTo>
                  <a:lnTo>
                    <a:pt x="4328074" y="1116047"/>
                  </a:lnTo>
                  <a:lnTo>
                    <a:pt x="4428079" y="1124330"/>
                  </a:lnTo>
                  <a:lnTo>
                    <a:pt x="4528084" y="1129583"/>
                  </a:lnTo>
                  <a:lnTo>
                    <a:pt x="4628089" y="1131091"/>
                  </a:lnTo>
                  <a:lnTo>
                    <a:pt x="4728094" y="1128279"/>
                  </a:lnTo>
                  <a:lnTo>
                    <a:pt x="4828098" y="1121055"/>
                  </a:lnTo>
                  <a:lnTo>
                    <a:pt x="4928103" y="1109214"/>
                  </a:lnTo>
                  <a:lnTo>
                    <a:pt x="5028108" y="1092347"/>
                  </a:lnTo>
                  <a:lnTo>
                    <a:pt x="5128113" y="1070067"/>
                  </a:lnTo>
                  <a:lnTo>
                    <a:pt x="5228118" y="1042058"/>
                  </a:lnTo>
                  <a:lnTo>
                    <a:pt x="5328123" y="1008101"/>
                  </a:lnTo>
                  <a:lnTo>
                    <a:pt x="5428128" y="968082"/>
                  </a:lnTo>
                  <a:lnTo>
                    <a:pt x="5528132" y="921975"/>
                  </a:lnTo>
                  <a:lnTo>
                    <a:pt x="5628137" y="869824"/>
                  </a:lnTo>
                  <a:lnTo>
                    <a:pt x="5728142" y="811720"/>
                  </a:lnTo>
                  <a:lnTo>
                    <a:pt x="5828147" y="747778"/>
                  </a:lnTo>
                  <a:lnTo>
                    <a:pt x="5928152" y="678128"/>
                  </a:lnTo>
                  <a:lnTo>
                    <a:pt x="6028157" y="602905"/>
                  </a:lnTo>
                  <a:lnTo>
                    <a:pt x="6128162" y="522238"/>
                  </a:lnTo>
                  <a:lnTo>
                    <a:pt x="6145984" y="50691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454532"/>
              <a:ext cx="6145984" cy="876858"/>
            </a:xfrm>
            <a:custGeom>
              <a:avLst/>
              <a:pathLst>
                <a:path w="6145984" h="876858">
                  <a:moveTo>
                    <a:pt x="6145984" y="876858"/>
                  </a:moveTo>
                  <a:lnTo>
                    <a:pt x="6128162" y="872212"/>
                  </a:lnTo>
                  <a:lnTo>
                    <a:pt x="6028157" y="847618"/>
                  </a:lnTo>
                  <a:lnTo>
                    <a:pt x="5928152" y="824564"/>
                  </a:lnTo>
                  <a:lnTo>
                    <a:pt x="5828147" y="803123"/>
                  </a:lnTo>
                  <a:lnTo>
                    <a:pt x="5728142" y="783371"/>
                  </a:lnTo>
                  <a:lnTo>
                    <a:pt x="5628137" y="765381"/>
                  </a:lnTo>
                  <a:lnTo>
                    <a:pt x="5528132" y="749210"/>
                  </a:lnTo>
                  <a:lnTo>
                    <a:pt x="5428128" y="734893"/>
                  </a:lnTo>
                  <a:lnTo>
                    <a:pt x="5328123" y="722414"/>
                  </a:lnTo>
                  <a:lnTo>
                    <a:pt x="5228118" y="711691"/>
                  </a:lnTo>
                  <a:lnTo>
                    <a:pt x="5128113" y="702552"/>
                  </a:lnTo>
                  <a:lnTo>
                    <a:pt x="5028108" y="694721"/>
                  </a:lnTo>
                  <a:lnTo>
                    <a:pt x="4928103" y="687824"/>
                  </a:lnTo>
                  <a:lnTo>
                    <a:pt x="4828098" y="681417"/>
                  </a:lnTo>
                  <a:lnTo>
                    <a:pt x="4728094" y="675031"/>
                  </a:lnTo>
                  <a:lnTo>
                    <a:pt x="4628089" y="667799"/>
                  </a:lnTo>
                  <a:lnTo>
                    <a:pt x="4528084" y="658887"/>
                  </a:lnTo>
                  <a:lnTo>
                    <a:pt x="4428079" y="649005"/>
                  </a:lnTo>
                  <a:lnTo>
                    <a:pt x="4328074" y="638798"/>
                  </a:lnTo>
                  <a:lnTo>
                    <a:pt x="4228069" y="628652"/>
                  </a:lnTo>
                  <a:lnTo>
                    <a:pt x="4128064" y="618467"/>
                  </a:lnTo>
                  <a:lnTo>
                    <a:pt x="4028059" y="607255"/>
                  </a:lnTo>
                  <a:lnTo>
                    <a:pt x="3928055" y="595708"/>
                  </a:lnTo>
                  <a:lnTo>
                    <a:pt x="3828050" y="584588"/>
                  </a:lnTo>
                  <a:lnTo>
                    <a:pt x="3728045" y="573920"/>
                  </a:lnTo>
                  <a:lnTo>
                    <a:pt x="3628040" y="562763"/>
                  </a:lnTo>
                  <a:lnTo>
                    <a:pt x="3528035" y="549386"/>
                  </a:lnTo>
                  <a:lnTo>
                    <a:pt x="3428030" y="531886"/>
                  </a:lnTo>
                  <a:lnTo>
                    <a:pt x="3328025" y="512749"/>
                  </a:lnTo>
                  <a:lnTo>
                    <a:pt x="3228021" y="495207"/>
                  </a:lnTo>
                  <a:lnTo>
                    <a:pt x="3128016" y="478053"/>
                  </a:lnTo>
                  <a:lnTo>
                    <a:pt x="3028011" y="457135"/>
                  </a:lnTo>
                  <a:lnTo>
                    <a:pt x="2928006" y="433032"/>
                  </a:lnTo>
                  <a:lnTo>
                    <a:pt x="2828001" y="409017"/>
                  </a:lnTo>
                  <a:lnTo>
                    <a:pt x="2727996" y="386274"/>
                  </a:lnTo>
                  <a:lnTo>
                    <a:pt x="2627991" y="363338"/>
                  </a:lnTo>
                  <a:lnTo>
                    <a:pt x="2527987" y="338761"/>
                  </a:lnTo>
                  <a:lnTo>
                    <a:pt x="2427982" y="314965"/>
                  </a:lnTo>
                  <a:lnTo>
                    <a:pt x="2327977" y="292202"/>
                  </a:lnTo>
                  <a:lnTo>
                    <a:pt x="2227972" y="268373"/>
                  </a:lnTo>
                  <a:lnTo>
                    <a:pt x="2127967" y="240396"/>
                  </a:lnTo>
                  <a:lnTo>
                    <a:pt x="2027962" y="210514"/>
                  </a:lnTo>
                  <a:lnTo>
                    <a:pt x="1927957" y="180372"/>
                  </a:lnTo>
                  <a:lnTo>
                    <a:pt x="1827953" y="150861"/>
                  </a:lnTo>
                  <a:lnTo>
                    <a:pt x="1727948" y="122609"/>
                  </a:lnTo>
                  <a:lnTo>
                    <a:pt x="1627943" y="96087"/>
                  </a:lnTo>
                  <a:lnTo>
                    <a:pt x="1527938" y="71819"/>
                  </a:lnTo>
                  <a:lnTo>
                    <a:pt x="1427933" y="50638"/>
                  </a:lnTo>
                  <a:lnTo>
                    <a:pt x="1327928" y="32828"/>
                  </a:lnTo>
                  <a:lnTo>
                    <a:pt x="1227923" y="18600"/>
                  </a:lnTo>
                  <a:lnTo>
                    <a:pt x="1127919" y="8207"/>
                  </a:lnTo>
                  <a:lnTo>
                    <a:pt x="1027914" y="1921"/>
                  </a:lnTo>
                  <a:lnTo>
                    <a:pt x="927909" y="0"/>
                  </a:lnTo>
                  <a:lnTo>
                    <a:pt x="827904" y="2663"/>
                  </a:lnTo>
                  <a:lnTo>
                    <a:pt x="727899" y="10081"/>
                  </a:lnTo>
                  <a:lnTo>
                    <a:pt x="627894" y="22363"/>
                  </a:lnTo>
                  <a:lnTo>
                    <a:pt x="527889" y="39562"/>
                  </a:lnTo>
                  <a:lnTo>
                    <a:pt x="427885" y="61681"/>
                  </a:lnTo>
                  <a:lnTo>
                    <a:pt x="327880" y="88684"/>
                  </a:lnTo>
                  <a:lnTo>
                    <a:pt x="227875" y="120507"/>
                  </a:lnTo>
                  <a:lnTo>
                    <a:pt x="127870" y="157064"/>
                  </a:lnTo>
                  <a:lnTo>
                    <a:pt x="27865" y="198261"/>
                  </a:lnTo>
                  <a:lnTo>
                    <a:pt x="0" y="21100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129455"/>
              <a:ext cx="6145984" cy="796525"/>
            </a:xfrm>
            <a:custGeom>
              <a:avLst/>
              <a:pathLst>
                <a:path w="6145984" h="796525">
                  <a:moveTo>
                    <a:pt x="0" y="372"/>
                  </a:moveTo>
                  <a:lnTo>
                    <a:pt x="27865" y="0"/>
                  </a:lnTo>
                  <a:lnTo>
                    <a:pt x="127870" y="196"/>
                  </a:lnTo>
                  <a:lnTo>
                    <a:pt x="227875" y="1976"/>
                  </a:lnTo>
                  <a:lnTo>
                    <a:pt x="327880" y="5389"/>
                  </a:lnTo>
                  <a:lnTo>
                    <a:pt x="427885" y="10485"/>
                  </a:lnTo>
                  <a:lnTo>
                    <a:pt x="527889" y="17313"/>
                  </a:lnTo>
                  <a:lnTo>
                    <a:pt x="627894" y="25922"/>
                  </a:lnTo>
                  <a:lnTo>
                    <a:pt x="727899" y="36363"/>
                  </a:lnTo>
                  <a:lnTo>
                    <a:pt x="827904" y="48684"/>
                  </a:lnTo>
                  <a:lnTo>
                    <a:pt x="927909" y="62934"/>
                  </a:lnTo>
                  <a:lnTo>
                    <a:pt x="1027914" y="79164"/>
                  </a:lnTo>
                  <a:lnTo>
                    <a:pt x="1127919" y="97423"/>
                  </a:lnTo>
                  <a:lnTo>
                    <a:pt x="1227923" y="117759"/>
                  </a:lnTo>
                  <a:lnTo>
                    <a:pt x="1327928" y="140224"/>
                  </a:lnTo>
                  <a:lnTo>
                    <a:pt x="1427933" y="164865"/>
                  </a:lnTo>
                  <a:lnTo>
                    <a:pt x="1527938" y="191732"/>
                  </a:lnTo>
                  <a:lnTo>
                    <a:pt x="1627943" y="220915"/>
                  </a:lnTo>
                  <a:lnTo>
                    <a:pt x="1727948" y="252206"/>
                  </a:lnTo>
                  <a:lnTo>
                    <a:pt x="1827953" y="284787"/>
                  </a:lnTo>
                  <a:lnTo>
                    <a:pt x="1927957" y="317806"/>
                  </a:lnTo>
                  <a:lnTo>
                    <a:pt x="2027962" y="350414"/>
                  </a:lnTo>
                  <a:lnTo>
                    <a:pt x="2127967" y="381759"/>
                  </a:lnTo>
                  <a:lnTo>
                    <a:pt x="2227972" y="410795"/>
                  </a:lnTo>
                  <a:lnTo>
                    <a:pt x="2327977" y="436345"/>
                  </a:lnTo>
                  <a:lnTo>
                    <a:pt x="2427982" y="459648"/>
                  </a:lnTo>
                  <a:lnTo>
                    <a:pt x="2527987" y="482265"/>
                  </a:lnTo>
                  <a:lnTo>
                    <a:pt x="2627991" y="505668"/>
                  </a:lnTo>
                  <a:lnTo>
                    <a:pt x="2727996" y="528990"/>
                  </a:lnTo>
                  <a:lnTo>
                    <a:pt x="2828001" y="551478"/>
                  </a:lnTo>
                  <a:lnTo>
                    <a:pt x="2928006" y="573061"/>
                  </a:lnTo>
                  <a:lnTo>
                    <a:pt x="3028011" y="593667"/>
                  </a:lnTo>
                  <a:lnTo>
                    <a:pt x="3128016" y="613215"/>
                  </a:lnTo>
                  <a:lnTo>
                    <a:pt x="3228021" y="631575"/>
                  </a:lnTo>
                  <a:lnTo>
                    <a:pt x="3328025" y="648829"/>
                  </a:lnTo>
                  <a:lnTo>
                    <a:pt x="3428030" y="665113"/>
                  </a:lnTo>
                  <a:lnTo>
                    <a:pt x="3528035" y="680559"/>
                  </a:lnTo>
                  <a:lnTo>
                    <a:pt x="3628040" y="694777"/>
                  </a:lnTo>
                  <a:lnTo>
                    <a:pt x="3728045" y="707632"/>
                  </a:lnTo>
                  <a:lnTo>
                    <a:pt x="3828050" y="719428"/>
                  </a:lnTo>
                  <a:lnTo>
                    <a:pt x="3928055" y="730470"/>
                  </a:lnTo>
                  <a:lnTo>
                    <a:pt x="4028059" y="741061"/>
                  </a:lnTo>
                  <a:lnTo>
                    <a:pt x="4128064" y="751505"/>
                  </a:lnTo>
                  <a:lnTo>
                    <a:pt x="4228069" y="762050"/>
                  </a:lnTo>
                  <a:lnTo>
                    <a:pt x="4328074" y="772293"/>
                  </a:lnTo>
                  <a:lnTo>
                    <a:pt x="4428079" y="781538"/>
                  </a:lnTo>
                  <a:lnTo>
                    <a:pt x="4528084" y="789105"/>
                  </a:lnTo>
                  <a:lnTo>
                    <a:pt x="4628089" y="794315"/>
                  </a:lnTo>
                  <a:lnTo>
                    <a:pt x="4728094" y="796525"/>
                  </a:lnTo>
                  <a:lnTo>
                    <a:pt x="4828098" y="796106"/>
                  </a:lnTo>
                  <a:lnTo>
                    <a:pt x="4928103" y="793389"/>
                  </a:lnTo>
                  <a:lnTo>
                    <a:pt x="5028108" y="788404"/>
                  </a:lnTo>
                  <a:lnTo>
                    <a:pt x="5128113" y="781180"/>
                  </a:lnTo>
                  <a:lnTo>
                    <a:pt x="5228118" y="771745"/>
                  </a:lnTo>
                  <a:lnTo>
                    <a:pt x="5328123" y="760128"/>
                  </a:lnTo>
                  <a:lnTo>
                    <a:pt x="5428128" y="746358"/>
                  </a:lnTo>
                  <a:lnTo>
                    <a:pt x="5528132" y="730463"/>
                  </a:lnTo>
                  <a:lnTo>
                    <a:pt x="5628137" y="712473"/>
                  </a:lnTo>
                  <a:lnTo>
                    <a:pt x="5728142" y="692416"/>
                  </a:lnTo>
                  <a:lnTo>
                    <a:pt x="5828147" y="670321"/>
                  </a:lnTo>
                  <a:lnTo>
                    <a:pt x="5928152" y="646217"/>
                  </a:lnTo>
                  <a:lnTo>
                    <a:pt x="6028157" y="620132"/>
                  </a:lnTo>
                  <a:lnTo>
                    <a:pt x="6128162" y="592095"/>
                  </a:lnTo>
                  <a:lnTo>
                    <a:pt x="6145984" y="58675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726551"/>
              <a:ext cx="6145984" cy="1384528"/>
            </a:xfrm>
            <a:custGeom>
              <a:avLst/>
              <a:pathLst>
                <a:path w="6145984" h="1384528">
                  <a:moveTo>
                    <a:pt x="0" y="0"/>
                  </a:moveTo>
                  <a:lnTo>
                    <a:pt x="27865" y="11125"/>
                  </a:lnTo>
                  <a:lnTo>
                    <a:pt x="127870" y="49534"/>
                  </a:lnTo>
                  <a:lnTo>
                    <a:pt x="227875" y="86413"/>
                  </a:lnTo>
                  <a:lnTo>
                    <a:pt x="327880" y="121755"/>
                  </a:lnTo>
                  <a:lnTo>
                    <a:pt x="427885" y="155565"/>
                  </a:lnTo>
                  <a:lnTo>
                    <a:pt x="527889" y="187866"/>
                  </a:lnTo>
                  <a:lnTo>
                    <a:pt x="627894" y="218712"/>
                  </a:lnTo>
                  <a:lnTo>
                    <a:pt x="727899" y="248193"/>
                  </a:lnTo>
                  <a:lnTo>
                    <a:pt x="827904" y="276449"/>
                  </a:lnTo>
                  <a:lnTo>
                    <a:pt x="927909" y="303677"/>
                  </a:lnTo>
                  <a:lnTo>
                    <a:pt x="1027914" y="330130"/>
                  </a:lnTo>
                  <a:lnTo>
                    <a:pt x="1127919" y="356114"/>
                  </a:lnTo>
                  <a:lnTo>
                    <a:pt x="1227923" y="381972"/>
                  </a:lnTo>
                  <a:lnTo>
                    <a:pt x="1327928" y="408057"/>
                  </a:lnTo>
                  <a:lnTo>
                    <a:pt x="1427933" y="434710"/>
                  </a:lnTo>
                  <a:lnTo>
                    <a:pt x="1527938" y="462224"/>
                  </a:lnTo>
                  <a:lnTo>
                    <a:pt x="1627943" y="491037"/>
                  </a:lnTo>
                  <a:lnTo>
                    <a:pt x="1727948" y="521584"/>
                  </a:lnTo>
                  <a:lnTo>
                    <a:pt x="1827953" y="552882"/>
                  </a:lnTo>
                  <a:lnTo>
                    <a:pt x="1927957" y="583843"/>
                  </a:lnTo>
                  <a:lnTo>
                    <a:pt x="2027962" y="613531"/>
                  </a:lnTo>
                  <a:lnTo>
                    <a:pt x="2127967" y="641270"/>
                  </a:lnTo>
                  <a:lnTo>
                    <a:pt x="2227972" y="667030"/>
                  </a:lnTo>
                  <a:lnTo>
                    <a:pt x="2327977" y="692144"/>
                  </a:lnTo>
                  <a:lnTo>
                    <a:pt x="2427982" y="715242"/>
                  </a:lnTo>
                  <a:lnTo>
                    <a:pt x="2527987" y="736172"/>
                  </a:lnTo>
                  <a:lnTo>
                    <a:pt x="2627991" y="757062"/>
                  </a:lnTo>
                  <a:lnTo>
                    <a:pt x="2727996" y="780413"/>
                  </a:lnTo>
                  <a:lnTo>
                    <a:pt x="2828001" y="803587"/>
                  </a:lnTo>
                  <a:lnTo>
                    <a:pt x="2928006" y="824080"/>
                  </a:lnTo>
                  <a:lnTo>
                    <a:pt x="3028011" y="842001"/>
                  </a:lnTo>
                  <a:lnTo>
                    <a:pt x="3128016" y="859597"/>
                  </a:lnTo>
                  <a:lnTo>
                    <a:pt x="3228021" y="877902"/>
                  </a:lnTo>
                  <a:lnTo>
                    <a:pt x="3328025" y="893427"/>
                  </a:lnTo>
                  <a:lnTo>
                    <a:pt x="3428030" y="905350"/>
                  </a:lnTo>
                  <a:lnTo>
                    <a:pt x="3528035" y="917222"/>
                  </a:lnTo>
                  <a:lnTo>
                    <a:pt x="3628040" y="931357"/>
                  </a:lnTo>
                  <a:lnTo>
                    <a:pt x="3728045" y="945671"/>
                  </a:lnTo>
                  <a:lnTo>
                    <a:pt x="3828050" y="958544"/>
                  </a:lnTo>
                  <a:lnTo>
                    <a:pt x="3928055" y="969131"/>
                  </a:lnTo>
                  <a:lnTo>
                    <a:pt x="4028059" y="977540"/>
                  </a:lnTo>
                  <a:lnTo>
                    <a:pt x="4128064" y="984607"/>
                  </a:lnTo>
                  <a:lnTo>
                    <a:pt x="4228069" y="991166"/>
                  </a:lnTo>
                  <a:lnTo>
                    <a:pt x="4328074" y="996216"/>
                  </a:lnTo>
                  <a:lnTo>
                    <a:pt x="4428079" y="998408"/>
                  </a:lnTo>
                  <a:lnTo>
                    <a:pt x="4528084" y="996729"/>
                  </a:lnTo>
                  <a:lnTo>
                    <a:pt x="4628089" y="990422"/>
                  </a:lnTo>
                  <a:lnTo>
                    <a:pt x="4728094" y="978877"/>
                  </a:lnTo>
                  <a:lnTo>
                    <a:pt x="4828098" y="962256"/>
                  </a:lnTo>
                  <a:lnTo>
                    <a:pt x="4928103" y="940468"/>
                  </a:lnTo>
                  <a:lnTo>
                    <a:pt x="5028108" y="913106"/>
                  </a:lnTo>
                  <a:lnTo>
                    <a:pt x="5128113" y="879781"/>
                  </a:lnTo>
                  <a:lnTo>
                    <a:pt x="5228118" y="840174"/>
                  </a:lnTo>
                  <a:lnTo>
                    <a:pt x="5328123" y="794064"/>
                  </a:lnTo>
                  <a:lnTo>
                    <a:pt x="5428128" y="741332"/>
                  </a:lnTo>
                  <a:lnTo>
                    <a:pt x="5528132" y="681946"/>
                  </a:lnTo>
                  <a:lnTo>
                    <a:pt x="5628137" y="615942"/>
                  </a:lnTo>
                  <a:lnTo>
                    <a:pt x="5728142" y="543404"/>
                  </a:lnTo>
                  <a:lnTo>
                    <a:pt x="5828147" y="464439"/>
                  </a:lnTo>
                  <a:lnTo>
                    <a:pt x="5928152" y="379169"/>
                  </a:lnTo>
                  <a:lnTo>
                    <a:pt x="6028157" y="287718"/>
                  </a:lnTo>
                  <a:lnTo>
                    <a:pt x="6128162" y="190210"/>
                  </a:lnTo>
                  <a:lnTo>
                    <a:pt x="6145984" y="171774"/>
                  </a:lnTo>
                  <a:lnTo>
                    <a:pt x="6145984" y="1384528"/>
                  </a:lnTo>
                  <a:lnTo>
                    <a:pt x="6128162" y="1383281"/>
                  </a:lnTo>
                  <a:lnTo>
                    <a:pt x="6028157" y="1377034"/>
                  </a:lnTo>
                  <a:lnTo>
                    <a:pt x="5928152" y="1371613"/>
                  </a:lnTo>
                  <a:lnTo>
                    <a:pt x="5828147" y="1367096"/>
                  </a:lnTo>
                  <a:lnTo>
                    <a:pt x="5728142" y="1363565"/>
                  </a:lnTo>
                  <a:lnTo>
                    <a:pt x="5628137" y="1361097"/>
                  </a:lnTo>
                  <a:lnTo>
                    <a:pt x="5528132" y="1359757"/>
                  </a:lnTo>
                  <a:lnTo>
                    <a:pt x="5428128" y="1359583"/>
                  </a:lnTo>
                  <a:lnTo>
                    <a:pt x="5328123" y="1360568"/>
                  </a:lnTo>
                  <a:lnTo>
                    <a:pt x="5228118" y="1362638"/>
                  </a:lnTo>
                  <a:lnTo>
                    <a:pt x="5128113" y="1365628"/>
                  </a:lnTo>
                  <a:lnTo>
                    <a:pt x="5028108" y="1369273"/>
                  </a:lnTo>
                  <a:lnTo>
                    <a:pt x="4928103" y="1373211"/>
                  </a:lnTo>
                  <a:lnTo>
                    <a:pt x="4828098" y="1377011"/>
                  </a:lnTo>
                  <a:lnTo>
                    <a:pt x="4728094" y="1380218"/>
                  </a:lnTo>
                  <a:lnTo>
                    <a:pt x="4628089" y="1381861"/>
                  </a:lnTo>
                  <a:lnTo>
                    <a:pt x="4528084" y="1380870"/>
                  </a:lnTo>
                  <a:lnTo>
                    <a:pt x="4428079" y="1377987"/>
                  </a:lnTo>
                  <a:lnTo>
                    <a:pt x="4328074" y="1373899"/>
                  </a:lnTo>
                  <a:lnTo>
                    <a:pt x="4228069" y="1369040"/>
                  </a:lnTo>
                  <a:lnTo>
                    <a:pt x="4128064" y="1363190"/>
                  </a:lnTo>
                  <a:lnTo>
                    <a:pt x="4028059" y="1354608"/>
                  </a:lnTo>
                  <a:lnTo>
                    <a:pt x="3928055" y="1344314"/>
                  </a:lnTo>
                  <a:lnTo>
                    <a:pt x="3828050" y="1333573"/>
                  </a:lnTo>
                  <a:lnTo>
                    <a:pt x="3728045" y="1322926"/>
                  </a:lnTo>
                  <a:lnTo>
                    <a:pt x="3628040" y="1311959"/>
                  </a:lnTo>
                  <a:lnTo>
                    <a:pt x="3528035" y="1299481"/>
                  </a:lnTo>
                  <a:lnTo>
                    <a:pt x="3428030" y="1283561"/>
                  </a:lnTo>
                  <a:lnTo>
                    <a:pt x="3328025" y="1266012"/>
                  </a:lnTo>
                  <a:lnTo>
                    <a:pt x="3228021" y="1249918"/>
                  </a:lnTo>
                  <a:lnTo>
                    <a:pt x="3128016" y="1233992"/>
                  </a:lnTo>
                  <a:lnTo>
                    <a:pt x="3028011" y="1213696"/>
                  </a:lnTo>
                  <a:lnTo>
                    <a:pt x="2928006" y="1188881"/>
                  </a:lnTo>
                  <a:lnTo>
                    <a:pt x="2828001" y="1163592"/>
                  </a:lnTo>
                  <a:lnTo>
                    <a:pt x="2727996" y="1139916"/>
                  </a:lnTo>
                  <a:lnTo>
                    <a:pt x="2627991" y="1117328"/>
                  </a:lnTo>
                  <a:lnTo>
                    <a:pt x="2527987" y="1094122"/>
                  </a:lnTo>
                  <a:lnTo>
                    <a:pt x="2427982" y="1070866"/>
                  </a:lnTo>
                  <a:lnTo>
                    <a:pt x="2327977" y="1048836"/>
                  </a:lnTo>
                  <a:lnTo>
                    <a:pt x="2227972" y="1027112"/>
                  </a:lnTo>
                  <a:lnTo>
                    <a:pt x="2127967" y="1003442"/>
                  </a:lnTo>
                  <a:lnTo>
                    <a:pt x="2027962" y="978588"/>
                  </a:lnTo>
                  <a:lnTo>
                    <a:pt x="1927957" y="953760"/>
                  </a:lnTo>
                  <a:lnTo>
                    <a:pt x="1827953" y="929715"/>
                  </a:lnTo>
                  <a:lnTo>
                    <a:pt x="1727948" y="906950"/>
                  </a:lnTo>
                  <a:lnTo>
                    <a:pt x="1627943" y="885806"/>
                  </a:lnTo>
                  <a:lnTo>
                    <a:pt x="1527938" y="866681"/>
                  </a:lnTo>
                  <a:lnTo>
                    <a:pt x="1427933" y="850378"/>
                  </a:lnTo>
                  <a:lnTo>
                    <a:pt x="1327928" y="837193"/>
                  </a:lnTo>
                  <a:lnTo>
                    <a:pt x="1227923" y="827342"/>
                  </a:lnTo>
                  <a:lnTo>
                    <a:pt x="1127919" y="821088"/>
                  </a:lnTo>
                  <a:lnTo>
                    <a:pt x="1027914" y="818706"/>
                  </a:lnTo>
                  <a:lnTo>
                    <a:pt x="927909" y="820460"/>
                  </a:lnTo>
                  <a:lnTo>
                    <a:pt x="827904" y="826578"/>
                  </a:lnTo>
                  <a:lnTo>
                    <a:pt x="727899" y="837234"/>
                  </a:lnTo>
                  <a:lnTo>
                    <a:pt x="627894" y="852548"/>
                  </a:lnTo>
                  <a:lnTo>
                    <a:pt x="527889" y="872580"/>
                  </a:lnTo>
                  <a:lnTo>
                    <a:pt x="427885" y="897344"/>
                  </a:lnTo>
                  <a:lnTo>
                    <a:pt x="327880" y="926814"/>
                  </a:lnTo>
                  <a:lnTo>
                    <a:pt x="227875" y="960936"/>
                  </a:lnTo>
                  <a:lnTo>
                    <a:pt x="127870" y="999635"/>
                  </a:lnTo>
                  <a:lnTo>
                    <a:pt x="27865" y="1042827"/>
                  </a:lnTo>
                  <a:lnTo>
                    <a:pt x="0" y="105608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726551"/>
              <a:ext cx="6145984" cy="998408"/>
            </a:xfrm>
            <a:custGeom>
              <a:avLst/>
              <a:pathLst>
                <a:path w="6145984" h="998408">
                  <a:moveTo>
                    <a:pt x="0" y="0"/>
                  </a:moveTo>
                  <a:lnTo>
                    <a:pt x="27865" y="11125"/>
                  </a:lnTo>
                  <a:lnTo>
                    <a:pt x="127870" y="49534"/>
                  </a:lnTo>
                  <a:lnTo>
                    <a:pt x="227875" y="86413"/>
                  </a:lnTo>
                  <a:lnTo>
                    <a:pt x="327880" y="121755"/>
                  </a:lnTo>
                  <a:lnTo>
                    <a:pt x="427885" y="155565"/>
                  </a:lnTo>
                  <a:lnTo>
                    <a:pt x="527889" y="187866"/>
                  </a:lnTo>
                  <a:lnTo>
                    <a:pt x="627894" y="218712"/>
                  </a:lnTo>
                  <a:lnTo>
                    <a:pt x="727899" y="248193"/>
                  </a:lnTo>
                  <a:lnTo>
                    <a:pt x="827904" y="276449"/>
                  </a:lnTo>
                  <a:lnTo>
                    <a:pt x="927909" y="303677"/>
                  </a:lnTo>
                  <a:lnTo>
                    <a:pt x="1027914" y="330130"/>
                  </a:lnTo>
                  <a:lnTo>
                    <a:pt x="1127919" y="356114"/>
                  </a:lnTo>
                  <a:lnTo>
                    <a:pt x="1227923" y="381972"/>
                  </a:lnTo>
                  <a:lnTo>
                    <a:pt x="1327928" y="408057"/>
                  </a:lnTo>
                  <a:lnTo>
                    <a:pt x="1427933" y="434710"/>
                  </a:lnTo>
                  <a:lnTo>
                    <a:pt x="1527938" y="462224"/>
                  </a:lnTo>
                  <a:lnTo>
                    <a:pt x="1627943" y="491037"/>
                  </a:lnTo>
                  <a:lnTo>
                    <a:pt x="1727948" y="521584"/>
                  </a:lnTo>
                  <a:lnTo>
                    <a:pt x="1827953" y="552882"/>
                  </a:lnTo>
                  <a:lnTo>
                    <a:pt x="1927957" y="583843"/>
                  </a:lnTo>
                  <a:lnTo>
                    <a:pt x="2027962" y="613531"/>
                  </a:lnTo>
                  <a:lnTo>
                    <a:pt x="2127967" y="641270"/>
                  </a:lnTo>
                  <a:lnTo>
                    <a:pt x="2227972" y="667030"/>
                  </a:lnTo>
                  <a:lnTo>
                    <a:pt x="2327977" y="692144"/>
                  </a:lnTo>
                  <a:lnTo>
                    <a:pt x="2427982" y="715242"/>
                  </a:lnTo>
                  <a:lnTo>
                    <a:pt x="2527987" y="736172"/>
                  </a:lnTo>
                  <a:lnTo>
                    <a:pt x="2627991" y="757062"/>
                  </a:lnTo>
                  <a:lnTo>
                    <a:pt x="2727996" y="780413"/>
                  </a:lnTo>
                  <a:lnTo>
                    <a:pt x="2828001" y="803587"/>
                  </a:lnTo>
                  <a:lnTo>
                    <a:pt x="2928006" y="824080"/>
                  </a:lnTo>
                  <a:lnTo>
                    <a:pt x="3028011" y="842001"/>
                  </a:lnTo>
                  <a:lnTo>
                    <a:pt x="3128016" y="859597"/>
                  </a:lnTo>
                  <a:lnTo>
                    <a:pt x="3228021" y="877902"/>
                  </a:lnTo>
                  <a:lnTo>
                    <a:pt x="3328025" y="893427"/>
                  </a:lnTo>
                  <a:lnTo>
                    <a:pt x="3428030" y="905350"/>
                  </a:lnTo>
                  <a:lnTo>
                    <a:pt x="3528035" y="917222"/>
                  </a:lnTo>
                  <a:lnTo>
                    <a:pt x="3628040" y="931357"/>
                  </a:lnTo>
                  <a:lnTo>
                    <a:pt x="3728045" y="945671"/>
                  </a:lnTo>
                  <a:lnTo>
                    <a:pt x="3828050" y="958544"/>
                  </a:lnTo>
                  <a:lnTo>
                    <a:pt x="3928055" y="969131"/>
                  </a:lnTo>
                  <a:lnTo>
                    <a:pt x="4028059" y="977540"/>
                  </a:lnTo>
                  <a:lnTo>
                    <a:pt x="4128064" y="984607"/>
                  </a:lnTo>
                  <a:lnTo>
                    <a:pt x="4228069" y="991166"/>
                  </a:lnTo>
                  <a:lnTo>
                    <a:pt x="4328074" y="996216"/>
                  </a:lnTo>
                  <a:lnTo>
                    <a:pt x="4428079" y="998408"/>
                  </a:lnTo>
                  <a:lnTo>
                    <a:pt x="4528084" y="996729"/>
                  </a:lnTo>
                  <a:lnTo>
                    <a:pt x="4628089" y="990422"/>
                  </a:lnTo>
                  <a:lnTo>
                    <a:pt x="4728094" y="978877"/>
                  </a:lnTo>
                  <a:lnTo>
                    <a:pt x="4828098" y="962256"/>
                  </a:lnTo>
                  <a:lnTo>
                    <a:pt x="4928103" y="940468"/>
                  </a:lnTo>
                  <a:lnTo>
                    <a:pt x="5028108" y="913106"/>
                  </a:lnTo>
                  <a:lnTo>
                    <a:pt x="5128113" y="879781"/>
                  </a:lnTo>
                  <a:lnTo>
                    <a:pt x="5228118" y="840174"/>
                  </a:lnTo>
                  <a:lnTo>
                    <a:pt x="5328123" y="794064"/>
                  </a:lnTo>
                  <a:lnTo>
                    <a:pt x="5428128" y="741332"/>
                  </a:lnTo>
                  <a:lnTo>
                    <a:pt x="5528132" y="681946"/>
                  </a:lnTo>
                  <a:lnTo>
                    <a:pt x="5628137" y="615942"/>
                  </a:lnTo>
                  <a:lnTo>
                    <a:pt x="5728142" y="543404"/>
                  </a:lnTo>
                  <a:lnTo>
                    <a:pt x="5828147" y="464439"/>
                  </a:lnTo>
                  <a:lnTo>
                    <a:pt x="5928152" y="379169"/>
                  </a:lnTo>
                  <a:lnTo>
                    <a:pt x="6028157" y="287718"/>
                  </a:lnTo>
                  <a:lnTo>
                    <a:pt x="6128162" y="190210"/>
                  </a:lnTo>
                  <a:lnTo>
                    <a:pt x="6145984" y="1717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545258"/>
              <a:ext cx="6145984" cy="565821"/>
            </a:xfrm>
            <a:custGeom>
              <a:avLst/>
              <a:pathLst>
                <a:path w="6145984" h="565821">
                  <a:moveTo>
                    <a:pt x="6145984" y="565821"/>
                  </a:moveTo>
                  <a:lnTo>
                    <a:pt x="6128162" y="564574"/>
                  </a:lnTo>
                  <a:lnTo>
                    <a:pt x="6028157" y="558327"/>
                  </a:lnTo>
                  <a:lnTo>
                    <a:pt x="5928152" y="552906"/>
                  </a:lnTo>
                  <a:lnTo>
                    <a:pt x="5828147" y="548389"/>
                  </a:lnTo>
                  <a:lnTo>
                    <a:pt x="5728142" y="544858"/>
                  </a:lnTo>
                  <a:lnTo>
                    <a:pt x="5628137" y="542390"/>
                  </a:lnTo>
                  <a:lnTo>
                    <a:pt x="5528132" y="541050"/>
                  </a:lnTo>
                  <a:lnTo>
                    <a:pt x="5428128" y="540876"/>
                  </a:lnTo>
                  <a:lnTo>
                    <a:pt x="5328123" y="541861"/>
                  </a:lnTo>
                  <a:lnTo>
                    <a:pt x="5228118" y="543931"/>
                  </a:lnTo>
                  <a:lnTo>
                    <a:pt x="5128113" y="546921"/>
                  </a:lnTo>
                  <a:lnTo>
                    <a:pt x="5028108" y="550566"/>
                  </a:lnTo>
                  <a:lnTo>
                    <a:pt x="4928103" y="554504"/>
                  </a:lnTo>
                  <a:lnTo>
                    <a:pt x="4828098" y="558304"/>
                  </a:lnTo>
                  <a:lnTo>
                    <a:pt x="4728094" y="561511"/>
                  </a:lnTo>
                  <a:lnTo>
                    <a:pt x="4628089" y="563154"/>
                  </a:lnTo>
                  <a:lnTo>
                    <a:pt x="4528084" y="562164"/>
                  </a:lnTo>
                  <a:lnTo>
                    <a:pt x="4428079" y="559280"/>
                  </a:lnTo>
                  <a:lnTo>
                    <a:pt x="4328074" y="555192"/>
                  </a:lnTo>
                  <a:lnTo>
                    <a:pt x="4228069" y="550333"/>
                  </a:lnTo>
                  <a:lnTo>
                    <a:pt x="4128064" y="544483"/>
                  </a:lnTo>
                  <a:lnTo>
                    <a:pt x="4028059" y="535901"/>
                  </a:lnTo>
                  <a:lnTo>
                    <a:pt x="3928055" y="525607"/>
                  </a:lnTo>
                  <a:lnTo>
                    <a:pt x="3828050" y="514866"/>
                  </a:lnTo>
                  <a:lnTo>
                    <a:pt x="3728045" y="504219"/>
                  </a:lnTo>
                  <a:lnTo>
                    <a:pt x="3628040" y="493252"/>
                  </a:lnTo>
                  <a:lnTo>
                    <a:pt x="3528035" y="480774"/>
                  </a:lnTo>
                  <a:lnTo>
                    <a:pt x="3428030" y="464854"/>
                  </a:lnTo>
                  <a:lnTo>
                    <a:pt x="3328025" y="447305"/>
                  </a:lnTo>
                  <a:lnTo>
                    <a:pt x="3228021" y="431211"/>
                  </a:lnTo>
                  <a:lnTo>
                    <a:pt x="3128016" y="415285"/>
                  </a:lnTo>
                  <a:lnTo>
                    <a:pt x="3028011" y="394989"/>
                  </a:lnTo>
                  <a:lnTo>
                    <a:pt x="2928006" y="370174"/>
                  </a:lnTo>
                  <a:lnTo>
                    <a:pt x="2828001" y="344885"/>
                  </a:lnTo>
                  <a:lnTo>
                    <a:pt x="2727996" y="321209"/>
                  </a:lnTo>
                  <a:lnTo>
                    <a:pt x="2627991" y="298621"/>
                  </a:lnTo>
                  <a:lnTo>
                    <a:pt x="2527987" y="275415"/>
                  </a:lnTo>
                  <a:lnTo>
                    <a:pt x="2427982" y="252159"/>
                  </a:lnTo>
                  <a:lnTo>
                    <a:pt x="2327977" y="230130"/>
                  </a:lnTo>
                  <a:lnTo>
                    <a:pt x="2227972" y="208405"/>
                  </a:lnTo>
                  <a:lnTo>
                    <a:pt x="2127967" y="184735"/>
                  </a:lnTo>
                  <a:lnTo>
                    <a:pt x="2027962" y="159881"/>
                  </a:lnTo>
                  <a:lnTo>
                    <a:pt x="1927957" y="135053"/>
                  </a:lnTo>
                  <a:lnTo>
                    <a:pt x="1827953" y="111008"/>
                  </a:lnTo>
                  <a:lnTo>
                    <a:pt x="1727948" y="88243"/>
                  </a:lnTo>
                  <a:lnTo>
                    <a:pt x="1627943" y="67099"/>
                  </a:lnTo>
                  <a:lnTo>
                    <a:pt x="1527938" y="47974"/>
                  </a:lnTo>
                  <a:lnTo>
                    <a:pt x="1427933" y="31671"/>
                  </a:lnTo>
                  <a:lnTo>
                    <a:pt x="1327928" y="18486"/>
                  </a:lnTo>
                  <a:lnTo>
                    <a:pt x="1227923" y="8636"/>
                  </a:lnTo>
                  <a:lnTo>
                    <a:pt x="1127919" y="2381"/>
                  </a:lnTo>
                  <a:lnTo>
                    <a:pt x="1027914" y="0"/>
                  </a:lnTo>
                  <a:lnTo>
                    <a:pt x="927909" y="1753"/>
                  </a:lnTo>
                  <a:lnTo>
                    <a:pt x="827904" y="7871"/>
                  </a:lnTo>
                  <a:lnTo>
                    <a:pt x="727899" y="18527"/>
                  </a:lnTo>
                  <a:lnTo>
                    <a:pt x="627894" y="33841"/>
                  </a:lnTo>
                  <a:lnTo>
                    <a:pt x="527889" y="53873"/>
                  </a:lnTo>
                  <a:lnTo>
                    <a:pt x="427885" y="78637"/>
                  </a:lnTo>
                  <a:lnTo>
                    <a:pt x="327880" y="108107"/>
                  </a:lnTo>
                  <a:lnTo>
                    <a:pt x="227875" y="142229"/>
                  </a:lnTo>
                  <a:lnTo>
                    <a:pt x="127870" y="180928"/>
                  </a:lnTo>
                  <a:lnTo>
                    <a:pt x="27865" y="224121"/>
                  </a:lnTo>
                  <a:lnTo>
                    <a:pt x="0" y="23738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250226"/>
              <a:ext cx="6145984" cy="665125"/>
            </a:xfrm>
            <a:custGeom>
              <a:avLst/>
              <a:pathLst>
                <a:path w="6145984" h="665125">
                  <a:moveTo>
                    <a:pt x="0" y="4370"/>
                  </a:moveTo>
                  <a:lnTo>
                    <a:pt x="27865" y="3301"/>
                  </a:lnTo>
                  <a:lnTo>
                    <a:pt x="127870" y="910"/>
                  </a:lnTo>
                  <a:lnTo>
                    <a:pt x="227875" y="0"/>
                  </a:lnTo>
                  <a:lnTo>
                    <a:pt x="327880" y="610"/>
                  </a:lnTo>
                  <a:lnTo>
                    <a:pt x="427885" y="2780"/>
                  </a:lnTo>
                  <a:lnTo>
                    <a:pt x="527889" y="6548"/>
                  </a:lnTo>
                  <a:lnTo>
                    <a:pt x="627894" y="11955"/>
                  </a:lnTo>
                  <a:lnTo>
                    <a:pt x="727899" y="19039"/>
                  </a:lnTo>
                  <a:lnTo>
                    <a:pt x="827904" y="27839"/>
                  </a:lnTo>
                  <a:lnTo>
                    <a:pt x="927909" y="38394"/>
                  </a:lnTo>
                  <a:lnTo>
                    <a:pt x="1027914" y="50743"/>
                  </a:lnTo>
                  <a:lnTo>
                    <a:pt x="1127919" y="64927"/>
                  </a:lnTo>
                  <a:lnTo>
                    <a:pt x="1227923" y="80982"/>
                  </a:lnTo>
                  <a:lnTo>
                    <a:pt x="1327928" y="98950"/>
                  </a:lnTo>
                  <a:lnTo>
                    <a:pt x="1427933" y="118869"/>
                  </a:lnTo>
                  <a:lnTo>
                    <a:pt x="1527938" y="140778"/>
                  </a:lnTo>
                  <a:lnTo>
                    <a:pt x="1627943" y="164747"/>
                  </a:lnTo>
                  <a:lnTo>
                    <a:pt x="1727948" y="190592"/>
                  </a:lnTo>
                  <a:lnTo>
                    <a:pt x="1827953" y="217624"/>
                  </a:lnTo>
                  <a:lnTo>
                    <a:pt x="1927957" y="245127"/>
                  </a:lnTo>
                  <a:lnTo>
                    <a:pt x="2027962" y="272385"/>
                  </a:lnTo>
                  <a:lnTo>
                    <a:pt x="2127967" y="298681"/>
                  </a:lnTo>
                  <a:lnTo>
                    <a:pt x="2227972" y="323396"/>
                  </a:lnTo>
                  <a:lnTo>
                    <a:pt x="2327977" y="346816"/>
                  </a:lnTo>
                  <a:lnTo>
                    <a:pt x="2427982" y="369379"/>
                  </a:lnTo>
                  <a:lnTo>
                    <a:pt x="2527987" y="391472"/>
                  </a:lnTo>
                  <a:lnTo>
                    <a:pt x="2627991" y="413520"/>
                  </a:lnTo>
                  <a:lnTo>
                    <a:pt x="2727996" y="436490"/>
                  </a:lnTo>
                  <a:lnTo>
                    <a:pt x="2828001" y="459915"/>
                  </a:lnTo>
                  <a:lnTo>
                    <a:pt x="2928006" y="482805"/>
                  </a:lnTo>
                  <a:lnTo>
                    <a:pt x="3028011" y="504173"/>
                  </a:lnTo>
                  <a:lnTo>
                    <a:pt x="3128016" y="523120"/>
                  </a:lnTo>
                  <a:lnTo>
                    <a:pt x="3228021" y="540235"/>
                  </a:lnTo>
                  <a:lnTo>
                    <a:pt x="3328025" y="556045"/>
                  </a:lnTo>
                  <a:lnTo>
                    <a:pt x="3428030" y="570781"/>
                  </a:lnTo>
                  <a:lnTo>
                    <a:pt x="3528035" y="584677"/>
                  </a:lnTo>
                  <a:lnTo>
                    <a:pt x="3628040" y="597983"/>
                  </a:lnTo>
                  <a:lnTo>
                    <a:pt x="3728045" y="610624"/>
                  </a:lnTo>
                  <a:lnTo>
                    <a:pt x="3828050" y="622384"/>
                  </a:lnTo>
                  <a:lnTo>
                    <a:pt x="3928055" y="633047"/>
                  </a:lnTo>
                  <a:lnTo>
                    <a:pt x="4028059" y="642399"/>
                  </a:lnTo>
                  <a:lnTo>
                    <a:pt x="4128064" y="650224"/>
                  </a:lnTo>
                  <a:lnTo>
                    <a:pt x="4228069" y="656428"/>
                  </a:lnTo>
                  <a:lnTo>
                    <a:pt x="4328074" y="661383"/>
                  </a:lnTo>
                  <a:lnTo>
                    <a:pt x="4428079" y="664523"/>
                  </a:lnTo>
                  <a:lnTo>
                    <a:pt x="4528084" y="665125"/>
                  </a:lnTo>
                  <a:lnTo>
                    <a:pt x="4628089" y="662467"/>
                  </a:lnTo>
                  <a:lnTo>
                    <a:pt x="4728094" y="655873"/>
                  </a:lnTo>
                  <a:lnTo>
                    <a:pt x="4828098" y="645958"/>
                  </a:lnTo>
                  <a:lnTo>
                    <a:pt x="4928103" y="633165"/>
                  </a:lnTo>
                  <a:lnTo>
                    <a:pt x="5028108" y="617515"/>
                  </a:lnTo>
                  <a:lnTo>
                    <a:pt x="5128113" y="599029"/>
                  </a:lnTo>
                  <a:lnTo>
                    <a:pt x="5228118" y="577731"/>
                  </a:lnTo>
                  <a:lnTo>
                    <a:pt x="5328123" y="553642"/>
                  </a:lnTo>
                  <a:lnTo>
                    <a:pt x="5428128" y="526783"/>
                  </a:lnTo>
                  <a:lnTo>
                    <a:pt x="5528132" y="497176"/>
                  </a:lnTo>
                  <a:lnTo>
                    <a:pt x="5628137" y="464845"/>
                  </a:lnTo>
                  <a:lnTo>
                    <a:pt x="5728142" y="429809"/>
                  </a:lnTo>
                  <a:lnTo>
                    <a:pt x="5828147" y="392093"/>
                  </a:lnTo>
                  <a:lnTo>
                    <a:pt x="5928152" y="351716"/>
                  </a:lnTo>
                  <a:lnTo>
                    <a:pt x="6028157" y="308701"/>
                  </a:lnTo>
                  <a:lnTo>
                    <a:pt x="6128162" y="263071"/>
                  </a:lnTo>
                  <a:lnTo>
                    <a:pt x="6145984" y="25447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814567"/>
              <a:ext cx="6145984" cy="1347232"/>
            </a:xfrm>
            <a:custGeom>
              <a:avLst/>
              <a:pathLst>
                <a:path w="6145984" h="1347232">
                  <a:moveTo>
                    <a:pt x="0" y="0"/>
                  </a:moveTo>
                  <a:lnTo>
                    <a:pt x="27865" y="11650"/>
                  </a:lnTo>
                  <a:lnTo>
                    <a:pt x="127870" y="51882"/>
                  </a:lnTo>
                  <a:lnTo>
                    <a:pt x="227875" y="90523"/>
                  </a:lnTo>
                  <a:lnTo>
                    <a:pt x="327880" y="127565"/>
                  </a:lnTo>
                  <a:lnTo>
                    <a:pt x="427885" y="163015"/>
                  </a:lnTo>
                  <a:lnTo>
                    <a:pt x="527889" y="196895"/>
                  </a:lnTo>
                  <a:lnTo>
                    <a:pt x="627894" y="229254"/>
                  </a:lnTo>
                  <a:lnTo>
                    <a:pt x="727899" y="260176"/>
                  </a:lnTo>
                  <a:lnTo>
                    <a:pt x="827904" y="289794"/>
                  </a:lnTo>
                  <a:lnTo>
                    <a:pt x="927909" y="318290"/>
                  </a:lnTo>
                  <a:lnTo>
                    <a:pt x="1027914" y="345902"/>
                  </a:lnTo>
                  <a:lnTo>
                    <a:pt x="1127919" y="372915"/>
                  </a:lnTo>
                  <a:lnTo>
                    <a:pt x="1227923" y="399649"/>
                  </a:lnTo>
                  <a:lnTo>
                    <a:pt x="1327928" y="426434"/>
                  </a:lnTo>
                  <a:lnTo>
                    <a:pt x="1427933" y="453589"/>
                  </a:lnTo>
                  <a:lnTo>
                    <a:pt x="1527938" y="481387"/>
                  </a:lnTo>
                  <a:lnTo>
                    <a:pt x="1627943" y="510281"/>
                  </a:lnTo>
                  <a:lnTo>
                    <a:pt x="1727948" y="540798"/>
                  </a:lnTo>
                  <a:lnTo>
                    <a:pt x="1827953" y="571955"/>
                  </a:lnTo>
                  <a:lnTo>
                    <a:pt x="1927957" y="602653"/>
                  </a:lnTo>
                  <a:lnTo>
                    <a:pt x="2027962" y="631937"/>
                  </a:lnTo>
                  <a:lnTo>
                    <a:pt x="2127967" y="659093"/>
                  </a:lnTo>
                  <a:lnTo>
                    <a:pt x="2227972" y="684176"/>
                  </a:lnTo>
                  <a:lnTo>
                    <a:pt x="2327977" y="709250"/>
                  </a:lnTo>
                  <a:lnTo>
                    <a:pt x="2427982" y="732787"/>
                  </a:lnTo>
                  <a:lnTo>
                    <a:pt x="2527987" y="754207"/>
                  </a:lnTo>
                  <a:lnTo>
                    <a:pt x="2627991" y="775221"/>
                  </a:lnTo>
                  <a:lnTo>
                    <a:pt x="2727996" y="801267"/>
                  </a:lnTo>
                  <a:lnTo>
                    <a:pt x="2828001" y="829664"/>
                  </a:lnTo>
                  <a:lnTo>
                    <a:pt x="2928006" y="856057"/>
                  </a:lnTo>
                  <a:lnTo>
                    <a:pt x="3028011" y="878529"/>
                  </a:lnTo>
                  <a:lnTo>
                    <a:pt x="3128016" y="897581"/>
                  </a:lnTo>
                  <a:lnTo>
                    <a:pt x="3228021" y="917944"/>
                  </a:lnTo>
                  <a:lnTo>
                    <a:pt x="3328025" y="936368"/>
                  </a:lnTo>
                  <a:lnTo>
                    <a:pt x="3428030" y="950311"/>
                  </a:lnTo>
                  <a:lnTo>
                    <a:pt x="3528035" y="961320"/>
                  </a:lnTo>
                  <a:lnTo>
                    <a:pt x="3628040" y="971821"/>
                  </a:lnTo>
                  <a:lnTo>
                    <a:pt x="3728045" y="981101"/>
                  </a:lnTo>
                  <a:lnTo>
                    <a:pt x="3828050" y="987981"/>
                  </a:lnTo>
                  <a:lnTo>
                    <a:pt x="3928055" y="992002"/>
                  </a:lnTo>
                  <a:lnTo>
                    <a:pt x="4028059" y="993598"/>
                  </a:lnTo>
                  <a:lnTo>
                    <a:pt x="4128064" y="993879"/>
                  </a:lnTo>
                  <a:lnTo>
                    <a:pt x="4228069" y="993764"/>
                  </a:lnTo>
                  <a:lnTo>
                    <a:pt x="4328074" y="991447"/>
                  </a:lnTo>
                  <a:lnTo>
                    <a:pt x="4428079" y="985762"/>
                  </a:lnTo>
                  <a:lnTo>
                    <a:pt x="4528084" y="976071"/>
                  </a:lnTo>
                  <a:lnTo>
                    <a:pt x="4628089" y="961968"/>
                  </a:lnTo>
                  <a:lnTo>
                    <a:pt x="4728094" y="943178"/>
                  </a:lnTo>
                  <a:lnTo>
                    <a:pt x="4828098" y="919785"/>
                  </a:lnTo>
                  <a:lnTo>
                    <a:pt x="4928103" y="891601"/>
                  </a:lnTo>
                  <a:lnTo>
                    <a:pt x="5028108" y="858230"/>
                  </a:lnTo>
                  <a:lnTo>
                    <a:pt x="5128113" y="819296"/>
                  </a:lnTo>
                  <a:lnTo>
                    <a:pt x="5228118" y="774488"/>
                  </a:lnTo>
                  <a:lnTo>
                    <a:pt x="5328123" y="723587"/>
                  </a:lnTo>
                  <a:lnTo>
                    <a:pt x="5428128" y="666466"/>
                  </a:lnTo>
                  <a:lnTo>
                    <a:pt x="5528132" y="603083"/>
                  </a:lnTo>
                  <a:lnTo>
                    <a:pt x="5628137" y="533459"/>
                  </a:lnTo>
                  <a:lnTo>
                    <a:pt x="5728142" y="457657"/>
                  </a:lnTo>
                  <a:lnTo>
                    <a:pt x="5828147" y="375764"/>
                  </a:lnTo>
                  <a:lnTo>
                    <a:pt x="5928152" y="287880"/>
                  </a:lnTo>
                  <a:lnTo>
                    <a:pt x="6028157" y="194108"/>
                  </a:lnTo>
                  <a:lnTo>
                    <a:pt x="6128162" y="94550"/>
                  </a:lnTo>
                  <a:lnTo>
                    <a:pt x="6145984" y="75793"/>
                  </a:lnTo>
                  <a:lnTo>
                    <a:pt x="6145984" y="1207728"/>
                  </a:lnTo>
                  <a:lnTo>
                    <a:pt x="6128162" y="1208114"/>
                  </a:lnTo>
                  <a:lnTo>
                    <a:pt x="6028157" y="1210832"/>
                  </a:lnTo>
                  <a:lnTo>
                    <a:pt x="5928152" y="1214187"/>
                  </a:lnTo>
                  <a:lnTo>
                    <a:pt x="5828147" y="1218267"/>
                  </a:lnTo>
                  <a:lnTo>
                    <a:pt x="5728142" y="1223161"/>
                  </a:lnTo>
                  <a:lnTo>
                    <a:pt x="5628137" y="1228956"/>
                  </a:lnTo>
                  <a:lnTo>
                    <a:pt x="5528132" y="1235724"/>
                  </a:lnTo>
                  <a:lnTo>
                    <a:pt x="5428128" y="1243516"/>
                  </a:lnTo>
                  <a:lnTo>
                    <a:pt x="5328123" y="1252338"/>
                  </a:lnTo>
                  <a:lnTo>
                    <a:pt x="5228118" y="1262135"/>
                  </a:lnTo>
                  <a:lnTo>
                    <a:pt x="5128113" y="1272766"/>
                  </a:lnTo>
                  <a:lnTo>
                    <a:pt x="5028108" y="1283998"/>
                  </a:lnTo>
                  <a:lnTo>
                    <a:pt x="4928103" y="1295506"/>
                  </a:lnTo>
                  <a:lnTo>
                    <a:pt x="4828098" y="1306901"/>
                  </a:lnTo>
                  <a:lnTo>
                    <a:pt x="4728094" y="1317773"/>
                  </a:lnTo>
                  <a:lnTo>
                    <a:pt x="4628089" y="1327322"/>
                  </a:lnTo>
                  <a:lnTo>
                    <a:pt x="4528084" y="1334613"/>
                  </a:lnTo>
                  <a:lnTo>
                    <a:pt x="4428079" y="1340046"/>
                  </a:lnTo>
                  <a:lnTo>
                    <a:pt x="4328074" y="1343960"/>
                  </a:lnTo>
                  <a:lnTo>
                    <a:pt x="4228069" y="1346456"/>
                  </a:lnTo>
                  <a:lnTo>
                    <a:pt x="4128064" y="1347232"/>
                  </a:lnTo>
                  <a:lnTo>
                    <a:pt x="4028059" y="1345538"/>
                  </a:lnTo>
                  <a:lnTo>
                    <a:pt x="3928055" y="1342183"/>
                  </a:lnTo>
                  <a:lnTo>
                    <a:pt x="3828050" y="1338018"/>
                  </a:lnTo>
                  <a:lnTo>
                    <a:pt x="3728045" y="1333216"/>
                  </a:lnTo>
                  <a:lnTo>
                    <a:pt x="3628040" y="1327059"/>
                  </a:lnTo>
                  <a:lnTo>
                    <a:pt x="3528035" y="1318105"/>
                  </a:lnTo>
                  <a:lnTo>
                    <a:pt x="3428030" y="1303317"/>
                  </a:lnTo>
                  <a:lnTo>
                    <a:pt x="3328025" y="1284124"/>
                  </a:lnTo>
                  <a:lnTo>
                    <a:pt x="3228021" y="1265169"/>
                  </a:lnTo>
                  <a:lnTo>
                    <a:pt x="3128016" y="1247026"/>
                  </a:lnTo>
                  <a:lnTo>
                    <a:pt x="3028011" y="1225454"/>
                  </a:lnTo>
                  <a:lnTo>
                    <a:pt x="2928006" y="1196548"/>
                  </a:lnTo>
                  <a:lnTo>
                    <a:pt x="2828001" y="1165678"/>
                  </a:lnTo>
                  <a:lnTo>
                    <a:pt x="2727996" y="1136812"/>
                  </a:lnTo>
                  <a:lnTo>
                    <a:pt x="2627991" y="1111478"/>
                  </a:lnTo>
                  <a:lnTo>
                    <a:pt x="2527987" y="1088302"/>
                  </a:lnTo>
                  <a:lnTo>
                    <a:pt x="2427982" y="1064713"/>
                  </a:lnTo>
                  <a:lnTo>
                    <a:pt x="2327977" y="1042171"/>
                  </a:lnTo>
                  <a:lnTo>
                    <a:pt x="2227972" y="1020262"/>
                  </a:lnTo>
                  <a:lnTo>
                    <a:pt x="2127967" y="997130"/>
                  </a:lnTo>
                  <a:lnTo>
                    <a:pt x="2027962" y="972666"/>
                  </a:lnTo>
                  <a:lnTo>
                    <a:pt x="1927957" y="947918"/>
                  </a:lnTo>
                  <a:lnTo>
                    <a:pt x="1827953" y="923676"/>
                  </a:lnTo>
                  <a:lnTo>
                    <a:pt x="1727948" y="900483"/>
                  </a:lnTo>
                  <a:lnTo>
                    <a:pt x="1627943" y="878742"/>
                  </a:lnTo>
                  <a:lnTo>
                    <a:pt x="1527938" y="858891"/>
                  </a:lnTo>
                  <a:lnTo>
                    <a:pt x="1427933" y="841556"/>
                  </a:lnTo>
                  <a:lnTo>
                    <a:pt x="1327928" y="826971"/>
                  </a:lnTo>
                  <a:lnTo>
                    <a:pt x="1227923" y="815339"/>
                  </a:lnTo>
                  <a:lnTo>
                    <a:pt x="1127919" y="806903"/>
                  </a:lnTo>
                  <a:lnTo>
                    <a:pt x="1027914" y="801919"/>
                  </a:lnTo>
                  <a:lnTo>
                    <a:pt x="927909" y="800635"/>
                  </a:lnTo>
                  <a:lnTo>
                    <a:pt x="827904" y="803262"/>
                  </a:lnTo>
                  <a:lnTo>
                    <a:pt x="727899" y="809963"/>
                  </a:lnTo>
                  <a:lnTo>
                    <a:pt x="627894" y="820850"/>
                  </a:lnTo>
                  <a:lnTo>
                    <a:pt x="527889" y="835979"/>
                  </a:lnTo>
                  <a:lnTo>
                    <a:pt x="427885" y="855362"/>
                  </a:lnTo>
                  <a:lnTo>
                    <a:pt x="327880" y="878975"/>
                  </a:lnTo>
                  <a:lnTo>
                    <a:pt x="227875" y="906766"/>
                  </a:lnTo>
                  <a:lnTo>
                    <a:pt x="127870" y="938667"/>
                  </a:lnTo>
                  <a:lnTo>
                    <a:pt x="27865" y="974599"/>
                  </a:lnTo>
                  <a:lnTo>
                    <a:pt x="0" y="985711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814567"/>
              <a:ext cx="6145984" cy="993879"/>
            </a:xfrm>
            <a:custGeom>
              <a:avLst/>
              <a:pathLst>
                <a:path w="6145984" h="993879">
                  <a:moveTo>
                    <a:pt x="0" y="0"/>
                  </a:moveTo>
                  <a:lnTo>
                    <a:pt x="27865" y="11650"/>
                  </a:lnTo>
                  <a:lnTo>
                    <a:pt x="127870" y="51882"/>
                  </a:lnTo>
                  <a:lnTo>
                    <a:pt x="227875" y="90523"/>
                  </a:lnTo>
                  <a:lnTo>
                    <a:pt x="327880" y="127565"/>
                  </a:lnTo>
                  <a:lnTo>
                    <a:pt x="427885" y="163015"/>
                  </a:lnTo>
                  <a:lnTo>
                    <a:pt x="527889" y="196895"/>
                  </a:lnTo>
                  <a:lnTo>
                    <a:pt x="627894" y="229254"/>
                  </a:lnTo>
                  <a:lnTo>
                    <a:pt x="727899" y="260176"/>
                  </a:lnTo>
                  <a:lnTo>
                    <a:pt x="827904" y="289794"/>
                  </a:lnTo>
                  <a:lnTo>
                    <a:pt x="927909" y="318290"/>
                  </a:lnTo>
                  <a:lnTo>
                    <a:pt x="1027914" y="345902"/>
                  </a:lnTo>
                  <a:lnTo>
                    <a:pt x="1127919" y="372915"/>
                  </a:lnTo>
                  <a:lnTo>
                    <a:pt x="1227923" y="399649"/>
                  </a:lnTo>
                  <a:lnTo>
                    <a:pt x="1327928" y="426434"/>
                  </a:lnTo>
                  <a:lnTo>
                    <a:pt x="1427933" y="453589"/>
                  </a:lnTo>
                  <a:lnTo>
                    <a:pt x="1527938" y="481387"/>
                  </a:lnTo>
                  <a:lnTo>
                    <a:pt x="1627943" y="510281"/>
                  </a:lnTo>
                  <a:lnTo>
                    <a:pt x="1727948" y="540798"/>
                  </a:lnTo>
                  <a:lnTo>
                    <a:pt x="1827953" y="571955"/>
                  </a:lnTo>
                  <a:lnTo>
                    <a:pt x="1927957" y="602653"/>
                  </a:lnTo>
                  <a:lnTo>
                    <a:pt x="2027962" y="631937"/>
                  </a:lnTo>
                  <a:lnTo>
                    <a:pt x="2127967" y="659093"/>
                  </a:lnTo>
                  <a:lnTo>
                    <a:pt x="2227972" y="684176"/>
                  </a:lnTo>
                  <a:lnTo>
                    <a:pt x="2327977" y="709250"/>
                  </a:lnTo>
                  <a:lnTo>
                    <a:pt x="2427982" y="732787"/>
                  </a:lnTo>
                  <a:lnTo>
                    <a:pt x="2527987" y="754207"/>
                  </a:lnTo>
                  <a:lnTo>
                    <a:pt x="2627991" y="775221"/>
                  </a:lnTo>
                  <a:lnTo>
                    <a:pt x="2727996" y="801267"/>
                  </a:lnTo>
                  <a:lnTo>
                    <a:pt x="2828001" y="829664"/>
                  </a:lnTo>
                  <a:lnTo>
                    <a:pt x="2928006" y="856057"/>
                  </a:lnTo>
                  <a:lnTo>
                    <a:pt x="3028011" y="878529"/>
                  </a:lnTo>
                  <a:lnTo>
                    <a:pt x="3128016" y="897581"/>
                  </a:lnTo>
                  <a:lnTo>
                    <a:pt x="3228021" y="917944"/>
                  </a:lnTo>
                  <a:lnTo>
                    <a:pt x="3328025" y="936368"/>
                  </a:lnTo>
                  <a:lnTo>
                    <a:pt x="3428030" y="950311"/>
                  </a:lnTo>
                  <a:lnTo>
                    <a:pt x="3528035" y="961320"/>
                  </a:lnTo>
                  <a:lnTo>
                    <a:pt x="3628040" y="971821"/>
                  </a:lnTo>
                  <a:lnTo>
                    <a:pt x="3728045" y="981101"/>
                  </a:lnTo>
                  <a:lnTo>
                    <a:pt x="3828050" y="987981"/>
                  </a:lnTo>
                  <a:lnTo>
                    <a:pt x="3928055" y="992002"/>
                  </a:lnTo>
                  <a:lnTo>
                    <a:pt x="4028059" y="993598"/>
                  </a:lnTo>
                  <a:lnTo>
                    <a:pt x="4128064" y="993879"/>
                  </a:lnTo>
                  <a:lnTo>
                    <a:pt x="4228069" y="993764"/>
                  </a:lnTo>
                  <a:lnTo>
                    <a:pt x="4328074" y="991447"/>
                  </a:lnTo>
                  <a:lnTo>
                    <a:pt x="4428079" y="985762"/>
                  </a:lnTo>
                  <a:lnTo>
                    <a:pt x="4528084" y="976071"/>
                  </a:lnTo>
                  <a:lnTo>
                    <a:pt x="4628089" y="961968"/>
                  </a:lnTo>
                  <a:lnTo>
                    <a:pt x="4728094" y="943178"/>
                  </a:lnTo>
                  <a:lnTo>
                    <a:pt x="4828098" y="919785"/>
                  </a:lnTo>
                  <a:lnTo>
                    <a:pt x="4928103" y="891601"/>
                  </a:lnTo>
                  <a:lnTo>
                    <a:pt x="5028108" y="858230"/>
                  </a:lnTo>
                  <a:lnTo>
                    <a:pt x="5128113" y="819296"/>
                  </a:lnTo>
                  <a:lnTo>
                    <a:pt x="5228118" y="774488"/>
                  </a:lnTo>
                  <a:lnTo>
                    <a:pt x="5328123" y="723587"/>
                  </a:lnTo>
                  <a:lnTo>
                    <a:pt x="5428128" y="666466"/>
                  </a:lnTo>
                  <a:lnTo>
                    <a:pt x="5528132" y="603083"/>
                  </a:lnTo>
                  <a:lnTo>
                    <a:pt x="5628137" y="533459"/>
                  </a:lnTo>
                  <a:lnTo>
                    <a:pt x="5728142" y="457657"/>
                  </a:lnTo>
                  <a:lnTo>
                    <a:pt x="5828147" y="375764"/>
                  </a:lnTo>
                  <a:lnTo>
                    <a:pt x="5928152" y="287880"/>
                  </a:lnTo>
                  <a:lnTo>
                    <a:pt x="6028157" y="194108"/>
                  </a:lnTo>
                  <a:lnTo>
                    <a:pt x="6128162" y="94550"/>
                  </a:lnTo>
                  <a:lnTo>
                    <a:pt x="6145984" y="757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615202"/>
              <a:ext cx="6145984" cy="546597"/>
            </a:xfrm>
            <a:custGeom>
              <a:avLst/>
              <a:pathLst>
                <a:path w="6145984" h="546597">
                  <a:moveTo>
                    <a:pt x="6145984" y="407093"/>
                  </a:moveTo>
                  <a:lnTo>
                    <a:pt x="6128162" y="407478"/>
                  </a:lnTo>
                  <a:lnTo>
                    <a:pt x="6028157" y="410196"/>
                  </a:lnTo>
                  <a:lnTo>
                    <a:pt x="5928152" y="413552"/>
                  </a:lnTo>
                  <a:lnTo>
                    <a:pt x="5828147" y="417632"/>
                  </a:lnTo>
                  <a:lnTo>
                    <a:pt x="5728142" y="422526"/>
                  </a:lnTo>
                  <a:lnTo>
                    <a:pt x="5628137" y="428320"/>
                  </a:lnTo>
                  <a:lnTo>
                    <a:pt x="5528132" y="435089"/>
                  </a:lnTo>
                  <a:lnTo>
                    <a:pt x="5428128" y="442881"/>
                  </a:lnTo>
                  <a:lnTo>
                    <a:pt x="5328123" y="451703"/>
                  </a:lnTo>
                  <a:lnTo>
                    <a:pt x="5228118" y="461499"/>
                  </a:lnTo>
                  <a:lnTo>
                    <a:pt x="5128113" y="472130"/>
                  </a:lnTo>
                  <a:lnTo>
                    <a:pt x="5028108" y="483362"/>
                  </a:lnTo>
                  <a:lnTo>
                    <a:pt x="4928103" y="494870"/>
                  </a:lnTo>
                  <a:lnTo>
                    <a:pt x="4828098" y="506266"/>
                  </a:lnTo>
                  <a:lnTo>
                    <a:pt x="4728094" y="517138"/>
                  </a:lnTo>
                  <a:lnTo>
                    <a:pt x="4628089" y="526686"/>
                  </a:lnTo>
                  <a:lnTo>
                    <a:pt x="4528084" y="533978"/>
                  </a:lnTo>
                  <a:lnTo>
                    <a:pt x="4428079" y="539411"/>
                  </a:lnTo>
                  <a:lnTo>
                    <a:pt x="4328074" y="543325"/>
                  </a:lnTo>
                  <a:lnTo>
                    <a:pt x="4228069" y="545821"/>
                  </a:lnTo>
                  <a:lnTo>
                    <a:pt x="4128064" y="546597"/>
                  </a:lnTo>
                  <a:lnTo>
                    <a:pt x="4028059" y="544903"/>
                  </a:lnTo>
                  <a:lnTo>
                    <a:pt x="3928055" y="541548"/>
                  </a:lnTo>
                  <a:lnTo>
                    <a:pt x="3828050" y="537383"/>
                  </a:lnTo>
                  <a:lnTo>
                    <a:pt x="3728045" y="532581"/>
                  </a:lnTo>
                  <a:lnTo>
                    <a:pt x="3628040" y="526424"/>
                  </a:lnTo>
                  <a:lnTo>
                    <a:pt x="3528035" y="517470"/>
                  </a:lnTo>
                  <a:lnTo>
                    <a:pt x="3428030" y="502682"/>
                  </a:lnTo>
                  <a:lnTo>
                    <a:pt x="3328025" y="483489"/>
                  </a:lnTo>
                  <a:lnTo>
                    <a:pt x="3228021" y="464534"/>
                  </a:lnTo>
                  <a:lnTo>
                    <a:pt x="3128016" y="446391"/>
                  </a:lnTo>
                  <a:lnTo>
                    <a:pt x="3028011" y="424819"/>
                  </a:lnTo>
                  <a:lnTo>
                    <a:pt x="2928006" y="395913"/>
                  </a:lnTo>
                  <a:lnTo>
                    <a:pt x="2828001" y="365043"/>
                  </a:lnTo>
                  <a:lnTo>
                    <a:pt x="2727996" y="336176"/>
                  </a:lnTo>
                  <a:lnTo>
                    <a:pt x="2627991" y="310843"/>
                  </a:lnTo>
                  <a:lnTo>
                    <a:pt x="2527987" y="287667"/>
                  </a:lnTo>
                  <a:lnTo>
                    <a:pt x="2427982" y="264077"/>
                  </a:lnTo>
                  <a:lnTo>
                    <a:pt x="2327977" y="241536"/>
                  </a:lnTo>
                  <a:lnTo>
                    <a:pt x="2227972" y="219627"/>
                  </a:lnTo>
                  <a:lnTo>
                    <a:pt x="2127967" y="196495"/>
                  </a:lnTo>
                  <a:lnTo>
                    <a:pt x="2027962" y="172030"/>
                  </a:lnTo>
                  <a:lnTo>
                    <a:pt x="1927957" y="147283"/>
                  </a:lnTo>
                  <a:lnTo>
                    <a:pt x="1827953" y="123040"/>
                  </a:lnTo>
                  <a:lnTo>
                    <a:pt x="1727948" y="99848"/>
                  </a:lnTo>
                  <a:lnTo>
                    <a:pt x="1627943" y="78107"/>
                  </a:lnTo>
                  <a:lnTo>
                    <a:pt x="1527938" y="58256"/>
                  </a:lnTo>
                  <a:lnTo>
                    <a:pt x="1427933" y="40921"/>
                  </a:lnTo>
                  <a:lnTo>
                    <a:pt x="1327928" y="26336"/>
                  </a:lnTo>
                  <a:lnTo>
                    <a:pt x="1227923" y="14704"/>
                  </a:lnTo>
                  <a:lnTo>
                    <a:pt x="1127919" y="6267"/>
                  </a:lnTo>
                  <a:lnTo>
                    <a:pt x="1027914" y="1284"/>
                  </a:lnTo>
                  <a:lnTo>
                    <a:pt x="927909" y="0"/>
                  </a:lnTo>
                  <a:lnTo>
                    <a:pt x="827904" y="2626"/>
                  </a:lnTo>
                  <a:lnTo>
                    <a:pt x="727899" y="9328"/>
                  </a:lnTo>
                  <a:lnTo>
                    <a:pt x="627894" y="20215"/>
                  </a:lnTo>
                  <a:lnTo>
                    <a:pt x="527889" y="35344"/>
                  </a:lnTo>
                  <a:lnTo>
                    <a:pt x="427885" y="54727"/>
                  </a:lnTo>
                  <a:lnTo>
                    <a:pt x="327880" y="78340"/>
                  </a:lnTo>
                  <a:lnTo>
                    <a:pt x="227875" y="106131"/>
                  </a:lnTo>
                  <a:lnTo>
                    <a:pt x="127870" y="138032"/>
                  </a:lnTo>
                  <a:lnTo>
                    <a:pt x="27865" y="173964"/>
                  </a:lnTo>
                  <a:lnTo>
                    <a:pt x="0" y="18507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307423"/>
              <a:ext cx="6145984" cy="677700"/>
            </a:xfrm>
            <a:custGeom>
              <a:avLst/>
              <a:pathLst>
                <a:path w="6145984" h="677700">
                  <a:moveTo>
                    <a:pt x="0" y="0"/>
                  </a:moveTo>
                  <a:lnTo>
                    <a:pt x="27865" y="269"/>
                  </a:lnTo>
                  <a:lnTo>
                    <a:pt x="127870" y="2419"/>
                  </a:lnTo>
                  <a:lnTo>
                    <a:pt x="227875" y="5789"/>
                  </a:lnTo>
                  <a:lnTo>
                    <a:pt x="327880" y="10415"/>
                  </a:lnTo>
                  <a:lnTo>
                    <a:pt x="427885" y="16333"/>
                  </a:lnTo>
                  <a:lnTo>
                    <a:pt x="527889" y="23582"/>
                  </a:lnTo>
                  <a:lnTo>
                    <a:pt x="627894" y="32196"/>
                  </a:lnTo>
                  <a:lnTo>
                    <a:pt x="727899" y="42214"/>
                  </a:lnTo>
                  <a:lnTo>
                    <a:pt x="827904" y="53672"/>
                  </a:lnTo>
                  <a:lnTo>
                    <a:pt x="927909" y="66607"/>
                  </a:lnTo>
                  <a:lnTo>
                    <a:pt x="1027914" y="81055"/>
                  </a:lnTo>
                  <a:lnTo>
                    <a:pt x="1127919" y="97053"/>
                  </a:lnTo>
                  <a:lnTo>
                    <a:pt x="1227923" y="114638"/>
                  </a:lnTo>
                  <a:lnTo>
                    <a:pt x="1327928" y="133847"/>
                  </a:lnTo>
                  <a:lnTo>
                    <a:pt x="1427933" y="154717"/>
                  </a:lnTo>
                  <a:lnTo>
                    <a:pt x="1527938" y="177283"/>
                  </a:lnTo>
                  <a:lnTo>
                    <a:pt x="1627943" y="201656"/>
                  </a:lnTo>
                  <a:lnTo>
                    <a:pt x="1727948" y="227785"/>
                  </a:lnTo>
                  <a:lnTo>
                    <a:pt x="1827953" y="254960"/>
                  </a:lnTo>
                  <a:lnTo>
                    <a:pt x="1927957" y="282430"/>
                  </a:lnTo>
                  <a:lnTo>
                    <a:pt x="2027962" y="309446"/>
                  </a:lnTo>
                  <a:lnTo>
                    <a:pt x="2127967" y="335256"/>
                  </a:lnTo>
                  <a:lnTo>
                    <a:pt x="2227972" y="359364"/>
                  </a:lnTo>
                  <a:lnTo>
                    <a:pt x="2327977" y="382855"/>
                  </a:lnTo>
                  <a:lnTo>
                    <a:pt x="2427982" y="405894"/>
                  </a:lnTo>
                  <a:lnTo>
                    <a:pt x="2527987" y="428399"/>
                  </a:lnTo>
                  <a:lnTo>
                    <a:pt x="2627991" y="450494"/>
                  </a:lnTo>
                  <a:lnTo>
                    <a:pt x="2727996" y="476183"/>
                  </a:lnTo>
                  <a:lnTo>
                    <a:pt x="2828001" y="504815"/>
                  </a:lnTo>
                  <a:lnTo>
                    <a:pt x="2928006" y="533447"/>
                  </a:lnTo>
                  <a:lnTo>
                    <a:pt x="3028011" y="559136"/>
                  </a:lnTo>
                  <a:lnTo>
                    <a:pt x="3128016" y="579448"/>
                  </a:lnTo>
                  <a:lnTo>
                    <a:pt x="3228021" y="598701"/>
                  </a:lnTo>
                  <a:lnTo>
                    <a:pt x="3328025" y="617390"/>
                  </a:lnTo>
                  <a:lnTo>
                    <a:pt x="3428030" y="633958"/>
                  </a:lnTo>
                  <a:lnTo>
                    <a:pt x="3528035" y="646857"/>
                  </a:lnTo>
                  <a:lnTo>
                    <a:pt x="3628040" y="656584"/>
                  </a:lnTo>
                  <a:lnTo>
                    <a:pt x="3728045" y="664303"/>
                  </a:lnTo>
                  <a:lnTo>
                    <a:pt x="3828050" y="670144"/>
                  </a:lnTo>
                  <a:lnTo>
                    <a:pt x="3928055" y="674237"/>
                  </a:lnTo>
                  <a:lnTo>
                    <a:pt x="4028059" y="676712"/>
                  </a:lnTo>
                  <a:lnTo>
                    <a:pt x="4128064" y="677700"/>
                  </a:lnTo>
                  <a:lnTo>
                    <a:pt x="4228069" y="677254"/>
                  </a:lnTo>
                  <a:lnTo>
                    <a:pt x="4328074" y="674848"/>
                  </a:lnTo>
                  <a:lnTo>
                    <a:pt x="4428079" y="670049"/>
                  </a:lnTo>
                  <a:lnTo>
                    <a:pt x="4528084" y="662486"/>
                  </a:lnTo>
                  <a:lnTo>
                    <a:pt x="4628089" y="651790"/>
                  </a:lnTo>
                  <a:lnTo>
                    <a:pt x="4728094" y="637620"/>
                  </a:lnTo>
                  <a:lnTo>
                    <a:pt x="4828098" y="620487"/>
                  </a:lnTo>
                  <a:lnTo>
                    <a:pt x="4928103" y="600698"/>
                  </a:lnTo>
                  <a:lnTo>
                    <a:pt x="5028108" y="578258"/>
                  </a:lnTo>
                  <a:lnTo>
                    <a:pt x="5128113" y="553175"/>
                  </a:lnTo>
                  <a:lnTo>
                    <a:pt x="5228118" y="525456"/>
                  </a:lnTo>
                  <a:lnTo>
                    <a:pt x="5328123" y="495107"/>
                  </a:lnTo>
                  <a:lnTo>
                    <a:pt x="5428128" y="462135"/>
                  </a:lnTo>
                  <a:lnTo>
                    <a:pt x="5528132" y="426548"/>
                  </a:lnTo>
                  <a:lnTo>
                    <a:pt x="5628137" y="388352"/>
                  </a:lnTo>
                  <a:lnTo>
                    <a:pt x="5728142" y="347553"/>
                  </a:lnTo>
                  <a:lnTo>
                    <a:pt x="5828147" y="304160"/>
                  </a:lnTo>
                  <a:lnTo>
                    <a:pt x="5928152" y="258178"/>
                  </a:lnTo>
                  <a:lnTo>
                    <a:pt x="6028157" y="209614"/>
                  </a:lnTo>
                  <a:lnTo>
                    <a:pt x="6128162" y="158476"/>
                  </a:lnTo>
                  <a:lnTo>
                    <a:pt x="6145984" y="14890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360640"/>
              <a:ext cx="6145984" cy="2033634"/>
            </a:xfrm>
            <a:custGeom>
              <a:avLst/>
              <a:pathLst>
                <a:path w="6145984" h="2033634">
                  <a:moveTo>
                    <a:pt x="0" y="0"/>
                  </a:moveTo>
                  <a:lnTo>
                    <a:pt x="27865" y="28533"/>
                  </a:lnTo>
                  <a:lnTo>
                    <a:pt x="127870" y="126263"/>
                  </a:lnTo>
                  <a:lnTo>
                    <a:pt x="227875" y="219266"/>
                  </a:lnTo>
                  <a:lnTo>
                    <a:pt x="327880" y="307491"/>
                  </a:lnTo>
                  <a:lnTo>
                    <a:pt x="427885" y="390897"/>
                  </a:lnTo>
                  <a:lnTo>
                    <a:pt x="527889" y="469463"/>
                  </a:lnTo>
                  <a:lnTo>
                    <a:pt x="627894" y="543189"/>
                  </a:lnTo>
                  <a:lnTo>
                    <a:pt x="727899" y="612114"/>
                  </a:lnTo>
                  <a:lnTo>
                    <a:pt x="827904" y="676318"/>
                  </a:lnTo>
                  <a:lnTo>
                    <a:pt x="927909" y="735936"/>
                  </a:lnTo>
                  <a:lnTo>
                    <a:pt x="1027914" y="791151"/>
                  </a:lnTo>
                  <a:lnTo>
                    <a:pt x="1127919" y="842195"/>
                  </a:lnTo>
                  <a:lnTo>
                    <a:pt x="1227923" y="889333"/>
                  </a:lnTo>
                  <a:lnTo>
                    <a:pt x="1327928" y="932839"/>
                  </a:lnTo>
                  <a:lnTo>
                    <a:pt x="1427933" y="972977"/>
                  </a:lnTo>
                  <a:lnTo>
                    <a:pt x="1527938" y="1009967"/>
                  </a:lnTo>
                  <a:lnTo>
                    <a:pt x="1627943" y="1043944"/>
                  </a:lnTo>
                  <a:lnTo>
                    <a:pt x="1727948" y="1074971"/>
                  </a:lnTo>
                  <a:lnTo>
                    <a:pt x="1827953" y="1103159"/>
                  </a:lnTo>
                  <a:lnTo>
                    <a:pt x="1927957" y="1128614"/>
                  </a:lnTo>
                  <a:lnTo>
                    <a:pt x="2027962" y="1151583"/>
                  </a:lnTo>
                  <a:lnTo>
                    <a:pt x="2127967" y="1172547"/>
                  </a:lnTo>
                  <a:lnTo>
                    <a:pt x="2227972" y="1192276"/>
                  </a:lnTo>
                  <a:lnTo>
                    <a:pt x="2327977" y="1210908"/>
                  </a:lnTo>
                  <a:lnTo>
                    <a:pt x="2427982" y="1227176"/>
                  </a:lnTo>
                  <a:lnTo>
                    <a:pt x="2527987" y="1241199"/>
                  </a:lnTo>
                  <a:lnTo>
                    <a:pt x="2627991" y="1254928"/>
                  </a:lnTo>
                  <a:lnTo>
                    <a:pt x="2727996" y="1266345"/>
                  </a:lnTo>
                  <a:lnTo>
                    <a:pt x="2828001" y="1273631"/>
                  </a:lnTo>
                  <a:lnTo>
                    <a:pt x="2928006" y="1277552"/>
                  </a:lnTo>
                  <a:lnTo>
                    <a:pt x="3028011" y="1281237"/>
                  </a:lnTo>
                  <a:lnTo>
                    <a:pt x="3128016" y="1289087"/>
                  </a:lnTo>
                  <a:lnTo>
                    <a:pt x="3228021" y="1296171"/>
                  </a:lnTo>
                  <a:lnTo>
                    <a:pt x="3328025" y="1299638"/>
                  </a:lnTo>
                  <a:lnTo>
                    <a:pt x="3428030" y="1301858"/>
                  </a:lnTo>
                  <a:lnTo>
                    <a:pt x="3528035" y="1309136"/>
                  </a:lnTo>
                  <a:lnTo>
                    <a:pt x="3628040" y="1322603"/>
                  </a:lnTo>
                  <a:lnTo>
                    <a:pt x="3728045" y="1338191"/>
                  </a:lnTo>
                  <a:lnTo>
                    <a:pt x="3828050" y="1354333"/>
                  </a:lnTo>
                  <a:lnTo>
                    <a:pt x="3928055" y="1370167"/>
                  </a:lnTo>
                  <a:lnTo>
                    <a:pt x="4028059" y="1385690"/>
                  </a:lnTo>
                  <a:lnTo>
                    <a:pt x="4128064" y="1401559"/>
                  </a:lnTo>
                  <a:lnTo>
                    <a:pt x="4228069" y="1418556"/>
                  </a:lnTo>
                  <a:lnTo>
                    <a:pt x="4328074" y="1436331"/>
                  </a:lnTo>
                  <a:lnTo>
                    <a:pt x="4428079" y="1453290"/>
                  </a:lnTo>
                  <a:lnTo>
                    <a:pt x="4528084" y="1467987"/>
                  </a:lnTo>
                  <a:lnTo>
                    <a:pt x="4628089" y="1479205"/>
                  </a:lnTo>
                  <a:lnTo>
                    <a:pt x="4728094" y="1485875"/>
                  </a:lnTo>
                  <a:lnTo>
                    <a:pt x="4828098" y="1488145"/>
                  </a:lnTo>
                  <a:lnTo>
                    <a:pt x="4928103" y="1486082"/>
                  </a:lnTo>
                  <a:lnTo>
                    <a:pt x="5028108" y="1479352"/>
                  </a:lnTo>
                  <a:lnTo>
                    <a:pt x="5128113" y="1467638"/>
                  </a:lnTo>
                  <a:lnTo>
                    <a:pt x="5228118" y="1450689"/>
                  </a:lnTo>
                  <a:lnTo>
                    <a:pt x="5328123" y="1428340"/>
                  </a:lnTo>
                  <a:lnTo>
                    <a:pt x="5428128" y="1400517"/>
                  </a:lnTo>
                  <a:lnTo>
                    <a:pt x="5528132" y="1367228"/>
                  </a:lnTo>
                  <a:lnTo>
                    <a:pt x="5628137" y="1328541"/>
                  </a:lnTo>
                  <a:lnTo>
                    <a:pt x="5728142" y="1284567"/>
                  </a:lnTo>
                  <a:lnTo>
                    <a:pt x="5828147" y="1235439"/>
                  </a:lnTo>
                  <a:lnTo>
                    <a:pt x="5928152" y="1181302"/>
                  </a:lnTo>
                  <a:lnTo>
                    <a:pt x="6028157" y="1122303"/>
                  </a:lnTo>
                  <a:lnTo>
                    <a:pt x="6128162" y="1058591"/>
                  </a:lnTo>
                  <a:lnTo>
                    <a:pt x="6145984" y="1046422"/>
                  </a:lnTo>
                  <a:lnTo>
                    <a:pt x="6145984" y="2033634"/>
                  </a:lnTo>
                  <a:lnTo>
                    <a:pt x="5757802" y="2033634"/>
                  </a:lnTo>
                  <a:lnTo>
                    <a:pt x="5728142" y="2026084"/>
                  </a:lnTo>
                  <a:lnTo>
                    <a:pt x="5628137" y="2002244"/>
                  </a:lnTo>
                  <a:lnTo>
                    <a:pt x="5528132" y="1980044"/>
                  </a:lnTo>
                  <a:lnTo>
                    <a:pt x="5428128" y="1959484"/>
                  </a:lnTo>
                  <a:lnTo>
                    <a:pt x="5328123" y="1940522"/>
                  </a:lnTo>
                  <a:lnTo>
                    <a:pt x="5228118" y="1923055"/>
                  </a:lnTo>
                  <a:lnTo>
                    <a:pt x="5128113" y="1906898"/>
                  </a:lnTo>
                  <a:lnTo>
                    <a:pt x="5028108" y="1891778"/>
                  </a:lnTo>
                  <a:lnTo>
                    <a:pt x="4928103" y="1877330"/>
                  </a:lnTo>
                  <a:lnTo>
                    <a:pt x="4828098" y="1863130"/>
                  </a:lnTo>
                  <a:lnTo>
                    <a:pt x="4728094" y="1848732"/>
                  </a:lnTo>
                  <a:lnTo>
                    <a:pt x="4628089" y="1833109"/>
                  </a:lnTo>
                  <a:lnTo>
                    <a:pt x="4528084" y="1815294"/>
                  </a:lnTo>
                  <a:lnTo>
                    <a:pt x="4428079" y="1796472"/>
                  </a:lnTo>
                  <a:lnTo>
                    <a:pt x="4328074" y="1777798"/>
                  </a:lnTo>
                  <a:lnTo>
                    <a:pt x="4228069" y="1760197"/>
                  </a:lnTo>
                  <a:lnTo>
                    <a:pt x="4128064" y="1743840"/>
                  </a:lnTo>
                  <a:lnTo>
                    <a:pt x="4028059" y="1726602"/>
                  </a:lnTo>
                  <a:lnTo>
                    <a:pt x="3928055" y="1709375"/>
                  </a:lnTo>
                  <a:lnTo>
                    <a:pt x="3828050" y="1693402"/>
                  </a:lnTo>
                  <a:lnTo>
                    <a:pt x="3728045" y="1679272"/>
                  </a:lnTo>
                  <a:lnTo>
                    <a:pt x="3628040" y="1666710"/>
                  </a:lnTo>
                  <a:lnTo>
                    <a:pt x="3528035" y="1654741"/>
                  </a:lnTo>
                  <a:lnTo>
                    <a:pt x="3428030" y="1643803"/>
                  </a:lnTo>
                  <a:lnTo>
                    <a:pt x="3328025" y="1636497"/>
                  </a:lnTo>
                  <a:lnTo>
                    <a:pt x="3228021" y="1632516"/>
                  </a:lnTo>
                  <a:lnTo>
                    <a:pt x="3128016" y="1627581"/>
                  </a:lnTo>
                  <a:lnTo>
                    <a:pt x="3028011" y="1617291"/>
                  </a:lnTo>
                  <a:lnTo>
                    <a:pt x="2928006" y="1607373"/>
                  </a:lnTo>
                  <a:lnTo>
                    <a:pt x="2828001" y="1599116"/>
                  </a:lnTo>
                  <a:lnTo>
                    <a:pt x="2727996" y="1591376"/>
                  </a:lnTo>
                  <a:lnTo>
                    <a:pt x="2627991" y="1580649"/>
                  </a:lnTo>
                  <a:lnTo>
                    <a:pt x="2527987" y="1564825"/>
                  </a:lnTo>
                  <a:lnTo>
                    <a:pt x="2427982" y="1548700"/>
                  </a:lnTo>
                  <a:lnTo>
                    <a:pt x="2327977" y="1533398"/>
                  </a:lnTo>
                  <a:lnTo>
                    <a:pt x="2227972" y="1517830"/>
                  </a:lnTo>
                  <a:lnTo>
                    <a:pt x="2127967" y="1499991"/>
                  </a:lnTo>
                  <a:lnTo>
                    <a:pt x="2027962" y="1481634"/>
                  </a:lnTo>
                  <a:lnTo>
                    <a:pt x="1927957" y="1463060"/>
                  </a:lnTo>
                  <a:lnTo>
                    <a:pt x="1827953" y="1443858"/>
                  </a:lnTo>
                  <a:lnTo>
                    <a:pt x="1727948" y="1423385"/>
                  </a:lnTo>
                  <a:lnTo>
                    <a:pt x="1627943" y="1400859"/>
                  </a:lnTo>
                  <a:lnTo>
                    <a:pt x="1527938" y="1375642"/>
                  </a:lnTo>
                  <a:lnTo>
                    <a:pt x="1427933" y="1348787"/>
                  </a:lnTo>
                  <a:lnTo>
                    <a:pt x="1327928" y="1320826"/>
                  </a:lnTo>
                  <a:lnTo>
                    <a:pt x="1227923" y="1291997"/>
                  </a:lnTo>
                  <a:lnTo>
                    <a:pt x="1127919" y="1262583"/>
                  </a:lnTo>
                  <a:lnTo>
                    <a:pt x="1027914" y="1232879"/>
                  </a:lnTo>
                  <a:lnTo>
                    <a:pt x="927909" y="1203166"/>
                  </a:lnTo>
                  <a:lnTo>
                    <a:pt x="827904" y="1173696"/>
                  </a:lnTo>
                  <a:lnTo>
                    <a:pt x="727899" y="1144673"/>
                  </a:lnTo>
                  <a:lnTo>
                    <a:pt x="627894" y="1116247"/>
                  </a:lnTo>
                  <a:lnTo>
                    <a:pt x="527889" y="1088521"/>
                  </a:lnTo>
                  <a:lnTo>
                    <a:pt x="427885" y="1061549"/>
                  </a:lnTo>
                  <a:lnTo>
                    <a:pt x="327880" y="1035354"/>
                  </a:lnTo>
                  <a:lnTo>
                    <a:pt x="227875" y="1009932"/>
                  </a:lnTo>
                  <a:lnTo>
                    <a:pt x="127870" y="985260"/>
                  </a:lnTo>
                  <a:lnTo>
                    <a:pt x="27865" y="961307"/>
                  </a:lnTo>
                  <a:lnTo>
                    <a:pt x="0" y="95482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360640"/>
              <a:ext cx="6145984" cy="1488145"/>
            </a:xfrm>
            <a:custGeom>
              <a:avLst/>
              <a:pathLst>
                <a:path w="6145984" h="1488145">
                  <a:moveTo>
                    <a:pt x="0" y="0"/>
                  </a:moveTo>
                  <a:lnTo>
                    <a:pt x="27865" y="28533"/>
                  </a:lnTo>
                  <a:lnTo>
                    <a:pt x="127870" y="126263"/>
                  </a:lnTo>
                  <a:lnTo>
                    <a:pt x="227875" y="219266"/>
                  </a:lnTo>
                  <a:lnTo>
                    <a:pt x="327880" y="307491"/>
                  </a:lnTo>
                  <a:lnTo>
                    <a:pt x="427885" y="390897"/>
                  </a:lnTo>
                  <a:lnTo>
                    <a:pt x="527889" y="469463"/>
                  </a:lnTo>
                  <a:lnTo>
                    <a:pt x="627894" y="543189"/>
                  </a:lnTo>
                  <a:lnTo>
                    <a:pt x="727899" y="612114"/>
                  </a:lnTo>
                  <a:lnTo>
                    <a:pt x="827904" y="676318"/>
                  </a:lnTo>
                  <a:lnTo>
                    <a:pt x="927909" y="735936"/>
                  </a:lnTo>
                  <a:lnTo>
                    <a:pt x="1027914" y="791151"/>
                  </a:lnTo>
                  <a:lnTo>
                    <a:pt x="1127919" y="842195"/>
                  </a:lnTo>
                  <a:lnTo>
                    <a:pt x="1227923" y="889333"/>
                  </a:lnTo>
                  <a:lnTo>
                    <a:pt x="1327928" y="932839"/>
                  </a:lnTo>
                  <a:lnTo>
                    <a:pt x="1427933" y="972977"/>
                  </a:lnTo>
                  <a:lnTo>
                    <a:pt x="1527938" y="1009967"/>
                  </a:lnTo>
                  <a:lnTo>
                    <a:pt x="1627943" y="1043944"/>
                  </a:lnTo>
                  <a:lnTo>
                    <a:pt x="1727948" y="1074971"/>
                  </a:lnTo>
                  <a:lnTo>
                    <a:pt x="1827953" y="1103159"/>
                  </a:lnTo>
                  <a:lnTo>
                    <a:pt x="1927957" y="1128614"/>
                  </a:lnTo>
                  <a:lnTo>
                    <a:pt x="2027962" y="1151583"/>
                  </a:lnTo>
                  <a:lnTo>
                    <a:pt x="2127967" y="1172547"/>
                  </a:lnTo>
                  <a:lnTo>
                    <a:pt x="2227972" y="1192276"/>
                  </a:lnTo>
                  <a:lnTo>
                    <a:pt x="2327977" y="1210908"/>
                  </a:lnTo>
                  <a:lnTo>
                    <a:pt x="2427982" y="1227176"/>
                  </a:lnTo>
                  <a:lnTo>
                    <a:pt x="2527987" y="1241199"/>
                  </a:lnTo>
                  <a:lnTo>
                    <a:pt x="2627991" y="1254928"/>
                  </a:lnTo>
                  <a:lnTo>
                    <a:pt x="2727996" y="1266345"/>
                  </a:lnTo>
                  <a:lnTo>
                    <a:pt x="2828001" y="1273631"/>
                  </a:lnTo>
                  <a:lnTo>
                    <a:pt x="2928006" y="1277552"/>
                  </a:lnTo>
                  <a:lnTo>
                    <a:pt x="3028011" y="1281237"/>
                  </a:lnTo>
                  <a:lnTo>
                    <a:pt x="3128016" y="1289087"/>
                  </a:lnTo>
                  <a:lnTo>
                    <a:pt x="3228021" y="1296171"/>
                  </a:lnTo>
                  <a:lnTo>
                    <a:pt x="3328025" y="1299638"/>
                  </a:lnTo>
                  <a:lnTo>
                    <a:pt x="3428030" y="1301858"/>
                  </a:lnTo>
                  <a:lnTo>
                    <a:pt x="3528035" y="1309136"/>
                  </a:lnTo>
                  <a:lnTo>
                    <a:pt x="3628040" y="1322603"/>
                  </a:lnTo>
                  <a:lnTo>
                    <a:pt x="3728045" y="1338191"/>
                  </a:lnTo>
                  <a:lnTo>
                    <a:pt x="3828050" y="1354333"/>
                  </a:lnTo>
                  <a:lnTo>
                    <a:pt x="3928055" y="1370167"/>
                  </a:lnTo>
                  <a:lnTo>
                    <a:pt x="4028059" y="1385690"/>
                  </a:lnTo>
                  <a:lnTo>
                    <a:pt x="4128064" y="1401559"/>
                  </a:lnTo>
                  <a:lnTo>
                    <a:pt x="4228069" y="1418556"/>
                  </a:lnTo>
                  <a:lnTo>
                    <a:pt x="4328074" y="1436331"/>
                  </a:lnTo>
                  <a:lnTo>
                    <a:pt x="4428079" y="1453290"/>
                  </a:lnTo>
                  <a:lnTo>
                    <a:pt x="4528084" y="1467987"/>
                  </a:lnTo>
                  <a:lnTo>
                    <a:pt x="4628089" y="1479205"/>
                  </a:lnTo>
                  <a:lnTo>
                    <a:pt x="4728094" y="1485875"/>
                  </a:lnTo>
                  <a:lnTo>
                    <a:pt x="4828098" y="1488145"/>
                  </a:lnTo>
                  <a:lnTo>
                    <a:pt x="4928103" y="1486082"/>
                  </a:lnTo>
                  <a:lnTo>
                    <a:pt x="5028108" y="1479352"/>
                  </a:lnTo>
                  <a:lnTo>
                    <a:pt x="5128113" y="1467638"/>
                  </a:lnTo>
                  <a:lnTo>
                    <a:pt x="5228118" y="1450689"/>
                  </a:lnTo>
                  <a:lnTo>
                    <a:pt x="5328123" y="1428340"/>
                  </a:lnTo>
                  <a:lnTo>
                    <a:pt x="5428128" y="1400517"/>
                  </a:lnTo>
                  <a:lnTo>
                    <a:pt x="5528132" y="1367228"/>
                  </a:lnTo>
                  <a:lnTo>
                    <a:pt x="5628137" y="1328541"/>
                  </a:lnTo>
                  <a:lnTo>
                    <a:pt x="5728142" y="1284567"/>
                  </a:lnTo>
                  <a:lnTo>
                    <a:pt x="5828147" y="1235439"/>
                  </a:lnTo>
                  <a:lnTo>
                    <a:pt x="5928152" y="1181302"/>
                  </a:lnTo>
                  <a:lnTo>
                    <a:pt x="6028157" y="1122303"/>
                  </a:lnTo>
                  <a:lnTo>
                    <a:pt x="6128162" y="1058591"/>
                  </a:lnTo>
                  <a:lnTo>
                    <a:pt x="6145984" y="104642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315463"/>
              <a:ext cx="5757802" cy="1078811"/>
            </a:xfrm>
            <a:custGeom>
              <a:avLst/>
              <a:pathLst>
                <a:path w="5757802" h="1078811">
                  <a:moveTo>
                    <a:pt x="5757802" y="1078811"/>
                  </a:moveTo>
                  <a:lnTo>
                    <a:pt x="5728142" y="1071261"/>
                  </a:lnTo>
                  <a:lnTo>
                    <a:pt x="5628137" y="1047421"/>
                  </a:lnTo>
                  <a:lnTo>
                    <a:pt x="5528132" y="1025221"/>
                  </a:lnTo>
                  <a:lnTo>
                    <a:pt x="5428128" y="1004661"/>
                  </a:lnTo>
                  <a:lnTo>
                    <a:pt x="5328123" y="985699"/>
                  </a:lnTo>
                  <a:lnTo>
                    <a:pt x="5228118" y="968231"/>
                  </a:lnTo>
                  <a:lnTo>
                    <a:pt x="5128113" y="952075"/>
                  </a:lnTo>
                  <a:lnTo>
                    <a:pt x="5028108" y="936955"/>
                  </a:lnTo>
                  <a:lnTo>
                    <a:pt x="4928103" y="922507"/>
                  </a:lnTo>
                  <a:lnTo>
                    <a:pt x="4828098" y="908307"/>
                  </a:lnTo>
                  <a:lnTo>
                    <a:pt x="4728094" y="893909"/>
                  </a:lnTo>
                  <a:lnTo>
                    <a:pt x="4628089" y="878286"/>
                  </a:lnTo>
                  <a:lnTo>
                    <a:pt x="4528084" y="860470"/>
                  </a:lnTo>
                  <a:lnTo>
                    <a:pt x="4428079" y="841649"/>
                  </a:lnTo>
                  <a:lnTo>
                    <a:pt x="4328074" y="822975"/>
                  </a:lnTo>
                  <a:lnTo>
                    <a:pt x="4228069" y="805373"/>
                  </a:lnTo>
                  <a:lnTo>
                    <a:pt x="4128064" y="789017"/>
                  </a:lnTo>
                  <a:lnTo>
                    <a:pt x="4028059" y="771779"/>
                  </a:lnTo>
                  <a:lnTo>
                    <a:pt x="3928055" y="754551"/>
                  </a:lnTo>
                  <a:lnTo>
                    <a:pt x="3828050" y="738578"/>
                  </a:lnTo>
                  <a:lnTo>
                    <a:pt x="3728045" y="724448"/>
                  </a:lnTo>
                  <a:lnTo>
                    <a:pt x="3628040" y="711887"/>
                  </a:lnTo>
                  <a:lnTo>
                    <a:pt x="3528035" y="699918"/>
                  </a:lnTo>
                  <a:lnTo>
                    <a:pt x="3428030" y="688980"/>
                  </a:lnTo>
                  <a:lnTo>
                    <a:pt x="3328025" y="681674"/>
                  </a:lnTo>
                  <a:lnTo>
                    <a:pt x="3228021" y="677692"/>
                  </a:lnTo>
                  <a:lnTo>
                    <a:pt x="3128016" y="672758"/>
                  </a:lnTo>
                  <a:lnTo>
                    <a:pt x="3028011" y="662468"/>
                  </a:lnTo>
                  <a:lnTo>
                    <a:pt x="2928006" y="652550"/>
                  </a:lnTo>
                  <a:lnTo>
                    <a:pt x="2828001" y="644293"/>
                  </a:lnTo>
                  <a:lnTo>
                    <a:pt x="2727996" y="636552"/>
                  </a:lnTo>
                  <a:lnTo>
                    <a:pt x="2627991" y="625825"/>
                  </a:lnTo>
                  <a:lnTo>
                    <a:pt x="2527987" y="610002"/>
                  </a:lnTo>
                  <a:lnTo>
                    <a:pt x="2427982" y="593877"/>
                  </a:lnTo>
                  <a:lnTo>
                    <a:pt x="2327977" y="578574"/>
                  </a:lnTo>
                  <a:lnTo>
                    <a:pt x="2227972" y="563007"/>
                  </a:lnTo>
                  <a:lnTo>
                    <a:pt x="2127967" y="545167"/>
                  </a:lnTo>
                  <a:lnTo>
                    <a:pt x="2027962" y="526811"/>
                  </a:lnTo>
                  <a:lnTo>
                    <a:pt x="1927957" y="508237"/>
                  </a:lnTo>
                  <a:lnTo>
                    <a:pt x="1827953" y="489035"/>
                  </a:lnTo>
                  <a:lnTo>
                    <a:pt x="1727948" y="468562"/>
                  </a:lnTo>
                  <a:lnTo>
                    <a:pt x="1627943" y="446035"/>
                  </a:lnTo>
                  <a:lnTo>
                    <a:pt x="1527938" y="420819"/>
                  </a:lnTo>
                  <a:lnTo>
                    <a:pt x="1427933" y="393964"/>
                  </a:lnTo>
                  <a:lnTo>
                    <a:pt x="1327928" y="366002"/>
                  </a:lnTo>
                  <a:lnTo>
                    <a:pt x="1227923" y="337174"/>
                  </a:lnTo>
                  <a:lnTo>
                    <a:pt x="1127919" y="307760"/>
                  </a:lnTo>
                  <a:lnTo>
                    <a:pt x="1027914" y="278055"/>
                  </a:lnTo>
                  <a:lnTo>
                    <a:pt x="927909" y="248343"/>
                  </a:lnTo>
                  <a:lnTo>
                    <a:pt x="827904" y="218873"/>
                  </a:lnTo>
                  <a:lnTo>
                    <a:pt x="727899" y="189849"/>
                  </a:lnTo>
                  <a:lnTo>
                    <a:pt x="627894" y="161424"/>
                  </a:lnTo>
                  <a:lnTo>
                    <a:pt x="527889" y="133697"/>
                  </a:lnTo>
                  <a:lnTo>
                    <a:pt x="427885" y="106726"/>
                  </a:lnTo>
                  <a:lnTo>
                    <a:pt x="327880" y="80531"/>
                  </a:lnTo>
                  <a:lnTo>
                    <a:pt x="227875" y="55108"/>
                  </a:lnTo>
                  <a:lnTo>
                    <a:pt x="127870" y="30437"/>
                  </a:lnTo>
                  <a:lnTo>
                    <a:pt x="27865" y="648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838052"/>
              <a:ext cx="6145984" cy="1209857"/>
            </a:xfrm>
            <a:custGeom>
              <a:avLst/>
              <a:pathLst>
                <a:path w="6145984" h="1209857">
                  <a:moveTo>
                    <a:pt x="0" y="0"/>
                  </a:moveTo>
                  <a:lnTo>
                    <a:pt x="27865" y="17508"/>
                  </a:lnTo>
                  <a:lnTo>
                    <a:pt x="127870" y="78350"/>
                  </a:lnTo>
                  <a:lnTo>
                    <a:pt x="227875" y="137187"/>
                  </a:lnTo>
                  <a:lnTo>
                    <a:pt x="327880" y="194011"/>
                  </a:lnTo>
                  <a:lnTo>
                    <a:pt x="427885" y="248812"/>
                  </a:lnTo>
                  <a:lnTo>
                    <a:pt x="527889" y="301580"/>
                  </a:lnTo>
                  <a:lnTo>
                    <a:pt x="627894" y="352307"/>
                  </a:lnTo>
                  <a:lnTo>
                    <a:pt x="727899" y="400982"/>
                  </a:lnTo>
                  <a:lnTo>
                    <a:pt x="827904" y="447596"/>
                  </a:lnTo>
                  <a:lnTo>
                    <a:pt x="927909" y="492139"/>
                  </a:lnTo>
                  <a:lnTo>
                    <a:pt x="1027914" y="534603"/>
                  </a:lnTo>
                  <a:lnTo>
                    <a:pt x="1127919" y="574978"/>
                  </a:lnTo>
                  <a:lnTo>
                    <a:pt x="1227923" y="613253"/>
                  </a:lnTo>
                  <a:lnTo>
                    <a:pt x="1327928" y="649421"/>
                  </a:lnTo>
                  <a:lnTo>
                    <a:pt x="1427933" y="683471"/>
                  </a:lnTo>
                  <a:lnTo>
                    <a:pt x="1527938" y="715393"/>
                  </a:lnTo>
                  <a:lnTo>
                    <a:pt x="1627943" y="744990"/>
                  </a:lnTo>
                  <a:lnTo>
                    <a:pt x="1727948" y="771767"/>
                  </a:lnTo>
                  <a:lnTo>
                    <a:pt x="1827953" y="796097"/>
                  </a:lnTo>
                  <a:lnTo>
                    <a:pt x="1927957" y="818425"/>
                  </a:lnTo>
                  <a:lnTo>
                    <a:pt x="2027962" y="839197"/>
                  </a:lnTo>
                  <a:lnTo>
                    <a:pt x="2127967" y="858857"/>
                  </a:lnTo>
                  <a:lnTo>
                    <a:pt x="2227972" y="877641"/>
                  </a:lnTo>
                  <a:lnTo>
                    <a:pt x="2327977" y="894741"/>
                  </a:lnTo>
                  <a:lnTo>
                    <a:pt x="2427982" y="910526"/>
                  </a:lnTo>
                  <a:lnTo>
                    <a:pt x="2527987" y="925600"/>
                  </a:lnTo>
                  <a:lnTo>
                    <a:pt x="2627991" y="940377"/>
                  </a:lnTo>
                  <a:lnTo>
                    <a:pt x="2727996" y="951449"/>
                  </a:lnTo>
                  <a:lnTo>
                    <a:pt x="2828001" y="958962"/>
                  </a:lnTo>
                  <a:lnTo>
                    <a:pt x="2928006" y="965051"/>
                  </a:lnTo>
                  <a:lnTo>
                    <a:pt x="3028011" y="971852"/>
                  </a:lnTo>
                  <a:lnTo>
                    <a:pt x="3128016" y="980922"/>
                  </a:lnTo>
                  <a:lnTo>
                    <a:pt x="3228021" y="986932"/>
                  </a:lnTo>
                  <a:lnTo>
                    <a:pt x="3328025" y="990656"/>
                  </a:lnTo>
                  <a:lnTo>
                    <a:pt x="3428030" y="995419"/>
                  </a:lnTo>
                  <a:lnTo>
                    <a:pt x="3528035" y="1004527"/>
                  </a:lnTo>
                  <a:lnTo>
                    <a:pt x="3628040" y="1017245"/>
                  </a:lnTo>
                  <a:lnTo>
                    <a:pt x="3728045" y="1031319"/>
                  </a:lnTo>
                  <a:lnTo>
                    <a:pt x="3828050" y="1046456"/>
                  </a:lnTo>
                  <a:lnTo>
                    <a:pt x="3928055" y="1062359"/>
                  </a:lnTo>
                  <a:lnTo>
                    <a:pt x="4028059" y="1078735"/>
                  </a:lnTo>
                  <a:lnTo>
                    <a:pt x="4128064" y="1095288"/>
                  </a:lnTo>
                  <a:lnTo>
                    <a:pt x="4228069" y="1111965"/>
                  </a:lnTo>
                  <a:lnTo>
                    <a:pt x="4328074" y="1129653"/>
                  </a:lnTo>
                  <a:lnTo>
                    <a:pt x="4428079" y="1147469"/>
                  </a:lnTo>
                  <a:lnTo>
                    <a:pt x="4528084" y="1164229"/>
                  </a:lnTo>
                  <a:lnTo>
                    <a:pt x="4628089" y="1178745"/>
                  </a:lnTo>
                  <a:lnTo>
                    <a:pt x="4728094" y="1189892"/>
                  </a:lnTo>
                  <a:lnTo>
                    <a:pt x="4828098" y="1198226"/>
                  </a:lnTo>
                  <a:lnTo>
                    <a:pt x="4928103" y="1204295"/>
                  </a:lnTo>
                  <a:lnTo>
                    <a:pt x="5028108" y="1208153"/>
                  </a:lnTo>
                  <a:lnTo>
                    <a:pt x="5128113" y="1209857"/>
                  </a:lnTo>
                  <a:lnTo>
                    <a:pt x="5228118" y="1209460"/>
                  </a:lnTo>
                  <a:lnTo>
                    <a:pt x="5328123" y="1207019"/>
                  </a:lnTo>
                  <a:lnTo>
                    <a:pt x="5428128" y="1202589"/>
                  </a:lnTo>
                  <a:lnTo>
                    <a:pt x="5528132" y="1196224"/>
                  </a:lnTo>
                  <a:lnTo>
                    <a:pt x="5628137" y="1187981"/>
                  </a:lnTo>
                  <a:lnTo>
                    <a:pt x="5728142" y="1177914"/>
                  </a:lnTo>
                  <a:lnTo>
                    <a:pt x="5828147" y="1166079"/>
                  </a:lnTo>
                  <a:lnTo>
                    <a:pt x="5928152" y="1152530"/>
                  </a:lnTo>
                  <a:lnTo>
                    <a:pt x="6028157" y="1137323"/>
                  </a:lnTo>
                  <a:lnTo>
                    <a:pt x="6128162" y="1120514"/>
                  </a:lnTo>
                  <a:lnTo>
                    <a:pt x="6145984" y="111724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301412"/>
              <a:ext cx="6145984" cy="3092863"/>
            </a:xfrm>
            <a:custGeom>
              <a:avLst/>
              <a:pathLst>
                <a:path w="6145984" h="3092863">
                  <a:moveTo>
                    <a:pt x="0" y="0"/>
                  </a:moveTo>
                  <a:lnTo>
                    <a:pt x="27865" y="40055"/>
                  </a:lnTo>
                  <a:lnTo>
                    <a:pt x="127870" y="178143"/>
                  </a:lnTo>
                  <a:lnTo>
                    <a:pt x="227875" y="310493"/>
                  </a:lnTo>
                  <a:lnTo>
                    <a:pt x="327880" y="437038"/>
                  </a:lnTo>
                  <a:lnTo>
                    <a:pt x="427885" y="557725"/>
                  </a:lnTo>
                  <a:lnTo>
                    <a:pt x="527889" y="672519"/>
                  </a:lnTo>
                  <a:lnTo>
                    <a:pt x="627894" y="781418"/>
                  </a:lnTo>
                  <a:lnTo>
                    <a:pt x="727899" y="884458"/>
                  </a:lnTo>
                  <a:lnTo>
                    <a:pt x="827904" y="981731"/>
                  </a:lnTo>
                  <a:lnTo>
                    <a:pt x="927909" y="1073386"/>
                  </a:lnTo>
                  <a:lnTo>
                    <a:pt x="1027914" y="1159635"/>
                  </a:lnTo>
                  <a:lnTo>
                    <a:pt x="1127919" y="1240745"/>
                  </a:lnTo>
                  <a:lnTo>
                    <a:pt x="1227923" y="1317021"/>
                  </a:lnTo>
                  <a:lnTo>
                    <a:pt x="1327928" y="1388783"/>
                  </a:lnTo>
                  <a:lnTo>
                    <a:pt x="1427933" y="1456334"/>
                  </a:lnTo>
                  <a:lnTo>
                    <a:pt x="1527938" y="1519927"/>
                  </a:lnTo>
                  <a:lnTo>
                    <a:pt x="1627943" y="1579795"/>
                  </a:lnTo>
                  <a:lnTo>
                    <a:pt x="1727948" y="1636259"/>
                  </a:lnTo>
                  <a:lnTo>
                    <a:pt x="1827953" y="1689386"/>
                  </a:lnTo>
                  <a:lnTo>
                    <a:pt x="1927957" y="1739217"/>
                  </a:lnTo>
                  <a:lnTo>
                    <a:pt x="2027962" y="1785954"/>
                  </a:lnTo>
                  <a:lnTo>
                    <a:pt x="2127967" y="1830077"/>
                  </a:lnTo>
                  <a:lnTo>
                    <a:pt x="2227972" y="1872820"/>
                  </a:lnTo>
                  <a:lnTo>
                    <a:pt x="2327977" y="1916282"/>
                  </a:lnTo>
                  <a:lnTo>
                    <a:pt x="2427982" y="1957868"/>
                  </a:lnTo>
                  <a:lnTo>
                    <a:pt x="2527987" y="1996103"/>
                  </a:lnTo>
                  <a:lnTo>
                    <a:pt x="2627991" y="2032056"/>
                  </a:lnTo>
                  <a:lnTo>
                    <a:pt x="2727996" y="2069808"/>
                  </a:lnTo>
                  <a:lnTo>
                    <a:pt x="2828001" y="2106936"/>
                  </a:lnTo>
                  <a:lnTo>
                    <a:pt x="2928006" y="2140163"/>
                  </a:lnTo>
                  <a:lnTo>
                    <a:pt x="3028011" y="2169000"/>
                  </a:lnTo>
                  <a:lnTo>
                    <a:pt x="3128016" y="2194869"/>
                  </a:lnTo>
                  <a:lnTo>
                    <a:pt x="3228021" y="2214728"/>
                  </a:lnTo>
                  <a:lnTo>
                    <a:pt x="3328025" y="2227366"/>
                  </a:lnTo>
                  <a:lnTo>
                    <a:pt x="3428030" y="2236383"/>
                  </a:lnTo>
                  <a:lnTo>
                    <a:pt x="3528035" y="2250004"/>
                  </a:lnTo>
                  <a:lnTo>
                    <a:pt x="3628040" y="2267611"/>
                  </a:lnTo>
                  <a:lnTo>
                    <a:pt x="3728045" y="2283617"/>
                  </a:lnTo>
                  <a:lnTo>
                    <a:pt x="3828050" y="2297592"/>
                  </a:lnTo>
                  <a:lnTo>
                    <a:pt x="3928055" y="2309935"/>
                  </a:lnTo>
                  <a:lnTo>
                    <a:pt x="4028059" y="2322063"/>
                  </a:lnTo>
                  <a:lnTo>
                    <a:pt x="4128064" y="2336169"/>
                  </a:lnTo>
                  <a:lnTo>
                    <a:pt x="4228069" y="2353954"/>
                  </a:lnTo>
                  <a:lnTo>
                    <a:pt x="4328074" y="2372089"/>
                  </a:lnTo>
                  <a:lnTo>
                    <a:pt x="4428079" y="2388634"/>
                  </a:lnTo>
                  <a:lnTo>
                    <a:pt x="4528084" y="2402491"/>
                  </a:lnTo>
                  <a:lnTo>
                    <a:pt x="4628089" y="2412836"/>
                  </a:lnTo>
                  <a:lnTo>
                    <a:pt x="4728094" y="2418988"/>
                  </a:lnTo>
                  <a:lnTo>
                    <a:pt x="4828098" y="2420838"/>
                  </a:lnTo>
                  <a:lnTo>
                    <a:pt x="4928103" y="2418189"/>
                  </a:lnTo>
                  <a:lnTo>
                    <a:pt x="5028108" y="2410620"/>
                  </a:lnTo>
                  <a:lnTo>
                    <a:pt x="5128113" y="2397733"/>
                  </a:lnTo>
                  <a:lnTo>
                    <a:pt x="5228118" y="2379205"/>
                  </a:lnTo>
                  <a:lnTo>
                    <a:pt x="5328123" y="2354816"/>
                  </a:lnTo>
                  <a:lnTo>
                    <a:pt x="5428128" y="2324454"/>
                  </a:lnTo>
                  <a:lnTo>
                    <a:pt x="5528132" y="2288103"/>
                  </a:lnTo>
                  <a:lnTo>
                    <a:pt x="5628137" y="2245818"/>
                  </a:lnTo>
                  <a:lnTo>
                    <a:pt x="5728142" y="2197702"/>
                  </a:lnTo>
                  <a:lnTo>
                    <a:pt x="5828147" y="2143889"/>
                  </a:lnTo>
                  <a:lnTo>
                    <a:pt x="5928152" y="2084525"/>
                  </a:lnTo>
                  <a:lnTo>
                    <a:pt x="6028157" y="2019758"/>
                  </a:lnTo>
                  <a:lnTo>
                    <a:pt x="6128162" y="1949736"/>
                  </a:lnTo>
                  <a:lnTo>
                    <a:pt x="6145984" y="1936346"/>
                  </a:lnTo>
                  <a:lnTo>
                    <a:pt x="6145984" y="3092863"/>
                  </a:lnTo>
                  <a:lnTo>
                    <a:pt x="5786256" y="3092863"/>
                  </a:lnTo>
                  <a:lnTo>
                    <a:pt x="5728142" y="3072974"/>
                  </a:lnTo>
                  <a:lnTo>
                    <a:pt x="5628137" y="3041042"/>
                  </a:lnTo>
                  <a:lnTo>
                    <a:pt x="5528132" y="3011459"/>
                  </a:lnTo>
                  <a:lnTo>
                    <a:pt x="5428128" y="2984248"/>
                  </a:lnTo>
                  <a:lnTo>
                    <a:pt x="5328123" y="2959386"/>
                  </a:lnTo>
                  <a:lnTo>
                    <a:pt x="5228118" y="2936776"/>
                  </a:lnTo>
                  <a:lnTo>
                    <a:pt x="5128113" y="2916226"/>
                  </a:lnTo>
                  <a:lnTo>
                    <a:pt x="5028108" y="2897439"/>
                  </a:lnTo>
                  <a:lnTo>
                    <a:pt x="4928103" y="2880010"/>
                  </a:lnTo>
                  <a:lnTo>
                    <a:pt x="4828098" y="2863463"/>
                  </a:lnTo>
                  <a:lnTo>
                    <a:pt x="4728094" y="2847296"/>
                  </a:lnTo>
                  <a:lnTo>
                    <a:pt x="4628089" y="2830578"/>
                  </a:lnTo>
                  <a:lnTo>
                    <a:pt x="4528084" y="2812445"/>
                  </a:lnTo>
                  <a:lnTo>
                    <a:pt x="4428079" y="2793719"/>
                  </a:lnTo>
                  <a:lnTo>
                    <a:pt x="4328074" y="2775150"/>
                  </a:lnTo>
                  <a:lnTo>
                    <a:pt x="4228069" y="2757220"/>
                  </a:lnTo>
                  <a:lnTo>
                    <a:pt x="4128064" y="2740191"/>
                  </a:lnTo>
                  <a:lnTo>
                    <a:pt x="4028059" y="2724469"/>
                  </a:lnTo>
                  <a:lnTo>
                    <a:pt x="3928055" y="2710329"/>
                  </a:lnTo>
                  <a:lnTo>
                    <a:pt x="3828050" y="2697821"/>
                  </a:lnTo>
                  <a:lnTo>
                    <a:pt x="3728045" y="2686222"/>
                  </a:lnTo>
                  <a:lnTo>
                    <a:pt x="3628040" y="2673788"/>
                  </a:lnTo>
                  <a:lnTo>
                    <a:pt x="3528035" y="2657949"/>
                  </a:lnTo>
                  <a:lnTo>
                    <a:pt x="3428030" y="2640007"/>
                  </a:lnTo>
                  <a:lnTo>
                    <a:pt x="3328025" y="2624988"/>
                  </a:lnTo>
                  <a:lnTo>
                    <a:pt x="3228021" y="2611742"/>
                  </a:lnTo>
                  <a:lnTo>
                    <a:pt x="3128016" y="2594421"/>
                  </a:lnTo>
                  <a:lnTo>
                    <a:pt x="3028011" y="2565671"/>
                  </a:lnTo>
                  <a:lnTo>
                    <a:pt x="2928006" y="2529476"/>
                  </a:lnTo>
                  <a:lnTo>
                    <a:pt x="2828001" y="2491131"/>
                  </a:lnTo>
                  <a:lnTo>
                    <a:pt x="2727996" y="2453467"/>
                  </a:lnTo>
                  <a:lnTo>
                    <a:pt x="2627991" y="2416529"/>
                  </a:lnTo>
                  <a:lnTo>
                    <a:pt x="2527987" y="2378105"/>
                  </a:lnTo>
                  <a:lnTo>
                    <a:pt x="2427982" y="2337388"/>
                  </a:lnTo>
                  <a:lnTo>
                    <a:pt x="2327977" y="2296942"/>
                  </a:lnTo>
                  <a:lnTo>
                    <a:pt x="2227972" y="2257098"/>
                  </a:lnTo>
                  <a:lnTo>
                    <a:pt x="2127967" y="2216585"/>
                  </a:lnTo>
                  <a:lnTo>
                    <a:pt x="2027962" y="2175540"/>
                  </a:lnTo>
                  <a:lnTo>
                    <a:pt x="1927957" y="2133990"/>
                  </a:lnTo>
                  <a:lnTo>
                    <a:pt x="1827953" y="2091541"/>
                  </a:lnTo>
                  <a:lnTo>
                    <a:pt x="1727948" y="2047519"/>
                  </a:lnTo>
                  <a:lnTo>
                    <a:pt x="1627943" y="2001090"/>
                  </a:lnTo>
                  <a:lnTo>
                    <a:pt x="1527938" y="1951562"/>
                  </a:lnTo>
                  <a:lnTo>
                    <a:pt x="1427933" y="1899932"/>
                  </a:lnTo>
                  <a:lnTo>
                    <a:pt x="1327928" y="1846754"/>
                  </a:lnTo>
                  <a:lnTo>
                    <a:pt x="1227923" y="1792318"/>
                  </a:lnTo>
                  <a:lnTo>
                    <a:pt x="1127919" y="1736962"/>
                  </a:lnTo>
                  <a:lnTo>
                    <a:pt x="1027914" y="1681041"/>
                  </a:lnTo>
                  <a:lnTo>
                    <a:pt x="927909" y="1624895"/>
                  </a:lnTo>
                  <a:lnTo>
                    <a:pt x="827904" y="1568825"/>
                  </a:lnTo>
                  <a:lnTo>
                    <a:pt x="727899" y="1513080"/>
                  </a:lnTo>
                  <a:lnTo>
                    <a:pt x="627894" y="1457844"/>
                  </a:lnTo>
                  <a:lnTo>
                    <a:pt x="527889" y="1403242"/>
                  </a:lnTo>
                  <a:lnTo>
                    <a:pt x="427885" y="1349348"/>
                  </a:lnTo>
                  <a:lnTo>
                    <a:pt x="327880" y="1296193"/>
                  </a:lnTo>
                  <a:lnTo>
                    <a:pt x="227875" y="1243779"/>
                  </a:lnTo>
                  <a:lnTo>
                    <a:pt x="127870" y="1192085"/>
                  </a:lnTo>
                  <a:lnTo>
                    <a:pt x="27865" y="1141083"/>
                  </a:lnTo>
                  <a:lnTo>
                    <a:pt x="0" y="112705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301412"/>
              <a:ext cx="6145984" cy="2420838"/>
            </a:xfrm>
            <a:custGeom>
              <a:avLst/>
              <a:pathLst>
                <a:path w="6145984" h="2420838">
                  <a:moveTo>
                    <a:pt x="0" y="0"/>
                  </a:moveTo>
                  <a:lnTo>
                    <a:pt x="27865" y="40055"/>
                  </a:lnTo>
                  <a:lnTo>
                    <a:pt x="127870" y="178143"/>
                  </a:lnTo>
                  <a:lnTo>
                    <a:pt x="227875" y="310493"/>
                  </a:lnTo>
                  <a:lnTo>
                    <a:pt x="327880" y="437038"/>
                  </a:lnTo>
                  <a:lnTo>
                    <a:pt x="427885" y="557725"/>
                  </a:lnTo>
                  <a:lnTo>
                    <a:pt x="527889" y="672519"/>
                  </a:lnTo>
                  <a:lnTo>
                    <a:pt x="627894" y="781418"/>
                  </a:lnTo>
                  <a:lnTo>
                    <a:pt x="727899" y="884458"/>
                  </a:lnTo>
                  <a:lnTo>
                    <a:pt x="827904" y="981731"/>
                  </a:lnTo>
                  <a:lnTo>
                    <a:pt x="927909" y="1073386"/>
                  </a:lnTo>
                  <a:lnTo>
                    <a:pt x="1027914" y="1159635"/>
                  </a:lnTo>
                  <a:lnTo>
                    <a:pt x="1127919" y="1240745"/>
                  </a:lnTo>
                  <a:lnTo>
                    <a:pt x="1227923" y="1317021"/>
                  </a:lnTo>
                  <a:lnTo>
                    <a:pt x="1327928" y="1388783"/>
                  </a:lnTo>
                  <a:lnTo>
                    <a:pt x="1427933" y="1456334"/>
                  </a:lnTo>
                  <a:lnTo>
                    <a:pt x="1527938" y="1519927"/>
                  </a:lnTo>
                  <a:lnTo>
                    <a:pt x="1627943" y="1579795"/>
                  </a:lnTo>
                  <a:lnTo>
                    <a:pt x="1727948" y="1636259"/>
                  </a:lnTo>
                  <a:lnTo>
                    <a:pt x="1827953" y="1689386"/>
                  </a:lnTo>
                  <a:lnTo>
                    <a:pt x="1927957" y="1739217"/>
                  </a:lnTo>
                  <a:lnTo>
                    <a:pt x="2027962" y="1785954"/>
                  </a:lnTo>
                  <a:lnTo>
                    <a:pt x="2127967" y="1830077"/>
                  </a:lnTo>
                  <a:lnTo>
                    <a:pt x="2227972" y="1872820"/>
                  </a:lnTo>
                  <a:lnTo>
                    <a:pt x="2327977" y="1916282"/>
                  </a:lnTo>
                  <a:lnTo>
                    <a:pt x="2427982" y="1957868"/>
                  </a:lnTo>
                  <a:lnTo>
                    <a:pt x="2527987" y="1996103"/>
                  </a:lnTo>
                  <a:lnTo>
                    <a:pt x="2627991" y="2032056"/>
                  </a:lnTo>
                  <a:lnTo>
                    <a:pt x="2727996" y="2069808"/>
                  </a:lnTo>
                  <a:lnTo>
                    <a:pt x="2828001" y="2106936"/>
                  </a:lnTo>
                  <a:lnTo>
                    <a:pt x="2928006" y="2140163"/>
                  </a:lnTo>
                  <a:lnTo>
                    <a:pt x="3028011" y="2169000"/>
                  </a:lnTo>
                  <a:lnTo>
                    <a:pt x="3128016" y="2194869"/>
                  </a:lnTo>
                  <a:lnTo>
                    <a:pt x="3228021" y="2214728"/>
                  </a:lnTo>
                  <a:lnTo>
                    <a:pt x="3328025" y="2227366"/>
                  </a:lnTo>
                  <a:lnTo>
                    <a:pt x="3428030" y="2236383"/>
                  </a:lnTo>
                  <a:lnTo>
                    <a:pt x="3528035" y="2250004"/>
                  </a:lnTo>
                  <a:lnTo>
                    <a:pt x="3628040" y="2267611"/>
                  </a:lnTo>
                  <a:lnTo>
                    <a:pt x="3728045" y="2283617"/>
                  </a:lnTo>
                  <a:lnTo>
                    <a:pt x="3828050" y="2297592"/>
                  </a:lnTo>
                  <a:lnTo>
                    <a:pt x="3928055" y="2309935"/>
                  </a:lnTo>
                  <a:lnTo>
                    <a:pt x="4028059" y="2322063"/>
                  </a:lnTo>
                  <a:lnTo>
                    <a:pt x="4128064" y="2336169"/>
                  </a:lnTo>
                  <a:lnTo>
                    <a:pt x="4228069" y="2353954"/>
                  </a:lnTo>
                  <a:lnTo>
                    <a:pt x="4328074" y="2372089"/>
                  </a:lnTo>
                  <a:lnTo>
                    <a:pt x="4428079" y="2388634"/>
                  </a:lnTo>
                  <a:lnTo>
                    <a:pt x="4528084" y="2402491"/>
                  </a:lnTo>
                  <a:lnTo>
                    <a:pt x="4628089" y="2412836"/>
                  </a:lnTo>
                  <a:lnTo>
                    <a:pt x="4728094" y="2418988"/>
                  </a:lnTo>
                  <a:lnTo>
                    <a:pt x="4828098" y="2420838"/>
                  </a:lnTo>
                  <a:lnTo>
                    <a:pt x="4928103" y="2418189"/>
                  </a:lnTo>
                  <a:lnTo>
                    <a:pt x="5028108" y="2410620"/>
                  </a:lnTo>
                  <a:lnTo>
                    <a:pt x="5128113" y="2397733"/>
                  </a:lnTo>
                  <a:lnTo>
                    <a:pt x="5228118" y="2379205"/>
                  </a:lnTo>
                  <a:lnTo>
                    <a:pt x="5328123" y="2354816"/>
                  </a:lnTo>
                  <a:lnTo>
                    <a:pt x="5428128" y="2324454"/>
                  </a:lnTo>
                  <a:lnTo>
                    <a:pt x="5528132" y="2288103"/>
                  </a:lnTo>
                  <a:lnTo>
                    <a:pt x="5628137" y="2245818"/>
                  </a:lnTo>
                  <a:lnTo>
                    <a:pt x="5728142" y="2197702"/>
                  </a:lnTo>
                  <a:lnTo>
                    <a:pt x="5828147" y="2143889"/>
                  </a:lnTo>
                  <a:lnTo>
                    <a:pt x="5928152" y="2084525"/>
                  </a:lnTo>
                  <a:lnTo>
                    <a:pt x="6028157" y="2019758"/>
                  </a:lnTo>
                  <a:lnTo>
                    <a:pt x="6128162" y="1949736"/>
                  </a:lnTo>
                  <a:lnTo>
                    <a:pt x="6145984" y="19363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428465"/>
              <a:ext cx="5786256" cy="1965809"/>
            </a:xfrm>
            <a:custGeom>
              <a:avLst/>
              <a:pathLst>
                <a:path w="5786256" h="1965809">
                  <a:moveTo>
                    <a:pt x="5786256" y="1965809"/>
                  </a:moveTo>
                  <a:lnTo>
                    <a:pt x="5728142" y="1945920"/>
                  </a:lnTo>
                  <a:lnTo>
                    <a:pt x="5628137" y="1913989"/>
                  </a:lnTo>
                  <a:lnTo>
                    <a:pt x="5528132" y="1884405"/>
                  </a:lnTo>
                  <a:lnTo>
                    <a:pt x="5428128" y="1857195"/>
                  </a:lnTo>
                  <a:lnTo>
                    <a:pt x="5328123" y="1832332"/>
                  </a:lnTo>
                  <a:lnTo>
                    <a:pt x="5228118" y="1809722"/>
                  </a:lnTo>
                  <a:lnTo>
                    <a:pt x="5128113" y="1789173"/>
                  </a:lnTo>
                  <a:lnTo>
                    <a:pt x="5028108" y="1770385"/>
                  </a:lnTo>
                  <a:lnTo>
                    <a:pt x="4928103" y="1752956"/>
                  </a:lnTo>
                  <a:lnTo>
                    <a:pt x="4828098" y="1736409"/>
                  </a:lnTo>
                  <a:lnTo>
                    <a:pt x="4728094" y="1720243"/>
                  </a:lnTo>
                  <a:lnTo>
                    <a:pt x="4628089" y="1703524"/>
                  </a:lnTo>
                  <a:lnTo>
                    <a:pt x="4528084" y="1685392"/>
                  </a:lnTo>
                  <a:lnTo>
                    <a:pt x="4428079" y="1666665"/>
                  </a:lnTo>
                  <a:lnTo>
                    <a:pt x="4328074" y="1648097"/>
                  </a:lnTo>
                  <a:lnTo>
                    <a:pt x="4228069" y="1630166"/>
                  </a:lnTo>
                  <a:lnTo>
                    <a:pt x="4128064" y="1613137"/>
                  </a:lnTo>
                  <a:lnTo>
                    <a:pt x="4028059" y="1597415"/>
                  </a:lnTo>
                  <a:lnTo>
                    <a:pt x="3928055" y="1583275"/>
                  </a:lnTo>
                  <a:lnTo>
                    <a:pt x="3828050" y="1570768"/>
                  </a:lnTo>
                  <a:lnTo>
                    <a:pt x="3728045" y="1559168"/>
                  </a:lnTo>
                  <a:lnTo>
                    <a:pt x="3628040" y="1546734"/>
                  </a:lnTo>
                  <a:lnTo>
                    <a:pt x="3528035" y="1530895"/>
                  </a:lnTo>
                  <a:lnTo>
                    <a:pt x="3428030" y="1512954"/>
                  </a:lnTo>
                  <a:lnTo>
                    <a:pt x="3328025" y="1497934"/>
                  </a:lnTo>
                  <a:lnTo>
                    <a:pt x="3228021" y="1484689"/>
                  </a:lnTo>
                  <a:lnTo>
                    <a:pt x="3128016" y="1467368"/>
                  </a:lnTo>
                  <a:lnTo>
                    <a:pt x="3028011" y="1438618"/>
                  </a:lnTo>
                  <a:lnTo>
                    <a:pt x="2928006" y="1402423"/>
                  </a:lnTo>
                  <a:lnTo>
                    <a:pt x="2828001" y="1364078"/>
                  </a:lnTo>
                  <a:lnTo>
                    <a:pt x="2727996" y="1326414"/>
                  </a:lnTo>
                  <a:lnTo>
                    <a:pt x="2627991" y="1289476"/>
                  </a:lnTo>
                  <a:lnTo>
                    <a:pt x="2527987" y="1251052"/>
                  </a:lnTo>
                  <a:lnTo>
                    <a:pt x="2427982" y="1210335"/>
                  </a:lnTo>
                  <a:lnTo>
                    <a:pt x="2327977" y="1169889"/>
                  </a:lnTo>
                  <a:lnTo>
                    <a:pt x="2227972" y="1130044"/>
                  </a:lnTo>
                  <a:lnTo>
                    <a:pt x="2127967" y="1089531"/>
                  </a:lnTo>
                  <a:lnTo>
                    <a:pt x="2027962" y="1048487"/>
                  </a:lnTo>
                  <a:lnTo>
                    <a:pt x="1927957" y="1006937"/>
                  </a:lnTo>
                  <a:lnTo>
                    <a:pt x="1827953" y="964487"/>
                  </a:lnTo>
                  <a:lnTo>
                    <a:pt x="1727948" y="920466"/>
                  </a:lnTo>
                  <a:lnTo>
                    <a:pt x="1627943" y="874037"/>
                  </a:lnTo>
                  <a:lnTo>
                    <a:pt x="1527938" y="824509"/>
                  </a:lnTo>
                  <a:lnTo>
                    <a:pt x="1427933" y="772879"/>
                  </a:lnTo>
                  <a:lnTo>
                    <a:pt x="1327928" y="719701"/>
                  </a:lnTo>
                  <a:lnTo>
                    <a:pt x="1227923" y="665265"/>
                  </a:lnTo>
                  <a:lnTo>
                    <a:pt x="1127919" y="609909"/>
                  </a:lnTo>
                  <a:lnTo>
                    <a:pt x="1027914" y="553988"/>
                  </a:lnTo>
                  <a:lnTo>
                    <a:pt x="927909" y="497841"/>
                  </a:lnTo>
                  <a:lnTo>
                    <a:pt x="827904" y="441772"/>
                  </a:lnTo>
                  <a:lnTo>
                    <a:pt x="727899" y="386026"/>
                  </a:lnTo>
                  <a:lnTo>
                    <a:pt x="627894" y="330790"/>
                  </a:lnTo>
                  <a:lnTo>
                    <a:pt x="527889" y="276189"/>
                  </a:lnTo>
                  <a:lnTo>
                    <a:pt x="427885" y="222295"/>
                  </a:lnTo>
                  <a:lnTo>
                    <a:pt x="327880" y="169140"/>
                  </a:lnTo>
                  <a:lnTo>
                    <a:pt x="227875" y="116725"/>
                  </a:lnTo>
                  <a:lnTo>
                    <a:pt x="127870" y="65032"/>
                  </a:lnTo>
                  <a:lnTo>
                    <a:pt x="27865" y="1402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2864938"/>
              <a:ext cx="6145984" cy="2094463"/>
            </a:xfrm>
            <a:custGeom>
              <a:avLst/>
              <a:pathLst>
                <a:path w="6145984" h="2094463">
                  <a:moveTo>
                    <a:pt x="0" y="0"/>
                  </a:moveTo>
                  <a:lnTo>
                    <a:pt x="27865" y="27042"/>
                  </a:lnTo>
                  <a:lnTo>
                    <a:pt x="127870" y="121588"/>
                  </a:lnTo>
                  <a:lnTo>
                    <a:pt x="227875" y="213609"/>
                  </a:lnTo>
                  <a:lnTo>
                    <a:pt x="327880" y="303089"/>
                  </a:lnTo>
                  <a:lnTo>
                    <a:pt x="427885" y="390010"/>
                  </a:lnTo>
                  <a:lnTo>
                    <a:pt x="527889" y="474354"/>
                  </a:lnTo>
                  <a:lnTo>
                    <a:pt x="627894" y="556104"/>
                  </a:lnTo>
                  <a:lnTo>
                    <a:pt x="727899" y="635242"/>
                  </a:lnTo>
                  <a:lnTo>
                    <a:pt x="827904" y="711751"/>
                  </a:lnTo>
                  <a:lnTo>
                    <a:pt x="927909" y="785614"/>
                  </a:lnTo>
                  <a:lnTo>
                    <a:pt x="1027914" y="856811"/>
                  </a:lnTo>
                  <a:lnTo>
                    <a:pt x="1127919" y="925327"/>
                  </a:lnTo>
                  <a:lnTo>
                    <a:pt x="1227923" y="991143"/>
                  </a:lnTo>
                  <a:lnTo>
                    <a:pt x="1327928" y="1054242"/>
                  </a:lnTo>
                  <a:lnTo>
                    <a:pt x="1427933" y="1114606"/>
                  </a:lnTo>
                  <a:lnTo>
                    <a:pt x="1527938" y="1172218"/>
                  </a:lnTo>
                  <a:lnTo>
                    <a:pt x="1627943" y="1226916"/>
                  </a:lnTo>
                  <a:lnTo>
                    <a:pt x="1727948" y="1278362"/>
                  </a:lnTo>
                  <a:lnTo>
                    <a:pt x="1827953" y="1326937"/>
                  </a:lnTo>
                  <a:lnTo>
                    <a:pt x="1927957" y="1373077"/>
                  </a:lnTo>
                  <a:lnTo>
                    <a:pt x="2027962" y="1417220"/>
                  </a:lnTo>
                  <a:lnTo>
                    <a:pt x="2127967" y="1459804"/>
                  </a:lnTo>
                  <a:lnTo>
                    <a:pt x="2227972" y="1501432"/>
                  </a:lnTo>
                  <a:lnTo>
                    <a:pt x="2327977" y="1543085"/>
                  </a:lnTo>
                  <a:lnTo>
                    <a:pt x="2427982" y="1584101"/>
                  </a:lnTo>
                  <a:lnTo>
                    <a:pt x="2527987" y="1623578"/>
                  </a:lnTo>
                  <a:lnTo>
                    <a:pt x="2627991" y="1660766"/>
                  </a:lnTo>
                  <a:lnTo>
                    <a:pt x="2727996" y="1698111"/>
                  </a:lnTo>
                  <a:lnTo>
                    <a:pt x="2828001" y="1735507"/>
                  </a:lnTo>
                  <a:lnTo>
                    <a:pt x="2928006" y="1771293"/>
                  </a:lnTo>
                  <a:lnTo>
                    <a:pt x="3028011" y="1803809"/>
                  </a:lnTo>
                  <a:lnTo>
                    <a:pt x="3128016" y="1831118"/>
                  </a:lnTo>
                  <a:lnTo>
                    <a:pt x="3228021" y="1849709"/>
                  </a:lnTo>
                  <a:lnTo>
                    <a:pt x="3328025" y="1862650"/>
                  </a:lnTo>
                  <a:lnTo>
                    <a:pt x="3428030" y="1874668"/>
                  </a:lnTo>
                  <a:lnTo>
                    <a:pt x="3528035" y="1890450"/>
                  </a:lnTo>
                  <a:lnTo>
                    <a:pt x="3628040" y="1907173"/>
                  </a:lnTo>
                  <a:lnTo>
                    <a:pt x="3728045" y="1921393"/>
                  </a:lnTo>
                  <a:lnTo>
                    <a:pt x="3828050" y="1934180"/>
                  </a:lnTo>
                  <a:lnTo>
                    <a:pt x="3928055" y="1946605"/>
                  </a:lnTo>
                  <a:lnTo>
                    <a:pt x="4028059" y="1959739"/>
                  </a:lnTo>
                  <a:lnTo>
                    <a:pt x="4128064" y="1974653"/>
                  </a:lnTo>
                  <a:lnTo>
                    <a:pt x="4228069" y="1992060"/>
                  </a:lnTo>
                  <a:lnTo>
                    <a:pt x="4328074" y="2010093"/>
                  </a:lnTo>
                  <a:lnTo>
                    <a:pt x="4428079" y="2027649"/>
                  </a:lnTo>
                  <a:lnTo>
                    <a:pt x="4528084" y="2043941"/>
                  </a:lnTo>
                  <a:lnTo>
                    <a:pt x="4628089" y="2058180"/>
                  </a:lnTo>
                  <a:lnTo>
                    <a:pt x="4728094" y="2069615"/>
                  </a:lnTo>
                  <a:lnTo>
                    <a:pt x="4828098" y="2078623"/>
                  </a:lnTo>
                  <a:lnTo>
                    <a:pt x="4928103" y="2085573"/>
                  </a:lnTo>
                  <a:lnTo>
                    <a:pt x="5028108" y="2090503"/>
                  </a:lnTo>
                  <a:lnTo>
                    <a:pt x="5128113" y="2093453"/>
                  </a:lnTo>
                  <a:lnTo>
                    <a:pt x="5228118" y="2094463"/>
                  </a:lnTo>
                  <a:lnTo>
                    <a:pt x="5328123" y="2093574"/>
                  </a:lnTo>
                  <a:lnTo>
                    <a:pt x="5428128" y="2090824"/>
                  </a:lnTo>
                  <a:lnTo>
                    <a:pt x="5528132" y="2086254"/>
                  </a:lnTo>
                  <a:lnTo>
                    <a:pt x="5628137" y="2079903"/>
                  </a:lnTo>
                  <a:lnTo>
                    <a:pt x="5728142" y="2071811"/>
                  </a:lnTo>
                  <a:lnTo>
                    <a:pt x="5828147" y="2062018"/>
                  </a:lnTo>
                  <a:lnTo>
                    <a:pt x="5928152" y="2050563"/>
                  </a:lnTo>
                  <a:lnTo>
                    <a:pt x="6028157" y="2037487"/>
                  </a:lnTo>
                  <a:lnTo>
                    <a:pt x="6128162" y="2022829"/>
                  </a:lnTo>
                  <a:lnTo>
                    <a:pt x="6145984" y="201994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775782"/>
              <a:ext cx="6145984" cy="1496668"/>
            </a:xfrm>
            <a:custGeom>
              <a:avLst/>
              <a:pathLst>
                <a:path w="6145984" h="1496668">
                  <a:moveTo>
                    <a:pt x="0" y="0"/>
                  </a:moveTo>
                  <a:lnTo>
                    <a:pt x="27865" y="14663"/>
                  </a:lnTo>
                  <a:lnTo>
                    <a:pt x="127870" y="65198"/>
                  </a:lnTo>
                  <a:lnTo>
                    <a:pt x="227875" y="113642"/>
                  </a:lnTo>
                  <a:lnTo>
                    <a:pt x="327880" y="159998"/>
                  </a:lnTo>
                  <a:lnTo>
                    <a:pt x="427885" y="204280"/>
                  </a:lnTo>
                  <a:lnTo>
                    <a:pt x="527889" y="246519"/>
                  </a:lnTo>
                  <a:lnTo>
                    <a:pt x="627894" y="286771"/>
                  </a:lnTo>
                  <a:lnTo>
                    <a:pt x="727899" y="325130"/>
                  </a:lnTo>
                  <a:lnTo>
                    <a:pt x="827904" y="361735"/>
                  </a:lnTo>
                  <a:lnTo>
                    <a:pt x="927909" y="396774"/>
                  </a:lnTo>
                  <a:lnTo>
                    <a:pt x="1027914" y="430492"/>
                  </a:lnTo>
                  <a:lnTo>
                    <a:pt x="1127919" y="463179"/>
                  </a:lnTo>
                  <a:lnTo>
                    <a:pt x="1227923" y="495160"/>
                  </a:lnTo>
                  <a:lnTo>
                    <a:pt x="1327928" y="526770"/>
                  </a:lnTo>
                  <a:lnTo>
                    <a:pt x="1427933" y="558333"/>
                  </a:lnTo>
                  <a:lnTo>
                    <a:pt x="1527938" y="590127"/>
                  </a:lnTo>
                  <a:lnTo>
                    <a:pt x="1627943" y="622458"/>
                  </a:lnTo>
                  <a:lnTo>
                    <a:pt x="1727948" y="655360"/>
                  </a:lnTo>
                  <a:lnTo>
                    <a:pt x="1827953" y="687957"/>
                  </a:lnTo>
                  <a:lnTo>
                    <a:pt x="1927957" y="719313"/>
                  </a:lnTo>
                  <a:lnTo>
                    <a:pt x="2027962" y="748630"/>
                  </a:lnTo>
                  <a:lnTo>
                    <a:pt x="2127967" y="775352"/>
                  </a:lnTo>
                  <a:lnTo>
                    <a:pt x="2227972" y="799214"/>
                  </a:lnTo>
                  <a:lnTo>
                    <a:pt x="2327977" y="820004"/>
                  </a:lnTo>
                  <a:lnTo>
                    <a:pt x="2427982" y="837208"/>
                  </a:lnTo>
                  <a:lnTo>
                    <a:pt x="2527987" y="851812"/>
                  </a:lnTo>
                  <a:lnTo>
                    <a:pt x="2627991" y="866754"/>
                  </a:lnTo>
                  <a:lnTo>
                    <a:pt x="2727996" y="882039"/>
                  </a:lnTo>
                  <a:lnTo>
                    <a:pt x="2828001" y="895039"/>
                  </a:lnTo>
                  <a:lnTo>
                    <a:pt x="2928006" y="904713"/>
                  </a:lnTo>
                  <a:lnTo>
                    <a:pt x="3028011" y="912431"/>
                  </a:lnTo>
                  <a:lnTo>
                    <a:pt x="3128016" y="921223"/>
                  </a:lnTo>
                  <a:lnTo>
                    <a:pt x="3228021" y="929222"/>
                  </a:lnTo>
                  <a:lnTo>
                    <a:pt x="3328025" y="933477"/>
                  </a:lnTo>
                  <a:lnTo>
                    <a:pt x="3428030" y="934843"/>
                  </a:lnTo>
                  <a:lnTo>
                    <a:pt x="3528035" y="938192"/>
                  </a:lnTo>
                  <a:lnTo>
                    <a:pt x="3628040" y="944359"/>
                  </a:lnTo>
                  <a:lnTo>
                    <a:pt x="3728045" y="950166"/>
                  </a:lnTo>
                  <a:lnTo>
                    <a:pt x="3828050" y="954712"/>
                  </a:lnTo>
                  <a:lnTo>
                    <a:pt x="3928055" y="957814"/>
                  </a:lnTo>
                  <a:lnTo>
                    <a:pt x="4028059" y="960170"/>
                  </a:lnTo>
                  <a:lnTo>
                    <a:pt x="4128064" y="963146"/>
                  </a:lnTo>
                  <a:lnTo>
                    <a:pt x="4228069" y="967891"/>
                  </a:lnTo>
                  <a:lnTo>
                    <a:pt x="4328074" y="972506"/>
                  </a:lnTo>
                  <a:lnTo>
                    <a:pt x="4428079" y="975554"/>
                  </a:lnTo>
                  <a:lnTo>
                    <a:pt x="4528084" y="976124"/>
                  </a:lnTo>
                  <a:lnTo>
                    <a:pt x="4628089" y="973538"/>
                  </a:lnTo>
                  <a:lnTo>
                    <a:pt x="4728094" y="967247"/>
                  </a:lnTo>
                  <a:lnTo>
                    <a:pt x="4828098" y="957188"/>
                  </a:lnTo>
                  <a:lnTo>
                    <a:pt x="4928103" y="943191"/>
                  </a:lnTo>
                  <a:lnTo>
                    <a:pt x="5028108" y="924886"/>
                  </a:lnTo>
                  <a:lnTo>
                    <a:pt x="5128113" y="901924"/>
                  </a:lnTo>
                  <a:lnTo>
                    <a:pt x="5228118" y="874018"/>
                  </a:lnTo>
                  <a:lnTo>
                    <a:pt x="5328123" y="840974"/>
                  </a:lnTo>
                  <a:lnTo>
                    <a:pt x="5428128" y="802689"/>
                  </a:lnTo>
                  <a:lnTo>
                    <a:pt x="5528132" y="759142"/>
                  </a:lnTo>
                  <a:lnTo>
                    <a:pt x="5628137" y="710375"/>
                  </a:lnTo>
                  <a:lnTo>
                    <a:pt x="5728142" y="656473"/>
                  </a:lnTo>
                  <a:lnTo>
                    <a:pt x="5828147" y="597544"/>
                  </a:lnTo>
                  <a:lnTo>
                    <a:pt x="5928152" y="533707"/>
                  </a:lnTo>
                  <a:lnTo>
                    <a:pt x="6028157" y="465087"/>
                  </a:lnTo>
                  <a:lnTo>
                    <a:pt x="6128162" y="391806"/>
                  </a:lnTo>
                  <a:lnTo>
                    <a:pt x="6145984" y="377936"/>
                  </a:lnTo>
                  <a:lnTo>
                    <a:pt x="6145984" y="1496668"/>
                  </a:lnTo>
                  <a:lnTo>
                    <a:pt x="6128162" y="1492381"/>
                  </a:lnTo>
                  <a:lnTo>
                    <a:pt x="6028157" y="1469952"/>
                  </a:lnTo>
                  <a:lnTo>
                    <a:pt x="5928152" y="1449210"/>
                  </a:lnTo>
                  <a:lnTo>
                    <a:pt x="5828147" y="1430220"/>
                  </a:lnTo>
                  <a:lnTo>
                    <a:pt x="5728142" y="1413049"/>
                  </a:lnTo>
                  <a:lnTo>
                    <a:pt x="5628137" y="1397759"/>
                  </a:lnTo>
                  <a:lnTo>
                    <a:pt x="5528132" y="1384403"/>
                  </a:lnTo>
                  <a:lnTo>
                    <a:pt x="5428128" y="1373008"/>
                  </a:lnTo>
                  <a:lnTo>
                    <a:pt x="5328123" y="1363558"/>
                  </a:lnTo>
                  <a:lnTo>
                    <a:pt x="5228118" y="1355977"/>
                  </a:lnTo>
                  <a:lnTo>
                    <a:pt x="5128113" y="1350104"/>
                  </a:lnTo>
                  <a:lnTo>
                    <a:pt x="5028108" y="1345688"/>
                  </a:lnTo>
                  <a:lnTo>
                    <a:pt x="4928103" y="1342385"/>
                  </a:lnTo>
                  <a:lnTo>
                    <a:pt x="4828098" y="1339789"/>
                  </a:lnTo>
                  <a:lnTo>
                    <a:pt x="4728094" y="1337473"/>
                  </a:lnTo>
                  <a:lnTo>
                    <a:pt x="4628089" y="1334630"/>
                  </a:lnTo>
                  <a:lnTo>
                    <a:pt x="4528084" y="1330484"/>
                  </a:lnTo>
                  <a:lnTo>
                    <a:pt x="4428079" y="1325705"/>
                  </a:lnTo>
                  <a:lnTo>
                    <a:pt x="4328074" y="1320907"/>
                  </a:lnTo>
                  <a:lnTo>
                    <a:pt x="4228069" y="1316469"/>
                  </a:lnTo>
                  <a:lnTo>
                    <a:pt x="4128064" y="1312378"/>
                  </a:lnTo>
                  <a:lnTo>
                    <a:pt x="4028059" y="1308006"/>
                  </a:lnTo>
                  <a:lnTo>
                    <a:pt x="3928055" y="1303911"/>
                  </a:lnTo>
                  <a:lnTo>
                    <a:pt x="3828050" y="1300666"/>
                  </a:lnTo>
                  <a:lnTo>
                    <a:pt x="3728045" y="1298173"/>
                  </a:lnTo>
                  <a:lnTo>
                    <a:pt x="3628040" y="1295454"/>
                  </a:lnTo>
                  <a:lnTo>
                    <a:pt x="3528035" y="1290815"/>
                  </a:lnTo>
                  <a:lnTo>
                    <a:pt x="3428030" y="1283732"/>
                  </a:lnTo>
                  <a:lnTo>
                    <a:pt x="3328025" y="1277177"/>
                  </a:lnTo>
                  <a:lnTo>
                    <a:pt x="3228021" y="1272397"/>
                  </a:lnTo>
                  <a:lnTo>
                    <a:pt x="3128016" y="1266592"/>
                  </a:lnTo>
                  <a:lnTo>
                    <a:pt x="3028011" y="1255309"/>
                  </a:lnTo>
                  <a:lnTo>
                    <a:pt x="2928006" y="1241232"/>
                  </a:lnTo>
                  <a:lnTo>
                    <a:pt x="2828001" y="1227133"/>
                  </a:lnTo>
                  <a:lnTo>
                    <a:pt x="2727996" y="1213670"/>
                  </a:lnTo>
                  <a:lnTo>
                    <a:pt x="2627991" y="1199089"/>
                  </a:lnTo>
                  <a:lnTo>
                    <a:pt x="2527987" y="1182011"/>
                  </a:lnTo>
                  <a:lnTo>
                    <a:pt x="2427982" y="1165262"/>
                  </a:lnTo>
                  <a:lnTo>
                    <a:pt x="2327977" y="1149043"/>
                  </a:lnTo>
                  <a:lnTo>
                    <a:pt x="2227972" y="1131380"/>
                  </a:lnTo>
                  <a:lnTo>
                    <a:pt x="2127967" y="1109446"/>
                  </a:lnTo>
                  <a:lnTo>
                    <a:pt x="2027962" y="1085385"/>
                  </a:lnTo>
                  <a:lnTo>
                    <a:pt x="1927957" y="1060551"/>
                  </a:lnTo>
                  <a:lnTo>
                    <a:pt x="1827953" y="1035576"/>
                  </a:lnTo>
                  <a:lnTo>
                    <a:pt x="1727948" y="1010849"/>
                  </a:lnTo>
                  <a:lnTo>
                    <a:pt x="1627943" y="986621"/>
                  </a:lnTo>
                  <a:lnTo>
                    <a:pt x="1527938" y="963228"/>
                  </a:lnTo>
                  <a:lnTo>
                    <a:pt x="1427933" y="941775"/>
                  </a:lnTo>
                  <a:lnTo>
                    <a:pt x="1327928" y="922636"/>
                  </a:lnTo>
                  <a:lnTo>
                    <a:pt x="1227923" y="906002"/>
                  </a:lnTo>
                  <a:lnTo>
                    <a:pt x="1127919" y="892104"/>
                  </a:lnTo>
                  <a:lnTo>
                    <a:pt x="1027914" y="881190"/>
                  </a:lnTo>
                  <a:lnTo>
                    <a:pt x="927909" y="873493"/>
                  </a:lnTo>
                  <a:lnTo>
                    <a:pt x="827904" y="869213"/>
                  </a:lnTo>
                  <a:lnTo>
                    <a:pt x="727899" y="868505"/>
                  </a:lnTo>
                  <a:lnTo>
                    <a:pt x="627894" y="871467"/>
                  </a:lnTo>
                  <a:lnTo>
                    <a:pt x="527889" y="878148"/>
                  </a:lnTo>
                  <a:lnTo>
                    <a:pt x="427885" y="888551"/>
                  </a:lnTo>
                  <a:lnTo>
                    <a:pt x="327880" y="902643"/>
                  </a:lnTo>
                  <a:lnTo>
                    <a:pt x="227875" y="920365"/>
                  </a:lnTo>
                  <a:lnTo>
                    <a:pt x="127870" y="941639"/>
                  </a:lnTo>
                  <a:lnTo>
                    <a:pt x="27865" y="966380"/>
                  </a:lnTo>
                  <a:lnTo>
                    <a:pt x="0" y="974213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775782"/>
              <a:ext cx="6145984" cy="976124"/>
            </a:xfrm>
            <a:custGeom>
              <a:avLst/>
              <a:pathLst>
                <a:path w="6145984" h="976124">
                  <a:moveTo>
                    <a:pt x="0" y="0"/>
                  </a:moveTo>
                  <a:lnTo>
                    <a:pt x="27865" y="14663"/>
                  </a:lnTo>
                  <a:lnTo>
                    <a:pt x="127870" y="65198"/>
                  </a:lnTo>
                  <a:lnTo>
                    <a:pt x="227875" y="113642"/>
                  </a:lnTo>
                  <a:lnTo>
                    <a:pt x="327880" y="159998"/>
                  </a:lnTo>
                  <a:lnTo>
                    <a:pt x="427885" y="204280"/>
                  </a:lnTo>
                  <a:lnTo>
                    <a:pt x="527889" y="246519"/>
                  </a:lnTo>
                  <a:lnTo>
                    <a:pt x="627894" y="286771"/>
                  </a:lnTo>
                  <a:lnTo>
                    <a:pt x="727899" y="325130"/>
                  </a:lnTo>
                  <a:lnTo>
                    <a:pt x="827904" y="361735"/>
                  </a:lnTo>
                  <a:lnTo>
                    <a:pt x="927909" y="396774"/>
                  </a:lnTo>
                  <a:lnTo>
                    <a:pt x="1027914" y="430492"/>
                  </a:lnTo>
                  <a:lnTo>
                    <a:pt x="1127919" y="463179"/>
                  </a:lnTo>
                  <a:lnTo>
                    <a:pt x="1227923" y="495160"/>
                  </a:lnTo>
                  <a:lnTo>
                    <a:pt x="1327928" y="526770"/>
                  </a:lnTo>
                  <a:lnTo>
                    <a:pt x="1427933" y="558333"/>
                  </a:lnTo>
                  <a:lnTo>
                    <a:pt x="1527938" y="590127"/>
                  </a:lnTo>
                  <a:lnTo>
                    <a:pt x="1627943" y="622458"/>
                  </a:lnTo>
                  <a:lnTo>
                    <a:pt x="1727948" y="655360"/>
                  </a:lnTo>
                  <a:lnTo>
                    <a:pt x="1827953" y="687957"/>
                  </a:lnTo>
                  <a:lnTo>
                    <a:pt x="1927957" y="719313"/>
                  </a:lnTo>
                  <a:lnTo>
                    <a:pt x="2027962" y="748630"/>
                  </a:lnTo>
                  <a:lnTo>
                    <a:pt x="2127967" y="775352"/>
                  </a:lnTo>
                  <a:lnTo>
                    <a:pt x="2227972" y="799214"/>
                  </a:lnTo>
                  <a:lnTo>
                    <a:pt x="2327977" y="820004"/>
                  </a:lnTo>
                  <a:lnTo>
                    <a:pt x="2427982" y="837208"/>
                  </a:lnTo>
                  <a:lnTo>
                    <a:pt x="2527987" y="851812"/>
                  </a:lnTo>
                  <a:lnTo>
                    <a:pt x="2627991" y="866754"/>
                  </a:lnTo>
                  <a:lnTo>
                    <a:pt x="2727996" y="882039"/>
                  </a:lnTo>
                  <a:lnTo>
                    <a:pt x="2828001" y="895039"/>
                  </a:lnTo>
                  <a:lnTo>
                    <a:pt x="2928006" y="904713"/>
                  </a:lnTo>
                  <a:lnTo>
                    <a:pt x="3028011" y="912431"/>
                  </a:lnTo>
                  <a:lnTo>
                    <a:pt x="3128016" y="921223"/>
                  </a:lnTo>
                  <a:lnTo>
                    <a:pt x="3228021" y="929222"/>
                  </a:lnTo>
                  <a:lnTo>
                    <a:pt x="3328025" y="933477"/>
                  </a:lnTo>
                  <a:lnTo>
                    <a:pt x="3428030" y="934843"/>
                  </a:lnTo>
                  <a:lnTo>
                    <a:pt x="3528035" y="938192"/>
                  </a:lnTo>
                  <a:lnTo>
                    <a:pt x="3628040" y="944359"/>
                  </a:lnTo>
                  <a:lnTo>
                    <a:pt x="3728045" y="950166"/>
                  </a:lnTo>
                  <a:lnTo>
                    <a:pt x="3828050" y="954712"/>
                  </a:lnTo>
                  <a:lnTo>
                    <a:pt x="3928055" y="957814"/>
                  </a:lnTo>
                  <a:lnTo>
                    <a:pt x="4028059" y="960170"/>
                  </a:lnTo>
                  <a:lnTo>
                    <a:pt x="4128064" y="963146"/>
                  </a:lnTo>
                  <a:lnTo>
                    <a:pt x="4228069" y="967891"/>
                  </a:lnTo>
                  <a:lnTo>
                    <a:pt x="4328074" y="972506"/>
                  </a:lnTo>
                  <a:lnTo>
                    <a:pt x="4428079" y="975554"/>
                  </a:lnTo>
                  <a:lnTo>
                    <a:pt x="4528084" y="976124"/>
                  </a:lnTo>
                  <a:lnTo>
                    <a:pt x="4628089" y="973538"/>
                  </a:lnTo>
                  <a:lnTo>
                    <a:pt x="4728094" y="967247"/>
                  </a:lnTo>
                  <a:lnTo>
                    <a:pt x="4828098" y="957188"/>
                  </a:lnTo>
                  <a:lnTo>
                    <a:pt x="4928103" y="943191"/>
                  </a:lnTo>
                  <a:lnTo>
                    <a:pt x="5028108" y="924886"/>
                  </a:lnTo>
                  <a:lnTo>
                    <a:pt x="5128113" y="901924"/>
                  </a:lnTo>
                  <a:lnTo>
                    <a:pt x="5228118" y="874018"/>
                  </a:lnTo>
                  <a:lnTo>
                    <a:pt x="5328123" y="840974"/>
                  </a:lnTo>
                  <a:lnTo>
                    <a:pt x="5428128" y="802689"/>
                  </a:lnTo>
                  <a:lnTo>
                    <a:pt x="5528132" y="759142"/>
                  </a:lnTo>
                  <a:lnTo>
                    <a:pt x="5628137" y="710375"/>
                  </a:lnTo>
                  <a:lnTo>
                    <a:pt x="5728142" y="656473"/>
                  </a:lnTo>
                  <a:lnTo>
                    <a:pt x="5828147" y="597544"/>
                  </a:lnTo>
                  <a:lnTo>
                    <a:pt x="5928152" y="533707"/>
                  </a:lnTo>
                  <a:lnTo>
                    <a:pt x="6028157" y="465087"/>
                  </a:lnTo>
                  <a:lnTo>
                    <a:pt x="6128162" y="391806"/>
                  </a:lnTo>
                  <a:lnTo>
                    <a:pt x="6145984" y="3779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44287"/>
              <a:ext cx="6145984" cy="628163"/>
            </a:xfrm>
            <a:custGeom>
              <a:avLst/>
              <a:pathLst>
                <a:path w="6145984" h="628163">
                  <a:moveTo>
                    <a:pt x="6145984" y="628163"/>
                  </a:moveTo>
                  <a:lnTo>
                    <a:pt x="6128162" y="623876"/>
                  </a:lnTo>
                  <a:lnTo>
                    <a:pt x="6028157" y="601447"/>
                  </a:lnTo>
                  <a:lnTo>
                    <a:pt x="5928152" y="580705"/>
                  </a:lnTo>
                  <a:lnTo>
                    <a:pt x="5828147" y="561715"/>
                  </a:lnTo>
                  <a:lnTo>
                    <a:pt x="5728142" y="544543"/>
                  </a:lnTo>
                  <a:lnTo>
                    <a:pt x="5628137" y="529254"/>
                  </a:lnTo>
                  <a:lnTo>
                    <a:pt x="5528132" y="515898"/>
                  </a:lnTo>
                  <a:lnTo>
                    <a:pt x="5428128" y="504503"/>
                  </a:lnTo>
                  <a:lnTo>
                    <a:pt x="5328123" y="495053"/>
                  </a:lnTo>
                  <a:lnTo>
                    <a:pt x="5228118" y="487472"/>
                  </a:lnTo>
                  <a:lnTo>
                    <a:pt x="5128113" y="481599"/>
                  </a:lnTo>
                  <a:lnTo>
                    <a:pt x="5028108" y="477182"/>
                  </a:lnTo>
                  <a:lnTo>
                    <a:pt x="4928103" y="473879"/>
                  </a:lnTo>
                  <a:lnTo>
                    <a:pt x="4828098" y="471283"/>
                  </a:lnTo>
                  <a:lnTo>
                    <a:pt x="4728094" y="468968"/>
                  </a:lnTo>
                  <a:lnTo>
                    <a:pt x="4628089" y="466125"/>
                  </a:lnTo>
                  <a:lnTo>
                    <a:pt x="4528084" y="461978"/>
                  </a:lnTo>
                  <a:lnTo>
                    <a:pt x="4428079" y="457200"/>
                  </a:lnTo>
                  <a:lnTo>
                    <a:pt x="4328074" y="452402"/>
                  </a:lnTo>
                  <a:lnTo>
                    <a:pt x="4228069" y="447964"/>
                  </a:lnTo>
                  <a:lnTo>
                    <a:pt x="4128064" y="443873"/>
                  </a:lnTo>
                  <a:lnTo>
                    <a:pt x="4028059" y="439501"/>
                  </a:lnTo>
                  <a:lnTo>
                    <a:pt x="3928055" y="435406"/>
                  </a:lnTo>
                  <a:lnTo>
                    <a:pt x="3828050" y="432161"/>
                  </a:lnTo>
                  <a:lnTo>
                    <a:pt x="3728045" y="429668"/>
                  </a:lnTo>
                  <a:lnTo>
                    <a:pt x="3628040" y="426949"/>
                  </a:lnTo>
                  <a:lnTo>
                    <a:pt x="3528035" y="422310"/>
                  </a:lnTo>
                  <a:lnTo>
                    <a:pt x="3428030" y="415227"/>
                  </a:lnTo>
                  <a:lnTo>
                    <a:pt x="3328025" y="408672"/>
                  </a:lnTo>
                  <a:lnTo>
                    <a:pt x="3228021" y="403892"/>
                  </a:lnTo>
                  <a:lnTo>
                    <a:pt x="3128016" y="398087"/>
                  </a:lnTo>
                  <a:lnTo>
                    <a:pt x="3028011" y="386804"/>
                  </a:lnTo>
                  <a:lnTo>
                    <a:pt x="2928006" y="372727"/>
                  </a:lnTo>
                  <a:lnTo>
                    <a:pt x="2828001" y="358628"/>
                  </a:lnTo>
                  <a:lnTo>
                    <a:pt x="2727996" y="345165"/>
                  </a:lnTo>
                  <a:lnTo>
                    <a:pt x="2627991" y="330584"/>
                  </a:lnTo>
                  <a:lnTo>
                    <a:pt x="2527987" y="313506"/>
                  </a:lnTo>
                  <a:lnTo>
                    <a:pt x="2427982" y="296757"/>
                  </a:lnTo>
                  <a:lnTo>
                    <a:pt x="2327977" y="280538"/>
                  </a:lnTo>
                  <a:lnTo>
                    <a:pt x="2227972" y="262875"/>
                  </a:lnTo>
                  <a:lnTo>
                    <a:pt x="2127967" y="240941"/>
                  </a:lnTo>
                  <a:lnTo>
                    <a:pt x="2027962" y="216880"/>
                  </a:lnTo>
                  <a:lnTo>
                    <a:pt x="1927957" y="192046"/>
                  </a:lnTo>
                  <a:lnTo>
                    <a:pt x="1827953" y="167071"/>
                  </a:lnTo>
                  <a:lnTo>
                    <a:pt x="1727948" y="142344"/>
                  </a:lnTo>
                  <a:lnTo>
                    <a:pt x="1627943" y="118116"/>
                  </a:lnTo>
                  <a:lnTo>
                    <a:pt x="1527938" y="94723"/>
                  </a:lnTo>
                  <a:lnTo>
                    <a:pt x="1427933" y="73270"/>
                  </a:lnTo>
                  <a:lnTo>
                    <a:pt x="1327928" y="54130"/>
                  </a:lnTo>
                  <a:lnTo>
                    <a:pt x="1227923" y="37496"/>
                  </a:lnTo>
                  <a:lnTo>
                    <a:pt x="1127919" y="23599"/>
                  </a:lnTo>
                  <a:lnTo>
                    <a:pt x="1027914" y="12685"/>
                  </a:lnTo>
                  <a:lnTo>
                    <a:pt x="927909" y="4988"/>
                  </a:lnTo>
                  <a:lnTo>
                    <a:pt x="827904" y="708"/>
                  </a:lnTo>
                  <a:lnTo>
                    <a:pt x="727899" y="0"/>
                  </a:lnTo>
                  <a:lnTo>
                    <a:pt x="627894" y="2962"/>
                  </a:lnTo>
                  <a:lnTo>
                    <a:pt x="527889" y="9643"/>
                  </a:lnTo>
                  <a:lnTo>
                    <a:pt x="427885" y="20046"/>
                  </a:lnTo>
                  <a:lnTo>
                    <a:pt x="327880" y="34138"/>
                  </a:lnTo>
                  <a:lnTo>
                    <a:pt x="227875" y="51860"/>
                  </a:lnTo>
                  <a:lnTo>
                    <a:pt x="127870" y="73134"/>
                  </a:lnTo>
                  <a:lnTo>
                    <a:pt x="27865" y="97875"/>
                  </a:lnTo>
                  <a:lnTo>
                    <a:pt x="0" y="1057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262889"/>
              <a:ext cx="6145984" cy="666977"/>
            </a:xfrm>
            <a:custGeom>
              <a:avLst/>
              <a:pathLst>
                <a:path w="6145984" h="666977">
                  <a:moveTo>
                    <a:pt x="0" y="0"/>
                  </a:moveTo>
                  <a:lnTo>
                    <a:pt x="27865" y="3414"/>
                  </a:lnTo>
                  <a:lnTo>
                    <a:pt x="127870" y="16312"/>
                  </a:lnTo>
                  <a:lnTo>
                    <a:pt x="227875" y="29896"/>
                  </a:lnTo>
                  <a:lnTo>
                    <a:pt x="327880" y="44214"/>
                  </a:lnTo>
                  <a:lnTo>
                    <a:pt x="427885" y="59309"/>
                  </a:lnTo>
                  <a:lnTo>
                    <a:pt x="527889" y="75227"/>
                  </a:lnTo>
                  <a:lnTo>
                    <a:pt x="627894" y="92012"/>
                  </a:lnTo>
                  <a:lnTo>
                    <a:pt x="727899" y="109711"/>
                  </a:lnTo>
                  <a:lnTo>
                    <a:pt x="827904" y="128367"/>
                  </a:lnTo>
                  <a:lnTo>
                    <a:pt x="927909" y="148026"/>
                  </a:lnTo>
                  <a:lnTo>
                    <a:pt x="1027914" y="168734"/>
                  </a:lnTo>
                  <a:lnTo>
                    <a:pt x="1127919" y="190535"/>
                  </a:lnTo>
                  <a:lnTo>
                    <a:pt x="1227923" y="213474"/>
                  </a:lnTo>
                  <a:lnTo>
                    <a:pt x="1327928" y="237596"/>
                  </a:lnTo>
                  <a:lnTo>
                    <a:pt x="1427933" y="262947"/>
                  </a:lnTo>
                  <a:lnTo>
                    <a:pt x="1527938" y="289571"/>
                  </a:lnTo>
                  <a:lnTo>
                    <a:pt x="1627943" y="317432"/>
                  </a:lnTo>
                  <a:lnTo>
                    <a:pt x="1727948" y="345997"/>
                  </a:lnTo>
                  <a:lnTo>
                    <a:pt x="1827953" y="374660"/>
                  </a:lnTo>
                  <a:lnTo>
                    <a:pt x="1927957" y="402825"/>
                  </a:lnTo>
                  <a:lnTo>
                    <a:pt x="2027962" y="429901"/>
                  </a:lnTo>
                  <a:lnTo>
                    <a:pt x="2127967" y="455292"/>
                  </a:lnTo>
                  <a:lnTo>
                    <a:pt x="2227972" y="478190"/>
                  </a:lnTo>
                  <a:lnTo>
                    <a:pt x="2327977" y="497417"/>
                  </a:lnTo>
                  <a:lnTo>
                    <a:pt x="2427982" y="514128"/>
                  </a:lnTo>
                  <a:lnTo>
                    <a:pt x="2527987" y="529805"/>
                  </a:lnTo>
                  <a:lnTo>
                    <a:pt x="2627991" y="545814"/>
                  </a:lnTo>
                  <a:lnTo>
                    <a:pt x="2727996" y="560747"/>
                  </a:lnTo>
                  <a:lnTo>
                    <a:pt x="2828001" y="573979"/>
                  </a:lnTo>
                  <a:lnTo>
                    <a:pt x="2928006" y="585866"/>
                  </a:lnTo>
                  <a:lnTo>
                    <a:pt x="3028011" y="596763"/>
                  </a:lnTo>
                  <a:lnTo>
                    <a:pt x="3128016" y="606801"/>
                  </a:lnTo>
                  <a:lnTo>
                    <a:pt x="3228021" y="613702"/>
                  </a:lnTo>
                  <a:lnTo>
                    <a:pt x="3328025" y="618220"/>
                  </a:lnTo>
                  <a:lnTo>
                    <a:pt x="3428030" y="622180"/>
                  </a:lnTo>
                  <a:lnTo>
                    <a:pt x="3528035" y="627396"/>
                  </a:lnTo>
                  <a:lnTo>
                    <a:pt x="3628040" y="632800"/>
                  </a:lnTo>
                  <a:lnTo>
                    <a:pt x="3728045" y="637062"/>
                  </a:lnTo>
                  <a:lnTo>
                    <a:pt x="3828050" y="640582"/>
                  </a:lnTo>
                  <a:lnTo>
                    <a:pt x="3928055" y="643756"/>
                  </a:lnTo>
                  <a:lnTo>
                    <a:pt x="4028059" y="646981"/>
                  </a:lnTo>
                  <a:lnTo>
                    <a:pt x="4128064" y="650655"/>
                  </a:lnTo>
                  <a:lnTo>
                    <a:pt x="4228069" y="655073"/>
                  </a:lnTo>
                  <a:lnTo>
                    <a:pt x="4328074" y="659600"/>
                  </a:lnTo>
                  <a:lnTo>
                    <a:pt x="4428079" y="663522"/>
                  </a:lnTo>
                  <a:lnTo>
                    <a:pt x="4528084" y="666197"/>
                  </a:lnTo>
                  <a:lnTo>
                    <a:pt x="4628089" y="666977"/>
                  </a:lnTo>
                  <a:lnTo>
                    <a:pt x="4728094" y="665253"/>
                  </a:lnTo>
                  <a:lnTo>
                    <a:pt x="4828098" y="661381"/>
                  </a:lnTo>
                  <a:lnTo>
                    <a:pt x="4928103" y="655681"/>
                  </a:lnTo>
                  <a:lnTo>
                    <a:pt x="5028108" y="648180"/>
                  </a:lnTo>
                  <a:lnTo>
                    <a:pt x="5128113" y="638907"/>
                  </a:lnTo>
                  <a:lnTo>
                    <a:pt x="5228118" y="627891"/>
                  </a:lnTo>
                  <a:lnTo>
                    <a:pt x="5328123" y="615159"/>
                  </a:lnTo>
                  <a:lnTo>
                    <a:pt x="5428128" y="600741"/>
                  </a:lnTo>
                  <a:lnTo>
                    <a:pt x="5528132" y="584666"/>
                  </a:lnTo>
                  <a:lnTo>
                    <a:pt x="5628137" y="566960"/>
                  </a:lnTo>
                  <a:lnTo>
                    <a:pt x="5728142" y="547654"/>
                  </a:lnTo>
                  <a:lnTo>
                    <a:pt x="5828147" y="526775"/>
                  </a:lnTo>
                  <a:lnTo>
                    <a:pt x="5928152" y="504351"/>
                  </a:lnTo>
                  <a:lnTo>
                    <a:pt x="6028157" y="480413"/>
                  </a:lnTo>
                  <a:lnTo>
                    <a:pt x="6128162" y="454987"/>
                  </a:lnTo>
                  <a:lnTo>
                    <a:pt x="6145984" y="45019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931190"/>
              <a:ext cx="6145984" cy="1254276"/>
            </a:xfrm>
            <a:custGeom>
              <a:avLst/>
              <a:pathLst>
                <a:path w="6145984" h="1254276">
                  <a:moveTo>
                    <a:pt x="0" y="0"/>
                  </a:moveTo>
                  <a:lnTo>
                    <a:pt x="27865" y="8693"/>
                  </a:lnTo>
                  <a:lnTo>
                    <a:pt x="127870" y="38886"/>
                  </a:lnTo>
                  <a:lnTo>
                    <a:pt x="227875" y="68057"/>
                  </a:lnTo>
                  <a:lnTo>
                    <a:pt x="327880" y="96194"/>
                  </a:lnTo>
                  <a:lnTo>
                    <a:pt x="427885" y="123299"/>
                  </a:lnTo>
                  <a:lnTo>
                    <a:pt x="527889" y="149390"/>
                  </a:lnTo>
                  <a:lnTo>
                    <a:pt x="627894" y="174511"/>
                  </a:lnTo>
                  <a:lnTo>
                    <a:pt x="727899" y="198740"/>
                  </a:lnTo>
                  <a:lnTo>
                    <a:pt x="827904" y="222204"/>
                  </a:lnTo>
                  <a:lnTo>
                    <a:pt x="927909" y="245078"/>
                  </a:lnTo>
                  <a:lnTo>
                    <a:pt x="1027914" y="267592"/>
                  </a:lnTo>
                  <a:lnTo>
                    <a:pt x="1127919" y="290023"/>
                  </a:lnTo>
                  <a:lnTo>
                    <a:pt x="1227923" y="312682"/>
                  </a:lnTo>
                  <a:lnTo>
                    <a:pt x="1327928" y="335890"/>
                  </a:lnTo>
                  <a:lnTo>
                    <a:pt x="1427933" y="359955"/>
                  </a:lnTo>
                  <a:lnTo>
                    <a:pt x="1527938" y="385144"/>
                  </a:lnTo>
                  <a:lnTo>
                    <a:pt x="1627943" y="412061"/>
                  </a:lnTo>
                  <a:lnTo>
                    <a:pt x="1727948" y="441711"/>
                  </a:lnTo>
                  <a:lnTo>
                    <a:pt x="1827953" y="472967"/>
                  </a:lnTo>
                  <a:lnTo>
                    <a:pt x="1927957" y="504530"/>
                  </a:lnTo>
                  <a:lnTo>
                    <a:pt x="2027962" y="535240"/>
                  </a:lnTo>
                  <a:lnTo>
                    <a:pt x="2127967" y="564177"/>
                  </a:lnTo>
                  <a:lnTo>
                    <a:pt x="2227972" y="591660"/>
                  </a:lnTo>
                  <a:lnTo>
                    <a:pt x="2327977" y="621845"/>
                  </a:lnTo>
                  <a:lnTo>
                    <a:pt x="2427982" y="651785"/>
                  </a:lnTo>
                  <a:lnTo>
                    <a:pt x="2527987" y="678860"/>
                  </a:lnTo>
                  <a:lnTo>
                    <a:pt x="2627991" y="702754"/>
                  </a:lnTo>
                  <a:lnTo>
                    <a:pt x="2727996" y="728552"/>
                  </a:lnTo>
                  <a:lnTo>
                    <a:pt x="2828001" y="754641"/>
                  </a:lnTo>
                  <a:lnTo>
                    <a:pt x="2928006" y="777602"/>
                  </a:lnTo>
                  <a:lnTo>
                    <a:pt x="3028011" y="796423"/>
                  </a:lnTo>
                  <a:lnTo>
                    <a:pt x="3128016" y="811979"/>
                  </a:lnTo>
                  <a:lnTo>
                    <a:pt x="3228021" y="824048"/>
                  </a:lnTo>
                  <a:lnTo>
                    <a:pt x="3328025" y="830958"/>
                  </a:lnTo>
                  <a:lnTo>
                    <a:pt x="3428030" y="834046"/>
                  </a:lnTo>
                  <a:lnTo>
                    <a:pt x="3528035" y="838650"/>
                  </a:lnTo>
                  <a:lnTo>
                    <a:pt x="3628040" y="844791"/>
                  </a:lnTo>
                  <a:lnTo>
                    <a:pt x="3728045" y="848890"/>
                  </a:lnTo>
                  <a:lnTo>
                    <a:pt x="3828050" y="850618"/>
                  </a:lnTo>
                  <a:lnTo>
                    <a:pt x="3928055" y="850365"/>
                  </a:lnTo>
                  <a:lnTo>
                    <a:pt x="4028059" y="849393"/>
                  </a:lnTo>
                  <a:lnTo>
                    <a:pt x="4128064" y="849635"/>
                  </a:lnTo>
                  <a:lnTo>
                    <a:pt x="4228069" y="852520"/>
                  </a:lnTo>
                  <a:lnTo>
                    <a:pt x="4328074" y="854762"/>
                  </a:lnTo>
                  <a:lnTo>
                    <a:pt x="4428079" y="854728"/>
                  </a:lnTo>
                  <a:lnTo>
                    <a:pt x="4528084" y="851605"/>
                  </a:lnTo>
                  <a:lnTo>
                    <a:pt x="4628089" y="844812"/>
                  </a:lnTo>
                  <a:lnTo>
                    <a:pt x="4728094" y="833893"/>
                  </a:lnTo>
                  <a:lnTo>
                    <a:pt x="4828098" y="818846"/>
                  </a:lnTo>
                  <a:lnTo>
                    <a:pt x="4928103" y="799502"/>
                  </a:lnTo>
                  <a:lnTo>
                    <a:pt x="5028108" y="775487"/>
                  </a:lnTo>
                  <a:lnTo>
                    <a:pt x="5128113" y="746450"/>
                  </a:lnTo>
                  <a:lnTo>
                    <a:pt x="5228118" y="712102"/>
                  </a:lnTo>
                  <a:lnTo>
                    <a:pt x="5328123" y="672244"/>
                  </a:lnTo>
                  <a:lnTo>
                    <a:pt x="5428128" y="626770"/>
                  </a:lnTo>
                  <a:lnTo>
                    <a:pt x="5528132" y="575654"/>
                  </a:lnTo>
                  <a:lnTo>
                    <a:pt x="5628137" y="518936"/>
                  </a:lnTo>
                  <a:lnTo>
                    <a:pt x="5728142" y="456695"/>
                  </a:lnTo>
                  <a:lnTo>
                    <a:pt x="5828147" y="389035"/>
                  </a:lnTo>
                  <a:lnTo>
                    <a:pt x="5928152" y="316071"/>
                  </a:lnTo>
                  <a:lnTo>
                    <a:pt x="6028157" y="237924"/>
                  </a:lnTo>
                  <a:lnTo>
                    <a:pt x="6128162" y="154710"/>
                  </a:lnTo>
                  <a:lnTo>
                    <a:pt x="6145984" y="138997"/>
                  </a:lnTo>
                  <a:lnTo>
                    <a:pt x="6145984" y="1254276"/>
                  </a:lnTo>
                  <a:lnTo>
                    <a:pt x="6128162" y="1251887"/>
                  </a:lnTo>
                  <a:lnTo>
                    <a:pt x="6028157" y="1239686"/>
                  </a:lnTo>
                  <a:lnTo>
                    <a:pt x="5928152" y="1228747"/>
                  </a:lnTo>
                  <a:lnTo>
                    <a:pt x="5828147" y="1219140"/>
                  </a:lnTo>
                  <a:lnTo>
                    <a:pt x="5728142" y="1210935"/>
                  </a:lnTo>
                  <a:lnTo>
                    <a:pt x="5628137" y="1204198"/>
                  </a:lnTo>
                  <a:lnTo>
                    <a:pt x="5528132" y="1198986"/>
                  </a:lnTo>
                  <a:lnTo>
                    <a:pt x="5428128" y="1195328"/>
                  </a:lnTo>
                  <a:lnTo>
                    <a:pt x="5328123" y="1193215"/>
                  </a:lnTo>
                  <a:lnTo>
                    <a:pt x="5228118" y="1192573"/>
                  </a:lnTo>
                  <a:lnTo>
                    <a:pt x="5128113" y="1193247"/>
                  </a:lnTo>
                  <a:lnTo>
                    <a:pt x="5028108" y="1194990"/>
                  </a:lnTo>
                  <a:lnTo>
                    <a:pt x="4928103" y="1197463"/>
                  </a:lnTo>
                  <a:lnTo>
                    <a:pt x="4828098" y="1200265"/>
                  </a:lnTo>
                  <a:lnTo>
                    <a:pt x="4728094" y="1202976"/>
                  </a:lnTo>
                  <a:lnTo>
                    <a:pt x="4628089" y="1204789"/>
                  </a:lnTo>
                  <a:lnTo>
                    <a:pt x="4528084" y="1204871"/>
                  </a:lnTo>
                  <a:lnTo>
                    <a:pt x="4428079" y="1203799"/>
                  </a:lnTo>
                  <a:lnTo>
                    <a:pt x="4328074" y="1202088"/>
                  </a:lnTo>
                  <a:lnTo>
                    <a:pt x="4228069" y="1200023"/>
                  </a:lnTo>
                  <a:lnTo>
                    <a:pt x="4128064" y="1197788"/>
                  </a:lnTo>
                  <a:lnTo>
                    <a:pt x="4028059" y="1196154"/>
                  </a:lnTo>
                  <a:lnTo>
                    <a:pt x="3928055" y="1195393"/>
                  </a:lnTo>
                  <a:lnTo>
                    <a:pt x="3828050" y="1195505"/>
                  </a:lnTo>
                  <a:lnTo>
                    <a:pt x="3728045" y="1195823"/>
                  </a:lnTo>
                  <a:lnTo>
                    <a:pt x="3628040" y="1194802"/>
                  </a:lnTo>
                  <a:lnTo>
                    <a:pt x="3528035" y="1190185"/>
                  </a:lnTo>
                  <a:lnTo>
                    <a:pt x="3428030" y="1181859"/>
                  </a:lnTo>
                  <a:lnTo>
                    <a:pt x="3328025" y="1173597"/>
                  </a:lnTo>
                  <a:lnTo>
                    <a:pt x="3228021" y="1166164"/>
                  </a:lnTo>
                  <a:lnTo>
                    <a:pt x="3128016" y="1156282"/>
                  </a:lnTo>
                  <a:lnTo>
                    <a:pt x="3028011" y="1138243"/>
                  </a:lnTo>
                  <a:lnTo>
                    <a:pt x="2928006" y="1113082"/>
                  </a:lnTo>
                  <a:lnTo>
                    <a:pt x="2828001" y="1085710"/>
                  </a:lnTo>
                  <a:lnTo>
                    <a:pt x="2727996" y="1059159"/>
                  </a:lnTo>
                  <a:lnTo>
                    <a:pt x="2627991" y="1034063"/>
                  </a:lnTo>
                  <a:lnTo>
                    <a:pt x="2527987" y="1008039"/>
                  </a:lnTo>
                  <a:lnTo>
                    <a:pt x="2427982" y="978826"/>
                  </a:lnTo>
                  <a:lnTo>
                    <a:pt x="2327977" y="949868"/>
                  </a:lnTo>
                  <a:lnTo>
                    <a:pt x="2227972" y="922801"/>
                  </a:lnTo>
                  <a:lnTo>
                    <a:pt x="2127967" y="897240"/>
                  </a:lnTo>
                  <a:lnTo>
                    <a:pt x="2027962" y="870955"/>
                  </a:lnTo>
                  <a:lnTo>
                    <a:pt x="1927957" y="844715"/>
                  </a:lnTo>
                  <a:lnTo>
                    <a:pt x="1827953" y="819512"/>
                  </a:lnTo>
                  <a:lnTo>
                    <a:pt x="1727948" y="796103"/>
                  </a:lnTo>
                  <a:lnTo>
                    <a:pt x="1627943" y="775100"/>
                  </a:lnTo>
                  <a:lnTo>
                    <a:pt x="1527938" y="757093"/>
                  </a:lnTo>
                  <a:lnTo>
                    <a:pt x="1427933" y="742213"/>
                  </a:lnTo>
                  <a:lnTo>
                    <a:pt x="1327928" y="730533"/>
                  </a:lnTo>
                  <a:lnTo>
                    <a:pt x="1227923" y="722255"/>
                  </a:lnTo>
                  <a:lnTo>
                    <a:pt x="1127919" y="717624"/>
                  </a:lnTo>
                  <a:lnTo>
                    <a:pt x="1027914" y="716899"/>
                  </a:lnTo>
                  <a:lnTo>
                    <a:pt x="927909" y="720325"/>
                  </a:lnTo>
                  <a:lnTo>
                    <a:pt x="827904" y="728116"/>
                  </a:lnTo>
                  <a:lnTo>
                    <a:pt x="727899" y="740437"/>
                  </a:lnTo>
                  <a:lnTo>
                    <a:pt x="627894" y="757401"/>
                  </a:lnTo>
                  <a:lnTo>
                    <a:pt x="527889" y="779070"/>
                  </a:lnTo>
                  <a:lnTo>
                    <a:pt x="427885" y="805458"/>
                  </a:lnTo>
                  <a:lnTo>
                    <a:pt x="327880" y="836547"/>
                  </a:lnTo>
                  <a:lnTo>
                    <a:pt x="227875" y="872289"/>
                  </a:lnTo>
                  <a:lnTo>
                    <a:pt x="127870" y="912622"/>
                  </a:lnTo>
                  <a:lnTo>
                    <a:pt x="27865" y="957472"/>
                  </a:lnTo>
                  <a:lnTo>
                    <a:pt x="0" y="971206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931190"/>
              <a:ext cx="6145984" cy="854762"/>
            </a:xfrm>
            <a:custGeom>
              <a:avLst/>
              <a:pathLst>
                <a:path w="6145984" h="854762">
                  <a:moveTo>
                    <a:pt x="0" y="0"/>
                  </a:moveTo>
                  <a:lnTo>
                    <a:pt x="27865" y="8693"/>
                  </a:lnTo>
                  <a:lnTo>
                    <a:pt x="127870" y="38886"/>
                  </a:lnTo>
                  <a:lnTo>
                    <a:pt x="227875" y="68057"/>
                  </a:lnTo>
                  <a:lnTo>
                    <a:pt x="327880" y="96194"/>
                  </a:lnTo>
                  <a:lnTo>
                    <a:pt x="427885" y="123299"/>
                  </a:lnTo>
                  <a:lnTo>
                    <a:pt x="527889" y="149390"/>
                  </a:lnTo>
                  <a:lnTo>
                    <a:pt x="627894" y="174511"/>
                  </a:lnTo>
                  <a:lnTo>
                    <a:pt x="727899" y="198740"/>
                  </a:lnTo>
                  <a:lnTo>
                    <a:pt x="827904" y="222204"/>
                  </a:lnTo>
                  <a:lnTo>
                    <a:pt x="927909" y="245078"/>
                  </a:lnTo>
                  <a:lnTo>
                    <a:pt x="1027914" y="267592"/>
                  </a:lnTo>
                  <a:lnTo>
                    <a:pt x="1127919" y="290023"/>
                  </a:lnTo>
                  <a:lnTo>
                    <a:pt x="1227923" y="312682"/>
                  </a:lnTo>
                  <a:lnTo>
                    <a:pt x="1327928" y="335890"/>
                  </a:lnTo>
                  <a:lnTo>
                    <a:pt x="1427933" y="359955"/>
                  </a:lnTo>
                  <a:lnTo>
                    <a:pt x="1527938" y="385144"/>
                  </a:lnTo>
                  <a:lnTo>
                    <a:pt x="1627943" y="412061"/>
                  </a:lnTo>
                  <a:lnTo>
                    <a:pt x="1727948" y="441711"/>
                  </a:lnTo>
                  <a:lnTo>
                    <a:pt x="1827953" y="472967"/>
                  </a:lnTo>
                  <a:lnTo>
                    <a:pt x="1927957" y="504530"/>
                  </a:lnTo>
                  <a:lnTo>
                    <a:pt x="2027962" y="535240"/>
                  </a:lnTo>
                  <a:lnTo>
                    <a:pt x="2127967" y="564177"/>
                  </a:lnTo>
                  <a:lnTo>
                    <a:pt x="2227972" y="591660"/>
                  </a:lnTo>
                  <a:lnTo>
                    <a:pt x="2327977" y="621845"/>
                  </a:lnTo>
                  <a:lnTo>
                    <a:pt x="2427982" y="651785"/>
                  </a:lnTo>
                  <a:lnTo>
                    <a:pt x="2527987" y="678860"/>
                  </a:lnTo>
                  <a:lnTo>
                    <a:pt x="2627991" y="702754"/>
                  </a:lnTo>
                  <a:lnTo>
                    <a:pt x="2727996" y="728552"/>
                  </a:lnTo>
                  <a:lnTo>
                    <a:pt x="2828001" y="754641"/>
                  </a:lnTo>
                  <a:lnTo>
                    <a:pt x="2928006" y="777602"/>
                  </a:lnTo>
                  <a:lnTo>
                    <a:pt x="3028011" y="796423"/>
                  </a:lnTo>
                  <a:lnTo>
                    <a:pt x="3128016" y="811979"/>
                  </a:lnTo>
                  <a:lnTo>
                    <a:pt x="3228021" y="824048"/>
                  </a:lnTo>
                  <a:lnTo>
                    <a:pt x="3328025" y="830958"/>
                  </a:lnTo>
                  <a:lnTo>
                    <a:pt x="3428030" y="834046"/>
                  </a:lnTo>
                  <a:lnTo>
                    <a:pt x="3528035" y="838650"/>
                  </a:lnTo>
                  <a:lnTo>
                    <a:pt x="3628040" y="844791"/>
                  </a:lnTo>
                  <a:lnTo>
                    <a:pt x="3728045" y="848890"/>
                  </a:lnTo>
                  <a:lnTo>
                    <a:pt x="3828050" y="850618"/>
                  </a:lnTo>
                  <a:lnTo>
                    <a:pt x="3928055" y="850365"/>
                  </a:lnTo>
                  <a:lnTo>
                    <a:pt x="4028059" y="849393"/>
                  </a:lnTo>
                  <a:lnTo>
                    <a:pt x="4128064" y="849635"/>
                  </a:lnTo>
                  <a:lnTo>
                    <a:pt x="4228069" y="852520"/>
                  </a:lnTo>
                  <a:lnTo>
                    <a:pt x="4328074" y="854762"/>
                  </a:lnTo>
                  <a:lnTo>
                    <a:pt x="4428079" y="854728"/>
                  </a:lnTo>
                  <a:lnTo>
                    <a:pt x="4528084" y="851605"/>
                  </a:lnTo>
                  <a:lnTo>
                    <a:pt x="4628089" y="844812"/>
                  </a:lnTo>
                  <a:lnTo>
                    <a:pt x="4728094" y="833893"/>
                  </a:lnTo>
                  <a:lnTo>
                    <a:pt x="4828098" y="818846"/>
                  </a:lnTo>
                  <a:lnTo>
                    <a:pt x="4928103" y="799502"/>
                  </a:lnTo>
                  <a:lnTo>
                    <a:pt x="5028108" y="775487"/>
                  </a:lnTo>
                  <a:lnTo>
                    <a:pt x="5128113" y="746450"/>
                  </a:lnTo>
                  <a:lnTo>
                    <a:pt x="5228118" y="712102"/>
                  </a:lnTo>
                  <a:lnTo>
                    <a:pt x="5328123" y="672244"/>
                  </a:lnTo>
                  <a:lnTo>
                    <a:pt x="5428128" y="626770"/>
                  </a:lnTo>
                  <a:lnTo>
                    <a:pt x="5528132" y="575654"/>
                  </a:lnTo>
                  <a:lnTo>
                    <a:pt x="5628137" y="518936"/>
                  </a:lnTo>
                  <a:lnTo>
                    <a:pt x="5728142" y="456695"/>
                  </a:lnTo>
                  <a:lnTo>
                    <a:pt x="5828147" y="389035"/>
                  </a:lnTo>
                  <a:lnTo>
                    <a:pt x="5928152" y="316071"/>
                  </a:lnTo>
                  <a:lnTo>
                    <a:pt x="6028157" y="237924"/>
                  </a:lnTo>
                  <a:lnTo>
                    <a:pt x="6128162" y="154710"/>
                  </a:lnTo>
                  <a:lnTo>
                    <a:pt x="6145984" y="1389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648090"/>
              <a:ext cx="6145984" cy="537376"/>
            </a:xfrm>
            <a:custGeom>
              <a:avLst/>
              <a:pathLst>
                <a:path w="6145984" h="537376">
                  <a:moveTo>
                    <a:pt x="6145984" y="537376"/>
                  </a:moveTo>
                  <a:lnTo>
                    <a:pt x="6128162" y="534988"/>
                  </a:lnTo>
                  <a:lnTo>
                    <a:pt x="6028157" y="522787"/>
                  </a:lnTo>
                  <a:lnTo>
                    <a:pt x="5928152" y="511848"/>
                  </a:lnTo>
                  <a:lnTo>
                    <a:pt x="5828147" y="502241"/>
                  </a:lnTo>
                  <a:lnTo>
                    <a:pt x="5728142" y="494035"/>
                  </a:lnTo>
                  <a:lnTo>
                    <a:pt x="5628137" y="487299"/>
                  </a:lnTo>
                  <a:lnTo>
                    <a:pt x="5528132" y="482086"/>
                  </a:lnTo>
                  <a:lnTo>
                    <a:pt x="5428128" y="478429"/>
                  </a:lnTo>
                  <a:lnTo>
                    <a:pt x="5328123" y="476316"/>
                  </a:lnTo>
                  <a:lnTo>
                    <a:pt x="5228118" y="475674"/>
                  </a:lnTo>
                  <a:lnTo>
                    <a:pt x="5128113" y="476348"/>
                  </a:lnTo>
                  <a:lnTo>
                    <a:pt x="5028108" y="478090"/>
                  </a:lnTo>
                  <a:lnTo>
                    <a:pt x="4928103" y="480563"/>
                  </a:lnTo>
                  <a:lnTo>
                    <a:pt x="4828098" y="483366"/>
                  </a:lnTo>
                  <a:lnTo>
                    <a:pt x="4728094" y="486077"/>
                  </a:lnTo>
                  <a:lnTo>
                    <a:pt x="4628089" y="487889"/>
                  </a:lnTo>
                  <a:lnTo>
                    <a:pt x="4528084" y="487972"/>
                  </a:lnTo>
                  <a:lnTo>
                    <a:pt x="4428079" y="486899"/>
                  </a:lnTo>
                  <a:lnTo>
                    <a:pt x="4328074" y="485189"/>
                  </a:lnTo>
                  <a:lnTo>
                    <a:pt x="4228069" y="483123"/>
                  </a:lnTo>
                  <a:lnTo>
                    <a:pt x="4128064" y="480889"/>
                  </a:lnTo>
                  <a:lnTo>
                    <a:pt x="4028059" y="479255"/>
                  </a:lnTo>
                  <a:lnTo>
                    <a:pt x="3928055" y="478493"/>
                  </a:lnTo>
                  <a:lnTo>
                    <a:pt x="3828050" y="478605"/>
                  </a:lnTo>
                  <a:lnTo>
                    <a:pt x="3728045" y="478923"/>
                  </a:lnTo>
                  <a:lnTo>
                    <a:pt x="3628040" y="477903"/>
                  </a:lnTo>
                  <a:lnTo>
                    <a:pt x="3528035" y="473286"/>
                  </a:lnTo>
                  <a:lnTo>
                    <a:pt x="3428030" y="464959"/>
                  </a:lnTo>
                  <a:lnTo>
                    <a:pt x="3328025" y="456697"/>
                  </a:lnTo>
                  <a:lnTo>
                    <a:pt x="3228021" y="449264"/>
                  </a:lnTo>
                  <a:lnTo>
                    <a:pt x="3128016" y="439383"/>
                  </a:lnTo>
                  <a:lnTo>
                    <a:pt x="3028011" y="421343"/>
                  </a:lnTo>
                  <a:lnTo>
                    <a:pt x="2928006" y="396183"/>
                  </a:lnTo>
                  <a:lnTo>
                    <a:pt x="2828001" y="368811"/>
                  </a:lnTo>
                  <a:lnTo>
                    <a:pt x="2727996" y="342260"/>
                  </a:lnTo>
                  <a:lnTo>
                    <a:pt x="2627991" y="317163"/>
                  </a:lnTo>
                  <a:lnTo>
                    <a:pt x="2527987" y="291140"/>
                  </a:lnTo>
                  <a:lnTo>
                    <a:pt x="2427982" y="261927"/>
                  </a:lnTo>
                  <a:lnTo>
                    <a:pt x="2327977" y="232969"/>
                  </a:lnTo>
                  <a:lnTo>
                    <a:pt x="2227972" y="205901"/>
                  </a:lnTo>
                  <a:lnTo>
                    <a:pt x="2127967" y="180340"/>
                  </a:lnTo>
                  <a:lnTo>
                    <a:pt x="2027962" y="154055"/>
                  </a:lnTo>
                  <a:lnTo>
                    <a:pt x="1927957" y="127815"/>
                  </a:lnTo>
                  <a:lnTo>
                    <a:pt x="1827953" y="102613"/>
                  </a:lnTo>
                  <a:lnTo>
                    <a:pt x="1727948" y="79204"/>
                  </a:lnTo>
                  <a:lnTo>
                    <a:pt x="1627943" y="58201"/>
                  </a:lnTo>
                  <a:lnTo>
                    <a:pt x="1527938" y="40194"/>
                  </a:lnTo>
                  <a:lnTo>
                    <a:pt x="1427933" y="25314"/>
                  </a:lnTo>
                  <a:lnTo>
                    <a:pt x="1327928" y="13633"/>
                  </a:lnTo>
                  <a:lnTo>
                    <a:pt x="1227923" y="5356"/>
                  </a:lnTo>
                  <a:lnTo>
                    <a:pt x="1127919" y="725"/>
                  </a:lnTo>
                  <a:lnTo>
                    <a:pt x="1027914" y="0"/>
                  </a:lnTo>
                  <a:lnTo>
                    <a:pt x="927909" y="3425"/>
                  </a:lnTo>
                  <a:lnTo>
                    <a:pt x="827904" y="11216"/>
                  </a:lnTo>
                  <a:lnTo>
                    <a:pt x="727899" y="23538"/>
                  </a:lnTo>
                  <a:lnTo>
                    <a:pt x="627894" y="40502"/>
                  </a:lnTo>
                  <a:lnTo>
                    <a:pt x="527889" y="62171"/>
                  </a:lnTo>
                  <a:lnTo>
                    <a:pt x="427885" y="88559"/>
                  </a:lnTo>
                  <a:lnTo>
                    <a:pt x="327880" y="119647"/>
                  </a:lnTo>
                  <a:lnTo>
                    <a:pt x="227875" y="155390"/>
                  </a:lnTo>
                  <a:lnTo>
                    <a:pt x="127870" y="195723"/>
                  </a:lnTo>
                  <a:lnTo>
                    <a:pt x="27865" y="240573"/>
                  </a:lnTo>
                  <a:lnTo>
                    <a:pt x="0" y="2543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395421"/>
              <a:ext cx="6145984" cy="565033"/>
            </a:xfrm>
            <a:custGeom>
              <a:avLst/>
              <a:pathLst>
                <a:path w="6145984" h="565033">
                  <a:moveTo>
                    <a:pt x="0" y="21372"/>
                  </a:moveTo>
                  <a:lnTo>
                    <a:pt x="27865" y="18852"/>
                  </a:lnTo>
                  <a:lnTo>
                    <a:pt x="127870" y="11524"/>
                  </a:lnTo>
                  <a:lnTo>
                    <a:pt x="227875" y="5942"/>
                  </a:lnTo>
                  <a:lnTo>
                    <a:pt x="327880" y="2140"/>
                  </a:lnTo>
                  <a:lnTo>
                    <a:pt x="427885" y="148"/>
                  </a:lnTo>
                  <a:lnTo>
                    <a:pt x="527889" y="0"/>
                  </a:lnTo>
                  <a:lnTo>
                    <a:pt x="627894" y="1725"/>
                  </a:lnTo>
                  <a:lnTo>
                    <a:pt x="727899" y="5358"/>
                  </a:lnTo>
                  <a:lnTo>
                    <a:pt x="827904" y="10929"/>
                  </a:lnTo>
                  <a:lnTo>
                    <a:pt x="927909" y="18471"/>
                  </a:lnTo>
                  <a:lnTo>
                    <a:pt x="1027914" y="28015"/>
                  </a:lnTo>
                  <a:lnTo>
                    <a:pt x="1127919" y="39593"/>
                  </a:lnTo>
                  <a:lnTo>
                    <a:pt x="1227923" y="53238"/>
                  </a:lnTo>
                  <a:lnTo>
                    <a:pt x="1327928" y="68981"/>
                  </a:lnTo>
                  <a:lnTo>
                    <a:pt x="1427933" y="86853"/>
                  </a:lnTo>
                  <a:lnTo>
                    <a:pt x="1527938" y="106888"/>
                  </a:lnTo>
                  <a:lnTo>
                    <a:pt x="1627943" y="129350"/>
                  </a:lnTo>
                  <a:lnTo>
                    <a:pt x="1727948" y="154677"/>
                  </a:lnTo>
                  <a:lnTo>
                    <a:pt x="1827953" y="182009"/>
                  </a:lnTo>
                  <a:lnTo>
                    <a:pt x="1927957" y="210392"/>
                  </a:lnTo>
                  <a:lnTo>
                    <a:pt x="2027962" y="238867"/>
                  </a:lnTo>
                  <a:lnTo>
                    <a:pt x="2127967" y="266478"/>
                  </a:lnTo>
                  <a:lnTo>
                    <a:pt x="2227972" y="293000"/>
                  </a:lnTo>
                  <a:lnTo>
                    <a:pt x="2327977" y="321626"/>
                  </a:lnTo>
                  <a:lnTo>
                    <a:pt x="2427982" y="351075"/>
                  </a:lnTo>
                  <a:lnTo>
                    <a:pt x="2527987" y="379219"/>
                  </a:lnTo>
                  <a:lnTo>
                    <a:pt x="2627991" y="404178"/>
                  </a:lnTo>
                  <a:lnTo>
                    <a:pt x="2727996" y="429625"/>
                  </a:lnTo>
                  <a:lnTo>
                    <a:pt x="2828001" y="455945"/>
                  </a:lnTo>
                  <a:lnTo>
                    <a:pt x="2928006" y="481112"/>
                  </a:lnTo>
                  <a:lnTo>
                    <a:pt x="3028011" y="503102"/>
                  </a:lnTo>
                  <a:lnTo>
                    <a:pt x="3128016" y="519900"/>
                  </a:lnTo>
                  <a:lnTo>
                    <a:pt x="3228021" y="530875"/>
                  </a:lnTo>
                  <a:lnTo>
                    <a:pt x="3328025" y="538047"/>
                  </a:lnTo>
                  <a:lnTo>
                    <a:pt x="3428030" y="543722"/>
                  </a:lnTo>
                  <a:lnTo>
                    <a:pt x="3528035" y="550187"/>
                  </a:lnTo>
                  <a:lnTo>
                    <a:pt x="3628040" y="555566"/>
                  </a:lnTo>
                  <a:lnTo>
                    <a:pt x="3728045" y="558126"/>
                  </a:lnTo>
                  <a:lnTo>
                    <a:pt x="3828050" y="558831"/>
                  </a:lnTo>
                  <a:lnTo>
                    <a:pt x="3928055" y="558648"/>
                  </a:lnTo>
                  <a:lnTo>
                    <a:pt x="4028059" y="558543"/>
                  </a:lnTo>
                  <a:lnTo>
                    <a:pt x="4128064" y="559481"/>
                  </a:lnTo>
                  <a:lnTo>
                    <a:pt x="4228069" y="562041"/>
                  </a:lnTo>
                  <a:lnTo>
                    <a:pt x="4328074" y="564194"/>
                  </a:lnTo>
                  <a:lnTo>
                    <a:pt x="4428079" y="565033"/>
                  </a:lnTo>
                  <a:lnTo>
                    <a:pt x="4528084" y="564007"/>
                  </a:lnTo>
                  <a:lnTo>
                    <a:pt x="4628089" y="560570"/>
                  </a:lnTo>
                  <a:lnTo>
                    <a:pt x="4728094" y="554204"/>
                  </a:lnTo>
                  <a:lnTo>
                    <a:pt x="4828098" y="545325"/>
                  </a:lnTo>
                  <a:lnTo>
                    <a:pt x="4928103" y="534252"/>
                  </a:lnTo>
                  <a:lnTo>
                    <a:pt x="5028108" y="521008"/>
                  </a:lnTo>
                  <a:lnTo>
                    <a:pt x="5128113" y="505618"/>
                  </a:lnTo>
                  <a:lnTo>
                    <a:pt x="5228118" y="488107"/>
                  </a:lnTo>
                  <a:lnTo>
                    <a:pt x="5328123" y="468499"/>
                  </a:lnTo>
                  <a:lnTo>
                    <a:pt x="5428128" y="446818"/>
                  </a:lnTo>
                  <a:lnTo>
                    <a:pt x="5528132" y="423089"/>
                  </a:lnTo>
                  <a:lnTo>
                    <a:pt x="5628137" y="397336"/>
                  </a:lnTo>
                  <a:lnTo>
                    <a:pt x="5728142" y="369584"/>
                  </a:lnTo>
                  <a:lnTo>
                    <a:pt x="5828147" y="339857"/>
                  </a:lnTo>
                  <a:lnTo>
                    <a:pt x="5928152" y="308179"/>
                  </a:lnTo>
                  <a:lnTo>
                    <a:pt x="6028157" y="274574"/>
                  </a:lnTo>
                  <a:lnTo>
                    <a:pt x="6128162" y="239068"/>
                  </a:lnTo>
                  <a:lnTo>
                    <a:pt x="6145984" y="23240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972715"/>
              <a:ext cx="6145984" cy="1209390"/>
            </a:xfrm>
            <a:custGeom>
              <a:avLst/>
              <a:pathLst>
                <a:path w="6145984" h="1209390">
                  <a:moveTo>
                    <a:pt x="0" y="0"/>
                  </a:moveTo>
                  <a:lnTo>
                    <a:pt x="27865" y="10680"/>
                  </a:lnTo>
                  <a:lnTo>
                    <a:pt x="127870" y="47697"/>
                  </a:lnTo>
                  <a:lnTo>
                    <a:pt x="227875" y="83392"/>
                  </a:lnTo>
                  <a:lnTo>
                    <a:pt x="327880" y="117760"/>
                  </a:lnTo>
                  <a:lnTo>
                    <a:pt x="427885" y="150808"/>
                  </a:lnTo>
                  <a:lnTo>
                    <a:pt x="527889" y="182557"/>
                  </a:lnTo>
                  <a:lnTo>
                    <a:pt x="627894" y="213055"/>
                  </a:lnTo>
                  <a:lnTo>
                    <a:pt x="727899" y="242380"/>
                  </a:lnTo>
                  <a:lnTo>
                    <a:pt x="827904" y="270653"/>
                  </a:lnTo>
                  <a:lnTo>
                    <a:pt x="927909" y="298044"/>
                  </a:lnTo>
                  <a:lnTo>
                    <a:pt x="1027914" y="324769"/>
                  </a:lnTo>
                  <a:lnTo>
                    <a:pt x="1127919" y="351090"/>
                  </a:lnTo>
                  <a:lnTo>
                    <a:pt x="1227923" y="377300"/>
                  </a:lnTo>
                  <a:lnTo>
                    <a:pt x="1327928" y="403703"/>
                  </a:lnTo>
                  <a:lnTo>
                    <a:pt x="1427933" y="430587"/>
                  </a:lnTo>
                  <a:lnTo>
                    <a:pt x="1527938" y="458206"/>
                  </a:lnTo>
                  <a:lnTo>
                    <a:pt x="1627943" y="487061"/>
                  </a:lnTo>
                  <a:lnTo>
                    <a:pt x="1727948" y="517883"/>
                  </a:lnTo>
                  <a:lnTo>
                    <a:pt x="1827953" y="549670"/>
                  </a:lnTo>
                  <a:lnTo>
                    <a:pt x="1927957" y="581276"/>
                  </a:lnTo>
                  <a:lnTo>
                    <a:pt x="2027962" y="611688"/>
                  </a:lnTo>
                  <a:lnTo>
                    <a:pt x="2127967" y="640114"/>
                  </a:lnTo>
                  <a:lnTo>
                    <a:pt x="2227972" y="666741"/>
                  </a:lnTo>
                  <a:lnTo>
                    <a:pt x="2327977" y="694625"/>
                  </a:lnTo>
                  <a:lnTo>
                    <a:pt x="2427982" y="721412"/>
                  </a:lnTo>
                  <a:lnTo>
                    <a:pt x="2527987" y="745248"/>
                  </a:lnTo>
                  <a:lnTo>
                    <a:pt x="2627991" y="766331"/>
                  </a:lnTo>
                  <a:lnTo>
                    <a:pt x="2727996" y="788090"/>
                  </a:lnTo>
                  <a:lnTo>
                    <a:pt x="2828001" y="808996"/>
                  </a:lnTo>
                  <a:lnTo>
                    <a:pt x="2928006" y="826665"/>
                  </a:lnTo>
                  <a:lnTo>
                    <a:pt x="3028011" y="840934"/>
                  </a:lnTo>
                  <a:lnTo>
                    <a:pt x="3128016" y="853477"/>
                  </a:lnTo>
                  <a:lnTo>
                    <a:pt x="3228021" y="865319"/>
                  </a:lnTo>
                  <a:lnTo>
                    <a:pt x="3328025" y="873735"/>
                  </a:lnTo>
                  <a:lnTo>
                    <a:pt x="3428030" y="878209"/>
                  </a:lnTo>
                  <a:lnTo>
                    <a:pt x="3528035" y="881936"/>
                  </a:lnTo>
                  <a:lnTo>
                    <a:pt x="3628040" y="885921"/>
                  </a:lnTo>
                  <a:lnTo>
                    <a:pt x="3728045" y="888213"/>
                  </a:lnTo>
                  <a:lnTo>
                    <a:pt x="3828050" y="888293"/>
                  </a:lnTo>
                  <a:lnTo>
                    <a:pt x="3928055" y="886298"/>
                  </a:lnTo>
                  <a:lnTo>
                    <a:pt x="4028059" y="883176"/>
                  </a:lnTo>
                  <a:lnTo>
                    <a:pt x="4128064" y="880494"/>
                  </a:lnTo>
                  <a:lnTo>
                    <a:pt x="4228069" y="879457"/>
                  </a:lnTo>
                  <a:lnTo>
                    <a:pt x="4328074" y="877523"/>
                  </a:lnTo>
                  <a:lnTo>
                    <a:pt x="4428079" y="873245"/>
                  </a:lnTo>
                  <a:lnTo>
                    <a:pt x="4528084" y="865826"/>
                  </a:lnTo>
                  <a:lnTo>
                    <a:pt x="4628089" y="854684"/>
                  </a:lnTo>
                  <a:lnTo>
                    <a:pt x="4728094" y="839361"/>
                  </a:lnTo>
                  <a:lnTo>
                    <a:pt x="4828098" y="820008"/>
                  </a:lnTo>
                  <a:lnTo>
                    <a:pt x="4928103" y="796541"/>
                  </a:lnTo>
                  <a:lnTo>
                    <a:pt x="5028108" y="768614"/>
                  </a:lnTo>
                  <a:lnTo>
                    <a:pt x="5128113" y="735893"/>
                  </a:lnTo>
                  <a:lnTo>
                    <a:pt x="5228118" y="698110"/>
                  </a:lnTo>
                  <a:lnTo>
                    <a:pt x="5328123" y="655074"/>
                  </a:lnTo>
                  <a:lnTo>
                    <a:pt x="5428128" y="606683"/>
                  </a:lnTo>
                  <a:lnTo>
                    <a:pt x="5528132" y="552910"/>
                  </a:lnTo>
                  <a:lnTo>
                    <a:pt x="5628137" y="493786"/>
                  </a:lnTo>
                  <a:lnTo>
                    <a:pt x="5728142" y="429380"/>
                  </a:lnTo>
                  <a:lnTo>
                    <a:pt x="5828147" y="359782"/>
                  </a:lnTo>
                  <a:lnTo>
                    <a:pt x="5928152" y="285097"/>
                  </a:lnTo>
                  <a:lnTo>
                    <a:pt x="6028157" y="205429"/>
                  </a:lnTo>
                  <a:lnTo>
                    <a:pt x="6128162" y="120881"/>
                  </a:lnTo>
                  <a:lnTo>
                    <a:pt x="6145984" y="104962"/>
                  </a:lnTo>
                  <a:lnTo>
                    <a:pt x="6145984" y="1135669"/>
                  </a:lnTo>
                  <a:lnTo>
                    <a:pt x="6128162" y="1134860"/>
                  </a:lnTo>
                  <a:lnTo>
                    <a:pt x="6028157" y="1131227"/>
                  </a:lnTo>
                  <a:lnTo>
                    <a:pt x="5928152" y="1128565"/>
                  </a:lnTo>
                  <a:lnTo>
                    <a:pt x="5828147" y="1126942"/>
                  </a:lnTo>
                  <a:lnTo>
                    <a:pt x="5728142" y="1126426"/>
                  </a:lnTo>
                  <a:lnTo>
                    <a:pt x="5628137" y="1127085"/>
                  </a:lnTo>
                  <a:lnTo>
                    <a:pt x="5528132" y="1128975"/>
                  </a:lnTo>
                  <a:lnTo>
                    <a:pt x="5428128" y="1132128"/>
                  </a:lnTo>
                  <a:lnTo>
                    <a:pt x="5328123" y="1136540"/>
                  </a:lnTo>
                  <a:lnTo>
                    <a:pt x="5228118" y="1142147"/>
                  </a:lnTo>
                  <a:lnTo>
                    <a:pt x="5128113" y="1148810"/>
                  </a:lnTo>
                  <a:lnTo>
                    <a:pt x="5028108" y="1156305"/>
                  </a:lnTo>
                  <a:lnTo>
                    <a:pt x="4928103" y="1164325"/>
                  </a:lnTo>
                  <a:lnTo>
                    <a:pt x="4828098" y="1172504"/>
                  </a:lnTo>
                  <a:lnTo>
                    <a:pt x="4728094" y="1180456"/>
                  </a:lnTo>
                  <a:lnTo>
                    <a:pt x="4628089" y="1187364"/>
                  </a:lnTo>
                  <a:lnTo>
                    <a:pt x="4528084" y="1192304"/>
                  </a:lnTo>
                  <a:lnTo>
                    <a:pt x="4428079" y="1195846"/>
                  </a:lnTo>
                  <a:lnTo>
                    <a:pt x="4328074" y="1198511"/>
                  </a:lnTo>
                  <a:lnTo>
                    <a:pt x="4228069" y="1200608"/>
                  </a:lnTo>
                  <a:lnTo>
                    <a:pt x="4128064" y="1202247"/>
                  </a:lnTo>
                  <a:lnTo>
                    <a:pt x="4028059" y="1203643"/>
                  </a:lnTo>
                  <a:lnTo>
                    <a:pt x="3928055" y="1205162"/>
                  </a:lnTo>
                  <a:lnTo>
                    <a:pt x="3828050" y="1207027"/>
                  </a:lnTo>
                  <a:lnTo>
                    <a:pt x="3728045" y="1208839"/>
                  </a:lnTo>
                  <a:lnTo>
                    <a:pt x="3628040" y="1209390"/>
                  </a:lnTo>
                  <a:lnTo>
                    <a:pt x="3528035" y="1206814"/>
                  </a:lnTo>
                  <a:lnTo>
                    <a:pt x="3428030" y="1199647"/>
                  </a:lnTo>
                  <a:lnTo>
                    <a:pt x="3328025" y="1190392"/>
                  </a:lnTo>
                  <a:lnTo>
                    <a:pt x="3228021" y="1181492"/>
                  </a:lnTo>
                  <a:lnTo>
                    <a:pt x="3128016" y="1171671"/>
                  </a:lnTo>
                  <a:lnTo>
                    <a:pt x="3028011" y="1156834"/>
                  </a:lnTo>
                  <a:lnTo>
                    <a:pt x="2928006" y="1136706"/>
                  </a:lnTo>
                  <a:lnTo>
                    <a:pt x="2828001" y="1114961"/>
                  </a:lnTo>
                  <a:lnTo>
                    <a:pt x="2727996" y="1093627"/>
                  </a:lnTo>
                  <a:lnTo>
                    <a:pt x="2627991" y="1072517"/>
                  </a:lnTo>
                  <a:lnTo>
                    <a:pt x="2527987" y="1049466"/>
                  </a:lnTo>
                  <a:lnTo>
                    <a:pt x="2427982" y="1023653"/>
                  </a:lnTo>
                  <a:lnTo>
                    <a:pt x="2327977" y="997774"/>
                  </a:lnTo>
                  <a:lnTo>
                    <a:pt x="2227972" y="972771"/>
                  </a:lnTo>
                  <a:lnTo>
                    <a:pt x="2127967" y="947920"/>
                  </a:lnTo>
                  <a:lnTo>
                    <a:pt x="2027962" y="921945"/>
                  </a:lnTo>
                  <a:lnTo>
                    <a:pt x="1927957" y="895664"/>
                  </a:lnTo>
                  <a:lnTo>
                    <a:pt x="1827953" y="869937"/>
                  </a:lnTo>
                  <a:lnTo>
                    <a:pt x="1727948" y="845402"/>
                  </a:lnTo>
                  <a:lnTo>
                    <a:pt x="1627943" y="822571"/>
                  </a:lnTo>
                  <a:lnTo>
                    <a:pt x="1527938" y="801951"/>
                  </a:lnTo>
                  <a:lnTo>
                    <a:pt x="1427933" y="783859"/>
                  </a:lnTo>
                  <a:lnTo>
                    <a:pt x="1327928" y="768420"/>
                  </a:lnTo>
                  <a:lnTo>
                    <a:pt x="1227923" y="755816"/>
                  </a:lnTo>
                  <a:lnTo>
                    <a:pt x="1127919" y="746267"/>
                  </a:lnTo>
                  <a:lnTo>
                    <a:pt x="1027914" y="740005"/>
                  </a:lnTo>
                  <a:lnTo>
                    <a:pt x="927909" y="737253"/>
                  </a:lnTo>
                  <a:lnTo>
                    <a:pt x="827904" y="738202"/>
                  </a:lnTo>
                  <a:lnTo>
                    <a:pt x="727899" y="743000"/>
                  </a:lnTo>
                  <a:lnTo>
                    <a:pt x="627894" y="751745"/>
                  </a:lnTo>
                  <a:lnTo>
                    <a:pt x="527889" y="764489"/>
                  </a:lnTo>
                  <a:lnTo>
                    <a:pt x="427885" y="781239"/>
                  </a:lnTo>
                  <a:lnTo>
                    <a:pt x="327880" y="801972"/>
                  </a:lnTo>
                  <a:lnTo>
                    <a:pt x="227875" y="826640"/>
                  </a:lnTo>
                  <a:lnTo>
                    <a:pt x="127870" y="855178"/>
                  </a:lnTo>
                  <a:lnTo>
                    <a:pt x="27865" y="887514"/>
                  </a:lnTo>
                  <a:lnTo>
                    <a:pt x="0" y="89756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972715"/>
              <a:ext cx="6145984" cy="888293"/>
            </a:xfrm>
            <a:custGeom>
              <a:avLst/>
              <a:pathLst>
                <a:path w="6145984" h="888293">
                  <a:moveTo>
                    <a:pt x="0" y="0"/>
                  </a:moveTo>
                  <a:lnTo>
                    <a:pt x="27865" y="10680"/>
                  </a:lnTo>
                  <a:lnTo>
                    <a:pt x="127870" y="47697"/>
                  </a:lnTo>
                  <a:lnTo>
                    <a:pt x="227875" y="83392"/>
                  </a:lnTo>
                  <a:lnTo>
                    <a:pt x="327880" y="117760"/>
                  </a:lnTo>
                  <a:lnTo>
                    <a:pt x="427885" y="150808"/>
                  </a:lnTo>
                  <a:lnTo>
                    <a:pt x="527889" y="182557"/>
                  </a:lnTo>
                  <a:lnTo>
                    <a:pt x="627894" y="213055"/>
                  </a:lnTo>
                  <a:lnTo>
                    <a:pt x="727899" y="242380"/>
                  </a:lnTo>
                  <a:lnTo>
                    <a:pt x="827904" y="270653"/>
                  </a:lnTo>
                  <a:lnTo>
                    <a:pt x="927909" y="298044"/>
                  </a:lnTo>
                  <a:lnTo>
                    <a:pt x="1027914" y="324769"/>
                  </a:lnTo>
                  <a:lnTo>
                    <a:pt x="1127919" y="351090"/>
                  </a:lnTo>
                  <a:lnTo>
                    <a:pt x="1227923" y="377300"/>
                  </a:lnTo>
                  <a:lnTo>
                    <a:pt x="1327928" y="403703"/>
                  </a:lnTo>
                  <a:lnTo>
                    <a:pt x="1427933" y="430587"/>
                  </a:lnTo>
                  <a:lnTo>
                    <a:pt x="1527938" y="458206"/>
                  </a:lnTo>
                  <a:lnTo>
                    <a:pt x="1627943" y="487061"/>
                  </a:lnTo>
                  <a:lnTo>
                    <a:pt x="1727948" y="517883"/>
                  </a:lnTo>
                  <a:lnTo>
                    <a:pt x="1827953" y="549670"/>
                  </a:lnTo>
                  <a:lnTo>
                    <a:pt x="1927957" y="581276"/>
                  </a:lnTo>
                  <a:lnTo>
                    <a:pt x="2027962" y="611688"/>
                  </a:lnTo>
                  <a:lnTo>
                    <a:pt x="2127967" y="640114"/>
                  </a:lnTo>
                  <a:lnTo>
                    <a:pt x="2227972" y="666741"/>
                  </a:lnTo>
                  <a:lnTo>
                    <a:pt x="2327977" y="694625"/>
                  </a:lnTo>
                  <a:lnTo>
                    <a:pt x="2427982" y="721412"/>
                  </a:lnTo>
                  <a:lnTo>
                    <a:pt x="2527987" y="745248"/>
                  </a:lnTo>
                  <a:lnTo>
                    <a:pt x="2627991" y="766331"/>
                  </a:lnTo>
                  <a:lnTo>
                    <a:pt x="2727996" y="788090"/>
                  </a:lnTo>
                  <a:lnTo>
                    <a:pt x="2828001" y="808996"/>
                  </a:lnTo>
                  <a:lnTo>
                    <a:pt x="2928006" y="826665"/>
                  </a:lnTo>
                  <a:lnTo>
                    <a:pt x="3028011" y="840934"/>
                  </a:lnTo>
                  <a:lnTo>
                    <a:pt x="3128016" y="853477"/>
                  </a:lnTo>
                  <a:lnTo>
                    <a:pt x="3228021" y="865319"/>
                  </a:lnTo>
                  <a:lnTo>
                    <a:pt x="3328025" y="873735"/>
                  </a:lnTo>
                  <a:lnTo>
                    <a:pt x="3428030" y="878209"/>
                  </a:lnTo>
                  <a:lnTo>
                    <a:pt x="3528035" y="881936"/>
                  </a:lnTo>
                  <a:lnTo>
                    <a:pt x="3628040" y="885921"/>
                  </a:lnTo>
                  <a:lnTo>
                    <a:pt x="3728045" y="888213"/>
                  </a:lnTo>
                  <a:lnTo>
                    <a:pt x="3828050" y="888293"/>
                  </a:lnTo>
                  <a:lnTo>
                    <a:pt x="3928055" y="886298"/>
                  </a:lnTo>
                  <a:lnTo>
                    <a:pt x="4028059" y="883176"/>
                  </a:lnTo>
                  <a:lnTo>
                    <a:pt x="4128064" y="880494"/>
                  </a:lnTo>
                  <a:lnTo>
                    <a:pt x="4228069" y="879457"/>
                  </a:lnTo>
                  <a:lnTo>
                    <a:pt x="4328074" y="877523"/>
                  </a:lnTo>
                  <a:lnTo>
                    <a:pt x="4428079" y="873245"/>
                  </a:lnTo>
                  <a:lnTo>
                    <a:pt x="4528084" y="865826"/>
                  </a:lnTo>
                  <a:lnTo>
                    <a:pt x="4628089" y="854684"/>
                  </a:lnTo>
                  <a:lnTo>
                    <a:pt x="4728094" y="839361"/>
                  </a:lnTo>
                  <a:lnTo>
                    <a:pt x="4828098" y="820008"/>
                  </a:lnTo>
                  <a:lnTo>
                    <a:pt x="4928103" y="796541"/>
                  </a:lnTo>
                  <a:lnTo>
                    <a:pt x="5028108" y="768614"/>
                  </a:lnTo>
                  <a:lnTo>
                    <a:pt x="5128113" y="735893"/>
                  </a:lnTo>
                  <a:lnTo>
                    <a:pt x="5228118" y="698110"/>
                  </a:lnTo>
                  <a:lnTo>
                    <a:pt x="5328123" y="655074"/>
                  </a:lnTo>
                  <a:lnTo>
                    <a:pt x="5428128" y="606683"/>
                  </a:lnTo>
                  <a:lnTo>
                    <a:pt x="5528132" y="552910"/>
                  </a:lnTo>
                  <a:lnTo>
                    <a:pt x="5628137" y="493786"/>
                  </a:lnTo>
                  <a:lnTo>
                    <a:pt x="5728142" y="429380"/>
                  </a:lnTo>
                  <a:lnTo>
                    <a:pt x="5828147" y="359782"/>
                  </a:lnTo>
                  <a:lnTo>
                    <a:pt x="5928152" y="285097"/>
                  </a:lnTo>
                  <a:lnTo>
                    <a:pt x="6028157" y="205429"/>
                  </a:lnTo>
                  <a:lnTo>
                    <a:pt x="6128162" y="120881"/>
                  </a:lnTo>
                  <a:lnTo>
                    <a:pt x="6145984" y="1049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709969"/>
              <a:ext cx="6145984" cy="472137"/>
            </a:xfrm>
            <a:custGeom>
              <a:avLst/>
              <a:pathLst>
                <a:path w="6145984" h="472137">
                  <a:moveTo>
                    <a:pt x="6145984" y="398416"/>
                  </a:moveTo>
                  <a:lnTo>
                    <a:pt x="6128162" y="397607"/>
                  </a:lnTo>
                  <a:lnTo>
                    <a:pt x="6028157" y="393974"/>
                  </a:lnTo>
                  <a:lnTo>
                    <a:pt x="5928152" y="391312"/>
                  </a:lnTo>
                  <a:lnTo>
                    <a:pt x="5828147" y="389688"/>
                  </a:lnTo>
                  <a:lnTo>
                    <a:pt x="5728142" y="389173"/>
                  </a:lnTo>
                  <a:lnTo>
                    <a:pt x="5628137" y="389832"/>
                  </a:lnTo>
                  <a:lnTo>
                    <a:pt x="5528132" y="391722"/>
                  </a:lnTo>
                  <a:lnTo>
                    <a:pt x="5428128" y="394875"/>
                  </a:lnTo>
                  <a:lnTo>
                    <a:pt x="5328123" y="399287"/>
                  </a:lnTo>
                  <a:lnTo>
                    <a:pt x="5228118" y="404893"/>
                  </a:lnTo>
                  <a:lnTo>
                    <a:pt x="5128113" y="411557"/>
                  </a:lnTo>
                  <a:lnTo>
                    <a:pt x="5028108" y="419052"/>
                  </a:lnTo>
                  <a:lnTo>
                    <a:pt x="4928103" y="427072"/>
                  </a:lnTo>
                  <a:lnTo>
                    <a:pt x="4828098" y="435251"/>
                  </a:lnTo>
                  <a:lnTo>
                    <a:pt x="4728094" y="443203"/>
                  </a:lnTo>
                  <a:lnTo>
                    <a:pt x="4628089" y="450111"/>
                  </a:lnTo>
                  <a:lnTo>
                    <a:pt x="4528084" y="455051"/>
                  </a:lnTo>
                  <a:lnTo>
                    <a:pt x="4428079" y="458592"/>
                  </a:lnTo>
                  <a:lnTo>
                    <a:pt x="4328074" y="461258"/>
                  </a:lnTo>
                  <a:lnTo>
                    <a:pt x="4228069" y="463355"/>
                  </a:lnTo>
                  <a:lnTo>
                    <a:pt x="4128064" y="464994"/>
                  </a:lnTo>
                  <a:lnTo>
                    <a:pt x="4028059" y="466389"/>
                  </a:lnTo>
                  <a:lnTo>
                    <a:pt x="3928055" y="467909"/>
                  </a:lnTo>
                  <a:lnTo>
                    <a:pt x="3828050" y="469774"/>
                  </a:lnTo>
                  <a:lnTo>
                    <a:pt x="3728045" y="471586"/>
                  </a:lnTo>
                  <a:lnTo>
                    <a:pt x="3628040" y="472137"/>
                  </a:lnTo>
                  <a:lnTo>
                    <a:pt x="3528035" y="469561"/>
                  </a:lnTo>
                  <a:lnTo>
                    <a:pt x="3428030" y="462394"/>
                  </a:lnTo>
                  <a:lnTo>
                    <a:pt x="3328025" y="453138"/>
                  </a:lnTo>
                  <a:lnTo>
                    <a:pt x="3228021" y="444239"/>
                  </a:lnTo>
                  <a:lnTo>
                    <a:pt x="3128016" y="434418"/>
                  </a:lnTo>
                  <a:lnTo>
                    <a:pt x="3028011" y="419581"/>
                  </a:lnTo>
                  <a:lnTo>
                    <a:pt x="2928006" y="399453"/>
                  </a:lnTo>
                  <a:lnTo>
                    <a:pt x="2828001" y="377707"/>
                  </a:lnTo>
                  <a:lnTo>
                    <a:pt x="2727996" y="356374"/>
                  </a:lnTo>
                  <a:lnTo>
                    <a:pt x="2627991" y="335263"/>
                  </a:lnTo>
                  <a:lnTo>
                    <a:pt x="2527987" y="312212"/>
                  </a:lnTo>
                  <a:lnTo>
                    <a:pt x="2427982" y="286400"/>
                  </a:lnTo>
                  <a:lnTo>
                    <a:pt x="2327977" y="260521"/>
                  </a:lnTo>
                  <a:lnTo>
                    <a:pt x="2227972" y="235517"/>
                  </a:lnTo>
                  <a:lnTo>
                    <a:pt x="2127967" y="210667"/>
                  </a:lnTo>
                  <a:lnTo>
                    <a:pt x="2027962" y="184692"/>
                  </a:lnTo>
                  <a:lnTo>
                    <a:pt x="1927957" y="158411"/>
                  </a:lnTo>
                  <a:lnTo>
                    <a:pt x="1827953" y="132683"/>
                  </a:lnTo>
                  <a:lnTo>
                    <a:pt x="1727948" y="108149"/>
                  </a:lnTo>
                  <a:lnTo>
                    <a:pt x="1627943" y="85317"/>
                  </a:lnTo>
                  <a:lnTo>
                    <a:pt x="1527938" y="64697"/>
                  </a:lnTo>
                  <a:lnTo>
                    <a:pt x="1427933" y="46606"/>
                  </a:lnTo>
                  <a:lnTo>
                    <a:pt x="1327928" y="31167"/>
                  </a:lnTo>
                  <a:lnTo>
                    <a:pt x="1227923" y="18563"/>
                  </a:lnTo>
                  <a:lnTo>
                    <a:pt x="1127919" y="9013"/>
                  </a:lnTo>
                  <a:lnTo>
                    <a:pt x="1027914" y="2752"/>
                  </a:lnTo>
                  <a:lnTo>
                    <a:pt x="927909" y="0"/>
                  </a:lnTo>
                  <a:lnTo>
                    <a:pt x="827904" y="949"/>
                  </a:lnTo>
                  <a:lnTo>
                    <a:pt x="727899" y="5747"/>
                  </a:lnTo>
                  <a:lnTo>
                    <a:pt x="627894" y="14492"/>
                  </a:lnTo>
                  <a:lnTo>
                    <a:pt x="527889" y="27235"/>
                  </a:lnTo>
                  <a:lnTo>
                    <a:pt x="427885" y="43985"/>
                  </a:lnTo>
                  <a:lnTo>
                    <a:pt x="327880" y="64718"/>
                  </a:lnTo>
                  <a:lnTo>
                    <a:pt x="227875" y="89386"/>
                  </a:lnTo>
                  <a:lnTo>
                    <a:pt x="127870" y="117925"/>
                  </a:lnTo>
                  <a:lnTo>
                    <a:pt x="27865" y="150261"/>
                  </a:lnTo>
                  <a:lnTo>
                    <a:pt x="0" y="1603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421495"/>
              <a:ext cx="6145984" cy="599746"/>
            </a:xfrm>
            <a:custGeom>
              <a:avLst/>
              <a:pathLst>
                <a:path w="6145984" h="599746">
                  <a:moveTo>
                    <a:pt x="0" y="0"/>
                  </a:moveTo>
                  <a:lnTo>
                    <a:pt x="27865" y="317"/>
                  </a:lnTo>
                  <a:lnTo>
                    <a:pt x="127870" y="2658"/>
                  </a:lnTo>
                  <a:lnTo>
                    <a:pt x="227875" y="6236"/>
                  </a:lnTo>
                  <a:lnTo>
                    <a:pt x="327880" y="11086"/>
                  </a:lnTo>
                  <a:lnTo>
                    <a:pt x="427885" y="17243"/>
                  </a:lnTo>
                  <a:lnTo>
                    <a:pt x="527889" y="24743"/>
                  </a:lnTo>
                  <a:lnTo>
                    <a:pt x="627894" y="33620"/>
                  </a:lnTo>
                  <a:lnTo>
                    <a:pt x="727899" y="43910"/>
                  </a:lnTo>
                  <a:lnTo>
                    <a:pt x="827904" y="55648"/>
                  </a:lnTo>
                  <a:lnTo>
                    <a:pt x="927909" y="68868"/>
                  </a:lnTo>
                  <a:lnTo>
                    <a:pt x="1027914" y="83607"/>
                  </a:lnTo>
                  <a:lnTo>
                    <a:pt x="1127919" y="99898"/>
                  </a:lnTo>
                  <a:lnTo>
                    <a:pt x="1227923" y="117778"/>
                  </a:lnTo>
                  <a:lnTo>
                    <a:pt x="1327928" y="137281"/>
                  </a:lnTo>
                  <a:lnTo>
                    <a:pt x="1427933" y="158443"/>
                  </a:lnTo>
                  <a:lnTo>
                    <a:pt x="1527938" y="181298"/>
                  </a:lnTo>
                  <a:lnTo>
                    <a:pt x="1627943" y="206036"/>
                  </a:lnTo>
                  <a:lnTo>
                    <a:pt x="1727948" y="232863"/>
                  </a:lnTo>
                  <a:lnTo>
                    <a:pt x="1827953" y="261023"/>
                  </a:lnTo>
                  <a:lnTo>
                    <a:pt x="1927957" y="289690"/>
                  </a:lnTo>
                  <a:lnTo>
                    <a:pt x="2027962" y="318036"/>
                  </a:lnTo>
                  <a:lnTo>
                    <a:pt x="2127967" y="345237"/>
                  </a:lnTo>
                  <a:lnTo>
                    <a:pt x="2227972" y="370976"/>
                  </a:lnTo>
                  <a:lnTo>
                    <a:pt x="2327977" y="397419"/>
                  </a:lnTo>
                  <a:lnTo>
                    <a:pt x="2427982" y="423752"/>
                  </a:lnTo>
                  <a:lnTo>
                    <a:pt x="2527987" y="448577"/>
                  </a:lnTo>
                  <a:lnTo>
                    <a:pt x="2627991" y="470643"/>
                  </a:lnTo>
                  <a:lnTo>
                    <a:pt x="2727996" y="492079"/>
                  </a:lnTo>
                  <a:lnTo>
                    <a:pt x="2828001" y="513198"/>
                  </a:lnTo>
                  <a:lnTo>
                    <a:pt x="2928006" y="532906"/>
                  </a:lnTo>
                  <a:lnTo>
                    <a:pt x="3028011" y="550104"/>
                  </a:lnTo>
                  <a:lnTo>
                    <a:pt x="3128016" y="563794"/>
                  </a:lnTo>
                  <a:lnTo>
                    <a:pt x="3228021" y="574626"/>
                  </a:lnTo>
                  <a:lnTo>
                    <a:pt x="3328025" y="583283"/>
                  </a:lnTo>
                  <a:lnTo>
                    <a:pt x="3428030" y="590148"/>
                  </a:lnTo>
                  <a:lnTo>
                    <a:pt x="3528035" y="595595"/>
                  </a:lnTo>
                  <a:lnTo>
                    <a:pt x="3628040" y="598875"/>
                  </a:lnTo>
                  <a:lnTo>
                    <a:pt x="3728045" y="599746"/>
                  </a:lnTo>
                  <a:lnTo>
                    <a:pt x="3828050" y="598880"/>
                  </a:lnTo>
                  <a:lnTo>
                    <a:pt x="3928055" y="596950"/>
                  </a:lnTo>
                  <a:lnTo>
                    <a:pt x="4028059" y="594629"/>
                  </a:lnTo>
                  <a:lnTo>
                    <a:pt x="4128064" y="592590"/>
                  </a:lnTo>
                  <a:lnTo>
                    <a:pt x="4228069" y="591252"/>
                  </a:lnTo>
                  <a:lnTo>
                    <a:pt x="4328074" y="589237"/>
                  </a:lnTo>
                  <a:lnTo>
                    <a:pt x="4428079" y="585765"/>
                  </a:lnTo>
                  <a:lnTo>
                    <a:pt x="4528084" y="580285"/>
                  </a:lnTo>
                  <a:lnTo>
                    <a:pt x="4628089" y="572244"/>
                  </a:lnTo>
                  <a:lnTo>
                    <a:pt x="4728094" y="561128"/>
                  </a:lnTo>
                  <a:lnTo>
                    <a:pt x="4828098" y="547476"/>
                  </a:lnTo>
                  <a:lnTo>
                    <a:pt x="4928103" y="531653"/>
                  </a:lnTo>
                  <a:lnTo>
                    <a:pt x="5028108" y="513679"/>
                  </a:lnTo>
                  <a:lnTo>
                    <a:pt x="5128113" y="493572"/>
                  </a:lnTo>
                  <a:lnTo>
                    <a:pt x="5228118" y="471348"/>
                  </a:lnTo>
                  <a:lnTo>
                    <a:pt x="5328123" y="447027"/>
                  </a:lnTo>
                  <a:lnTo>
                    <a:pt x="5428128" y="420626"/>
                  </a:lnTo>
                  <a:lnTo>
                    <a:pt x="5528132" y="392163"/>
                  </a:lnTo>
                  <a:lnTo>
                    <a:pt x="5628137" y="361656"/>
                  </a:lnTo>
                  <a:lnTo>
                    <a:pt x="5728142" y="329123"/>
                  </a:lnTo>
                  <a:lnTo>
                    <a:pt x="5828147" y="294582"/>
                  </a:lnTo>
                  <a:lnTo>
                    <a:pt x="5928152" y="258051"/>
                  </a:lnTo>
                  <a:lnTo>
                    <a:pt x="6028157" y="219548"/>
                  </a:lnTo>
                  <a:lnTo>
                    <a:pt x="6128162" y="179091"/>
                  </a:lnTo>
                  <a:lnTo>
                    <a:pt x="6145984" y="171535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128943"/>
              <a:ext cx="6145984" cy="1072576"/>
            </a:xfrm>
            <a:custGeom>
              <a:avLst/>
              <a:pathLst>
                <a:path w="6145984" h="1072576">
                  <a:moveTo>
                    <a:pt x="0" y="0"/>
                  </a:moveTo>
                  <a:lnTo>
                    <a:pt x="27865" y="19974"/>
                  </a:lnTo>
                  <a:lnTo>
                    <a:pt x="127870" y="88036"/>
                  </a:lnTo>
                  <a:lnTo>
                    <a:pt x="227875" y="152449"/>
                  </a:lnTo>
                  <a:lnTo>
                    <a:pt x="327880" y="213194"/>
                  </a:lnTo>
                  <a:lnTo>
                    <a:pt x="427885" y="270260"/>
                  </a:lnTo>
                  <a:lnTo>
                    <a:pt x="527889" y="323646"/>
                  </a:lnTo>
                  <a:lnTo>
                    <a:pt x="627894" y="373374"/>
                  </a:lnTo>
                  <a:lnTo>
                    <a:pt x="727899" y="419490"/>
                  </a:lnTo>
                  <a:lnTo>
                    <a:pt x="827904" y="462074"/>
                  </a:lnTo>
                  <a:lnTo>
                    <a:pt x="927909" y="501245"/>
                  </a:lnTo>
                  <a:lnTo>
                    <a:pt x="1027914" y="537160"/>
                  </a:lnTo>
                  <a:lnTo>
                    <a:pt x="1127919" y="570013"/>
                  </a:lnTo>
                  <a:lnTo>
                    <a:pt x="1227923" y="600020"/>
                  </a:lnTo>
                  <a:lnTo>
                    <a:pt x="1327928" y="627408"/>
                  </a:lnTo>
                  <a:lnTo>
                    <a:pt x="1427933" y="652393"/>
                  </a:lnTo>
                  <a:lnTo>
                    <a:pt x="1527938" y="675159"/>
                  </a:lnTo>
                  <a:lnTo>
                    <a:pt x="1627943" y="695565"/>
                  </a:lnTo>
                  <a:lnTo>
                    <a:pt x="1727948" y="712760"/>
                  </a:lnTo>
                  <a:lnTo>
                    <a:pt x="1827953" y="726827"/>
                  </a:lnTo>
                  <a:lnTo>
                    <a:pt x="1927957" y="737936"/>
                  </a:lnTo>
                  <a:lnTo>
                    <a:pt x="2027962" y="746363"/>
                  </a:lnTo>
                  <a:lnTo>
                    <a:pt x="2127967" y="752558"/>
                  </a:lnTo>
                  <a:lnTo>
                    <a:pt x="2227972" y="757138"/>
                  </a:lnTo>
                  <a:lnTo>
                    <a:pt x="2327977" y="760162"/>
                  </a:lnTo>
                  <a:lnTo>
                    <a:pt x="2427982" y="761214"/>
                  </a:lnTo>
                  <a:lnTo>
                    <a:pt x="2527987" y="761002"/>
                  </a:lnTo>
                  <a:lnTo>
                    <a:pt x="2627991" y="761907"/>
                  </a:lnTo>
                  <a:lnTo>
                    <a:pt x="2727996" y="768500"/>
                  </a:lnTo>
                  <a:lnTo>
                    <a:pt x="2828001" y="778353"/>
                  </a:lnTo>
                  <a:lnTo>
                    <a:pt x="2928006" y="787675"/>
                  </a:lnTo>
                  <a:lnTo>
                    <a:pt x="3028011" y="794453"/>
                  </a:lnTo>
                  <a:lnTo>
                    <a:pt x="3128016" y="798540"/>
                  </a:lnTo>
                  <a:lnTo>
                    <a:pt x="3228021" y="804214"/>
                  </a:lnTo>
                  <a:lnTo>
                    <a:pt x="3328025" y="809287"/>
                  </a:lnTo>
                  <a:lnTo>
                    <a:pt x="3428030" y="811705"/>
                  </a:lnTo>
                  <a:lnTo>
                    <a:pt x="3528035" y="812393"/>
                  </a:lnTo>
                  <a:lnTo>
                    <a:pt x="3628040" y="812969"/>
                  </a:lnTo>
                  <a:lnTo>
                    <a:pt x="3728045" y="812989"/>
                  </a:lnTo>
                  <a:lnTo>
                    <a:pt x="3828050" y="811720"/>
                  </a:lnTo>
                  <a:lnTo>
                    <a:pt x="3928055" y="808958"/>
                  </a:lnTo>
                  <a:lnTo>
                    <a:pt x="4028059" y="805147"/>
                  </a:lnTo>
                  <a:lnTo>
                    <a:pt x="4128064" y="801227"/>
                  </a:lnTo>
                  <a:lnTo>
                    <a:pt x="4228069" y="797941"/>
                  </a:lnTo>
                  <a:lnTo>
                    <a:pt x="4328074" y="793699"/>
                  </a:lnTo>
                  <a:lnTo>
                    <a:pt x="4428079" y="787588"/>
                  </a:lnTo>
                  <a:lnTo>
                    <a:pt x="4528084" y="779132"/>
                  </a:lnTo>
                  <a:lnTo>
                    <a:pt x="4628089" y="768029"/>
                  </a:lnTo>
                  <a:lnTo>
                    <a:pt x="4728094" y="754064"/>
                  </a:lnTo>
                  <a:lnTo>
                    <a:pt x="4828098" y="737188"/>
                  </a:lnTo>
                  <a:lnTo>
                    <a:pt x="4928103" y="717224"/>
                  </a:lnTo>
                  <a:lnTo>
                    <a:pt x="5028108" y="693894"/>
                  </a:lnTo>
                  <a:lnTo>
                    <a:pt x="5128113" y="666932"/>
                  </a:lnTo>
                  <a:lnTo>
                    <a:pt x="5228118" y="636122"/>
                  </a:lnTo>
                  <a:lnTo>
                    <a:pt x="5328123" y="601312"/>
                  </a:lnTo>
                  <a:lnTo>
                    <a:pt x="5428128" y="562421"/>
                  </a:lnTo>
                  <a:lnTo>
                    <a:pt x="5528132" y="519426"/>
                  </a:lnTo>
                  <a:lnTo>
                    <a:pt x="5628137" y="472352"/>
                  </a:lnTo>
                  <a:lnTo>
                    <a:pt x="5728142" y="421255"/>
                  </a:lnTo>
                  <a:lnTo>
                    <a:pt x="5828147" y="366207"/>
                  </a:lnTo>
                  <a:lnTo>
                    <a:pt x="5928152" y="307292"/>
                  </a:lnTo>
                  <a:lnTo>
                    <a:pt x="6028157" y="244593"/>
                  </a:lnTo>
                  <a:lnTo>
                    <a:pt x="6128162" y="178194"/>
                  </a:lnTo>
                  <a:lnTo>
                    <a:pt x="6145984" y="165715"/>
                  </a:lnTo>
                  <a:lnTo>
                    <a:pt x="6145984" y="991169"/>
                  </a:lnTo>
                  <a:lnTo>
                    <a:pt x="6128162" y="990250"/>
                  </a:lnTo>
                  <a:lnTo>
                    <a:pt x="6028157" y="986029"/>
                  </a:lnTo>
                  <a:lnTo>
                    <a:pt x="5928152" y="982793"/>
                  </a:lnTo>
                  <a:lnTo>
                    <a:pt x="5828147" y="980595"/>
                  </a:lnTo>
                  <a:lnTo>
                    <a:pt x="5728142" y="979492"/>
                  </a:lnTo>
                  <a:lnTo>
                    <a:pt x="5628137" y="979537"/>
                  </a:lnTo>
                  <a:lnTo>
                    <a:pt x="5528132" y="980774"/>
                  </a:lnTo>
                  <a:lnTo>
                    <a:pt x="5428128" y="983229"/>
                  </a:lnTo>
                  <a:lnTo>
                    <a:pt x="5328123" y="986900"/>
                  </a:lnTo>
                  <a:lnTo>
                    <a:pt x="5228118" y="991734"/>
                  </a:lnTo>
                  <a:lnTo>
                    <a:pt x="5128113" y="997621"/>
                  </a:lnTo>
                  <a:lnTo>
                    <a:pt x="5028108" y="1004381"/>
                  </a:lnTo>
                  <a:lnTo>
                    <a:pt x="4928103" y="1011768"/>
                  </a:lnTo>
                  <a:lnTo>
                    <a:pt x="4828098" y="1019489"/>
                  </a:lnTo>
                  <a:lnTo>
                    <a:pt x="4728094" y="1027234"/>
                  </a:lnTo>
                  <a:lnTo>
                    <a:pt x="4628089" y="1034460"/>
                  </a:lnTo>
                  <a:lnTo>
                    <a:pt x="4528084" y="1040596"/>
                  </a:lnTo>
                  <a:lnTo>
                    <a:pt x="4428079" y="1045946"/>
                  </a:lnTo>
                  <a:lnTo>
                    <a:pt x="4328074" y="1050766"/>
                  </a:lnTo>
                  <a:lnTo>
                    <a:pt x="4228069" y="1055139"/>
                  </a:lnTo>
                  <a:lnTo>
                    <a:pt x="4128064" y="1058906"/>
                  </a:lnTo>
                  <a:lnTo>
                    <a:pt x="4028059" y="1061796"/>
                  </a:lnTo>
                  <a:lnTo>
                    <a:pt x="3928055" y="1064324"/>
                  </a:lnTo>
                  <a:lnTo>
                    <a:pt x="3828050" y="1066982"/>
                  </a:lnTo>
                  <a:lnTo>
                    <a:pt x="3728045" y="1069766"/>
                  </a:lnTo>
                  <a:lnTo>
                    <a:pt x="3628040" y="1072024"/>
                  </a:lnTo>
                  <a:lnTo>
                    <a:pt x="3528035" y="1072576"/>
                  </a:lnTo>
                  <a:lnTo>
                    <a:pt x="3428030" y="1069132"/>
                  </a:lnTo>
                  <a:lnTo>
                    <a:pt x="3328025" y="1062886"/>
                  </a:lnTo>
                  <a:lnTo>
                    <a:pt x="3228021" y="1057425"/>
                  </a:lnTo>
                  <a:lnTo>
                    <a:pt x="3128016" y="1053370"/>
                  </a:lnTo>
                  <a:lnTo>
                    <a:pt x="3028011" y="1047446"/>
                  </a:lnTo>
                  <a:lnTo>
                    <a:pt x="2928006" y="1035974"/>
                  </a:lnTo>
                  <a:lnTo>
                    <a:pt x="2828001" y="1023388"/>
                  </a:lnTo>
                  <a:lnTo>
                    <a:pt x="2727996" y="1013194"/>
                  </a:lnTo>
                  <a:lnTo>
                    <a:pt x="2627991" y="1007119"/>
                  </a:lnTo>
                  <a:lnTo>
                    <a:pt x="2527987" y="1004639"/>
                  </a:lnTo>
                  <a:lnTo>
                    <a:pt x="2427982" y="1003268"/>
                  </a:lnTo>
                  <a:lnTo>
                    <a:pt x="2327977" y="1002943"/>
                  </a:lnTo>
                  <a:lnTo>
                    <a:pt x="2227972" y="1002226"/>
                  </a:lnTo>
                  <a:lnTo>
                    <a:pt x="2127967" y="999068"/>
                  </a:lnTo>
                  <a:lnTo>
                    <a:pt x="2027962" y="994836"/>
                  </a:lnTo>
                  <a:lnTo>
                    <a:pt x="1927957" y="989718"/>
                  </a:lnTo>
                  <a:lnTo>
                    <a:pt x="1827953" y="983316"/>
                  </a:lnTo>
                  <a:lnTo>
                    <a:pt x="1727948" y="975057"/>
                  </a:lnTo>
                  <a:lnTo>
                    <a:pt x="1627943" y="964262"/>
                  </a:lnTo>
                  <a:lnTo>
                    <a:pt x="1527938" y="950451"/>
                  </a:lnTo>
                  <a:lnTo>
                    <a:pt x="1427933" y="935315"/>
                  </a:lnTo>
                  <a:lnTo>
                    <a:pt x="1327928" y="919497"/>
                  </a:lnTo>
                  <a:lnTo>
                    <a:pt x="1227923" y="903159"/>
                  </a:lnTo>
                  <a:lnTo>
                    <a:pt x="1127919" y="886495"/>
                  </a:lnTo>
                  <a:lnTo>
                    <a:pt x="1027914" y="869707"/>
                  </a:lnTo>
                  <a:lnTo>
                    <a:pt x="927909" y="852991"/>
                  </a:lnTo>
                  <a:lnTo>
                    <a:pt x="827904" y="836516"/>
                  </a:lnTo>
                  <a:lnTo>
                    <a:pt x="727899" y="820417"/>
                  </a:lnTo>
                  <a:lnTo>
                    <a:pt x="627894" y="804790"/>
                  </a:lnTo>
                  <a:lnTo>
                    <a:pt x="527889" y="789692"/>
                  </a:lnTo>
                  <a:lnTo>
                    <a:pt x="427885" y="775147"/>
                  </a:lnTo>
                  <a:lnTo>
                    <a:pt x="327880" y="761153"/>
                  </a:lnTo>
                  <a:lnTo>
                    <a:pt x="227875" y="747688"/>
                  </a:lnTo>
                  <a:lnTo>
                    <a:pt x="127870" y="734716"/>
                  </a:lnTo>
                  <a:lnTo>
                    <a:pt x="27865" y="722196"/>
                  </a:lnTo>
                  <a:lnTo>
                    <a:pt x="0" y="71882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128943"/>
              <a:ext cx="6145984" cy="812989"/>
            </a:xfrm>
            <a:custGeom>
              <a:avLst/>
              <a:pathLst>
                <a:path w="6145984" h="812989">
                  <a:moveTo>
                    <a:pt x="0" y="0"/>
                  </a:moveTo>
                  <a:lnTo>
                    <a:pt x="27865" y="19974"/>
                  </a:lnTo>
                  <a:lnTo>
                    <a:pt x="127870" y="88036"/>
                  </a:lnTo>
                  <a:lnTo>
                    <a:pt x="227875" y="152449"/>
                  </a:lnTo>
                  <a:lnTo>
                    <a:pt x="327880" y="213194"/>
                  </a:lnTo>
                  <a:lnTo>
                    <a:pt x="427885" y="270260"/>
                  </a:lnTo>
                  <a:lnTo>
                    <a:pt x="527889" y="323646"/>
                  </a:lnTo>
                  <a:lnTo>
                    <a:pt x="627894" y="373374"/>
                  </a:lnTo>
                  <a:lnTo>
                    <a:pt x="727899" y="419490"/>
                  </a:lnTo>
                  <a:lnTo>
                    <a:pt x="827904" y="462074"/>
                  </a:lnTo>
                  <a:lnTo>
                    <a:pt x="927909" y="501245"/>
                  </a:lnTo>
                  <a:lnTo>
                    <a:pt x="1027914" y="537160"/>
                  </a:lnTo>
                  <a:lnTo>
                    <a:pt x="1127919" y="570013"/>
                  </a:lnTo>
                  <a:lnTo>
                    <a:pt x="1227923" y="600020"/>
                  </a:lnTo>
                  <a:lnTo>
                    <a:pt x="1327928" y="627408"/>
                  </a:lnTo>
                  <a:lnTo>
                    <a:pt x="1427933" y="652393"/>
                  </a:lnTo>
                  <a:lnTo>
                    <a:pt x="1527938" y="675159"/>
                  </a:lnTo>
                  <a:lnTo>
                    <a:pt x="1627943" y="695565"/>
                  </a:lnTo>
                  <a:lnTo>
                    <a:pt x="1727948" y="712760"/>
                  </a:lnTo>
                  <a:lnTo>
                    <a:pt x="1827953" y="726827"/>
                  </a:lnTo>
                  <a:lnTo>
                    <a:pt x="1927957" y="737936"/>
                  </a:lnTo>
                  <a:lnTo>
                    <a:pt x="2027962" y="746363"/>
                  </a:lnTo>
                  <a:lnTo>
                    <a:pt x="2127967" y="752558"/>
                  </a:lnTo>
                  <a:lnTo>
                    <a:pt x="2227972" y="757138"/>
                  </a:lnTo>
                  <a:lnTo>
                    <a:pt x="2327977" y="760162"/>
                  </a:lnTo>
                  <a:lnTo>
                    <a:pt x="2427982" y="761214"/>
                  </a:lnTo>
                  <a:lnTo>
                    <a:pt x="2527987" y="761002"/>
                  </a:lnTo>
                  <a:lnTo>
                    <a:pt x="2627991" y="761907"/>
                  </a:lnTo>
                  <a:lnTo>
                    <a:pt x="2727996" y="768500"/>
                  </a:lnTo>
                  <a:lnTo>
                    <a:pt x="2828001" y="778353"/>
                  </a:lnTo>
                  <a:lnTo>
                    <a:pt x="2928006" y="787675"/>
                  </a:lnTo>
                  <a:lnTo>
                    <a:pt x="3028011" y="794453"/>
                  </a:lnTo>
                  <a:lnTo>
                    <a:pt x="3128016" y="798540"/>
                  </a:lnTo>
                  <a:lnTo>
                    <a:pt x="3228021" y="804214"/>
                  </a:lnTo>
                  <a:lnTo>
                    <a:pt x="3328025" y="809287"/>
                  </a:lnTo>
                  <a:lnTo>
                    <a:pt x="3428030" y="811705"/>
                  </a:lnTo>
                  <a:lnTo>
                    <a:pt x="3528035" y="812393"/>
                  </a:lnTo>
                  <a:lnTo>
                    <a:pt x="3628040" y="812969"/>
                  </a:lnTo>
                  <a:lnTo>
                    <a:pt x="3728045" y="812989"/>
                  </a:lnTo>
                  <a:lnTo>
                    <a:pt x="3828050" y="811720"/>
                  </a:lnTo>
                  <a:lnTo>
                    <a:pt x="3928055" y="808958"/>
                  </a:lnTo>
                  <a:lnTo>
                    <a:pt x="4028059" y="805147"/>
                  </a:lnTo>
                  <a:lnTo>
                    <a:pt x="4128064" y="801227"/>
                  </a:lnTo>
                  <a:lnTo>
                    <a:pt x="4228069" y="797941"/>
                  </a:lnTo>
                  <a:lnTo>
                    <a:pt x="4328074" y="793699"/>
                  </a:lnTo>
                  <a:lnTo>
                    <a:pt x="4428079" y="787588"/>
                  </a:lnTo>
                  <a:lnTo>
                    <a:pt x="4528084" y="779132"/>
                  </a:lnTo>
                  <a:lnTo>
                    <a:pt x="4628089" y="768029"/>
                  </a:lnTo>
                  <a:lnTo>
                    <a:pt x="4728094" y="754064"/>
                  </a:lnTo>
                  <a:lnTo>
                    <a:pt x="4828098" y="737188"/>
                  </a:lnTo>
                  <a:lnTo>
                    <a:pt x="4928103" y="717224"/>
                  </a:lnTo>
                  <a:lnTo>
                    <a:pt x="5028108" y="693894"/>
                  </a:lnTo>
                  <a:lnTo>
                    <a:pt x="5128113" y="666932"/>
                  </a:lnTo>
                  <a:lnTo>
                    <a:pt x="5228118" y="636122"/>
                  </a:lnTo>
                  <a:lnTo>
                    <a:pt x="5328123" y="601312"/>
                  </a:lnTo>
                  <a:lnTo>
                    <a:pt x="5428128" y="562421"/>
                  </a:lnTo>
                  <a:lnTo>
                    <a:pt x="5528132" y="519426"/>
                  </a:lnTo>
                  <a:lnTo>
                    <a:pt x="5628137" y="472352"/>
                  </a:lnTo>
                  <a:lnTo>
                    <a:pt x="5728142" y="421255"/>
                  </a:lnTo>
                  <a:lnTo>
                    <a:pt x="5828147" y="366207"/>
                  </a:lnTo>
                  <a:lnTo>
                    <a:pt x="5928152" y="307292"/>
                  </a:lnTo>
                  <a:lnTo>
                    <a:pt x="6028157" y="244593"/>
                  </a:lnTo>
                  <a:lnTo>
                    <a:pt x="6128162" y="178194"/>
                  </a:lnTo>
                  <a:lnTo>
                    <a:pt x="6145984" y="16571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847764"/>
              <a:ext cx="6145984" cy="353754"/>
            </a:xfrm>
            <a:custGeom>
              <a:avLst/>
              <a:pathLst>
                <a:path w="6145984" h="353754">
                  <a:moveTo>
                    <a:pt x="6145984" y="272347"/>
                  </a:moveTo>
                  <a:lnTo>
                    <a:pt x="6128162" y="271429"/>
                  </a:lnTo>
                  <a:lnTo>
                    <a:pt x="6028157" y="267208"/>
                  </a:lnTo>
                  <a:lnTo>
                    <a:pt x="5928152" y="263972"/>
                  </a:lnTo>
                  <a:lnTo>
                    <a:pt x="5828147" y="261774"/>
                  </a:lnTo>
                  <a:lnTo>
                    <a:pt x="5728142" y="260671"/>
                  </a:lnTo>
                  <a:lnTo>
                    <a:pt x="5628137" y="260716"/>
                  </a:lnTo>
                  <a:lnTo>
                    <a:pt x="5528132" y="261952"/>
                  </a:lnTo>
                  <a:lnTo>
                    <a:pt x="5428128" y="264408"/>
                  </a:lnTo>
                  <a:lnTo>
                    <a:pt x="5328123" y="268078"/>
                  </a:lnTo>
                  <a:lnTo>
                    <a:pt x="5228118" y="272913"/>
                  </a:lnTo>
                  <a:lnTo>
                    <a:pt x="5128113" y="278800"/>
                  </a:lnTo>
                  <a:lnTo>
                    <a:pt x="5028108" y="285560"/>
                  </a:lnTo>
                  <a:lnTo>
                    <a:pt x="4928103" y="292947"/>
                  </a:lnTo>
                  <a:lnTo>
                    <a:pt x="4828098" y="300667"/>
                  </a:lnTo>
                  <a:lnTo>
                    <a:pt x="4728094" y="308413"/>
                  </a:lnTo>
                  <a:lnTo>
                    <a:pt x="4628089" y="315639"/>
                  </a:lnTo>
                  <a:lnTo>
                    <a:pt x="4528084" y="321774"/>
                  </a:lnTo>
                  <a:lnTo>
                    <a:pt x="4428079" y="327125"/>
                  </a:lnTo>
                  <a:lnTo>
                    <a:pt x="4328074" y="331945"/>
                  </a:lnTo>
                  <a:lnTo>
                    <a:pt x="4228069" y="336317"/>
                  </a:lnTo>
                  <a:lnTo>
                    <a:pt x="4128064" y="340085"/>
                  </a:lnTo>
                  <a:lnTo>
                    <a:pt x="4028059" y="342975"/>
                  </a:lnTo>
                  <a:lnTo>
                    <a:pt x="3928055" y="345503"/>
                  </a:lnTo>
                  <a:lnTo>
                    <a:pt x="3828050" y="348160"/>
                  </a:lnTo>
                  <a:lnTo>
                    <a:pt x="3728045" y="350945"/>
                  </a:lnTo>
                  <a:lnTo>
                    <a:pt x="3628040" y="353203"/>
                  </a:lnTo>
                  <a:lnTo>
                    <a:pt x="3528035" y="353754"/>
                  </a:lnTo>
                  <a:lnTo>
                    <a:pt x="3428030" y="350311"/>
                  </a:lnTo>
                  <a:lnTo>
                    <a:pt x="3328025" y="344064"/>
                  </a:lnTo>
                  <a:lnTo>
                    <a:pt x="3228021" y="338604"/>
                  </a:lnTo>
                  <a:lnTo>
                    <a:pt x="3128016" y="334549"/>
                  </a:lnTo>
                  <a:lnTo>
                    <a:pt x="3028011" y="328624"/>
                  </a:lnTo>
                  <a:lnTo>
                    <a:pt x="2928006" y="317153"/>
                  </a:lnTo>
                  <a:lnTo>
                    <a:pt x="2828001" y="304567"/>
                  </a:lnTo>
                  <a:lnTo>
                    <a:pt x="2727996" y="294373"/>
                  </a:lnTo>
                  <a:lnTo>
                    <a:pt x="2627991" y="288298"/>
                  </a:lnTo>
                  <a:lnTo>
                    <a:pt x="2527987" y="285817"/>
                  </a:lnTo>
                  <a:lnTo>
                    <a:pt x="2427982" y="284447"/>
                  </a:lnTo>
                  <a:lnTo>
                    <a:pt x="2327977" y="284122"/>
                  </a:lnTo>
                  <a:lnTo>
                    <a:pt x="2227972" y="283405"/>
                  </a:lnTo>
                  <a:lnTo>
                    <a:pt x="2127967" y="280247"/>
                  </a:lnTo>
                  <a:lnTo>
                    <a:pt x="2027962" y="276015"/>
                  </a:lnTo>
                  <a:lnTo>
                    <a:pt x="1927957" y="270896"/>
                  </a:lnTo>
                  <a:lnTo>
                    <a:pt x="1827953" y="264495"/>
                  </a:lnTo>
                  <a:lnTo>
                    <a:pt x="1727948" y="256236"/>
                  </a:lnTo>
                  <a:lnTo>
                    <a:pt x="1627943" y="245441"/>
                  </a:lnTo>
                  <a:lnTo>
                    <a:pt x="1527938" y="231630"/>
                  </a:lnTo>
                  <a:lnTo>
                    <a:pt x="1427933" y="216493"/>
                  </a:lnTo>
                  <a:lnTo>
                    <a:pt x="1327928" y="200675"/>
                  </a:lnTo>
                  <a:lnTo>
                    <a:pt x="1227923" y="184338"/>
                  </a:lnTo>
                  <a:lnTo>
                    <a:pt x="1127919" y="167673"/>
                  </a:lnTo>
                  <a:lnTo>
                    <a:pt x="1027914" y="150886"/>
                  </a:lnTo>
                  <a:lnTo>
                    <a:pt x="927909" y="134169"/>
                  </a:lnTo>
                  <a:lnTo>
                    <a:pt x="827904" y="117694"/>
                  </a:lnTo>
                  <a:lnTo>
                    <a:pt x="727899" y="101596"/>
                  </a:lnTo>
                  <a:lnTo>
                    <a:pt x="627894" y="85969"/>
                  </a:lnTo>
                  <a:lnTo>
                    <a:pt x="527889" y="70871"/>
                  </a:lnTo>
                  <a:lnTo>
                    <a:pt x="427885" y="56326"/>
                  </a:lnTo>
                  <a:lnTo>
                    <a:pt x="327880" y="42332"/>
                  </a:lnTo>
                  <a:lnTo>
                    <a:pt x="227875" y="28866"/>
                  </a:lnTo>
                  <a:lnTo>
                    <a:pt x="127870" y="15895"/>
                  </a:lnTo>
                  <a:lnTo>
                    <a:pt x="27865" y="337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488354"/>
              <a:ext cx="6145984" cy="583086"/>
            </a:xfrm>
            <a:custGeom>
              <a:avLst/>
              <a:pathLst>
                <a:path w="6145984" h="583086">
                  <a:moveTo>
                    <a:pt x="0" y="0"/>
                  </a:moveTo>
                  <a:lnTo>
                    <a:pt x="27865" y="11675"/>
                  </a:lnTo>
                  <a:lnTo>
                    <a:pt x="127870" y="51965"/>
                  </a:lnTo>
                  <a:lnTo>
                    <a:pt x="227875" y="90658"/>
                  </a:lnTo>
                  <a:lnTo>
                    <a:pt x="327880" y="127763"/>
                  </a:lnTo>
                  <a:lnTo>
                    <a:pt x="427885" y="163293"/>
                  </a:lnTo>
                  <a:lnTo>
                    <a:pt x="527889" y="197258"/>
                  </a:lnTo>
                  <a:lnTo>
                    <a:pt x="627894" y="229671"/>
                  </a:lnTo>
                  <a:lnTo>
                    <a:pt x="727899" y="260543"/>
                  </a:lnTo>
                  <a:lnTo>
                    <a:pt x="827904" y="289884"/>
                  </a:lnTo>
                  <a:lnTo>
                    <a:pt x="927909" y="317707"/>
                  </a:lnTo>
                  <a:lnTo>
                    <a:pt x="1027914" y="344023"/>
                  </a:lnTo>
                  <a:lnTo>
                    <a:pt x="1127919" y="368843"/>
                  </a:lnTo>
                  <a:lnTo>
                    <a:pt x="1227923" y="392179"/>
                  </a:lnTo>
                  <a:lnTo>
                    <a:pt x="1327928" y="414042"/>
                  </a:lnTo>
                  <a:lnTo>
                    <a:pt x="1427933" y="434443"/>
                  </a:lnTo>
                  <a:lnTo>
                    <a:pt x="1527938" y="453394"/>
                  </a:lnTo>
                  <a:lnTo>
                    <a:pt x="1627943" y="470503"/>
                  </a:lnTo>
                  <a:lnTo>
                    <a:pt x="1727948" y="484498"/>
                  </a:lnTo>
                  <a:lnTo>
                    <a:pt x="1827953" y="495661"/>
                  </a:lnTo>
                  <a:lnTo>
                    <a:pt x="1927957" y="504416"/>
                  </a:lnTo>
                  <a:lnTo>
                    <a:pt x="2027962" y="511189"/>
                  </a:lnTo>
                  <a:lnTo>
                    <a:pt x="2127967" y="516402"/>
                  </a:lnTo>
                  <a:lnTo>
                    <a:pt x="2227972" y="520271"/>
                  </a:lnTo>
                  <a:lnTo>
                    <a:pt x="2327977" y="522142"/>
                  </a:lnTo>
                  <a:lnTo>
                    <a:pt x="2427982" y="522830"/>
                  </a:lnTo>
                  <a:lnTo>
                    <a:pt x="2527987" y="523410"/>
                  </a:lnTo>
                  <a:lnTo>
                    <a:pt x="2627991" y="525102"/>
                  </a:lnTo>
                  <a:lnTo>
                    <a:pt x="2727996" y="531437"/>
                  </a:lnTo>
                  <a:lnTo>
                    <a:pt x="2828001" y="541460"/>
                  </a:lnTo>
                  <a:lnTo>
                    <a:pt x="2928006" y="552414"/>
                  </a:lnTo>
                  <a:lnTo>
                    <a:pt x="3028011" y="561539"/>
                  </a:lnTo>
                  <a:lnTo>
                    <a:pt x="3128016" y="566544"/>
                  </a:lnTo>
                  <a:lnTo>
                    <a:pt x="3228021" y="571409"/>
                  </a:lnTo>
                  <a:lnTo>
                    <a:pt x="3328025" y="576676"/>
                  </a:lnTo>
                  <a:lnTo>
                    <a:pt x="3428030" y="581008"/>
                  </a:lnTo>
                  <a:lnTo>
                    <a:pt x="3528035" y="583074"/>
                  </a:lnTo>
                  <a:lnTo>
                    <a:pt x="3628040" y="583086"/>
                  </a:lnTo>
                  <a:lnTo>
                    <a:pt x="3728045" y="581967"/>
                  </a:lnTo>
                  <a:lnTo>
                    <a:pt x="3828050" y="579940"/>
                  </a:lnTo>
                  <a:lnTo>
                    <a:pt x="3928055" y="577230"/>
                  </a:lnTo>
                  <a:lnTo>
                    <a:pt x="4028059" y="574061"/>
                  </a:lnTo>
                  <a:lnTo>
                    <a:pt x="4128064" y="570656"/>
                  </a:lnTo>
                  <a:lnTo>
                    <a:pt x="4228069" y="567129"/>
                  </a:lnTo>
                  <a:lnTo>
                    <a:pt x="4328074" y="562822"/>
                  </a:lnTo>
                  <a:lnTo>
                    <a:pt x="4428079" y="557356"/>
                  </a:lnTo>
                  <a:lnTo>
                    <a:pt x="4528084" y="550453"/>
                  </a:lnTo>
                  <a:lnTo>
                    <a:pt x="4628089" y="541834"/>
                  </a:lnTo>
                  <a:lnTo>
                    <a:pt x="4728094" y="531239"/>
                  </a:lnTo>
                  <a:lnTo>
                    <a:pt x="4828098" y="518928"/>
                  </a:lnTo>
                  <a:lnTo>
                    <a:pt x="4928103" y="505085"/>
                  </a:lnTo>
                  <a:lnTo>
                    <a:pt x="5028108" y="489727"/>
                  </a:lnTo>
                  <a:lnTo>
                    <a:pt x="5128113" y="472866"/>
                  </a:lnTo>
                  <a:lnTo>
                    <a:pt x="5228118" y="454517"/>
                  </a:lnTo>
                  <a:lnTo>
                    <a:pt x="5328123" y="434695"/>
                  </a:lnTo>
                  <a:lnTo>
                    <a:pt x="5428128" y="413414"/>
                  </a:lnTo>
                  <a:lnTo>
                    <a:pt x="5528132" y="390689"/>
                  </a:lnTo>
                  <a:lnTo>
                    <a:pt x="5628137" y="366534"/>
                  </a:lnTo>
                  <a:lnTo>
                    <a:pt x="5728142" y="340963"/>
                  </a:lnTo>
                  <a:lnTo>
                    <a:pt x="5828147" y="313991"/>
                  </a:lnTo>
                  <a:lnTo>
                    <a:pt x="5928152" y="285632"/>
                  </a:lnTo>
                  <a:lnTo>
                    <a:pt x="6028157" y="255900"/>
                  </a:lnTo>
                  <a:lnTo>
                    <a:pt x="6128162" y="224811"/>
                  </a:lnTo>
                  <a:lnTo>
                    <a:pt x="6145984" y="219031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034973"/>
              <a:ext cx="6145984" cy="1272832"/>
            </a:xfrm>
            <a:custGeom>
              <a:avLst/>
              <a:pathLst>
                <a:path w="6145984" h="1272832">
                  <a:moveTo>
                    <a:pt x="0" y="0"/>
                  </a:moveTo>
                  <a:lnTo>
                    <a:pt x="27865" y="18624"/>
                  </a:lnTo>
                  <a:lnTo>
                    <a:pt x="127870" y="81699"/>
                  </a:lnTo>
                  <a:lnTo>
                    <a:pt x="227875" y="140969"/>
                  </a:lnTo>
                  <a:lnTo>
                    <a:pt x="327880" y="196401"/>
                  </a:lnTo>
                  <a:lnTo>
                    <a:pt x="427885" y="247970"/>
                  </a:lnTo>
                  <a:lnTo>
                    <a:pt x="527889" y="295667"/>
                  </a:lnTo>
                  <a:lnTo>
                    <a:pt x="627894" y="339510"/>
                  </a:lnTo>
                  <a:lnTo>
                    <a:pt x="727899" y="379550"/>
                  </a:lnTo>
                  <a:lnTo>
                    <a:pt x="827904" y="415878"/>
                  </a:lnTo>
                  <a:lnTo>
                    <a:pt x="927909" y="448637"/>
                  </a:lnTo>
                  <a:lnTo>
                    <a:pt x="1027914" y="478019"/>
                  </a:lnTo>
                  <a:lnTo>
                    <a:pt x="1127919" y="504260"/>
                  </a:lnTo>
                  <a:lnTo>
                    <a:pt x="1227923" y="527631"/>
                  </a:lnTo>
                  <a:lnTo>
                    <a:pt x="1327928" y="548408"/>
                  </a:lnTo>
                  <a:lnTo>
                    <a:pt x="1427933" y="566860"/>
                  </a:lnTo>
                  <a:lnTo>
                    <a:pt x="1527938" y="583213"/>
                  </a:lnTo>
                  <a:lnTo>
                    <a:pt x="1627943" y="597311"/>
                  </a:lnTo>
                  <a:lnTo>
                    <a:pt x="1727948" y="608209"/>
                  </a:lnTo>
                  <a:lnTo>
                    <a:pt x="1827953" y="616073"/>
                  </a:lnTo>
                  <a:lnTo>
                    <a:pt x="1927957" y="621167"/>
                  </a:lnTo>
                  <a:lnTo>
                    <a:pt x="2027962" y="623890"/>
                  </a:lnTo>
                  <a:lnTo>
                    <a:pt x="2127967" y="624865"/>
                  </a:lnTo>
                  <a:lnTo>
                    <a:pt x="2227972" y="624838"/>
                  </a:lnTo>
                  <a:lnTo>
                    <a:pt x="2327977" y="623442"/>
                  </a:lnTo>
                  <a:lnTo>
                    <a:pt x="2427982" y="620280"/>
                  </a:lnTo>
                  <a:lnTo>
                    <a:pt x="2527987" y="616497"/>
                  </a:lnTo>
                  <a:lnTo>
                    <a:pt x="2627991" y="615338"/>
                  </a:lnTo>
                  <a:lnTo>
                    <a:pt x="2727996" y="622026"/>
                  </a:lnTo>
                  <a:lnTo>
                    <a:pt x="2828001" y="633263"/>
                  </a:lnTo>
                  <a:lnTo>
                    <a:pt x="2928006" y="644351"/>
                  </a:lnTo>
                  <a:lnTo>
                    <a:pt x="3028011" y="652863"/>
                  </a:lnTo>
                  <a:lnTo>
                    <a:pt x="3128016" y="658403"/>
                  </a:lnTo>
                  <a:lnTo>
                    <a:pt x="3228021" y="662774"/>
                  </a:lnTo>
                  <a:lnTo>
                    <a:pt x="3328025" y="664611"/>
                  </a:lnTo>
                  <a:lnTo>
                    <a:pt x="3428030" y="664417"/>
                  </a:lnTo>
                  <a:lnTo>
                    <a:pt x="3528035" y="666479"/>
                  </a:lnTo>
                  <a:lnTo>
                    <a:pt x="3628040" y="671542"/>
                  </a:lnTo>
                  <a:lnTo>
                    <a:pt x="3728045" y="676722"/>
                  </a:lnTo>
                  <a:lnTo>
                    <a:pt x="3828050" y="681181"/>
                  </a:lnTo>
                  <a:lnTo>
                    <a:pt x="3928055" y="684759"/>
                  </a:lnTo>
                  <a:lnTo>
                    <a:pt x="4028059" y="688121"/>
                  </a:lnTo>
                  <a:lnTo>
                    <a:pt x="4128064" y="692568"/>
                  </a:lnTo>
                  <a:lnTo>
                    <a:pt x="4228069" y="699159"/>
                  </a:lnTo>
                  <a:lnTo>
                    <a:pt x="4328074" y="705913"/>
                  </a:lnTo>
                  <a:lnTo>
                    <a:pt x="4428079" y="711429"/>
                  </a:lnTo>
                  <a:lnTo>
                    <a:pt x="4528084" y="714835"/>
                  </a:lnTo>
                  <a:lnTo>
                    <a:pt x="4628089" y="715478"/>
                  </a:lnTo>
                  <a:lnTo>
                    <a:pt x="4728094" y="712824"/>
                  </a:lnTo>
                  <a:lnTo>
                    <a:pt x="4828098" y="706747"/>
                  </a:lnTo>
                  <a:lnTo>
                    <a:pt x="4928103" y="697068"/>
                  </a:lnTo>
                  <a:lnTo>
                    <a:pt x="5028108" y="683448"/>
                  </a:lnTo>
                  <a:lnTo>
                    <a:pt x="5128113" y="665563"/>
                  </a:lnTo>
                  <a:lnTo>
                    <a:pt x="5228118" y="643153"/>
                  </a:lnTo>
                  <a:lnTo>
                    <a:pt x="5328123" y="616041"/>
                  </a:lnTo>
                  <a:lnTo>
                    <a:pt x="5428128" y="584138"/>
                  </a:lnTo>
                  <a:lnTo>
                    <a:pt x="5528132" y="547432"/>
                  </a:lnTo>
                  <a:lnTo>
                    <a:pt x="5628137" y="505971"/>
                  </a:lnTo>
                  <a:lnTo>
                    <a:pt x="5728142" y="459841"/>
                  </a:lnTo>
                  <a:lnTo>
                    <a:pt x="5828147" y="409152"/>
                  </a:lnTo>
                  <a:lnTo>
                    <a:pt x="5928152" y="354026"/>
                  </a:lnTo>
                  <a:lnTo>
                    <a:pt x="6028157" y="294585"/>
                  </a:lnTo>
                  <a:lnTo>
                    <a:pt x="6128162" y="230953"/>
                  </a:lnTo>
                  <a:lnTo>
                    <a:pt x="6145984" y="218886"/>
                  </a:lnTo>
                  <a:lnTo>
                    <a:pt x="6145984" y="1272832"/>
                  </a:lnTo>
                  <a:lnTo>
                    <a:pt x="6128162" y="1267792"/>
                  </a:lnTo>
                  <a:lnTo>
                    <a:pt x="6028157" y="1241256"/>
                  </a:lnTo>
                  <a:lnTo>
                    <a:pt x="5928152" y="1216510"/>
                  </a:lnTo>
                  <a:lnTo>
                    <a:pt x="5828147" y="1193607"/>
                  </a:lnTo>
                  <a:lnTo>
                    <a:pt x="5728142" y="1172602"/>
                  </a:lnTo>
                  <a:lnTo>
                    <a:pt x="5628137" y="1153548"/>
                  </a:lnTo>
                  <a:lnTo>
                    <a:pt x="5528132" y="1136484"/>
                  </a:lnTo>
                  <a:lnTo>
                    <a:pt x="5428128" y="1121429"/>
                  </a:lnTo>
                  <a:lnTo>
                    <a:pt x="5328123" y="1108362"/>
                  </a:lnTo>
                  <a:lnTo>
                    <a:pt x="5228118" y="1097201"/>
                  </a:lnTo>
                  <a:lnTo>
                    <a:pt x="5128113" y="1087789"/>
                  </a:lnTo>
                  <a:lnTo>
                    <a:pt x="5028108" y="1079880"/>
                  </a:lnTo>
                  <a:lnTo>
                    <a:pt x="4928103" y="1073144"/>
                  </a:lnTo>
                  <a:lnTo>
                    <a:pt x="4828098" y="1067190"/>
                  </a:lnTo>
                  <a:lnTo>
                    <a:pt x="4728094" y="1061609"/>
                  </a:lnTo>
                  <a:lnTo>
                    <a:pt x="4628089" y="1055659"/>
                  </a:lnTo>
                  <a:lnTo>
                    <a:pt x="4528084" y="1048674"/>
                  </a:lnTo>
                  <a:lnTo>
                    <a:pt x="4428079" y="1041303"/>
                  </a:lnTo>
                  <a:lnTo>
                    <a:pt x="4328074" y="1034139"/>
                  </a:lnTo>
                  <a:lnTo>
                    <a:pt x="4228069" y="1027551"/>
                  </a:lnTo>
                  <a:lnTo>
                    <a:pt x="4128064" y="1021575"/>
                  </a:lnTo>
                  <a:lnTo>
                    <a:pt x="4028059" y="1015813"/>
                  </a:lnTo>
                  <a:lnTo>
                    <a:pt x="3928055" y="1010812"/>
                  </a:lnTo>
                  <a:lnTo>
                    <a:pt x="3828050" y="1007101"/>
                  </a:lnTo>
                  <a:lnTo>
                    <a:pt x="3728045" y="1004576"/>
                  </a:lnTo>
                  <a:lnTo>
                    <a:pt x="3628040" y="1002305"/>
                  </a:lnTo>
                  <a:lnTo>
                    <a:pt x="3528035" y="998682"/>
                  </a:lnTo>
                  <a:lnTo>
                    <a:pt x="3428030" y="993101"/>
                  </a:lnTo>
                  <a:lnTo>
                    <a:pt x="3328025" y="988407"/>
                  </a:lnTo>
                  <a:lnTo>
                    <a:pt x="3228021" y="986076"/>
                  </a:lnTo>
                  <a:lnTo>
                    <a:pt x="3128016" y="983772"/>
                  </a:lnTo>
                  <a:lnTo>
                    <a:pt x="3028011" y="975885"/>
                  </a:lnTo>
                  <a:lnTo>
                    <a:pt x="2928006" y="961381"/>
                  </a:lnTo>
                  <a:lnTo>
                    <a:pt x="2828001" y="946125"/>
                  </a:lnTo>
                  <a:lnTo>
                    <a:pt x="2727996" y="934452"/>
                  </a:lnTo>
                  <a:lnTo>
                    <a:pt x="2627991" y="928427"/>
                  </a:lnTo>
                  <a:lnTo>
                    <a:pt x="2527987" y="927574"/>
                  </a:lnTo>
                  <a:lnTo>
                    <a:pt x="2427982" y="929336"/>
                  </a:lnTo>
                  <a:lnTo>
                    <a:pt x="2327977" y="933426"/>
                  </a:lnTo>
                  <a:lnTo>
                    <a:pt x="2227972" y="937768"/>
                  </a:lnTo>
                  <a:lnTo>
                    <a:pt x="2127967" y="939611"/>
                  </a:lnTo>
                  <a:lnTo>
                    <a:pt x="2027962" y="941142"/>
                  </a:lnTo>
                  <a:lnTo>
                    <a:pt x="1927957" y="942644"/>
                  </a:lnTo>
                  <a:lnTo>
                    <a:pt x="1827953" y="943561"/>
                  </a:lnTo>
                  <a:lnTo>
                    <a:pt x="1727948" y="943112"/>
                  </a:lnTo>
                  <a:lnTo>
                    <a:pt x="1627943" y="940385"/>
                  </a:lnTo>
                  <a:lnTo>
                    <a:pt x="1527938" y="934707"/>
                  </a:lnTo>
                  <a:lnTo>
                    <a:pt x="1427933" y="928097"/>
                  </a:lnTo>
                  <a:lnTo>
                    <a:pt x="1327928" y="921349"/>
                  </a:lnTo>
                  <a:lnTo>
                    <a:pt x="1227923" y="914680"/>
                  </a:lnTo>
                  <a:lnTo>
                    <a:pt x="1127919" y="908346"/>
                  </a:lnTo>
                  <a:lnTo>
                    <a:pt x="1027914" y="902616"/>
                  </a:lnTo>
                  <a:lnTo>
                    <a:pt x="927909" y="897748"/>
                  </a:lnTo>
                  <a:lnTo>
                    <a:pt x="827904" y="893967"/>
                  </a:lnTo>
                  <a:lnTo>
                    <a:pt x="727899" y="891456"/>
                  </a:lnTo>
                  <a:lnTo>
                    <a:pt x="627894" y="890346"/>
                  </a:lnTo>
                  <a:lnTo>
                    <a:pt x="527889" y="890719"/>
                  </a:lnTo>
                  <a:lnTo>
                    <a:pt x="427885" y="892614"/>
                  </a:lnTo>
                  <a:lnTo>
                    <a:pt x="327880" y="896039"/>
                  </a:lnTo>
                  <a:lnTo>
                    <a:pt x="227875" y="900974"/>
                  </a:lnTo>
                  <a:lnTo>
                    <a:pt x="127870" y="907385"/>
                  </a:lnTo>
                  <a:lnTo>
                    <a:pt x="27865" y="915226"/>
                  </a:lnTo>
                  <a:lnTo>
                    <a:pt x="0" y="917795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034973"/>
              <a:ext cx="6145984" cy="715478"/>
            </a:xfrm>
            <a:custGeom>
              <a:avLst/>
              <a:pathLst>
                <a:path w="6145984" h="715478">
                  <a:moveTo>
                    <a:pt x="0" y="0"/>
                  </a:moveTo>
                  <a:lnTo>
                    <a:pt x="27865" y="18624"/>
                  </a:lnTo>
                  <a:lnTo>
                    <a:pt x="127870" y="81699"/>
                  </a:lnTo>
                  <a:lnTo>
                    <a:pt x="227875" y="140969"/>
                  </a:lnTo>
                  <a:lnTo>
                    <a:pt x="327880" y="196401"/>
                  </a:lnTo>
                  <a:lnTo>
                    <a:pt x="427885" y="247970"/>
                  </a:lnTo>
                  <a:lnTo>
                    <a:pt x="527889" y="295667"/>
                  </a:lnTo>
                  <a:lnTo>
                    <a:pt x="627894" y="339510"/>
                  </a:lnTo>
                  <a:lnTo>
                    <a:pt x="727899" y="379550"/>
                  </a:lnTo>
                  <a:lnTo>
                    <a:pt x="827904" y="415878"/>
                  </a:lnTo>
                  <a:lnTo>
                    <a:pt x="927909" y="448637"/>
                  </a:lnTo>
                  <a:lnTo>
                    <a:pt x="1027914" y="478019"/>
                  </a:lnTo>
                  <a:lnTo>
                    <a:pt x="1127919" y="504260"/>
                  </a:lnTo>
                  <a:lnTo>
                    <a:pt x="1227923" y="527631"/>
                  </a:lnTo>
                  <a:lnTo>
                    <a:pt x="1327928" y="548408"/>
                  </a:lnTo>
                  <a:lnTo>
                    <a:pt x="1427933" y="566860"/>
                  </a:lnTo>
                  <a:lnTo>
                    <a:pt x="1527938" y="583213"/>
                  </a:lnTo>
                  <a:lnTo>
                    <a:pt x="1627943" y="597311"/>
                  </a:lnTo>
                  <a:lnTo>
                    <a:pt x="1727948" y="608209"/>
                  </a:lnTo>
                  <a:lnTo>
                    <a:pt x="1827953" y="616073"/>
                  </a:lnTo>
                  <a:lnTo>
                    <a:pt x="1927957" y="621167"/>
                  </a:lnTo>
                  <a:lnTo>
                    <a:pt x="2027962" y="623890"/>
                  </a:lnTo>
                  <a:lnTo>
                    <a:pt x="2127967" y="624865"/>
                  </a:lnTo>
                  <a:lnTo>
                    <a:pt x="2227972" y="624838"/>
                  </a:lnTo>
                  <a:lnTo>
                    <a:pt x="2327977" y="623442"/>
                  </a:lnTo>
                  <a:lnTo>
                    <a:pt x="2427982" y="620280"/>
                  </a:lnTo>
                  <a:lnTo>
                    <a:pt x="2527987" y="616497"/>
                  </a:lnTo>
                  <a:lnTo>
                    <a:pt x="2627991" y="615338"/>
                  </a:lnTo>
                  <a:lnTo>
                    <a:pt x="2727996" y="622026"/>
                  </a:lnTo>
                  <a:lnTo>
                    <a:pt x="2828001" y="633263"/>
                  </a:lnTo>
                  <a:lnTo>
                    <a:pt x="2928006" y="644351"/>
                  </a:lnTo>
                  <a:lnTo>
                    <a:pt x="3028011" y="652863"/>
                  </a:lnTo>
                  <a:lnTo>
                    <a:pt x="3128016" y="658403"/>
                  </a:lnTo>
                  <a:lnTo>
                    <a:pt x="3228021" y="662774"/>
                  </a:lnTo>
                  <a:lnTo>
                    <a:pt x="3328025" y="664611"/>
                  </a:lnTo>
                  <a:lnTo>
                    <a:pt x="3428030" y="664417"/>
                  </a:lnTo>
                  <a:lnTo>
                    <a:pt x="3528035" y="666479"/>
                  </a:lnTo>
                  <a:lnTo>
                    <a:pt x="3628040" y="671542"/>
                  </a:lnTo>
                  <a:lnTo>
                    <a:pt x="3728045" y="676722"/>
                  </a:lnTo>
                  <a:lnTo>
                    <a:pt x="3828050" y="681181"/>
                  </a:lnTo>
                  <a:lnTo>
                    <a:pt x="3928055" y="684759"/>
                  </a:lnTo>
                  <a:lnTo>
                    <a:pt x="4028059" y="688121"/>
                  </a:lnTo>
                  <a:lnTo>
                    <a:pt x="4128064" y="692568"/>
                  </a:lnTo>
                  <a:lnTo>
                    <a:pt x="4228069" y="699159"/>
                  </a:lnTo>
                  <a:lnTo>
                    <a:pt x="4328074" y="705913"/>
                  </a:lnTo>
                  <a:lnTo>
                    <a:pt x="4428079" y="711429"/>
                  </a:lnTo>
                  <a:lnTo>
                    <a:pt x="4528084" y="714835"/>
                  </a:lnTo>
                  <a:lnTo>
                    <a:pt x="4628089" y="715478"/>
                  </a:lnTo>
                  <a:lnTo>
                    <a:pt x="4728094" y="712824"/>
                  </a:lnTo>
                  <a:lnTo>
                    <a:pt x="4828098" y="706747"/>
                  </a:lnTo>
                  <a:lnTo>
                    <a:pt x="4928103" y="697068"/>
                  </a:lnTo>
                  <a:lnTo>
                    <a:pt x="5028108" y="683448"/>
                  </a:lnTo>
                  <a:lnTo>
                    <a:pt x="5128113" y="665563"/>
                  </a:lnTo>
                  <a:lnTo>
                    <a:pt x="5228118" y="643153"/>
                  </a:lnTo>
                  <a:lnTo>
                    <a:pt x="5328123" y="616041"/>
                  </a:lnTo>
                  <a:lnTo>
                    <a:pt x="5428128" y="584138"/>
                  </a:lnTo>
                  <a:lnTo>
                    <a:pt x="5528132" y="547432"/>
                  </a:lnTo>
                  <a:lnTo>
                    <a:pt x="5628137" y="505971"/>
                  </a:lnTo>
                  <a:lnTo>
                    <a:pt x="5728142" y="459841"/>
                  </a:lnTo>
                  <a:lnTo>
                    <a:pt x="5828147" y="409152"/>
                  </a:lnTo>
                  <a:lnTo>
                    <a:pt x="5928152" y="354026"/>
                  </a:lnTo>
                  <a:lnTo>
                    <a:pt x="6028157" y="294585"/>
                  </a:lnTo>
                  <a:lnTo>
                    <a:pt x="6128162" y="230953"/>
                  </a:lnTo>
                  <a:lnTo>
                    <a:pt x="6145984" y="2188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25319"/>
              <a:ext cx="6145984" cy="382485"/>
            </a:xfrm>
            <a:custGeom>
              <a:avLst/>
              <a:pathLst>
                <a:path w="6145984" h="382485">
                  <a:moveTo>
                    <a:pt x="6145984" y="382485"/>
                  </a:moveTo>
                  <a:lnTo>
                    <a:pt x="6128162" y="377446"/>
                  </a:lnTo>
                  <a:lnTo>
                    <a:pt x="6028157" y="350910"/>
                  </a:lnTo>
                  <a:lnTo>
                    <a:pt x="5928152" y="326164"/>
                  </a:lnTo>
                  <a:lnTo>
                    <a:pt x="5828147" y="303261"/>
                  </a:lnTo>
                  <a:lnTo>
                    <a:pt x="5728142" y="282256"/>
                  </a:lnTo>
                  <a:lnTo>
                    <a:pt x="5628137" y="263201"/>
                  </a:lnTo>
                  <a:lnTo>
                    <a:pt x="5528132" y="246138"/>
                  </a:lnTo>
                  <a:lnTo>
                    <a:pt x="5428128" y="231083"/>
                  </a:lnTo>
                  <a:lnTo>
                    <a:pt x="5328123" y="218015"/>
                  </a:lnTo>
                  <a:lnTo>
                    <a:pt x="5228118" y="206854"/>
                  </a:lnTo>
                  <a:lnTo>
                    <a:pt x="5128113" y="197442"/>
                  </a:lnTo>
                  <a:lnTo>
                    <a:pt x="5028108" y="189534"/>
                  </a:lnTo>
                  <a:lnTo>
                    <a:pt x="4928103" y="182798"/>
                  </a:lnTo>
                  <a:lnTo>
                    <a:pt x="4828098" y="176844"/>
                  </a:lnTo>
                  <a:lnTo>
                    <a:pt x="4728094" y="171263"/>
                  </a:lnTo>
                  <a:lnTo>
                    <a:pt x="4628089" y="165312"/>
                  </a:lnTo>
                  <a:lnTo>
                    <a:pt x="4528084" y="158327"/>
                  </a:lnTo>
                  <a:lnTo>
                    <a:pt x="4428079" y="150957"/>
                  </a:lnTo>
                  <a:lnTo>
                    <a:pt x="4328074" y="143792"/>
                  </a:lnTo>
                  <a:lnTo>
                    <a:pt x="4228069" y="137204"/>
                  </a:lnTo>
                  <a:lnTo>
                    <a:pt x="4128064" y="131229"/>
                  </a:lnTo>
                  <a:lnTo>
                    <a:pt x="4028059" y="125467"/>
                  </a:lnTo>
                  <a:lnTo>
                    <a:pt x="3928055" y="120466"/>
                  </a:lnTo>
                  <a:lnTo>
                    <a:pt x="3828050" y="116754"/>
                  </a:lnTo>
                  <a:lnTo>
                    <a:pt x="3728045" y="114229"/>
                  </a:lnTo>
                  <a:lnTo>
                    <a:pt x="3628040" y="111958"/>
                  </a:lnTo>
                  <a:lnTo>
                    <a:pt x="3528035" y="108336"/>
                  </a:lnTo>
                  <a:lnTo>
                    <a:pt x="3428030" y="102755"/>
                  </a:lnTo>
                  <a:lnTo>
                    <a:pt x="3328025" y="98060"/>
                  </a:lnTo>
                  <a:lnTo>
                    <a:pt x="3228021" y="95729"/>
                  </a:lnTo>
                  <a:lnTo>
                    <a:pt x="3128016" y="93425"/>
                  </a:lnTo>
                  <a:lnTo>
                    <a:pt x="3028011" y="85538"/>
                  </a:lnTo>
                  <a:lnTo>
                    <a:pt x="2928006" y="71035"/>
                  </a:lnTo>
                  <a:lnTo>
                    <a:pt x="2828001" y="55779"/>
                  </a:lnTo>
                  <a:lnTo>
                    <a:pt x="2727996" y="44106"/>
                  </a:lnTo>
                  <a:lnTo>
                    <a:pt x="2627991" y="38080"/>
                  </a:lnTo>
                  <a:lnTo>
                    <a:pt x="2527987" y="37227"/>
                  </a:lnTo>
                  <a:lnTo>
                    <a:pt x="2427982" y="38989"/>
                  </a:lnTo>
                  <a:lnTo>
                    <a:pt x="2327977" y="43079"/>
                  </a:lnTo>
                  <a:lnTo>
                    <a:pt x="2227972" y="47421"/>
                  </a:lnTo>
                  <a:lnTo>
                    <a:pt x="2127967" y="49265"/>
                  </a:lnTo>
                  <a:lnTo>
                    <a:pt x="2027962" y="50796"/>
                  </a:lnTo>
                  <a:lnTo>
                    <a:pt x="1927957" y="52297"/>
                  </a:lnTo>
                  <a:lnTo>
                    <a:pt x="1827953" y="53214"/>
                  </a:lnTo>
                  <a:lnTo>
                    <a:pt x="1727948" y="52766"/>
                  </a:lnTo>
                  <a:lnTo>
                    <a:pt x="1627943" y="50038"/>
                  </a:lnTo>
                  <a:lnTo>
                    <a:pt x="1527938" y="44361"/>
                  </a:lnTo>
                  <a:lnTo>
                    <a:pt x="1427933" y="37750"/>
                  </a:lnTo>
                  <a:lnTo>
                    <a:pt x="1327928" y="31002"/>
                  </a:lnTo>
                  <a:lnTo>
                    <a:pt x="1227923" y="24334"/>
                  </a:lnTo>
                  <a:lnTo>
                    <a:pt x="1127919" y="18000"/>
                  </a:lnTo>
                  <a:lnTo>
                    <a:pt x="1027914" y="12270"/>
                  </a:lnTo>
                  <a:lnTo>
                    <a:pt x="927909" y="7402"/>
                  </a:lnTo>
                  <a:lnTo>
                    <a:pt x="827904" y="3621"/>
                  </a:lnTo>
                  <a:lnTo>
                    <a:pt x="727899" y="1110"/>
                  </a:lnTo>
                  <a:lnTo>
                    <a:pt x="627894" y="0"/>
                  </a:lnTo>
                  <a:lnTo>
                    <a:pt x="527889" y="372"/>
                  </a:lnTo>
                  <a:lnTo>
                    <a:pt x="427885" y="2268"/>
                  </a:lnTo>
                  <a:lnTo>
                    <a:pt x="327880" y="5692"/>
                  </a:lnTo>
                  <a:lnTo>
                    <a:pt x="227875" y="10628"/>
                  </a:lnTo>
                  <a:lnTo>
                    <a:pt x="127870" y="17038"/>
                  </a:lnTo>
                  <a:lnTo>
                    <a:pt x="27865" y="24879"/>
                  </a:lnTo>
                  <a:lnTo>
                    <a:pt x="0" y="2744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493871"/>
              <a:ext cx="6145984" cy="428318"/>
            </a:xfrm>
            <a:custGeom>
              <a:avLst/>
              <a:pathLst>
                <a:path w="6145984" h="428318">
                  <a:moveTo>
                    <a:pt x="0" y="0"/>
                  </a:moveTo>
                  <a:lnTo>
                    <a:pt x="27865" y="8027"/>
                  </a:lnTo>
                  <a:lnTo>
                    <a:pt x="127870" y="35644"/>
                  </a:lnTo>
                  <a:lnTo>
                    <a:pt x="227875" y="62074"/>
                  </a:lnTo>
                  <a:lnTo>
                    <a:pt x="327880" y="87322"/>
                  </a:lnTo>
                  <a:lnTo>
                    <a:pt x="427885" y="111394"/>
                  </a:lnTo>
                  <a:lnTo>
                    <a:pt x="527889" y="134295"/>
                  </a:lnTo>
                  <a:lnTo>
                    <a:pt x="627894" y="156030"/>
                  </a:lnTo>
                  <a:lnTo>
                    <a:pt x="727899" y="176605"/>
                  </a:lnTo>
                  <a:lnTo>
                    <a:pt x="827904" y="196025"/>
                  </a:lnTo>
                  <a:lnTo>
                    <a:pt x="927909" y="214294"/>
                  </a:lnTo>
                  <a:lnTo>
                    <a:pt x="1027914" y="231420"/>
                  </a:lnTo>
                  <a:lnTo>
                    <a:pt x="1127919" y="247406"/>
                  </a:lnTo>
                  <a:lnTo>
                    <a:pt x="1227923" y="262257"/>
                  </a:lnTo>
                  <a:lnTo>
                    <a:pt x="1327928" y="275981"/>
                  </a:lnTo>
                  <a:lnTo>
                    <a:pt x="1427933" y="288580"/>
                  </a:lnTo>
                  <a:lnTo>
                    <a:pt x="1527938" y="300062"/>
                  </a:lnTo>
                  <a:lnTo>
                    <a:pt x="1627943" y="309950"/>
                  </a:lnTo>
                  <a:lnTo>
                    <a:pt x="1727948" y="316763"/>
                  </a:lnTo>
                  <a:lnTo>
                    <a:pt x="1827953" y="320919"/>
                  </a:lnTo>
                  <a:lnTo>
                    <a:pt x="1927957" y="323007"/>
                  </a:lnTo>
                  <a:lnTo>
                    <a:pt x="2027962" y="323618"/>
                  </a:lnTo>
                  <a:lnTo>
                    <a:pt x="2127967" y="323340"/>
                  </a:lnTo>
                  <a:lnTo>
                    <a:pt x="2227972" y="322405"/>
                  </a:lnTo>
                  <a:lnTo>
                    <a:pt x="2327977" y="319536"/>
                  </a:lnTo>
                  <a:lnTo>
                    <a:pt x="2427982" y="315910"/>
                  </a:lnTo>
                  <a:lnTo>
                    <a:pt x="2527987" y="313138"/>
                  </a:lnTo>
                  <a:lnTo>
                    <a:pt x="2627991" y="312984"/>
                  </a:lnTo>
                  <a:lnTo>
                    <a:pt x="2727996" y="319341"/>
                  </a:lnTo>
                  <a:lnTo>
                    <a:pt x="2828001" y="330796"/>
                  </a:lnTo>
                  <a:lnTo>
                    <a:pt x="2928006" y="343968"/>
                  </a:lnTo>
                  <a:lnTo>
                    <a:pt x="3028011" y="355476"/>
                  </a:lnTo>
                  <a:lnTo>
                    <a:pt x="3128016" y="362190"/>
                  </a:lnTo>
                  <a:lnTo>
                    <a:pt x="3228021" y="365527"/>
                  </a:lnTo>
                  <a:lnTo>
                    <a:pt x="3328025" y="367611"/>
                  </a:lnTo>
                  <a:lnTo>
                    <a:pt x="3428030" y="369861"/>
                  </a:lnTo>
                  <a:lnTo>
                    <a:pt x="3528035" y="373683"/>
                  </a:lnTo>
                  <a:lnTo>
                    <a:pt x="3628040" y="378026"/>
                  </a:lnTo>
                  <a:lnTo>
                    <a:pt x="3728045" y="381751"/>
                  </a:lnTo>
                  <a:lnTo>
                    <a:pt x="3828050" y="385243"/>
                  </a:lnTo>
                  <a:lnTo>
                    <a:pt x="3928055" y="388888"/>
                  </a:lnTo>
                  <a:lnTo>
                    <a:pt x="4028059" y="393069"/>
                  </a:lnTo>
                  <a:lnTo>
                    <a:pt x="4128064" y="398173"/>
                  </a:lnTo>
                  <a:lnTo>
                    <a:pt x="4228069" y="404457"/>
                  </a:lnTo>
                  <a:lnTo>
                    <a:pt x="4328074" y="411128"/>
                  </a:lnTo>
                  <a:lnTo>
                    <a:pt x="4428079" y="417468"/>
                  </a:lnTo>
                  <a:lnTo>
                    <a:pt x="4528084" y="422857"/>
                  </a:lnTo>
                  <a:lnTo>
                    <a:pt x="4628089" y="426671"/>
                  </a:lnTo>
                  <a:lnTo>
                    <a:pt x="4728094" y="428318"/>
                  </a:lnTo>
                  <a:lnTo>
                    <a:pt x="4828098" y="428071"/>
                  </a:lnTo>
                  <a:lnTo>
                    <a:pt x="4928103" y="426208"/>
                  </a:lnTo>
                  <a:lnTo>
                    <a:pt x="5028108" y="422766"/>
                  </a:lnTo>
                  <a:lnTo>
                    <a:pt x="5128113" y="417778"/>
                  </a:lnTo>
                  <a:lnTo>
                    <a:pt x="5228118" y="411279"/>
                  </a:lnTo>
                  <a:lnTo>
                    <a:pt x="5328123" y="403303"/>
                  </a:lnTo>
                  <a:lnTo>
                    <a:pt x="5428128" y="393886"/>
                  </a:lnTo>
                  <a:lnTo>
                    <a:pt x="5528132" y="383060"/>
                  </a:lnTo>
                  <a:lnTo>
                    <a:pt x="5628137" y="370861"/>
                  </a:lnTo>
                  <a:lnTo>
                    <a:pt x="5728142" y="357324"/>
                  </a:lnTo>
                  <a:lnTo>
                    <a:pt x="5828147" y="342482"/>
                  </a:lnTo>
                  <a:lnTo>
                    <a:pt x="5928152" y="326370"/>
                  </a:lnTo>
                  <a:lnTo>
                    <a:pt x="6028157" y="309023"/>
                  </a:lnTo>
                  <a:lnTo>
                    <a:pt x="6128162" y="290475"/>
                  </a:lnTo>
                  <a:lnTo>
                    <a:pt x="6145984" y="286961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470434"/>
              <a:ext cx="6145984" cy="791185"/>
            </a:xfrm>
            <a:custGeom>
              <a:avLst/>
              <a:pathLst>
                <a:path w="6145984" h="791185">
                  <a:moveTo>
                    <a:pt x="0" y="0"/>
                  </a:moveTo>
                  <a:lnTo>
                    <a:pt x="27865" y="12237"/>
                  </a:lnTo>
                  <a:lnTo>
                    <a:pt x="127870" y="53977"/>
                  </a:lnTo>
                  <a:lnTo>
                    <a:pt x="227875" y="93537"/>
                  </a:lnTo>
                  <a:lnTo>
                    <a:pt x="327880" y="130919"/>
                  </a:lnTo>
                  <a:lnTo>
                    <a:pt x="427885" y="166131"/>
                  </a:lnTo>
                  <a:lnTo>
                    <a:pt x="527889" y="199193"/>
                  </a:lnTo>
                  <a:lnTo>
                    <a:pt x="627894" y="230137"/>
                  </a:lnTo>
                  <a:lnTo>
                    <a:pt x="727899" y="259019"/>
                  </a:lnTo>
                  <a:lnTo>
                    <a:pt x="827904" y="285918"/>
                  </a:lnTo>
                  <a:lnTo>
                    <a:pt x="927909" y="310947"/>
                  </a:lnTo>
                  <a:lnTo>
                    <a:pt x="1027914" y="334247"/>
                  </a:lnTo>
                  <a:lnTo>
                    <a:pt x="1127919" y="355988"/>
                  </a:lnTo>
                  <a:lnTo>
                    <a:pt x="1227923" y="376360"/>
                  </a:lnTo>
                  <a:lnTo>
                    <a:pt x="1327928" y="395558"/>
                  </a:lnTo>
                  <a:lnTo>
                    <a:pt x="1427933" y="413772"/>
                  </a:lnTo>
                  <a:lnTo>
                    <a:pt x="1527938" y="431165"/>
                  </a:lnTo>
                  <a:lnTo>
                    <a:pt x="1627943" y="447781"/>
                  </a:lnTo>
                  <a:lnTo>
                    <a:pt x="1727948" y="463280"/>
                  </a:lnTo>
                  <a:lnTo>
                    <a:pt x="1827953" y="477357"/>
                  </a:lnTo>
                  <a:lnTo>
                    <a:pt x="1927957" y="489724"/>
                  </a:lnTo>
                  <a:lnTo>
                    <a:pt x="2027962" y="500171"/>
                  </a:lnTo>
                  <a:lnTo>
                    <a:pt x="2127967" y="508633"/>
                  </a:lnTo>
                  <a:lnTo>
                    <a:pt x="2227972" y="514402"/>
                  </a:lnTo>
                  <a:lnTo>
                    <a:pt x="2327977" y="513670"/>
                  </a:lnTo>
                  <a:lnTo>
                    <a:pt x="2427982" y="508407"/>
                  </a:lnTo>
                  <a:lnTo>
                    <a:pt x="2527987" y="502467"/>
                  </a:lnTo>
                  <a:lnTo>
                    <a:pt x="2627991" y="500728"/>
                  </a:lnTo>
                  <a:lnTo>
                    <a:pt x="2727996" y="502797"/>
                  </a:lnTo>
                  <a:lnTo>
                    <a:pt x="2828001" y="505699"/>
                  </a:lnTo>
                  <a:lnTo>
                    <a:pt x="2928006" y="508111"/>
                  </a:lnTo>
                  <a:lnTo>
                    <a:pt x="3028011" y="510114"/>
                  </a:lnTo>
                  <a:lnTo>
                    <a:pt x="3128016" y="512991"/>
                  </a:lnTo>
                  <a:lnTo>
                    <a:pt x="3228021" y="517845"/>
                  </a:lnTo>
                  <a:lnTo>
                    <a:pt x="3328025" y="522514"/>
                  </a:lnTo>
                  <a:lnTo>
                    <a:pt x="3428030" y="526004"/>
                  </a:lnTo>
                  <a:lnTo>
                    <a:pt x="3528035" y="529676"/>
                  </a:lnTo>
                  <a:lnTo>
                    <a:pt x="3628040" y="534966"/>
                  </a:lnTo>
                  <a:lnTo>
                    <a:pt x="3728045" y="541118"/>
                  </a:lnTo>
                  <a:lnTo>
                    <a:pt x="3828050" y="547222"/>
                  </a:lnTo>
                  <a:lnTo>
                    <a:pt x="3928055" y="552785"/>
                  </a:lnTo>
                  <a:lnTo>
                    <a:pt x="4028059" y="557827"/>
                  </a:lnTo>
                  <a:lnTo>
                    <a:pt x="4128064" y="562759"/>
                  </a:lnTo>
                  <a:lnTo>
                    <a:pt x="4228069" y="568073"/>
                  </a:lnTo>
                  <a:lnTo>
                    <a:pt x="4328074" y="573528"/>
                  </a:lnTo>
                  <a:lnTo>
                    <a:pt x="4428079" y="577989"/>
                  </a:lnTo>
                  <a:lnTo>
                    <a:pt x="4528084" y="580391"/>
                  </a:lnTo>
                  <a:lnTo>
                    <a:pt x="4628089" y="579809"/>
                  </a:lnTo>
                  <a:lnTo>
                    <a:pt x="4728094" y="575415"/>
                  </a:lnTo>
                  <a:lnTo>
                    <a:pt x="4828098" y="567436"/>
                  </a:lnTo>
                  <a:lnTo>
                    <a:pt x="4928103" y="556024"/>
                  </a:lnTo>
                  <a:lnTo>
                    <a:pt x="5028108" y="540988"/>
                  </a:lnTo>
                  <a:lnTo>
                    <a:pt x="5128113" y="522150"/>
                  </a:lnTo>
                  <a:lnTo>
                    <a:pt x="5228118" y="499369"/>
                  </a:lnTo>
                  <a:lnTo>
                    <a:pt x="5328123" y="472554"/>
                  </a:lnTo>
                  <a:lnTo>
                    <a:pt x="5428128" y="441670"/>
                  </a:lnTo>
                  <a:lnTo>
                    <a:pt x="5528132" y="406732"/>
                  </a:lnTo>
                  <a:lnTo>
                    <a:pt x="5628137" y="367787"/>
                  </a:lnTo>
                  <a:lnTo>
                    <a:pt x="5728142" y="324911"/>
                  </a:lnTo>
                  <a:lnTo>
                    <a:pt x="5828147" y="278190"/>
                  </a:lnTo>
                  <a:lnTo>
                    <a:pt x="5928152" y="227720"/>
                  </a:lnTo>
                  <a:lnTo>
                    <a:pt x="6028157" y="173598"/>
                  </a:lnTo>
                  <a:lnTo>
                    <a:pt x="6128162" y="115919"/>
                  </a:lnTo>
                  <a:lnTo>
                    <a:pt x="6145984" y="105023"/>
                  </a:lnTo>
                  <a:lnTo>
                    <a:pt x="6145984" y="757028"/>
                  </a:lnTo>
                  <a:lnTo>
                    <a:pt x="6128162" y="757342"/>
                  </a:lnTo>
                  <a:lnTo>
                    <a:pt x="6028157" y="759240"/>
                  </a:lnTo>
                  <a:lnTo>
                    <a:pt x="5928152" y="761282"/>
                  </a:lnTo>
                  <a:lnTo>
                    <a:pt x="5828147" y="763480"/>
                  </a:lnTo>
                  <a:lnTo>
                    <a:pt x="5728142" y="765848"/>
                  </a:lnTo>
                  <a:lnTo>
                    <a:pt x="5628137" y="768400"/>
                  </a:lnTo>
                  <a:lnTo>
                    <a:pt x="5528132" y="771139"/>
                  </a:lnTo>
                  <a:lnTo>
                    <a:pt x="5428128" y="774056"/>
                  </a:lnTo>
                  <a:lnTo>
                    <a:pt x="5328123" y="777119"/>
                  </a:lnTo>
                  <a:lnTo>
                    <a:pt x="5228118" y="780257"/>
                  </a:lnTo>
                  <a:lnTo>
                    <a:pt x="5128113" y="783353"/>
                  </a:lnTo>
                  <a:lnTo>
                    <a:pt x="5028108" y="786234"/>
                  </a:lnTo>
                  <a:lnTo>
                    <a:pt x="4928103" y="788676"/>
                  </a:lnTo>
                  <a:lnTo>
                    <a:pt x="4828098" y="790418"/>
                  </a:lnTo>
                  <a:lnTo>
                    <a:pt x="4728094" y="791185"/>
                  </a:lnTo>
                  <a:lnTo>
                    <a:pt x="4628089" y="790256"/>
                  </a:lnTo>
                  <a:lnTo>
                    <a:pt x="4528084" y="786915"/>
                  </a:lnTo>
                  <a:lnTo>
                    <a:pt x="4428079" y="782059"/>
                  </a:lnTo>
                  <a:lnTo>
                    <a:pt x="4328074" y="776579"/>
                  </a:lnTo>
                  <a:lnTo>
                    <a:pt x="4228069" y="771227"/>
                  </a:lnTo>
                  <a:lnTo>
                    <a:pt x="4128064" y="766294"/>
                  </a:lnTo>
                  <a:lnTo>
                    <a:pt x="4028059" y="760548"/>
                  </a:lnTo>
                  <a:lnTo>
                    <a:pt x="3928055" y="754492"/>
                  </a:lnTo>
                  <a:lnTo>
                    <a:pt x="3828050" y="748846"/>
                  </a:lnTo>
                  <a:lnTo>
                    <a:pt x="3728045" y="743940"/>
                  </a:lnTo>
                  <a:lnTo>
                    <a:pt x="3628040" y="739587"/>
                  </a:lnTo>
                  <a:lnTo>
                    <a:pt x="3528035" y="735188"/>
                  </a:lnTo>
                  <a:lnTo>
                    <a:pt x="3428030" y="729339"/>
                  </a:lnTo>
                  <a:lnTo>
                    <a:pt x="3328025" y="722825"/>
                  </a:lnTo>
                  <a:lnTo>
                    <a:pt x="3228021" y="717850"/>
                  </a:lnTo>
                  <a:lnTo>
                    <a:pt x="3128016" y="714274"/>
                  </a:lnTo>
                  <a:lnTo>
                    <a:pt x="3028011" y="709946"/>
                  </a:lnTo>
                  <a:lnTo>
                    <a:pt x="2928006" y="704237"/>
                  </a:lnTo>
                  <a:lnTo>
                    <a:pt x="2828001" y="699246"/>
                  </a:lnTo>
                  <a:lnTo>
                    <a:pt x="2727996" y="696074"/>
                  </a:lnTo>
                  <a:lnTo>
                    <a:pt x="2627991" y="694415"/>
                  </a:lnTo>
                  <a:lnTo>
                    <a:pt x="2527987" y="694909"/>
                  </a:lnTo>
                  <a:lnTo>
                    <a:pt x="2427982" y="699599"/>
                  </a:lnTo>
                  <a:lnTo>
                    <a:pt x="2327977" y="705436"/>
                  </a:lnTo>
                  <a:lnTo>
                    <a:pt x="2227972" y="707990"/>
                  </a:lnTo>
                  <a:lnTo>
                    <a:pt x="2127967" y="703345"/>
                  </a:lnTo>
                  <a:lnTo>
                    <a:pt x="2027962" y="696434"/>
                  </a:lnTo>
                  <a:lnTo>
                    <a:pt x="1927957" y="688600"/>
                  </a:lnTo>
                  <a:lnTo>
                    <a:pt x="1827953" y="679952"/>
                  </a:lnTo>
                  <a:lnTo>
                    <a:pt x="1727948" y="670462"/>
                  </a:lnTo>
                  <a:lnTo>
                    <a:pt x="1627943" y="660018"/>
                  </a:lnTo>
                  <a:lnTo>
                    <a:pt x="1527938" y="648610"/>
                  </a:lnTo>
                  <a:lnTo>
                    <a:pt x="1427933" y="637245"/>
                  </a:lnTo>
                  <a:lnTo>
                    <a:pt x="1327928" y="626271"/>
                  </a:lnTo>
                  <a:lnTo>
                    <a:pt x="1227923" y="615801"/>
                  </a:lnTo>
                  <a:lnTo>
                    <a:pt x="1127919" y="605969"/>
                  </a:lnTo>
                  <a:lnTo>
                    <a:pt x="1027914" y="596917"/>
                  </a:lnTo>
                  <a:lnTo>
                    <a:pt x="927909" y="588782"/>
                  </a:lnTo>
                  <a:lnTo>
                    <a:pt x="827904" y="581680"/>
                  </a:lnTo>
                  <a:lnTo>
                    <a:pt x="727899" y="575701"/>
                  </a:lnTo>
                  <a:lnTo>
                    <a:pt x="627894" y="570902"/>
                  </a:lnTo>
                  <a:lnTo>
                    <a:pt x="527889" y="567311"/>
                  </a:lnTo>
                  <a:lnTo>
                    <a:pt x="427885" y="564929"/>
                  </a:lnTo>
                  <a:lnTo>
                    <a:pt x="327880" y="563737"/>
                  </a:lnTo>
                  <a:lnTo>
                    <a:pt x="227875" y="563700"/>
                  </a:lnTo>
                  <a:lnTo>
                    <a:pt x="127870" y="564773"/>
                  </a:lnTo>
                  <a:lnTo>
                    <a:pt x="27865" y="566904"/>
                  </a:lnTo>
                  <a:lnTo>
                    <a:pt x="0" y="56777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470434"/>
              <a:ext cx="6145984" cy="580391"/>
            </a:xfrm>
            <a:custGeom>
              <a:avLst/>
              <a:pathLst>
                <a:path w="6145984" h="580391">
                  <a:moveTo>
                    <a:pt x="0" y="0"/>
                  </a:moveTo>
                  <a:lnTo>
                    <a:pt x="27865" y="12237"/>
                  </a:lnTo>
                  <a:lnTo>
                    <a:pt x="127870" y="53977"/>
                  </a:lnTo>
                  <a:lnTo>
                    <a:pt x="227875" y="93537"/>
                  </a:lnTo>
                  <a:lnTo>
                    <a:pt x="327880" y="130919"/>
                  </a:lnTo>
                  <a:lnTo>
                    <a:pt x="427885" y="166131"/>
                  </a:lnTo>
                  <a:lnTo>
                    <a:pt x="527889" y="199193"/>
                  </a:lnTo>
                  <a:lnTo>
                    <a:pt x="627894" y="230137"/>
                  </a:lnTo>
                  <a:lnTo>
                    <a:pt x="727899" y="259019"/>
                  </a:lnTo>
                  <a:lnTo>
                    <a:pt x="827904" y="285918"/>
                  </a:lnTo>
                  <a:lnTo>
                    <a:pt x="927909" y="310947"/>
                  </a:lnTo>
                  <a:lnTo>
                    <a:pt x="1027914" y="334247"/>
                  </a:lnTo>
                  <a:lnTo>
                    <a:pt x="1127919" y="355988"/>
                  </a:lnTo>
                  <a:lnTo>
                    <a:pt x="1227923" y="376360"/>
                  </a:lnTo>
                  <a:lnTo>
                    <a:pt x="1327928" y="395558"/>
                  </a:lnTo>
                  <a:lnTo>
                    <a:pt x="1427933" y="413772"/>
                  </a:lnTo>
                  <a:lnTo>
                    <a:pt x="1527938" y="431165"/>
                  </a:lnTo>
                  <a:lnTo>
                    <a:pt x="1627943" y="447781"/>
                  </a:lnTo>
                  <a:lnTo>
                    <a:pt x="1727948" y="463280"/>
                  </a:lnTo>
                  <a:lnTo>
                    <a:pt x="1827953" y="477357"/>
                  </a:lnTo>
                  <a:lnTo>
                    <a:pt x="1927957" y="489724"/>
                  </a:lnTo>
                  <a:lnTo>
                    <a:pt x="2027962" y="500171"/>
                  </a:lnTo>
                  <a:lnTo>
                    <a:pt x="2127967" y="508633"/>
                  </a:lnTo>
                  <a:lnTo>
                    <a:pt x="2227972" y="514402"/>
                  </a:lnTo>
                  <a:lnTo>
                    <a:pt x="2327977" y="513670"/>
                  </a:lnTo>
                  <a:lnTo>
                    <a:pt x="2427982" y="508407"/>
                  </a:lnTo>
                  <a:lnTo>
                    <a:pt x="2527987" y="502467"/>
                  </a:lnTo>
                  <a:lnTo>
                    <a:pt x="2627991" y="500728"/>
                  </a:lnTo>
                  <a:lnTo>
                    <a:pt x="2727996" y="502797"/>
                  </a:lnTo>
                  <a:lnTo>
                    <a:pt x="2828001" y="505699"/>
                  </a:lnTo>
                  <a:lnTo>
                    <a:pt x="2928006" y="508111"/>
                  </a:lnTo>
                  <a:lnTo>
                    <a:pt x="3028011" y="510114"/>
                  </a:lnTo>
                  <a:lnTo>
                    <a:pt x="3128016" y="512991"/>
                  </a:lnTo>
                  <a:lnTo>
                    <a:pt x="3228021" y="517845"/>
                  </a:lnTo>
                  <a:lnTo>
                    <a:pt x="3328025" y="522514"/>
                  </a:lnTo>
                  <a:lnTo>
                    <a:pt x="3428030" y="526004"/>
                  </a:lnTo>
                  <a:lnTo>
                    <a:pt x="3528035" y="529676"/>
                  </a:lnTo>
                  <a:lnTo>
                    <a:pt x="3628040" y="534966"/>
                  </a:lnTo>
                  <a:lnTo>
                    <a:pt x="3728045" y="541118"/>
                  </a:lnTo>
                  <a:lnTo>
                    <a:pt x="3828050" y="547222"/>
                  </a:lnTo>
                  <a:lnTo>
                    <a:pt x="3928055" y="552785"/>
                  </a:lnTo>
                  <a:lnTo>
                    <a:pt x="4028059" y="557827"/>
                  </a:lnTo>
                  <a:lnTo>
                    <a:pt x="4128064" y="562759"/>
                  </a:lnTo>
                  <a:lnTo>
                    <a:pt x="4228069" y="568073"/>
                  </a:lnTo>
                  <a:lnTo>
                    <a:pt x="4328074" y="573528"/>
                  </a:lnTo>
                  <a:lnTo>
                    <a:pt x="4428079" y="577989"/>
                  </a:lnTo>
                  <a:lnTo>
                    <a:pt x="4528084" y="580391"/>
                  </a:lnTo>
                  <a:lnTo>
                    <a:pt x="4628089" y="579809"/>
                  </a:lnTo>
                  <a:lnTo>
                    <a:pt x="4728094" y="575415"/>
                  </a:lnTo>
                  <a:lnTo>
                    <a:pt x="4828098" y="567436"/>
                  </a:lnTo>
                  <a:lnTo>
                    <a:pt x="4928103" y="556024"/>
                  </a:lnTo>
                  <a:lnTo>
                    <a:pt x="5028108" y="540988"/>
                  </a:lnTo>
                  <a:lnTo>
                    <a:pt x="5128113" y="522150"/>
                  </a:lnTo>
                  <a:lnTo>
                    <a:pt x="5228118" y="499369"/>
                  </a:lnTo>
                  <a:lnTo>
                    <a:pt x="5328123" y="472554"/>
                  </a:lnTo>
                  <a:lnTo>
                    <a:pt x="5428128" y="441670"/>
                  </a:lnTo>
                  <a:lnTo>
                    <a:pt x="5528132" y="406732"/>
                  </a:lnTo>
                  <a:lnTo>
                    <a:pt x="5628137" y="367787"/>
                  </a:lnTo>
                  <a:lnTo>
                    <a:pt x="5728142" y="324911"/>
                  </a:lnTo>
                  <a:lnTo>
                    <a:pt x="5828147" y="278190"/>
                  </a:lnTo>
                  <a:lnTo>
                    <a:pt x="5928152" y="227720"/>
                  </a:lnTo>
                  <a:lnTo>
                    <a:pt x="6028157" y="173598"/>
                  </a:lnTo>
                  <a:lnTo>
                    <a:pt x="6128162" y="115919"/>
                  </a:lnTo>
                  <a:lnTo>
                    <a:pt x="6145984" y="10502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5034135"/>
              <a:ext cx="6145984" cy="227484"/>
            </a:xfrm>
            <a:custGeom>
              <a:avLst/>
              <a:pathLst>
                <a:path w="6145984" h="227484">
                  <a:moveTo>
                    <a:pt x="6145984" y="193327"/>
                  </a:moveTo>
                  <a:lnTo>
                    <a:pt x="6128162" y="193641"/>
                  </a:lnTo>
                  <a:lnTo>
                    <a:pt x="6028157" y="195539"/>
                  </a:lnTo>
                  <a:lnTo>
                    <a:pt x="5928152" y="197581"/>
                  </a:lnTo>
                  <a:lnTo>
                    <a:pt x="5828147" y="199779"/>
                  </a:lnTo>
                  <a:lnTo>
                    <a:pt x="5728142" y="202148"/>
                  </a:lnTo>
                  <a:lnTo>
                    <a:pt x="5628137" y="204699"/>
                  </a:lnTo>
                  <a:lnTo>
                    <a:pt x="5528132" y="207438"/>
                  </a:lnTo>
                  <a:lnTo>
                    <a:pt x="5428128" y="210356"/>
                  </a:lnTo>
                  <a:lnTo>
                    <a:pt x="5328123" y="213418"/>
                  </a:lnTo>
                  <a:lnTo>
                    <a:pt x="5228118" y="216557"/>
                  </a:lnTo>
                  <a:lnTo>
                    <a:pt x="5128113" y="219652"/>
                  </a:lnTo>
                  <a:lnTo>
                    <a:pt x="5028108" y="222534"/>
                  </a:lnTo>
                  <a:lnTo>
                    <a:pt x="4928103" y="224976"/>
                  </a:lnTo>
                  <a:lnTo>
                    <a:pt x="4828098" y="226717"/>
                  </a:lnTo>
                  <a:lnTo>
                    <a:pt x="4728094" y="227484"/>
                  </a:lnTo>
                  <a:lnTo>
                    <a:pt x="4628089" y="226555"/>
                  </a:lnTo>
                  <a:lnTo>
                    <a:pt x="4528084" y="223214"/>
                  </a:lnTo>
                  <a:lnTo>
                    <a:pt x="4428079" y="218359"/>
                  </a:lnTo>
                  <a:lnTo>
                    <a:pt x="4328074" y="212878"/>
                  </a:lnTo>
                  <a:lnTo>
                    <a:pt x="4228069" y="207526"/>
                  </a:lnTo>
                  <a:lnTo>
                    <a:pt x="4128064" y="202593"/>
                  </a:lnTo>
                  <a:lnTo>
                    <a:pt x="4028059" y="196847"/>
                  </a:lnTo>
                  <a:lnTo>
                    <a:pt x="3928055" y="190791"/>
                  </a:lnTo>
                  <a:lnTo>
                    <a:pt x="3828050" y="185146"/>
                  </a:lnTo>
                  <a:lnTo>
                    <a:pt x="3728045" y="180239"/>
                  </a:lnTo>
                  <a:lnTo>
                    <a:pt x="3628040" y="175886"/>
                  </a:lnTo>
                  <a:lnTo>
                    <a:pt x="3528035" y="171487"/>
                  </a:lnTo>
                  <a:lnTo>
                    <a:pt x="3428030" y="165638"/>
                  </a:lnTo>
                  <a:lnTo>
                    <a:pt x="3328025" y="159124"/>
                  </a:lnTo>
                  <a:lnTo>
                    <a:pt x="3228021" y="154149"/>
                  </a:lnTo>
                  <a:lnTo>
                    <a:pt x="3128016" y="150573"/>
                  </a:lnTo>
                  <a:lnTo>
                    <a:pt x="3028011" y="146245"/>
                  </a:lnTo>
                  <a:lnTo>
                    <a:pt x="2928006" y="140536"/>
                  </a:lnTo>
                  <a:lnTo>
                    <a:pt x="2828001" y="135545"/>
                  </a:lnTo>
                  <a:lnTo>
                    <a:pt x="2727996" y="132373"/>
                  </a:lnTo>
                  <a:lnTo>
                    <a:pt x="2627991" y="130714"/>
                  </a:lnTo>
                  <a:lnTo>
                    <a:pt x="2527987" y="131208"/>
                  </a:lnTo>
                  <a:lnTo>
                    <a:pt x="2427982" y="135898"/>
                  </a:lnTo>
                  <a:lnTo>
                    <a:pt x="2327977" y="141735"/>
                  </a:lnTo>
                  <a:lnTo>
                    <a:pt x="2227972" y="144289"/>
                  </a:lnTo>
                  <a:lnTo>
                    <a:pt x="2127967" y="139644"/>
                  </a:lnTo>
                  <a:lnTo>
                    <a:pt x="2027962" y="132733"/>
                  </a:lnTo>
                  <a:lnTo>
                    <a:pt x="1927957" y="124899"/>
                  </a:lnTo>
                  <a:lnTo>
                    <a:pt x="1827953" y="116251"/>
                  </a:lnTo>
                  <a:lnTo>
                    <a:pt x="1727948" y="106761"/>
                  </a:lnTo>
                  <a:lnTo>
                    <a:pt x="1627943" y="96317"/>
                  </a:lnTo>
                  <a:lnTo>
                    <a:pt x="1527938" y="84910"/>
                  </a:lnTo>
                  <a:lnTo>
                    <a:pt x="1427933" y="73544"/>
                  </a:lnTo>
                  <a:lnTo>
                    <a:pt x="1327928" y="62571"/>
                  </a:lnTo>
                  <a:lnTo>
                    <a:pt x="1227923" y="52100"/>
                  </a:lnTo>
                  <a:lnTo>
                    <a:pt x="1127919" y="42268"/>
                  </a:lnTo>
                  <a:lnTo>
                    <a:pt x="1027914" y="33216"/>
                  </a:lnTo>
                  <a:lnTo>
                    <a:pt x="927909" y="25081"/>
                  </a:lnTo>
                  <a:lnTo>
                    <a:pt x="827904" y="17979"/>
                  </a:lnTo>
                  <a:lnTo>
                    <a:pt x="727899" y="12000"/>
                  </a:lnTo>
                  <a:lnTo>
                    <a:pt x="627894" y="7201"/>
                  </a:lnTo>
                  <a:lnTo>
                    <a:pt x="527889" y="3610"/>
                  </a:lnTo>
                  <a:lnTo>
                    <a:pt x="427885" y="1229"/>
                  </a:lnTo>
                  <a:lnTo>
                    <a:pt x="327880" y="37"/>
                  </a:lnTo>
                  <a:lnTo>
                    <a:pt x="227875" y="0"/>
                  </a:lnTo>
                  <a:lnTo>
                    <a:pt x="127870" y="1072"/>
                  </a:lnTo>
                  <a:lnTo>
                    <a:pt x="27865" y="3204"/>
                  </a:lnTo>
                  <a:lnTo>
                    <a:pt x="0" y="40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754324"/>
              <a:ext cx="6145984" cy="401143"/>
            </a:xfrm>
            <a:custGeom>
              <a:avLst/>
              <a:pathLst>
                <a:path w="6145984" h="401143">
                  <a:moveTo>
                    <a:pt x="0" y="0"/>
                  </a:moveTo>
                  <a:lnTo>
                    <a:pt x="27865" y="5681"/>
                  </a:lnTo>
                  <a:lnTo>
                    <a:pt x="127870" y="25486"/>
                  </a:lnTo>
                  <a:lnTo>
                    <a:pt x="227875" y="44729"/>
                  </a:lnTo>
                  <a:lnTo>
                    <a:pt x="327880" y="63439"/>
                  </a:lnTo>
                  <a:lnTo>
                    <a:pt x="427885" y="81641"/>
                  </a:lnTo>
                  <a:lnTo>
                    <a:pt x="527889" y="99363"/>
                  </a:lnTo>
                  <a:lnTo>
                    <a:pt x="627894" y="116630"/>
                  </a:lnTo>
                  <a:lnTo>
                    <a:pt x="727899" y="133470"/>
                  </a:lnTo>
                  <a:lnTo>
                    <a:pt x="827904" y="149910"/>
                  </a:lnTo>
                  <a:lnTo>
                    <a:pt x="927909" y="165975"/>
                  </a:lnTo>
                  <a:lnTo>
                    <a:pt x="1027914" y="181692"/>
                  </a:lnTo>
                  <a:lnTo>
                    <a:pt x="1127919" y="197089"/>
                  </a:lnTo>
                  <a:lnTo>
                    <a:pt x="1227923" y="212191"/>
                  </a:lnTo>
                  <a:lnTo>
                    <a:pt x="1327928" y="227026"/>
                  </a:lnTo>
                  <a:lnTo>
                    <a:pt x="1427933" y="241619"/>
                  </a:lnTo>
                  <a:lnTo>
                    <a:pt x="1527938" y="255998"/>
                  </a:lnTo>
                  <a:lnTo>
                    <a:pt x="1627943" y="270010"/>
                  </a:lnTo>
                  <a:lnTo>
                    <a:pt x="1727948" y="282981"/>
                  </a:lnTo>
                  <a:lnTo>
                    <a:pt x="1827953" y="294765"/>
                  </a:lnTo>
                  <a:lnTo>
                    <a:pt x="1927957" y="305272"/>
                  </a:lnTo>
                  <a:lnTo>
                    <a:pt x="2027962" y="314414"/>
                  </a:lnTo>
                  <a:lnTo>
                    <a:pt x="2127967" y="322099"/>
                  </a:lnTo>
                  <a:lnTo>
                    <a:pt x="2227972" y="327307"/>
                  </a:lnTo>
                  <a:lnTo>
                    <a:pt x="2327977" y="325664"/>
                  </a:lnTo>
                  <a:lnTo>
                    <a:pt x="2427982" y="320113"/>
                  </a:lnTo>
                  <a:lnTo>
                    <a:pt x="2527987" y="314799"/>
                  </a:lnTo>
                  <a:lnTo>
                    <a:pt x="2627991" y="313682"/>
                  </a:lnTo>
                  <a:lnTo>
                    <a:pt x="2727996" y="315546"/>
                  </a:lnTo>
                  <a:lnTo>
                    <a:pt x="2828001" y="318583"/>
                  </a:lnTo>
                  <a:lnTo>
                    <a:pt x="2928006" y="322284"/>
                  </a:lnTo>
                  <a:lnTo>
                    <a:pt x="3028011" y="326141"/>
                  </a:lnTo>
                  <a:lnTo>
                    <a:pt x="3128016" y="329743"/>
                  </a:lnTo>
                  <a:lnTo>
                    <a:pt x="3228021" y="333958"/>
                  </a:lnTo>
                  <a:lnTo>
                    <a:pt x="3328025" y="338780"/>
                  </a:lnTo>
                  <a:lnTo>
                    <a:pt x="3428030" y="343782"/>
                  </a:lnTo>
                  <a:lnTo>
                    <a:pt x="3528035" y="348543"/>
                  </a:lnTo>
                  <a:lnTo>
                    <a:pt x="3628040" y="353387"/>
                  </a:lnTo>
                  <a:lnTo>
                    <a:pt x="3728045" y="358640"/>
                  </a:lnTo>
                  <a:lnTo>
                    <a:pt x="3828050" y="364145"/>
                  </a:lnTo>
                  <a:lnTo>
                    <a:pt x="3928055" y="369749"/>
                  </a:lnTo>
                  <a:lnTo>
                    <a:pt x="4028059" y="375298"/>
                  </a:lnTo>
                  <a:lnTo>
                    <a:pt x="4128064" y="380637"/>
                  </a:lnTo>
                  <a:lnTo>
                    <a:pt x="4228069" y="385761"/>
                  </a:lnTo>
                  <a:lnTo>
                    <a:pt x="4328074" y="391164"/>
                  </a:lnTo>
                  <a:lnTo>
                    <a:pt x="4428079" y="396135"/>
                  </a:lnTo>
                  <a:lnTo>
                    <a:pt x="4528084" y="399764"/>
                  </a:lnTo>
                  <a:lnTo>
                    <a:pt x="4628089" y="401143"/>
                  </a:lnTo>
                  <a:lnTo>
                    <a:pt x="4728094" y="399410"/>
                  </a:lnTo>
                  <a:lnTo>
                    <a:pt x="4828098" y="395037"/>
                  </a:lnTo>
                  <a:lnTo>
                    <a:pt x="4928103" y="388461"/>
                  </a:lnTo>
                  <a:lnTo>
                    <a:pt x="5028108" y="379722"/>
                  </a:lnTo>
                  <a:lnTo>
                    <a:pt x="5128113" y="368863"/>
                  </a:lnTo>
                  <a:lnTo>
                    <a:pt x="5228118" y="355924"/>
                  </a:lnTo>
                  <a:lnTo>
                    <a:pt x="5328123" y="340947"/>
                  </a:lnTo>
                  <a:lnTo>
                    <a:pt x="5428128" y="323974"/>
                  </a:lnTo>
                  <a:lnTo>
                    <a:pt x="5528132" y="305046"/>
                  </a:lnTo>
                  <a:lnTo>
                    <a:pt x="5628137" y="284204"/>
                  </a:lnTo>
                  <a:lnTo>
                    <a:pt x="5728142" y="261490"/>
                  </a:lnTo>
                  <a:lnTo>
                    <a:pt x="5828147" y="236946"/>
                  </a:lnTo>
                  <a:lnTo>
                    <a:pt x="5928152" y="210612"/>
                  </a:lnTo>
                  <a:lnTo>
                    <a:pt x="6028157" y="182530"/>
                  </a:lnTo>
                  <a:lnTo>
                    <a:pt x="6128162" y="152741"/>
                  </a:lnTo>
                  <a:lnTo>
                    <a:pt x="6145984" y="14713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575911"/>
              <a:ext cx="6145984" cy="698574"/>
            </a:xfrm>
            <a:custGeom>
              <a:avLst/>
              <a:pathLst>
                <a:path w="6145984" h="698574">
                  <a:moveTo>
                    <a:pt x="0" y="0"/>
                  </a:moveTo>
                  <a:lnTo>
                    <a:pt x="27865" y="10500"/>
                  </a:lnTo>
                  <a:lnTo>
                    <a:pt x="127870" y="46200"/>
                  </a:lnTo>
                  <a:lnTo>
                    <a:pt x="227875" y="79906"/>
                  </a:lnTo>
                  <a:lnTo>
                    <a:pt x="327880" y="111614"/>
                  </a:lnTo>
                  <a:lnTo>
                    <a:pt x="427885" y="141323"/>
                  </a:lnTo>
                  <a:lnTo>
                    <a:pt x="527889" y="169043"/>
                  </a:lnTo>
                  <a:lnTo>
                    <a:pt x="627894" y="194797"/>
                  </a:lnTo>
                  <a:lnTo>
                    <a:pt x="727899" y="218630"/>
                  </a:lnTo>
                  <a:lnTo>
                    <a:pt x="827904" y="240609"/>
                  </a:lnTo>
                  <a:lnTo>
                    <a:pt x="927909" y="260830"/>
                  </a:lnTo>
                  <a:lnTo>
                    <a:pt x="1027914" y="279422"/>
                  </a:lnTo>
                  <a:lnTo>
                    <a:pt x="1127919" y="296534"/>
                  </a:lnTo>
                  <a:lnTo>
                    <a:pt x="1227923" y="312339"/>
                  </a:lnTo>
                  <a:lnTo>
                    <a:pt x="1327928" y="327012"/>
                  </a:lnTo>
                  <a:lnTo>
                    <a:pt x="1427933" y="340724"/>
                  </a:lnTo>
                  <a:lnTo>
                    <a:pt x="1527938" y="353620"/>
                  </a:lnTo>
                  <a:lnTo>
                    <a:pt x="1627943" y="365672"/>
                  </a:lnTo>
                  <a:lnTo>
                    <a:pt x="1727948" y="376408"/>
                  </a:lnTo>
                  <a:lnTo>
                    <a:pt x="1827953" y="385716"/>
                  </a:lnTo>
                  <a:lnTo>
                    <a:pt x="1927957" y="393520"/>
                  </a:lnTo>
                  <a:lnTo>
                    <a:pt x="2027962" y="399820"/>
                  </a:lnTo>
                  <a:lnTo>
                    <a:pt x="2127967" y="404752"/>
                  </a:lnTo>
                  <a:lnTo>
                    <a:pt x="2227972" y="407992"/>
                  </a:lnTo>
                  <a:lnTo>
                    <a:pt x="2327977" y="406731"/>
                  </a:lnTo>
                  <a:lnTo>
                    <a:pt x="2427982" y="402328"/>
                  </a:lnTo>
                  <a:lnTo>
                    <a:pt x="2527987" y="397723"/>
                  </a:lnTo>
                  <a:lnTo>
                    <a:pt x="2627991" y="396897"/>
                  </a:lnTo>
                  <a:lnTo>
                    <a:pt x="2727996" y="400634"/>
                  </a:lnTo>
                  <a:lnTo>
                    <a:pt x="2828001" y="406231"/>
                  </a:lnTo>
                  <a:lnTo>
                    <a:pt x="2928006" y="411772"/>
                  </a:lnTo>
                  <a:lnTo>
                    <a:pt x="3028011" y="416663"/>
                  </a:lnTo>
                  <a:lnTo>
                    <a:pt x="3128016" y="421595"/>
                  </a:lnTo>
                  <a:lnTo>
                    <a:pt x="3228021" y="428952"/>
                  </a:lnTo>
                  <a:lnTo>
                    <a:pt x="3328025" y="436613"/>
                  </a:lnTo>
                  <a:lnTo>
                    <a:pt x="3428030" y="442916"/>
                  </a:lnTo>
                  <a:lnTo>
                    <a:pt x="3528035" y="448419"/>
                  </a:lnTo>
                  <a:lnTo>
                    <a:pt x="3628040" y="454831"/>
                  </a:lnTo>
                  <a:lnTo>
                    <a:pt x="3728045" y="461982"/>
                  </a:lnTo>
                  <a:lnTo>
                    <a:pt x="3828050" y="468950"/>
                  </a:lnTo>
                  <a:lnTo>
                    <a:pt x="3928055" y="475206"/>
                  </a:lnTo>
                  <a:lnTo>
                    <a:pt x="4028059" y="480702"/>
                  </a:lnTo>
                  <a:lnTo>
                    <a:pt x="4128064" y="485761"/>
                  </a:lnTo>
                  <a:lnTo>
                    <a:pt x="4228069" y="490827"/>
                  </a:lnTo>
                  <a:lnTo>
                    <a:pt x="4328074" y="495909"/>
                  </a:lnTo>
                  <a:lnTo>
                    <a:pt x="4428079" y="499904"/>
                  </a:lnTo>
                  <a:lnTo>
                    <a:pt x="4528084" y="501722"/>
                  </a:lnTo>
                  <a:lnTo>
                    <a:pt x="4628089" y="500402"/>
                  </a:lnTo>
                  <a:lnTo>
                    <a:pt x="4728094" y="495083"/>
                  </a:lnTo>
                  <a:lnTo>
                    <a:pt x="4828098" y="486059"/>
                  </a:lnTo>
                  <a:lnTo>
                    <a:pt x="4928103" y="473527"/>
                  </a:lnTo>
                  <a:lnTo>
                    <a:pt x="5028108" y="457308"/>
                  </a:lnTo>
                  <a:lnTo>
                    <a:pt x="5128113" y="437236"/>
                  </a:lnTo>
                  <a:lnTo>
                    <a:pt x="5228118" y="413177"/>
                  </a:lnTo>
                  <a:lnTo>
                    <a:pt x="5328123" y="385048"/>
                  </a:lnTo>
                  <a:lnTo>
                    <a:pt x="5428128" y="352817"/>
                  </a:lnTo>
                  <a:lnTo>
                    <a:pt x="5528132" y="316497"/>
                  </a:lnTo>
                  <a:lnTo>
                    <a:pt x="5628137" y="276135"/>
                  </a:lnTo>
                  <a:lnTo>
                    <a:pt x="5728142" y="231802"/>
                  </a:lnTo>
                  <a:lnTo>
                    <a:pt x="5828147" y="183580"/>
                  </a:lnTo>
                  <a:lnTo>
                    <a:pt x="5928152" y="131561"/>
                  </a:lnTo>
                  <a:lnTo>
                    <a:pt x="6028157" y="75835"/>
                  </a:lnTo>
                  <a:lnTo>
                    <a:pt x="6128162" y="16495"/>
                  </a:lnTo>
                  <a:lnTo>
                    <a:pt x="6145984" y="5290"/>
                  </a:lnTo>
                  <a:lnTo>
                    <a:pt x="6145984" y="619264"/>
                  </a:lnTo>
                  <a:lnTo>
                    <a:pt x="6128162" y="620503"/>
                  </a:lnTo>
                  <a:lnTo>
                    <a:pt x="6028157" y="627316"/>
                  </a:lnTo>
                  <a:lnTo>
                    <a:pt x="5928152" y="633999"/>
                  </a:lnTo>
                  <a:lnTo>
                    <a:pt x="5828147" y="640563"/>
                  </a:lnTo>
                  <a:lnTo>
                    <a:pt x="5728142" y="647019"/>
                  </a:lnTo>
                  <a:lnTo>
                    <a:pt x="5628137" y="653380"/>
                  </a:lnTo>
                  <a:lnTo>
                    <a:pt x="5528132" y="659648"/>
                  </a:lnTo>
                  <a:lnTo>
                    <a:pt x="5428128" y="665815"/>
                  </a:lnTo>
                  <a:lnTo>
                    <a:pt x="5328123" y="671849"/>
                  </a:lnTo>
                  <a:lnTo>
                    <a:pt x="5228118" y="677682"/>
                  </a:lnTo>
                  <a:lnTo>
                    <a:pt x="5128113" y="683203"/>
                  </a:lnTo>
                  <a:lnTo>
                    <a:pt x="5028108" y="688249"/>
                  </a:lnTo>
                  <a:lnTo>
                    <a:pt x="4928103" y="692609"/>
                  </a:lnTo>
                  <a:lnTo>
                    <a:pt x="4828098" y="696034"/>
                  </a:lnTo>
                  <a:lnTo>
                    <a:pt x="4728094" y="698267"/>
                  </a:lnTo>
                  <a:lnTo>
                    <a:pt x="4628089" y="698574"/>
                  </a:lnTo>
                  <a:lnTo>
                    <a:pt x="4528084" y="696199"/>
                  </a:lnTo>
                  <a:lnTo>
                    <a:pt x="4428079" y="692071"/>
                  </a:lnTo>
                  <a:lnTo>
                    <a:pt x="4328074" y="687116"/>
                  </a:lnTo>
                  <a:lnTo>
                    <a:pt x="4228069" y="682131"/>
                  </a:lnTo>
                  <a:lnTo>
                    <a:pt x="4128064" y="677423"/>
                  </a:lnTo>
                  <a:lnTo>
                    <a:pt x="4028059" y="671598"/>
                  </a:lnTo>
                  <a:lnTo>
                    <a:pt x="3928055" y="665148"/>
                  </a:lnTo>
                  <a:lnTo>
                    <a:pt x="3828050" y="658814"/>
                  </a:lnTo>
                  <a:lnTo>
                    <a:pt x="3728045" y="652973"/>
                  </a:lnTo>
                  <a:lnTo>
                    <a:pt x="3628040" y="647516"/>
                  </a:lnTo>
                  <a:lnTo>
                    <a:pt x="3528035" y="641943"/>
                  </a:lnTo>
                  <a:lnTo>
                    <a:pt x="3428030" y="634391"/>
                  </a:lnTo>
                  <a:lnTo>
                    <a:pt x="3328025" y="625240"/>
                  </a:lnTo>
                  <a:lnTo>
                    <a:pt x="3228021" y="617290"/>
                  </a:lnTo>
                  <a:lnTo>
                    <a:pt x="3128016" y="611137"/>
                  </a:lnTo>
                  <a:lnTo>
                    <a:pt x="3028011" y="604839"/>
                  </a:lnTo>
                  <a:lnTo>
                    <a:pt x="2928006" y="596457"/>
                  </a:lnTo>
                  <a:lnTo>
                    <a:pt x="2828001" y="588488"/>
                  </a:lnTo>
                  <a:lnTo>
                    <a:pt x="2727996" y="582637"/>
                  </a:lnTo>
                  <a:lnTo>
                    <a:pt x="2627991" y="579286"/>
                  </a:lnTo>
                  <a:lnTo>
                    <a:pt x="2527987" y="578939"/>
                  </a:lnTo>
                  <a:lnTo>
                    <a:pt x="2427982" y="582368"/>
                  </a:lnTo>
                  <a:lnTo>
                    <a:pt x="2327977" y="587312"/>
                  </a:lnTo>
                  <a:lnTo>
                    <a:pt x="2227972" y="590289"/>
                  </a:lnTo>
                  <a:lnTo>
                    <a:pt x="2127967" y="588107"/>
                  </a:lnTo>
                  <a:lnTo>
                    <a:pt x="2027962" y="584635"/>
                  </a:lnTo>
                  <a:lnTo>
                    <a:pt x="1927957" y="580795"/>
                  </a:lnTo>
                  <a:lnTo>
                    <a:pt x="1827953" y="576493"/>
                  </a:lnTo>
                  <a:lnTo>
                    <a:pt x="1727948" y="571505"/>
                  </a:lnTo>
                  <a:lnTo>
                    <a:pt x="1627943" y="565529"/>
                  </a:lnTo>
                  <a:lnTo>
                    <a:pt x="1527938" y="558382"/>
                  </a:lnTo>
                  <a:lnTo>
                    <a:pt x="1427933" y="551161"/>
                  </a:lnTo>
                  <a:lnTo>
                    <a:pt x="1327928" y="544268"/>
                  </a:lnTo>
                  <a:lnTo>
                    <a:pt x="1227923" y="537814"/>
                  </a:lnTo>
                  <a:lnTo>
                    <a:pt x="1127919" y="531934"/>
                  </a:lnTo>
                  <a:lnTo>
                    <a:pt x="1027914" y="526770"/>
                  </a:lnTo>
                  <a:lnTo>
                    <a:pt x="927909" y="522459"/>
                  </a:lnTo>
                  <a:lnTo>
                    <a:pt x="827904" y="519119"/>
                  </a:lnTo>
                  <a:lnTo>
                    <a:pt x="727899" y="516840"/>
                  </a:lnTo>
                  <a:lnTo>
                    <a:pt x="627894" y="515685"/>
                  </a:lnTo>
                  <a:lnTo>
                    <a:pt x="527889" y="515689"/>
                  </a:lnTo>
                  <a:lnTo>
                    <a:pt x="427885" y="516860"/>
                  </a:lnTo>
                  <a:lnTo>
                    <a:pt x="327880" y="519187"/>
                  </a:lnTo>
                  <a:lnTo>
                    <a:pt x="227875" y="522645"/>
                  </a:lnTo>
                  <a:lnTo>
                    <a:pt x="127870" y="527201"/>
                  </a:lnTo>
                  <a:lnTo>
                    <a:pt x="27865" y="532813"/>
                  </a:lnTo>
                  <a:lnTo>
                    <a:pt x="0" y="534659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575911"/>
              <a:ext cx="6145984" cy="501722"/>
            </a:xfrm>
            <a:custGeom>
              <a:avLst/>
              <a:pathLst>
                <a:path w="6145984" h="501722">
                  <a:moveTo>
                    <a:pt x="0" y="0"/>
                  </a:moveTo>
                  <a:lnTo>
                    <a:pt x="27865" y="10500"/>
                  </a:lnTo>
                  <a:lnTo>
                    <a:pt x="127870" y="46200"/>
                  </a:lnTo>
                  <a:lnTo>
                    <a:pt x="227875" y="79906"/>
                  </a:lnTo>
                  <a:lnTo>
                    <a:pt x="327880" y="111614"/>
                  </a:lnTo>
                  <a:lnTo>
                    <a:pt x="427885" y="141323"/>
                  </a:lnTo>
                  <a:lnTo>
                    <a:pt x="527889" y="169043"/>
                  </a:lnTo>
                  <a:lnTo>
                    <a:pt x="627894" y="194797"/>
                  </a:lnTo>
                  <a:lnTo>
                    <a:pt x="727899" y="218630"/>
                  </a:lnTo>
                  <a:lnTo>
                    <a:pt x="827904" y="240609"/>
                  </a:lnTo>
                  <a:lnTo>
                    <a:pt x="927909" y="260830"/>
                  </a:lnTo>
                  <a:lnTo>
                    <a:pt x="1027914" y="279422"/>
                  </a:lnTo>
                  <a:lnTo>
                    <a:pt x="1127919" y="296534"/>
                  </a:lnTo>
                  <a:lnTo>
                    <a:pt x="1227923" y="312339"/>
                  </a:lnTo>
                  <a:lnTo>
                    <a:pt x="1327928" y="327012"/>
                  </a:lnTo>
                  <a:lnTo>
                    <a:pt x="1427933" y="340724"/>
                  </a:lnTo>
                  <a:lnTo>
                    <a:pt x="1527938" y="353620"/>
                  </a:lnTo>
                  <a:lnTo>
                    <a:pt x="1627943" y="365672"/>
                  </a:lnTo>
                  <a:lnTo>
                    <a:pt x="1727948" y="376408"/>
                  </a:lnTo>
                  <a:lnTo>
                    <a:pt x="1827953" y="385716"/>
                  </a:lnTo>
                  <a:lnTo>
                    <a:pt x="1927957" y="393520"/>
                  </a:lnTo>
                  <a:lnTo>
                    <a:pt x="2027962" y="399820"/>
                  </a:lnTo>
                  <a:lnTo>
                    <a:pt x="2127967" y="404752"/>
                  </a:lnTo>
                  <a:lnTo>
                    <a:pt x="2227972" y="407992"/>
                  </a:lnTo>
                  <a:lnTo>
                    <a:pt x="2327977" y="406731"/>
                  </a:lnTo>
                  <a:lnTo>
                    <a:pt x="2427982" y="402328"/>
                  </a:lnTo>
                  <a:lnTo>
                    <a:pt x="2527987" y="397723"/>
                  </a:lnTo>
                  <a:lnTo>
                    <a:pt x="2627991" y="396897"/>
                  </a:lnTo>
                  <a:lnTo>
                    <a:pt x="2727996" y="400634"/>
                  </a:lnTo>
                  <a:lnTo>
                    <a:pt x="2828001" y="406231"/>
                  </a:lnTo>
                  <a:lnTo>
                    <a:pt x="2928006" y="411772"/>
                  </a:lnTo>
                  <a:lnTo>
                    <a:pt x="3028011" y="416663"/>
                  </a:lnTo>
                  <a:lnTo>
                    <a:pt x="3128016" y="421595"/>
                  </a:lnTo>
                  <a:lnTo>
                    <a:pt x="3228021" y="428952"/>
                  </a:lnTo>
                  <a:lnTo>
                    <a:pt x="3328025" y="436613"/>
                  </a:lnTo>
                  <a:lnTo>
                    <a:pt x="3428030" y="442916"/>
                  </a:lnTo>
                  <a:lnTo>
                    <a:pt x="3528035" y="448419"/>
                  </a:lnTo>
                  <a:lnTo>
                    <a:pt x="3628040" y="454831"/>
                  </a:lnTo>
                  <a:lnTo>
                    <a:pt x="3728045" y="461982"/>
                  </a:lnTo>
                  <a:lnTo>
                    <a:pt x="3828050" y="468950"/>
                  </a:lnTo>
                  <a:lnTo>
                    <a:pt x="3928055" y="475206"/>
                  </a:lnTo>
                  <a:lnTo>
                    <a:pt x="4028059" y="480702"/>
                  </a:lnTo>
                  <a:lnTo>
                    <a:pt x="4128064" y="485761"/>
                  </a:lnTo>
                  <a:lnTo>
                    <a:pt x="4228069" y="490827"/>
                  </a:lnTo>
                  <a:lnTo>
                    <a:pt x="4328074" y="495909"/>
                  </a:lnTo>
                  <a:lnTo>
                    <a:pt x="4428079" y="499904"/>
                  </a:lnTo>
                  <a:lnTo>
                    <a:pt x="4528084" y="501722"/>
                  </a:lnTo>
                  <a:lnTo>
                    <a:pt x="4628089" y="500402"/>
                  </a:lnTo>
                  <a:lnTo>
                    <a:pt x="4728094" y="495083"/>
                  </a:lnTo>
                  <a:lnTo>
                    <a:pt x="4828098" y="486059"/>
                  </a:lnTo>
                  <a:lnTo>
                    <a:pt x="4928103" y="473527"/>
                  </a:lnTo>
                  <a:lnTo>
                    <a:pt x="5028108" y="457308"/>
                  </a:lnTo>
                  <a:lnTo>
                    <a:pt x="5128113" y="437236"/>
                  </a:lnTo>
                  <a:lnTo>
                    <a:pt x="5228118" y="413177"/>
                  </a:lnTo>
                  <a:lnTo>
                    <a:pt x="5328123" y="385048"/>
                  </a:lnTo>
                  <a:lnTo>
                    <a:pt x="5428128" y="352817"/>
                  </a:lnTo>
                  <a:lnTo>
                    <a:pt x="5528132" y="316497"/>
                  </a:lnTo>
                  <a:lnTo>
                    <a:pt x="5628137" y="276135"/>
                  </a:lnTo>
                  <a:lnTo>
                    <a:pt x="5728142" y="231802"/>
                  </a:lnTo>
                  <a:lnTo>
                    <a:pt x="5828147" y="183580"/>
                  </a:lnTo>
                  <a:lnTo>
                    <a:pt x="5928152" y="131561"/>
                  </a:lnTo>
                  <a:lnTo>
                    <a:pt x="6028157" y="75835"/>
                  </a:lnTo>
                  <a:lnTo>
                    <a:pt x="6128162" y="16495"/>
                  </a:lnTo>
                  <a:lnTo>
                    <a:pt x="6145984" y="52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5091597"/>
              <a:ext cx="6145984" cy="182888"/>
            </a:xfrm>
            <a:custGeom>
              <a:avLst/>
              <a:pathLst>
                <a:path w="6145984" h="182888">
                  <a:moveTo>
                    <a:pt x="6145984" y="103578"/>
                  </a:moveTo>
                  <a:lnTo>
                    <a:pt x="6128162" y="104817"/>
                  </a:lnTo>
                  <a:lnTo>
                    <a:pt x="6028157" y="111630"/>
                  </a:lnTo>
                  <a:lnTo>
                    <a:pt x="5928152" y="118313"/>
                  </a:lnTo>
                  <a:lnTo>
                    <a:pt x="5828147" y="124877"/>
                  </a:lnTo>
                  <a:lnTo>
                    <a:pt x="5728142" y="131334"/>
                  </a:lnTo>
                  <a:lnTo>
                    <a:pt x="5628137" y="137694"/>
                  </a:lnTo>
                  <a:lnTo>
                    <a:pt x="5528132" y="143962"/>
                  </a:lnTo>
                  <a:lnTo>
                    <a:pt x="5428128" y="150129"/>
                  </a:lnTo>
                  <a:lnTo>
                    <a:pt x="5328123" y="156163"/>
                  </a:lnTo>
                  <a:lnTo>
                    <a:pt x="5228118" y="161996"/>
                  </a:lnTo>
                  <a:lnTo>
                    <a:pt x="5128113" y="167517"/>
                  </a:lnTo>
                  <a:lnTo>
                    <a:pt x="5028108" y="172563"/>
                  </a:lnTo>
                  <a:lnTo>
                    <a:pt x="4928103" y="176923"/>
                  </a:lnTo>
                  <a:lnTo>
                    <a:pt x="4828098" y="180348"/>
                  </a:lnTo>
                  <a:lnTo>
                    <a:pt x="4728094" y="182581"/>
                  </a:lnTo>
                  <a:lnTo>
                    <a:pt x="4628089" y="182888"/>
                  </a:lnTo>
                  <a:lnTo>
                    <a:pt x="4528084" y="180513"/>
                  </a:lnTo>
                  <a:lnTo>
                    <a:pt x="4428079" y="176385"/>
                  </a:lnTo>
                  <a:lnTo>
                    <a:pt x="4328074" y="171430"/>
                  </a:lnTo>
                  <a:lnTo>
                    <a:pt x="4228069" y="166445"/>
                  </a:lnTo>
                  <a:lnTo>
                    <a:pt x="4128064" y="161738"/>
                  </a:lnTo>
                  <a:lnTo>
                    <a:pt x="4028059" y="155913"/>
                  </a:lnTo>
                  <a:lnTo>
                    <a:pt x="3928055" y="149462"/>
                  </a:lnTo>
                  <a:lnTo>
                    <a:pt x="3828050" y="143128"/>
                  </a:lnTo>
                  <a:lnTo>
                    <a:pt x="3728045" y="137287"/>
                  </a:lnTo>
                  <a:lnTo>
                    <a:pt x="3628040" y="131830"/>
                  </a:lnTo>
                  <a:lnTo>
                    <a:pt x="3528035" y="126257"/>
                  </a:lnTo>
                  <a:lnTo>
                    <a:pt x="3428030" y="118705"/>
                  </a:lnTo>
                  <a:lnTo>
                    <a:pt x="3328025" y="109554"/>
                  </a:lnTo>
                  <a:lnTo>
                    <a:pt x="3228021" y="101604"/>
                  </a:lnTo>
                  <a:lnTo>
                    <a:pt x="3128016" y="95451"/>
                  </a:lnTo>
                  <a:lnTo>
                    <a:pt x="3028011" y="89153"/>
                  </a:lnTo>
                  <a:lnTo>
                    <a:pt x="2928006" y="80771"/>
                  </a:lnTo>
                  <a:lnTo>
                    <a:pt x="2828001" y="72802"/>
                  </a:lnTo>
                  <a:lnTo>
                    <a:pt x="2727996" y="66951"/>
                  </a:lnTo>
                  <a:lnTo>
                    <a:pt x="2627991" y="63600"/>
                  </a:lnTo>
                  <a:lnTo>
                    <a:pt x="2527987" y="63253"/>
                  </a:lnTo>
                  <a:lnTo>
                    <a:pt x="2427982" y="66682"/>
                  </a:lnTo>
                  <a:lnTo>
                    <a:pt x="2327977" y="71626"/>
                  </a:lnTo>
                  <a:lnTo>
                    <a:pt x="2227972" y="74603"/>
                  </a:lnTo>
                  <a:lnTo>
                    <a:pt x="2127967" y="72421"/>
                  </a:lnTo>
                  <a:lnTo>
                    <a:pt x="2027962" y="68949"/>
                  </a:lnTo>
                  <a:lnTo>
                    <a:pt x="1927957" y="65109"/>
                  </a:lnTo>
                  <a:lnTo>
                    <a:pt x="1827953" y="60807"/>
                  </a:lnTo>
                  <a:lnTo>
                    <a:pt x="1727948" y="55819"/>
                  </a:lnTo>
                  <a:lnTo>
                    <a:pt x="1627943" y="49843"/>
                  </a:lnTo>
                  <a:lnTo>
                    <a:pt x="1527938" y="42696"/>
                  </a:lnTo>
                  <a:lnTo>
                    <a:pt x="1427933" y="35475"/>
                  </a:lnTo>
                  <a:lnTo>
                    <a:pt x="1327928" y="28582"/>
                  </a:lnTo>
                  <a:lnTo>
                    <a:pt x="1227923" y="22128"/>
                  </a:lnTo>
                  <a:lnTo>
                    <a:pt x="1127919" y="16248"/>
                  </a:lnTo>
                  <a:lnTo>
                    <a:pt x="1027914" y="11084"/>
                  </a:lnTo>
                  <a:lnTo>
                    <a:pt x="927909" y="6773"/>
                  </a:lnTo>
                  <a:lnTo>
                    <a:pt x="827904" y="3433"/>
                  </a:lnTo>
                  <a:lnTo>
                    <a:pt x="727899" y="1154"/>
                  </a:lnTo>
                  <a:lnTo>
                    <a:pt x="627894" y="0"/>
                  </a:lnTo>
                  <a:lnTo>
                    <a:pt x="527889" y="3"/>
                  </a:lnTo>
                  <a:lnTo>
                    <a:pt x="427885" y="1174"/>
                  </a:lnTo>
                  <a:lnTo>
                    <a:pt x="327880" y="3501"/>
                  </a:lnTo>
                  <a:lnTo>
                    <a:pt x="227875" y="6959"/>
                  </a:lnTo>
                  <a:lnTo>
                    <a:pt x="127870" y="11515"/>
                  </a:lnTo>
                  <a:lnTo>
                    <a:pt x="27865" y="17127"/>
                  </a:lnTo>
                  <a:lnTo>
                    <a:pt x="0" y="1897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43241"/>
              <a:ext cx="6145984" cy="332158"/>
            </a:xfrm>
            <a:custGeom>
              <a:avLst/>
              <a:pathLst>
                <a:path w="6145984" h="332158">
                  <a:moveTo>
                    <a:pt x="0" y="0"/>
                  </a:moveTo>
                  <a:lnTo>
                    <a:pt x="27865" y="4327"/>
                  </a:lnTo>
                  <a:lnTo>
                    <a:pt x="127870" y="19370"/>
                  </a:lnTo>
                  <a:lnTo>
                    <a:pt x="227875" y="33946"/>
                  </a:lnTo>
                  <a:lnTo>
                    <a:pt x="327880" y="48071"/>
                  </a:lnTo>
                  <a:lnTo>
                    <a:pt x="427885" y="61762"/>
                  </a:lnTo>
                  <a:lnTo>
                    <a:pt x="527889" y="75036"/>
                  </a:lnTo>
                  <a:lnTo>
                    <a:pt x="627894" y="87911"/>
                  </a:lnTo>
                  <a:lnTo>
                    <a:pt x="727899" y="100405"/>
                  </a:lnTo>
                  <a:lnTo>
                    <a:pt x="827904" y="112534"/>
                  </a:lnTo>
                  <a:lnTo>
                    <a:pt x="927909" y="124315"/>
                  </a:lnTo>
                  <a:lnTo>
                    <a:pt x="1027914" y="135766"/>
                  </a:lnTo>
                  <a:lnTo>
                    <a:pt x="1127919" y="146904"/>
                  </a:lnTo>
                  <a:lnTo>
                    <a:pt x="1227923" y="157746"/>
                  </a:lnTo>
                  <a:lnTo>
                    <a:pt x="1327928" y="168310"/>
                  </a:lnTo>
                  <a:lnTo>
                    <a:pt x="1427933" y="178613"/>
                  </a:lnTo>
                  <a:lnTo>
                    <a:pt x="1527938" y="188671"/>
                  </a:lnTo>
                  <a:lnTo>
                    <a:pt x="1627943" y="198270"/>
                  </a:lnTo>
                  <a:lnTo>
                    <a:pt x="1727948" y="206627"/>
                  </a:lnTo>
                  <a:lnTo>
                    <a:pt x="1827953" y="213775"/>
                  </a:lnTo>
                  <a:lnTo>
                    <a:pt x="1927957" y="219827"/>
                  </a:lnTo>
                  <a:lnTo>
                    <a:pt x="2027962" y="224898"/>
                  </a:lnTo>
                  <a:lnTo>
                    <a:pt x="2127967" y="229099"/>
                  </a:lnTo>
                  <a:lnTo>
                    <a:pt x="2227972" y="231811"/>
                  </a:lnTo>
                  <a:lnTo>
                    <a:pt x="2327977" y="229691"/>
                  </a:lnTo>
                  <a:lnTo>
                    <a:pt x="2427982" y="225018"/>
                  </a:lnTo>
                  <a:lnTo>
                    <a:pt x="2527987" y="221001"/>
                  </a:lnTo>
                  <a:lnTo>
                    <a:pt x="2627991" y="220761"/>
                  </a:lnTo>
                  <a:lnTo>
                    <a:pt x="2727996" y="224306"/>
                  </a:lnTo>
                  <a:lnTo>
                    <a:pt x="2828001" y="230030"/>
                  </a:lnTo>
                  <a:lnTo>
                    <a:pt x="2928006" y="236784"/>
                  </a:lnTo>
                  <a:lnTo>
                    <a:pt x="3028011" y="243421"/>
                  </a:lnTo>
                  <a:lnTo>
                    <a:pt x="3128016" y="249036"/>
                  </a:lnTo>
                  <a:lnTo>
                    <a:pt x="3228021" y="255791"/>
                  </a:lnTo>
                  <a:lnTo>
                    <a:pt x="3328025" y="263597"/>
                  </a:lnTo>
                  <a:lnTo>
                    <a:pt x="3428030" y="271323"/>
                  </a:lnTo>
                  <a:lnTo>
                    <a:pt x="3528035" y="277851"/>
                  </a:lnTo>
                  <a:lnTo>
                    <a:pt x="3628040" y="283843"/>
                  </a:lnTo>
                  <a:lnTo>
                    <a:pt x="3728045" y="290147"/>
                  </a:lnTo>
                  <a:lnTo>
                    <a:pt x="3828050" y="296552"/>
                  </a:lnTo>
                  <a:lnTo>
                    <a:pt x="3928055" y="302847"/>
                  </a:lnTo>
                  <a:lnTo>
                    <a:pt x="4028059" y="308820"/>
                  </a:lnTo>
                  <a:lnTo>
                    <a:pt x="4128064" y="314262"/>
                  </a:lnTo>
                  <a:lnTo>
                    <a:pt x="4228069" y="319149"/>
                  </a:lnTo>
                  <a:lnTo>
                    <a:pt x="4328074" y="324182"/>
                  </a:lnTo>
                  <a:lnTo>
                    <a:pt x="4428079" y="328658"/>
                  </a:lnTo>
                  <a:lnTo>
                    <a:pt x="4528084" y="331631"/>
                  </a:lnTo>
                  <a:lnTo>
                    <a:pt x="4628089" y="332158"/>
                  </a:lnTo>
                  <a:lnTo>
                    <a:pt x="4728094" y="329345"/>
                  </a:lnTo>
                  <a:lnTo>
                    <a:pt x="4828098" y="323717"/>
                  </a:lnTo>
                  <a:lnTo>
                    <a:pt x="4928103" y="315738"/>
                  </a:lnTo>
                  <a:lnTo>
                    <a:pt x="5028108" y="305449"/>
                  </a:lnTo>
                  <a:lnTo>
                    <a:pt x="5128113" y="292890"/>
                  </a:lnTo>
                  <a:lnTo>
                    <a:pt x="5228118" y="278099"/>
                  </a:lnTo>
                  <a:lnTo>
                    <a:pt x="5328123" y="261119"/>
                  </a:lnTo>
                  <a:lnTo>
                    <a:pt x="5428128" y="241986"/>
                  </a:lnTo>
                  <a:lnTo>
                    <a:pt x="5528132" y="220743"/>
                  </a:lnTo>
                  <a:lnTo>
                    <a:pt x="5628137" y="197428"/>
                  </a:lnTo>
                  <a:lnTo>
                    <a:pt x="5728142" y="172081"/>
                  </a:lnTo>
                  <a:lnTo>
                    <a:pt x="5828147" y="144741"/>
                  </a:lnTo>
                  <a:lnTo>
                    <a:pt x="5928152" y="115450"/>
                  </a:lnTo>
                  <a:lnTo>
                    <a:pt x="6028157" y="84246"/>
                  </a:lnTo>
                  <a:lnTo>
                    <a:pt x="6128162" y="51169"/>
                  </a:lnTo>
                  <a:lnTo>
                    <a:pt x="6145984" y="44947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595823"/>
              <a:ext cx="6145984" cy="675064"/>
            </a:xfrm>
            <a:custGeom>
              <a:avLst/>
              <a:pathLst>
                <a:path w="6145984" h="675064">
                  <a:moveTo>
                    <a:pt x="0" y="0"/>
                  </a:moveTo>
                  <a:lnTo>
                    <a:pt x="27865" y="11080"/>
                  </a:lnTo>
                  <a:lnTo>
                    <a:pt x="127870" y="48824"/>
                  </a:lnTo>
                  <a:lnTo>
                    <a:pt x="227875" y="84541"/>
                  </a:lnTo>
                  <a:lnTo>
                    <a:pt x="327880" y="118230"/>
                  </a:lnTo>
                  <a:lnTo>
                    <a:pt x="427885" y="149895"/>
                  </a:lnTo>
                  <a:lnTo>
                    <a:pt x="527889" y="179548"/>
                  </a:lnTo>
                  <a:lnTo>
                    <a:pt x="627894" y="207214"/>
                  </a:lnTo>
                  <a:lnTo>
                    <a:pt x="727899" y="232936"/>
                  </a:lnTo>
                  <a:lnTo>
                    <a:pt x="827904" y="256780"/>
                  </a:lnTo>
                  <a:lnTo>
                    <a:pt x="927909" y="278835"/>
                  </a:lnTo>
                  <a:lnTo>
                    <a:pt x="1027914" y="299219"/>
                  </a:lnTo>
                  <a:lnTo>
                    <a:pt x="1127919" y="318071"/>
                  </a:lnTo>
                  <a:lnTo>
                    <a:pt x="1227923" y="335549"/>
                  </a:lnTo>
                  <a:lnTo>
                    <a:pt x="1327928" y="351814"/>
                  </a:lnTo>
                  <a:lnTo>
                    <a:pt x="1427933" y="367021"/>
                  </a:lnTo>
                  <a:lnTo>
                    <a:pt x="1527938" y="381306"/>
                  </a:lnTo>
                  <a:lnTo>
                    <a:pt x="1627943" y="394577"/>
                  </a:lnTo>
                  <a:lnTo>
                    <a:pt x="1727948" y="406193"/>
                  </a:lnTo>
                  <a:lnTo>
                    <a:pt x="1827953" y="416107"/>
                  </a:lnTo>
                  <a:lnTo>
                    <a:pt x="1927957" y="424327"/>
                  </a:lnTo>
                  <a:lnTo>
                    <a:pt x="2027962" y="430932"/>
                  </a:lnTo>
                  <a:lnTo>
                    <a:pt x="2127967" y="436118"/>
                  </a:lnTo>
                  <a:lnTo>
                    <a:pt x="2227972" y="439531"/>
                  </a:lnTo>
                  <a:lnTo>
                    <a:pt x="2327977" y="437986"/>
                  </a:lnTo>
                  <a:lnTo>
                    <a:pt x="2427982" y="432992"/>
                  </a:lnTo>
                  <a:lnTo>
                    <a:pt x="2527987" y="427644"/>
                  </a:lnTo>
                  <a:lnTo>
                    <a:pt x="2627991" y="425899"/>
                  </a:lnTo>
                  <a:lnTo>
                    <a:pt x="2727996" y="427297"/>
                  </a:lnTo>
                  <a:lnTo>
                    <a:pt x="2828001" y="429375"/>
                  </a:lnTo>
                  <a:lnTo>
                    <a:pt x="2928006" y="431101"/>
                  </a:lnTo>
                  <a:lnTo>
                    <a:pt x="3028011" y="432626"/>
                  </a:lnTo>
                  <a:lnTo>
                    <a:pt x="3128016" y="435150"/>
                  </a:lnTo>
                  <a:lnTo>
                    <a:pt x="3228021" y="440041"/>
                  </a:lnTo>
                  <a:lnTo>
                    <a:pt x="3328025" y="445199"/>
                  </a:lnTo>
                  <a:lnTo>
                    <a:pt x="3428030" y="449307"/>
                  </a:lnTo>
                  <a:lnTo>
                    <a:pt x="3528035" y="453037"/>
                  </a:lnTo>
                  <a:lnTo>
                    <a:pt x="3628040" y="458213"/>
                  </a:lnTo>
                  <a:lnTo>
                    <a:pt x="3728045" y="464650"/>
                  </a:lnTo>
                  <a:lnTo>
                    <a:pt x="3828050" y="471277"/>
                  </a:lnTo>
                  <a:lnTo>
                    <a:pt x="3928055" y="477377"/>
                  </a:lnTo>
                  <a:lnTo>
                    <a:pt x="4028059" y="482662"/>
                  </a:lnTo>
                  <a:lnTo>
                    <a:pt x="4128064" y="487176"/>
                  </a:lnTo>
                  <a:lnTo>
                    <a:pt x="4228069" y="491202"/>
                  </a:lnTo>
                  <a:lnTo>
                    <a:pt x="4328074" y="495350"/>
                  </a:lnTo>
                  <a:lnTo>
                    <a:pt x="4428079" y="498583"/>
                  </a:lnTo>
                  <a:lnTo>
                    <a:pt x="4528084" y="499738"/>
                  </a:lnTo>
                  <a:lnTo>
                    <a:pt x="4628089" y="497766"/>
                  </a:lnTo>
                  <a:lnTo>
                    <a:pt x="4728094" y="491719"/>
                  </a:lnTo>
                  <a:lnTo>
                    <a:pt x="4828098" y="482018"/>
                  </a:lnTo>
                  <a:lnTo>
                    <a:pt x="4928103" y="468951"/>
                  </a:lnTo>
                  <a:lnTo>
                    <a:pt x="5028108" y="452364"/>
                  </a:lnTo>
                  <a:lnTo>
                    <a:pt x="5128113" y="432110"/>
                  </a:lnTo>
                  <a:lnTo>
                    <a:pt x="5228118" y="408076"/>
                  </a:lnTo>
                  <a:lnTo>
                    <a:pt x="5328123" y="380191"/>
                  </a:lnTo>
                  <a:lnTo>
                    <a:pt x="5428128" y="348432"/>
                  </a:lnTo>
                  <a:lnTo>
                    <a:pt x="5528132" y="312813"/>
                  </a:lnTo>
                  <a:lnTo>
                    <a:pt x="5628137" y="273382"/>
                  </a:lnTo>
                  <a:lnTo>
                    <a:pt x="5728142" y="230205"/>
                  </a:lnTo>
                  <a:lnTo>
                    <a:pt x="5828147" y="183363"/>
                  </a:lnTo>
                  <a:lnTo>
                    <a:pt x="5928152" y="132939"/>
                  </a:lnTo>
                  <a:lnTo>
                    <a:pt x="6028157" y="79022"/>
                  </a:lnTo>
                  <a:lnTo>
                    <a:pt x="6128162" y="21695"/>
                  </a:lnTo>
                  <a:lnTo>
                    <a:pt x="6145984" y="10886"/>
                  </a:lnTo>
                  <a:lnTo>
                    <a:pt x="6145984" y="560188"/>
                  </a:lnTo>
                  <a:lnTo>
                    <a:pt x="6128162" y="562082"/>
                  </a:lnTo>
                  <a:lnTo>
                    <a:pt x="6028157" y="572414"/>
                  </a:lnTo>
                  <a:lnTo>
                    <a:pt x="5928152" y="582454"/>
                  </a:lnTo>
                  <a:lnTo>
                    <a:pt x="5828147" y="592210"/>
                  </a:lnTo>
                  <a:lnTo>
                    <a:pt x="5728142" y="601687"/>
                  </a:lnTo>
                  <a:lnTo>
                    <a:pt x="5628137" y="610890"/>
                  </a:lnTo>
                  <a:lnTo>
                    <a:pt x="5528132" y="619819"/>
                  </a:lnTo>
                  <a:lnTo>
                    <a:pt x="5428128" y="628460"/>
                  </a:lnTo>
                  <a:lnTo>
                    <a:pt x="5328123" y="636782"/>
                  </a:lnTo>
                  <a:lnTo>
                    <a:pt x="5228118" y="644719"/>
                  </a:lnTo>
                  <a:lnTo>
                    <a:pt x="5128113" y="652168"/>
                  </a:lnTo>
                  <a:lnTo>
                    <a:pt x="5028108" y="658979"/>
                  </a:lnTo>
                  <a:lnTo>
                    <a:pt x="4928103" y="664956"/>
                  </a:lnTo>
                  <a:lnTo>
                    <a:pt x="4828098" y="669876"/>
                  </a:lnTo>
                  <a:lnTo>
                    <a:pt x="4728094" y="673501"/>
                  </a:lnTo>
                  <a:lnTo>
                    <a:pt x="4628089" y="675064"/>
                  </a:lnTo>
                  <a:lnTo>
                    <a:pt x="4528084" y="673730"/>
                  </a:lnTo>
                  <a:lnTo>
                    <a:pt x="4428079" y="670509"/>
                  </a:lnTo>
                  <a:lnTo>
                    <a:pt x="4328074" y="666416"/>
                  </a:lnTo>
                  <a:lnTo>
                    <a:pt x="4228069" y="662356"/>
                  </a:lnTo>
                  <a:lnTo>
                    <a:pt x="4128064" y="658650"/>
                  </a:lnTo>
                  <a:lnTo>
                    <a:pt x="4028059" y="653451"/>
                  </a:lnTo>
                  <a:lnTo>
                    <a:pt x="3928055" y="647312"/>
                  </a:lnTo>
                  <a:lnTo>
                    <a:pt x="3828050" y="641142"/>
                  </a:lnTo>
                  <a:lnTo>
                    <a:pt x="3728045" y="635523"/>
                  </a:lnTo>
                  <a:lnTo>
                    <a:pt x="3628040" y="630602"/>
                  </a:lnTo>
                  <a:lnTo>
                    <a:pt x="3528035" y="626177"/>
                  </a:lnTo>
                  <a:lnTo>
                    <a:pt x="3428030" y="620613"/>
                  </a:lnTo>
                  <a:lnTo>
                    <a:pt x="3328025" y="613957"/>
                  </a:lnTo>
                  <a:lnTo>
                    <a:pt x="3228021" y="608541"/>
                  </a:lnTo>
                  <a:lnTo>
                    <a:pt x="3128016" y="604728"/>
                  </a:lnTo>
                  <a:lnTo>
                    <a:pt x="3028011" y="600980"/>
                  </a:lnTo>
                  <a:lnTo>
                    <a:pt x="2928006" y="596333"/>
                  </a:lnTo>
                  <a:lnTo>
                    <a:pt x="2828001" y="592435"/>
                  </a:lnTo>
                  <a:lnTo>
                    <a:pt x="2727996" y="590129"/>
                  </a:lnTo>
                  <a:lnTo>
                    <a:pt x="2627991" y="589077"/>
                  </a:lnTo>
                  <a:lnTo>
                    <a:pt x="2527987" y="589773"/>
                  </a:lnTo>
                  <a:lnTo>
                    <a:pt x="2427982" y="594067"/>
                  </a:lnTo>
                  <a:lnTo>
                    <a:pt x="2327977" y="599545"/>
                  </a:lnTo>
                  <a:lnTo>
                    <a:pt x="2227972" y="602626"/>
                  </a:lnTo>
                  <a:lnTo>
                    <a:pt x="2127967" y="600159"/>
                  </a:lnTo>
                  <a:lnTo>
                    <a:pt x="2027962" y="596279"/>
                  </a:lnTo>
                  <a:lnTo>
                    <a:pt x="1927957" y="591876"/>
                  </a:lnTo>
                  <a:lnTo>
                    <a:pt x="1827953" y="586789"/>
                  </a:lnTo>
                  <a:lnTo>
                    <a:pt x="1727948" y="580740"/>
                  </a:lnTo>
                  <a:lnTo>
                    <a:pt x="1627943" y="573382"/>
                  </a:lnTo>
                  <a:lnTo>
                    <a:pt x="1527938" y="564500"/>
                  </a:lnTo>
                  <a:lnTo>
                    <a:pt x="1427933" y="555293"/>
                  </a:lnTo>
                  <a:lnTo>
                    <a:pt x="1327928" y="546185"/>
                  </a:lnTo>
                  <a:lnTo>
                    <a:pt x="1227923" y="537274"/>
                  </a:lnTo>
                  <a:lnTo>
                    <a:pt x="1127919" y="528675"/>
                  </a:lnTo>
                  <a:lnTo>
                    <a:pt x="1027914" y="520513"/>
                  </a:lnTo>
                  <a:lnTo>
                    <a:pt x="927909" y="512906"/>
                  </a:lnTo>
                  <a:lnTo>
                    <a:pt x="827904" y="505953"/>
                  </a:lnTo>
                  <a:lnTo>
                    <a:pt x="727899" y="499735"/>
                  </a:lnTo>
                  <a:lnTo>
                    <a:pt x="627894" y="494302"/>
                  </a:lnTo>
                  <a:lnTo>
                    <a:pt x="527889" y="489680"/>
                  </a:lnTo>
                  <a:lnTo>
                    <a:pt x="427885" y="485875"/>
                  </a:lnTo>
                  <a:lnTo>
                    <a:pt x="327880" y="482872"/>
                  </a:lnTo>
                  <a:lnTo>
                    <a:pt x="227875" y="480645"/>
                  </a:lnTo>
                  <a:lnTo>
                    <a:pt x="127870" y="479160"/>
                  </a:lnTo>
                  <a:lnTo>
                    <a:pt x="27865" y="478377"/>
                  </a:lnTo>
                  <a:lnTo>
                    <a:pt x="0" y="478342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595823"/>
              <a:ext cx="6145984" cy="499738"/>
            </a:xfrm>
            <a:custGeom>
              <a:avLst/>
              <a:pathLst>
                <a:path w="6145984" h="499738">
                  <a:moveTo>
                    <a:pt x="0" y="0"/>
                  </a:moveTo>
                  <a:lnTo>
                    <a:pt x="27865" y="11080"/>
                  </a:lnTo>
                  <a:lnTo>
                    <a:pt x="127870" y="48824"/>
                  </a:lnTo>
                  <a:lnTo>
                    <a:pt x="227875" y="84541"/>
                  </a:lnTo>
                  <a:lnTo>
                    <a:pt x="327880" y="118230"/>
                  </a:lnTo>
                  <a:lnTo>
                    <a:pt x="427885" y="149895"/>
                  </a:lnTo>
                  <a:lnTo>
                    <a:pt x="527889" y="179548"/>
                  </a:lnTo>
                  <a:lnTo>
                    <a:pt x="627894" y="207214"/>
                  </a:lnTo>
                  <a:lnTo>
                    <a:pt x="727899" y="232936"/>
                  </a:lnTo>
                  <a:lnTo>
                    <a:pt x="827904" y="256780"/>
                  </a:lnTo>
                  <a:lnTo>
                    <a:pt x="927909" y="278835"/>
                  </a:lnTo>
                  <a:lnTo>
                    <a:pt x="1027914" y="299219"/>
                  </a:lnTo>
                  <a:lnTo>
                    <a:pt x="1127919" y="318071"/>
                  </a:lnTo>
                  <a:lnTo>
                    <a:pt x="1227923" y="335549"/>
                  </a:lnTo>
                  <a:lnTo>
                    <a:pt x="1327928" y="351814"/>
                  </a:lnTo>
                  <a:lnTo>
                    <a:pt x="1427933" y="367021"/>
                  </a:lnTo>
                  <a:lnTo>
                    <a:pt x="1527938" y="381306"/>
                  </a:lnTo>
                  <a:lnTo>
                    <a:pt x="1627943" y="394577"/>
                  </a:lnTo>
                  <a:lnTo>
                    <a:pt x="1727948" y="406193"/>
                  </a:lnTo>
                  <a:lnTo>
                    <a:pt x="1827953" y="416107"/>
                  </a:lnTo>
                  <a:lnTo>
                    <a:pt x="1927957" y="424327"/>
                  </a:lnTo>
                  <a:lnTo>
                    <a:pt x="2027962" y="430932"/>
                  </a:lnTo>
                  <a:lnTo>
                    <a:pt x="2127967" y="436118"/>
                  </a:lnTo>
                  <a:lnTo>
                    <a:pt x="2227972" y="439531"/>
                  </a:lnTo>
                  <a:lnTo>
                    <a:pt x="2327977" y="437986"/>
                  </a:lnTo>
                  <a:lnTo>
                    <a:pt x="2427982" y="432992"/>
                  </a:lnTo>
                  <a:lnTo>
                    <a:pt x="2527987" y="427644"/>
                  </a:lnTo>
                  <a:lnTo>
                    <a:pt x="2627991" y="425899"/>
                  </a:lnTo>
                  <a:lnTo>
                    <a:pt x="2727996" y="427297"/>
                  </a:lnTo>
                  <a:lnTo>
                    <a:pt x="2828001" y="429375"/>
                  </a:lnTo>
                  <a:lnTo>
                    <a:pt x="2928006" y="431101"/>
                  </a:lnTo>
                  <a:lnTo>
                    <a:pt x="3028011" y="432626"/>
                  </a:lnTo>
                  <a:lnTo>
                    <a:pt x="3128016" y="435150"/>
                  </a:lnTo>
                  <a:lnTo>
                    <a:pt x="3228021" y="440041"/>
                  </a:lnTo>
                  <a:lnTo>
                    <a:pt x="3328025" y="445199"/>
                  </a:lnTo>
                  <a:lnTo>
                    <a:pt x="3428030" y="449307"/>
                  </a:lnTo>
                  <a:lnTo>
                    <a:pt x="3528035" y="453037"/>
                  </a:lnTo>
                  <a:lnTo>
                    <a:pt x="3628040" y="458213"/>
                  </a:lnTo>
                  <a:lnTo>
                    <a:pt x="3728045" y="464650"/>
                  </a:lnTo>
                  <a:lnTo>
                    <a:pt x="3828050" y="471277"/>
                  </a:lnTo>
                  <a:lnTo>
                    <a:pt x="3928055" y="477377"/>
                  </a:lnTo>
                  <a:lnTo>
                    <a:pt x="4028059" y="482662"/>
                  </a:lnTo>
                  <a:lnTo>
                    <a:pt x="4128064" y="487176"/>
                  </a:lnTo>
                  <a:lnTo>
                    <a:pt x="4228069" y="491202"/>
                  </a:lnTo>
                  <a:lnTo>
                    <a:pt x="4328074" y="495350"/>
                  </a:lnTo>
                  <a:lnTo>
                    <a:pt x="4428079" y="498583"/>
                  </a:lnTo>
                  <a:lnTo>
                    <a:pt x="4528084" y="499738"/>
                  </a:lnTo>
                  <a:lnTo>
                    <a:pt x="4628089" y="497766"/>
                  </a:lnTo>
                  <a:lnTo>
                    <a:pt x="4728094" y="491719"/>
                  </a:lnTo>
                  <a:lnTo>
                    <a:pt x="4828098" y="482018"/>
                  </a:lnTo>
                  <a:lnTo>
                    <a:pt x="4928103" y="468951"/>
                  </a:lnTo>
                  <a:lnTo>
                    <a:pt x="5028108" y="452364"/>
                  </a:lnTo>
                  <a:lnTo>
                    <a:pt x="5128113" y="432110"/>
                  </a:lnTo>
                  <a:lnTo>
                    <a:pt x="5228118" y="408076"/>
                  </a:lnTo>
                  <a:lnTo>
                    <a:pt x="5328123" y="380191"/>
                  </a:lnTo>
                  <a:lnTo>
                    <a:pt x="5428128" y="348432"/>
                  </a:lnTo>
                  <a:lnTo>
                    <a:pt x="5528132" y="312813"/>
                  </a:lnTo>
                  <a:lnTo>
                    <a:pt x="5628137" y="273382"/>
                  </a:lnTo>
                  <a:lnTo>
                    <a:pt x="5728142" y="230205"/>
                  </a:lnTo>
                  <a:lnTo>
                    <a:pt x="5828147" y="183363"/>
                  </a:lnTo>
                  <a:lnTo>
                    <a:pt x="5928152" y="132939"/>
                  </a:lnTo>
                  <a:lnTo>
                    <a:pt x="6028157" y="79022"/>
                  </a:lnTo>
                  <a:lnTo>
                    <a:pt x="6128162" y="21695"/>
                  </a:lnTo>
                  <a:lnTo>
                    <a:pt x="6145984" y="108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5074166"/>
              <a:ext cx="6145984" cy="196721"/>
            </a:xfrm>
            <a:custGeom>
              <a:avLst/>
              <a:pathLst>
                <a:path w="6145984" h="196721">
                  <a:moveTo>
                    <a:pt x="6145984" y="81845"/>
                  </a:moveTo>
                  <a:lnTo>
                    <a:pt x="6128162" y="83739"/>
                  </a:lnTo>
                  <a:lnTo>
                    <a:pt x="6028157" y="94071"/>
                  </a:lnTo>
                  <a:lnTo>
                    <a:pt x="5928152" y="104112"/>
                  </a:lnTo>
                  <a:lnTo>
                    <a:pt x="5828147" y="113867"/>
                  </a:lnTo>
                  <a:lnTo>
                    <a:pt x="5728142" y="123344"/>
                  </a:lnTo>
                  <a:lnTo>
                    <a:pt x="5628137" y="132547"/>
                  </a:lnTo>
                  <a:lnTo>
                    <a:pt x="5528132" y="141476"/>
                  </a:lnTo>
                  <a:lnTo>
                    <a:pt x="5428128" y="150118"/>
                  </a:lnTo>
                  <a:lnTo>
                    <a:pt x="5328123" y="158440"/>
                  </a:lnTo>
                  <a:lnTo>
                    <a:pt x="5228118" y="166377"/>
                  </a:lnTo>
                  <a:lnTo>
                    <a:pt x="5128113" y="173826"/>
                  </a:lnTo>
                  <a:lnTo>
                    <a:pt x="5028108" y="180636"/>
                  </a:lnTo>
                  <a:lnTo>
                    <a:pt x="4928103" y="186614"/>
                  </a:lnTo>
                  <a:lnTo>
                    <a:pt x="4828098" y="191533"/>
                  </a:lnTo>
                  <a:lnTo>
                    <a:pt x="4728094" y="195159"/>
                  </a:lnTo>
                  <a:lnTo>
                    <a:pt x="4628089" y="196721"/>
                  </a:lnTo>
                  <a:lnTo>
                    <a:pt x="4528084" y="195388"/>
                  </a:lnTo>
                  <a:lnTo>
                    <a:pt x="4428079" y="192166"/>
                  </a:lnTo>
                  <a:lnTo>
                    <a:pt x="4328074" y="188074"/>
                  </a:lnTo>
                  <a:lnTo>
                    <a:pt x="4228069" y="184013"/>
                  </a:lnTo>
                  <a:lnTo>
                    <a:pt x="4128064" y="180307"/>
                  </a:lnTo>
                  <a:lnTo>
                    <a:pt x="4028059" y="175108"/>
                  </a:lnTo>
                  <a:lnTo>
                    <a:pt x="3928055" y="168969"/>
                  </a:lnTo>
                  <a:lnTo>
                    <a:pt x="3828050" y="162800"/>
                  </a:lnTo>
                  <a:lnTo>
                    <a:pt x="3728045" y="157181"/>
                  </a:lnTo>
                  <a:lnTo>
                    <a:pt x="3628040" y="152260"/>
                  </a:lnTo>
                  <a:lnTo>
                    <a:pt x="3528035" y="147834"/>
                  </a:lnTo>
                  <a:lnTo>
                    <a:pt x="3428030" y="142270"/>
                  </a:lnTo>
                  <a:lnTo>
                    <a:pt x="3328025" y="135614"/>
                  </a:lnTo>
                  <a:lnTo>
                    <a:pt x="3228021" y="130198"/>
                  </a:lnTo>
                  <a:lnTo>
                    <a:pt x="3128016" y="126385"/>
                  </a:lnTo>
                  <a:lnTo>
                    <a:pt x="3028011" y="122638"/>
                  </a:lnTo>
                  <a:lnTo>
                    <a:pt x="2928006" y="117990"/>
                  </a:lnTo>
                  <a:lnTo>
                    <a:pt x="2828001" y="114092"/>
                  </a:lnTo>
                  <a:lnTo>
                    <a:pt x="2727996" y="111786"/>
                  </a:lnTo>
                  <a:lnTo>
                    <a:pt x="2627991" y="110734"/>
                  </a:lnTo>
                  <a:lnTo>
                    <a:pt x="2527987" y="111431"/>
                  </a:lnTo>
                  <a:lnTo>
                    <a:pt x="2427982" y="115725"/>
                  </a:lnTo>
                  <a:lnTo>
                    <a:pt x="2327977" y="121203"/>
                  </a:lnTo>
                  <a:lnTo>
                    <a:pt x="2227972" y="124283"/>
                  </a:lnTo>
                  <a:lnTo>
                    <a:pt x="2127967" y="121816"/>
                  </a:lnTo>
                  <a:lnTo>
                    <a:pt x="2027962" y="117937"/>
                  </a:lnTo>
                  <a:lnTo>
                    <a:pt x="1927957" y="113533"/>
                  </a:lnTo>
                  <a:lnTo>
                    <a:pt x="1827953" y="108446"/>
                  </a:lnTo>
                  <a:lnTo>
                    <a:pt x="1727948" y="102397"/>
                  </a:lnTo>
                  <a:lnTo>
                    <a:pt x="1627943" y="95040"/>
                  </a:lnTo>
                  <a:lnTo>
                    <a:pt x="1527938" y="86158"/>
                  </a:lnTo>
                  <a:lnTo>
                    <a:pt x="1427933" y="76950"/>
                  </a:lnTo>
                  <a:lnTo>
                    <a:pt x="1327928" y="67843"/>
                  </a:lnTo>
                  <a:lnTo>
                    <a:pt x="1227923" y="58931"/>
                  </a:lnTo>
                  <a:lnTo>
                    <a:pt x="1127919" y="50333"/>
                  </a:lnTo>
                  <a:lnTo>
                    <a:pt x="1027914" y="42171"/>
                  </a:lnTo>
                  <a:lnTo>
                    <a:pt x="927909" y="34563"/>
                  </a:lnTo>
                  <a:lnTo>
                    <a:pt x="827904" y="27611"/>
                  </a:lnTo>
                  <a:lnTo>
                    <a:pt x="727899" y="21392"/>
                  </a:lnTo>
                  <a:lnTo>
                    <a:pt x="627894" y="15959"/>
                  </a:lnTo>
                  <a:lnTo>
                    <a:pt x="527889" y="11338"/>
                  </a:lnTo>
                  <a:lnTo>
                    <a:pt x="427885" y="7532"/>
                  </a:lnTo>
                  <a:lnTo>
                    <a:pt x="327880" y="4529"/>
                  </a:lnTo>
                  <a:lnTo>
                    <a:pt x="227875" y="2303"/>
                  </a:lnTo>
                  <a:lnTo>
                    <a:pt x="127870" y="818"/>
                  </a:lnTo>
                  <a:lnTo>
                    <a:pt x="27865" y="3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34995"/>
              <a:ext cx="6145984" cy="347563"/>
            </a:xfrm>
            <a:custGeom>
              <a:avLst/>
              <a:pathLst>
                <a:path w="6145984" h="347563">
                  <a:moveTo>
                    <a:pt x="0" y="0"/>
                  </a:moveTo>
                  <a:lnTo>
                    <a:pt x="27865" y="5557"/>
                  </a:lnTo>
                  <a:lnTo>
                    <a:pt x="127870" y="24821"/>
                  </a:lnTo>
                  <a:lnTo>
                    <a:pt x="227875" y="43422"/>
                  </a:lnTo>
                  <a:lnTo>
                    <a:pt x="327880" y="61380"/>
                  </a:lnTo>
                  <a:lnTo>
                    <a:pt x="427885" y="78714"/>
                  </a:lnTo>
                  <a:lnTo>
                    <a:pt x="527889" y="95443"/>
                  </a:lnTo>
                  <a:lnTo>
                    <a:pt x="627894" y="111586"/>
                  </a:lnTo>
                  <a:lnTo>
                    <a:pt x="727899" y="127164"/>
                  </a:lnTo>
                  <a:lnTo>
                    <a:pt x="827904" y="142195"/>
                  </a:lnTo>
                  <a:lnTo>
                    <a:pt x="927909" y="156699"/>
                  </a:lnTo>
                  <a:lnTo>
                    <a:pt x="1027914" y="170695"/>
                  </a:lnTo>
                  <a:lnTo>
                    <a:pt x="1127919" y="184202"/>
                  </a:lnTo>
                  <a:lnTo>
                    <a:pt x="1227923" y="197240"/>
                  </a:lnTo>
                  <a:lnTo>
                    <a:pt x="1327928" y="209828"/>
                  </a:lnTo>
                  <a:lnTo>
                    <a:pt x="1427933" y="221986"/>
                  </a:lnTo>
                  <a:lnTo>
                    <a:pt x="1527938" y="233732"/>
                  </a:lnTo>
                  <a:lnTo>
                    <a:pt x="1627943" y="244808"/>
                  </a:lnTo>
                  <a:lnTo>
                    <a:pt x="1727948" y="254295"/>
                  </a:lnTo>
                  <a:lnTo>
                    <a:pt x="1827953" y="262277"/>
                  </a:lnTo>
                  <a:lnTo>
                    <a:pt x="1927957" y="268930"/>
                  </a:lnTo>
                  <a:lnTo>
                    <a:pt x="2027962" y="274434"/>
                  </a:lnTo>
                  <a:lnTo>
                    <a:pt x="2127967" y="278967"/>
                  </a:lnTo>
                  <a:lnTo>
                    <a:pt x="2227972" y="281907"/>
                  </a:lnTo>
                  <a:lnTo>
                    <a:pt x="2327977" y="279594"/>
                  </a:lnTo>
                  <a:lnTo>
                    <a:pt x="2427982" y="274358"/>
                  </a:lnTo>
                  <a:lnTo>
                    <a:pt x="2527987" y="269537"/>
                  </a:lnTo>
                  <a:lnTo>
                    <a:pt x="2627991" y="268317"/>
                  </a:lnTo>
                  <a:lnTo>
                    <a:pt x="2727996" y="269542"/>
                  </a:lnTo>
                  <a:lnTo>
                    <a:pt x="2828001" y="271733"/>
                  </a:lnTo>
                  <a:lnTo>
                    <a:pt x="2928006" y="274546"/>
                  </a:lnTo>
                  <a:lnTo>
                    <a:pt x="3028011" y="277632"/>
                  </a:lnTo>
                  <a:lnTo>
                    <a:pt x="3128016" y="280768"/>
                  </a:lnTo>
                  <a:lnTo>
                    <a:pt x="3228021" y="285119"/>
                  </a:lnTo>
                  <a:lnTo>
                    <a:pt x="3328025" y="290406"/>
                  </a:lnTo>
                  <a:lnTo>
                    <a:pt x="3428030" y="295789"/>
                  </a:lnTo>
                  <a:lnTo>
                    <a:pt x="3528035" y="300436"/>
                  </a:lnTo>
                  <a:lnTo>
                    <a:pt x="3628040" y="305237"/>
                  </a:lnTo>
                  <a:lnTo>
                    <a:pt x="3728045" y="310915"/>
                  </a:lnTo>
                  <a:lnTo>
                    <a:pt x="3828050" y="317039"/>
                  </a:lnTo>
                  <a:lnTo>
                    <a:pt x="3928055" y="323173"/>
                  </a:lnTo>
                  <a:lnTo>
                    <a:pt x="4028059" y="328885"/>
                  </a:lnTo>
                  <a:lnTo>
                    <a:pt x="4128064" y="333741"/>
                  </a:lnTo>
                  <a:lnTo>
                    <a:pt x="4228069" y="337608"/>
                  </a:lnTo>
                  <a:lnTo>
                    <a:pt x="4328074" y="341712"/>
                  </a:lnTo>
                  <a:lnTo>
                    <a:pt x="4428079" y="345375"/>
                  </a:lnTo>
                  <a:lnTo>
                    <a:pt x="4528084" y="347563"/>
                  </a:lnTo>
                  <a:lnTo>
                    <a:pt x="4628089" y="347244"/>
                  </a:lnTo>
                  <a:lnTo>
                    <a:pt x="4728094" y="343439"/>
                  </a:lnTo>
                  <a:lnTo>
                    <a:pt x="4828098" y="336775"/>
                  </a:lnTo>
                  <a:lnTo>
                    <a:pt x="4928103" y="327782"/>
                  </a:lnTo>
                  <a:lnTo>
                    <a:pt x="5028108" y="316500"/>
                  </a:lnTo>
                  <a:lnTo>
                    <a:pt x="5128113" y="302968"/>
                  </a:lnTo>
                  <a:lnTo>
                    <a:pt x="5228118" y="287226"/>
                  </a:lnTo>
                  <a:lnTo>
                    <a:pt x="5328123" y="269315"/>
                  </a:lnTo>
                  <a:lnTo>
                    <a:pt x="5428128" y="249275"/>
                  </a:lnTo>
                  <a:lnTo>
                    <a:pt x="5528132" y="227144"/>
                  </a:lnTo>
                  <a:lnTo>
                    <a:pt x="5628137" y="202964"/>
                  </a:lnTo>
                  <a:lnTo>
                    <a:pt x="5728142" y="176775"/>
                  </a:lnTo>
                  <a:lnTo>
                    <a:pt x="5828147" y="148615"/>
                  </a:lnTo>
                  <a:lnTo>
                    <a:pt x="5928152" y="118526"/>
                  </a:lnTo>
                  <a:lnTo>
                    <a:pt x="6028157" y="86546"/>
                  </a:lnTo>
                  <a:lnTo>
                    <a:pt x="6128162" y="52717"/>
                  </a:lnTo>
                  <a:lnTo>
                    <a:pt x="6145984" y="46366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319843"/>
              <a:ext cx="6145984" cy="886219"/>
            </a:xfrm>
            <a:custGeom>
              <a:avLst/>
              <a:pathLst>
                <a:path w="6145984" h="886219">
                  <a:moveTo>
                    <a:pt x="0" y="125363"/>
                  </a:moveTo>
                  <a:lnTo>
                    <a:pt x="27865" y="138096"/>
                  </a:lnTo>
                  <a:lnTo>
                    <a:pt x="127870" y="181253"/>
                  </a:lnTo>
                  <a:lnTo>
                    <a:pt x="227875" y="221845"/>
                  </a:lnTo>
                  <a:lnTo>
                    <a:pt x="327880" y="259853"/>
                  </a:lnTo>
                  <a:lnTo>
                    <a:pt x="427885" y="295261"/>
                  </a:lnTo>
                  <a:lnTo>
                    <a:pt x="527889" y="328069"/>
                  </a:lnTo>
                  <a:lnTo>
                    <a:pt x="627894" y="358292"/>
                  </a:lnTo>
                  <a:lnTo>
                    <a:pt x="727899" y="385973"/>
                  </a:lnTo>
                  <a:lnTo>
                    <a:pt x="827904" y="411185"/>
                  </a:lnTo>
                  <a:lnTo>
                    <a:pt x="927909" y="434039"/>
                  </a:lnTo>
                  <a:lnTo>
                    <a:pt x="1027914" y="454682"/>
                  </a:lnTo>
                  <a:lnTo>
                    <a:pt x="1127919" y="473296"/>
                  </a:lnTo>
                  <a:lnTo>
                    <a:pt x="1227923" y="490085"/>
                  </a:lnTo>
                  <a:lnTo>
                    <a:pt x="1327928" y="505262"/>
                  </a:lnTo>
                  <a:lnTo>
                    <a:pt x="1427933" y="519031"/>
                  </a:lnTo>
                  <a:lnTo>
                    <a:pt x="1527938" y="531566"/>
                  </a:lnTo>
                  <a:lnTo>
                    <a:pt x="1627943" y="542927"/>
                  </a:lnTo>
                  <a:lnTo>
                    <a:pt x="1727948" y="552895"/>
                  </a:lnTo>
                  <a:lnTo>
                    <a:pt x="1827953" y="561318"/>
                  </a:lnTo>
                  <a:lnTo>
                    <a:pt x="1927957" y="568058"/>
                  </a:lnTo>
                  <a:lnTo>
                    <a:pt x="2027962" y="573075"/>
                  </a:lnTo>
                  <a:lnTo>
                    <a:pt x="2127967" y="576497"/>
                  </a:lnTo>
                  <a:lnTo>
                    <a:pt x="2227972" y="578858"/>
                  </a:lnTo>
                  <a:lnTo>
                    <a:pt x="2327977" y="581281"/>
                  </a:lnTo>
                  <a:lnTo>
                    <a:pt x="2427982" y="582876"/>
                  </a:lnTo>
                  <a:lnTo>
                    <a:pt x="2527987" y="583538"/>
                  </a:lnTo>
                  <a:lnTo>
                    <a:pt x="2627991" y="584818"/>
                  </a:lnTo>
                  <a:lnTo>
                    <a:pt x="2727996" y="591849"/>
                  </a:lnTo>
                  <a:lnTo>
                    <a:pt x="2828001" y="602513"/>
                  </a:lnTo>
                  <a:lnTo>
                    <a:pt x="2928006" y="612829"/>
                  </a:lnTo>
                  <a:lnTo>
                    <a:pt x="3028011" y="620512"/>
                  </a:lnTo>
                  <a:lnTo>
                    <a:pt x="3128016" y="625068"/>
                  </a:lnTo>
                  <a:lnTo>
                    <a:pt x="3228021" y="630567"/>
                  </a:lnTo>
                  <a:lnTo>
                    <a:pt x="3328025" y="635207"/>
                  </a:lnTo>
                  <a:lnTo>
                    <a:pt x="3428030" y="637304"/>
                  </a:lnTo>
                  <a:lnTo>
                    <a:pt x="3528035" y="638019"/>
                  </a:lnTo>
                  <a:lnTo>
                    <a:pt x="3628040" y="638620"/>
                  </a:lnTo>
                  <a:lnTo>
                    <a:pt x="3728045" y="638428"/>
                  </a:lnTo>
                  <a:lnTo>
                    <a:pt x="3828050" y="636845"/>
                  </a:lnTo>
                  <a:lnTo>
                    <a:pt x="3928055" y="633776"/>
                  </a:lnTo>
                  <a:lnTo>
                    <a:pt x="4028059" y="629747"/>
                  </a:lnTo>
                  <a:lnTo>
                    <a:pt x="4128064" y="625756"/>
                  </a:lnTo>
                  <a:lnTo>
                    <a:pt x="4228069" y="622572"/>
                  </a:lnTo>
                  <a:lnTo>
                    <a:pt x="4328074" y="618488"/>
                  </a:lnTo>
                  <a:lnTo>
                    <a:pt x="4428079" y="612580"/>
                  </a:lnTo>
                  <a:lnTo>
                    <a:pt x="4528084" y="604381"/>
                  </a:lnTo>
                  <a:lnTo>
                    <a:pt x="4628089" y="593587"/>
                  </a:lnTo>
                  <a:lnTo>
                    <a:pt x="4728094" y="579977"/>
                  </a:lnTo>
                  <a:lnTo>
                    <a:pt x="4828098" y="563457"/>
                  </a:lnTo>
                  <a:lnTo>
                    <a:pt x="4928103" y="543844"/>
                  </a:lnTo>
                  <a:lnTo>
                    <a:pt x="5028108" y="520876"/>
                  </a:lnTo>
                  <a:lnTo>
                    <a:pt x="5128113" y="494301"/>
                  </a:lnTo>
                  <a:lnTo>
                    <a:pt x="5228118" y="463916"/>
                  </a:lnTo>
                  <a:lnTo>
                    <a:pt x="5328123" y="429579"/>
                  </a:lnTo>
                  <a:lnTo>
                    <a:pt x="5428128" y="391214"/>
                  </a:lnTo>
                  <a:lnTo>
                    <a:pt x="5528132" y="348803"/>
                  </a:lnTo>
                  <a:lnTo>
                    <a:pt x="5628137" y="302373"/>
                  </a:lnTo>
                  <a:lnTo>
                    <a:pt x="5728142" y="251978"/>
                  </a:lnTo>
                  <a:lnTo>
                    <a:pt x="5828147" y="197692"/>
                  </a:lnTo>
                  <a:lnTo>
                    <a:pt x="5928152" y="139596"/>
                  </a:lnTo>
                  <a:lnTo>
                    <a:pt x="6028157" y="77772"/>
                  </a:lnTo>
                  <a:lnTo>
                    <a:pt x="6128162" y="12303"/>
                  </a:lnTo>
                  <a:lnTo>
                    <a:pt x="6145984" y="0"/>
                  </a:lnTo>
                  <a:lnTo>
                    <a:pt x="6145984" y="787439"/>
                  </a:lnTo>
                  <a:lnTo>
                    <a:pt x="6128162" y="786962"/>
                  </a:lnTo>
                  <a:lnTo>
                    <a:pt x="6028157" y="785063"/>
                  </a:lnTo>
                  <a:lnTo>
                    <a:pt x="5928152" y="783988"/>
                  </a:lnTo>
                  <a:lnTo>
                    <a:pt x="5828147" y="783786"/>
                  </a:lnTo>
                  <a:lnTo>
                    <a:pt x="5728142" y="784508"/>
                  </a:lnTo>
                  <a:lnTo>
                    <a:pt x="5628137" y="786201"/>
                  </a:lnTo>
                  <a:lnTo>
                    <a:pt x="5528132" y="788905"/>
                  </a:lnTo>
                  <a:lnTo>
                    <a:pt x="5428128" y="792643"/>
                  </a:lnTo>
                  <a:lnTo>
                    <a:pt x="5328123" y="797409"/>
                  </a:lnTo>
                  <a:lnTo>
                    <a:pt x="5228118" y="803151"/>
                  </a:lnTo>
                  <a:lnTo>
                    <a:pt x="5128113" y="809761"/>
                  </a:lnTo>
                  <a:lnTo>
                    <a:pt x="5028108" y="817064"/>
                  </a:lnTo>
                  <a:lnTo>
                    <a:pt x="4928103" y="824824"/>
                  </a:lnTo>
                  <a:lnTo>
                    <a:pt x="4828098" y="832757"/>
                  </a:lnTo>
                  <a:lnTo>
                    <a:pt x="4728094" y="840566"/>
                  </a:lnTo>
                  <a:lnTo>
                    <a:pt x="4628089" y="847747"/>
                  </a:lnTo>
                  <a:lnTo>
                    <a:pt x="4528084" y="853803"/>
                  </a:lnTo>
                  <a:lnTo>
                    <a:pt x="4428079" y="859041"/>
                  </a:lnTo>
                  <a:lnTo>
                    <a:pt x="4328074" y="863717"/>
                  </a:lnTo>
                  <a:lnTo>
                    <a:pt x="4228069" y="867925"/>
                  </a:lnTo>
                  <a:lnTo>
                    <a:pt x="4128064" y="871569"/>
                  </a:lnTo>
                  <a:lnTo>
                    <a:pt x="4028059" y="874577"/>
                  </a:lnTo>
                  <a:lnTo>
                    <a:pt x="3928055" y="877382"/>
                  </a:lnTo>
                  <a:lnTo>
                    <a:pt x="3828050" y="880351"/>
                  </a:lnTo>
                  <a:lnTo>
                    <a:pt x="3728045" y="883380"/>
                  </a:lnTo>
                  <a:lnTo>
                    <a:pt x="3628040" y="885745"/>
                  </a:lnTo>
                  <a:lnTo>
                    <a:pt x="3528035" y="886219"/>
                  </a:lnTo>
                  <a:lnTo>
                    <a:pt x="3428030" y="882876"/>
                  </a:lnTo>
                  <a:lnTo>
                    <a:pt x="3328025" y="877126"/>
                  </a:lnTo>
                  <a:lnTo>
                    <a:pt x="3228021" y="872117"/>
                  </a:lnTo>
                  <a:lnTo>
                    <a:pt x="3128016" y="868162"/>
                  </a:lnTo>
                  <a:lnTo>
                    <a:pt x="3028011" y="861853"/>
                  </a:lnTo>
                  <a:lnTo>
                    <a:pt x="2928006" y="849693"/>
                  </a:lnTo>
                  <a:lnTo>
                    <a:pt x="2828001" y="836263"/>
                  </a:lnTo>
                  <a:lnTo>
                    <a:pt x="2727996" y="825273"/>
                  </a:lnTo>
                  <a:lnTo>
                    <a:pt x="2627991" y="818738"/>
                  </a:lnTo>
                  <a:lnTo>
                    <a:pt x="2527987" y="815954"/>
                  </a:lnTo>
                  <a:lnTo>
                    <a:pt x="2427982" y="813783"/>
                  </a:lnTo>
                  <a:lnTo>
                    <a:pt x="2327977" y="812881"/>
                  </a:lnTo>
                  <a:lnTo>
                    <a:pt x="2227972" y="812659"/>
                  </a:lnTo>
                  <a:lnTo>
                    <a:pt x="2127967" y="811655"/>
                  </a:lnTo>
                  <a:lnTo>
                    <a:pt x="2027962" y="810105"/>
                  </a:lnTo>
                  <a:lnTo>
                    <a:pt x="1927957" y="808244"/>
                  </a:lnTo>
                  <a:lnTo>
                    <a:pt x="1827953" y="805995"/>
                  </a:lnTo>
                  <a:lnTo>
                    <a:pt x="1727948" y="803112"/>
                  </a:lnTo>
                  <a:lnTo>
                    <a:pt x="1627943" y="799250"/>
                  </a:lnTo>
                  <a:lnTo>
                    <a:pt x="1527938" y="794179"/>
                  </a:lnTo>
                  <a:lnTo>
                    <a:pt x="1427933" y="788924"/>
                  </a:lnTo>
                  <a:lnTo>
                    <a:pt x="1327928" y="783899"/>
                  </a:lnTo>
                  <a:lnTo>
                    <a:pt x="1227923" y="779263"/>
                  </a:lnTo>
                  <a:lnTo>
                    <a:pt x="1127919" y="775202"/>
                  </a:lnTo>
                  <a:lnTo>
                    <a:pt x="1027914" y="771914"/>
                  </a:lnTo>
                  <a:lnTo>
                    <a:pt x="927909" y="769586"/>
                  </a:lnTo>
                  <a:lnTo>
                    <a:pt x="827904" y="768383"/>
                  </a:lnTo>
                  <a:lnTo>
                    <a:pt x="727899" y="768436"/>
                  </a:lnTo>
                  <a:lnTo>
                    <a:pt x="627894" y="769840"/>
                  </a:lnTo>
                  <a:lnTo>
                    <a:pt x="527889" y="772653"/>
                  </a:lnTo>
                  <a:lnTo>
                    <a:pt x="427885" y="776898"/>
                  </a:lnTo>
                  <a:lnTo>
                    <a:pt x="327880" y="782577"/>
                  </a:lnTo>
                  <a:lnTo>
                    <a:pt x="227875" y="789672"/>
                  </a:lnTo>
                  <a:lnTo>
                    <a:pt x="127870" y="798151"/>
                  </a:lnTo>
                  <a:lnTo>
                    <a:pt x="27865" y="807979"/>
                  </a:lnTo>
                  <a:lnTo>
                    <a:pt x="0" y="81108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319843"/>
              <a:ext cx="6145984" cy="638620"/>
            </a:xfrm>
            <a:custGeom>
              <a:avLst/>
              <a:pathLst>
                <a:path w="6145984" h="638620">
                  <a:moveTo>
                    <a:pt x="0" y="125363"/>
                  </a:moveTo>
                  <a:lnTo>
                    <a:pt x="27865" y="138096"/>
                  </a:lnTo>
                  <a:lnTo>
                    <a:pt x="127870" y="181253"/>
                  </a:lnTo>
                  <a:lnTo>
                    <a:pt x="227875" y="221845"/>
                  </a:lnTo>
                  <a:lnTo>
                    <a:pt x="327880" y="259853"/>
                  </a:lnTo>
                  <a:lnTo>
                    <a:pt x="427885" y="295261"/>
                  </a:lnTo>
                  <a:lnTo>
                    <a:pt x="527889" y="328069"/>
                  </a:lnTo>
                  <a:lnTo>
                    <a:pt x="627894" y="358292"/>
                  </a:lnTo>
                  <a:lnTo>
                    <a:pt x="727899" y="385973"/>
                  </a:lnTo>
                  <a:lnTo>
                    <a:pt x="827904" y="411185"/>
                  </a:lnTo>
                  <a:lnTo>
                    <a:pt x="927909" y="434039"/>
                  </a:lnTo>
                  <a:lnTo>
                    <a:pt x="1027914" y="454682"/>
                  </a:lnTo>
                  <a:lnTo>
                    <a:pt x="1127919" y="473296"/>
                  </a:lnTo>
                  <a:lnTo>
                    <a:pt x="1227923" y="490085"/>
                  </a:lnTo>
                  <a:lnTo>
                    <a:pt x="1327928" y="505262"/>
                  </a:lnTo>
                  <a:lnTo>
                    <a:pt x="1427933" y="519031"/>
                  </a:lnTo>
                  <a:lnTo>
                    <a:pt x="1527938" y="531566"/>
                  </a:lnTo>
                  <a:lnTo>
                    <a:pt x="1627943" y="542927"/>
                  </a:lnTo>
                  <a:lnTo>
                    <a:pt x="1727948" y="552895"/>
                  </a:lnTo>
                  <a:lnTo>
                    <a:pt x="1827953" y="561318"/>
                  </a:lnTo>
                  <a:lnTo>
                    <a:pt x="1927957" y="568058"/>
                  </a:lnTo>
                  <a:lnTo>
                    <a:pt x="2027962" y="573075"/>
                  </a:lnTo>
                  <a:lnTo>
                    <a:pt x="2127967" y="576497"/>
                  </a:lnTo>
                  <a:lnTo>
                    <a:pt x="2227972" y="578858"/>
                  </a:lnTo>
                  <a:lnTo>
                    <a:pt x="2327977" y="581281"/>
                  </a:lnTo>
                  <a:lnTo>
                    <a:pt x="2427982" y="582876"/>
                  </a:lnTo>
                  <a:lnTo>
                    <a:pt x="2527987" y="583538"/>
                  </a:lnTo>
                  <a:lnTo>
                    <a:pt x="2627991" y="584818"/>
                  </a:lnTo>
                  <a:lnTo>
                    <a:pt x="2727996" y="591849"/>
                  </a:lnTo>
                  <a:lnTo>
                    <a:pt x="2828001" y="602513"/>
                  </a:lnTo>
                  <a:lnTo>
                    <a:pt x="2928006" y="612829"/>
                  </a:lnTo>
                  <a:lnTo>
                    <a:pt x="3028011" y="620512"/>
                  </a:lnTo>
                  <a:lnTo>
                    <a:pt x="3128016" y="625068"/>
                  </a:lnTo>
                  <a:lnTo>
                    <a:pt x="3228021" y="630567"/>
                  </a:lnTo>
                  <a:lnTo>
                    <a:pt x="3328025" y="635207"/>
                  </a:lnTo>
                  <a:lnTo>
                    <a:pt x="3428030" y="637304"/>
                  </a:lnTo>
                  <a:lnTo>
                    <a:pt x="3528035" y="638019"/>
                  </a:lnTo>
                  <a:lnTo>
                    <a:pt x="3628040" y="638620"/>
                  </a:lnTo>
                  <a:lnTo>
                    <a:pt x="3728045" y="638428"/>
                  </a:lnTo>
                  <a:lnTo>
                    <a:pt x="3828050" y="636845"/>
                  </a:lnTo>
                  <a:lnTo>
                    <a:pt x="3928055" y="633776"/>
                  </a:lnTo>
                  <a:lnTo>
                    <a:pt x="4028059" y="629747"/>
                  </a:lnTo>
                  <a:lnTo>
                    <a:pt x="4128064" y="625756"/>
                  </a:lnTo>
                  <a:lnTo>
                    <a:pt x="4228069" y="622572"/>
                  </a:lnTo>
                  <a:lnTo>
                    <a:pt x="4328074" y="618488"/>
                  </a:lnTo>
                  <a:lnTo>
                    <a:pt x="4428079" y="612580"/>
                  </a:lnTo>
                  <a:lnTo>
                    <a:pt x="4528084" y="604381"/>
                  </a:lnTo>
                  <a:lnTo>
                    <a:pt x="4628089" y="593587"/>
                  </a:lnTo>
                  <a:lnTo>
                    <a:pt x="4728094" y="579977"/>
                  </a:lnTo>
                  <a:lnTo>
                    <a:pt x="4828098" y="563457"/>
                  </a:lnTo>
                  <a:lnTo>
                    <a:pt x="4928103" y="543844"/>
                  </a:lnTo>
                  <a:lnTo>
                    <a:pt x="5028108" y="520876"/>
                  </a:lnTo>
                  <a:lnTo>
                    <a:pt x="5128113" y="494301"/>
                  </a:lnTo>
                  <a:lnTo>
                    <a:pt x="5228118" y="463916"/>
                  </a:lnTo>
                  <a:lnTo>
                    <a:pt x="5328123" y="429579"/>
                  </a:lnTo>
                  <a:lnTo>
                    <a:pt x="5428128" y="391214"/>
                  </a:lnTo>
                  <a:lnTo>
                    <a:pt x="5528132" y="348803"/>
                  </a:lnTo>
                  <a:lnTo>
                    <a:pt x="5628137" y="302373"/>
                  </a:lnTo>
                  <a:lnTo>
                    <a:pt x="5728142" y="251978"/>
                  </a:lnTo>
                  <a:lnTo>
                    <a:pt x="5828147" y="197692"/>
                  </a:lnTo>
                  <a:lnTo>
                    <a:pt x="5928152" y="139596"/>
                  </a:lnTo>
                  <a:lnTo>
                    <a:pt x="6028157" y="77772"/>
                  </a:lnTo>
                  <a:lnTo>
                    <a:pt x="6128162" y="1230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088226"/>
              <a:ext cx="6145984" cy="117836"/>
            </a:xfrm>
            <a:custGeom>
              <a:avLst/>
              <a:pathLst>
                <a:path w="6145984" h="117836">
                  <a:moveTo>
                    <a:pt x="6145984" y="19056"/>
                  </a:moveTo>
                  <a:lnTo>
                    <a:pt x="6128162" y="18579"/>
                  </a:lnTo>
                  <a:lnTo>
                    <a:pt x="6028157" y="16680"/>
                  </a:lnTo>
                  <a:lnTo>
                    <a:pt x="5928152" y="15605"/>
                  </a:lnTo>
                  <a:lnTo>
                    <a:pt x="5828147" y="15403"/>
                  </a:lnTo>
                  <a:lnTo>
                    <a:pt x="5728142" y="16125"/>
                  </a:lnTo>
                  <a:lnTo>
                    <a:pt x="5628137" y="17817"/>
                  </a:lnTo>
                  <a:lnTo>
                    <a:pt x="5528132" y="20522"/>
                  </a:lnTo>
                  <a:lnTo>
                    <a:pt x="5428128" y="24260"/>
                  </a:lnTo>
                  <a:lnTo>
                    <a:pt x="5328123" y="29026"/>
                  </a:lnTo>
                  <a:lnTo>
                    <a:pt x="5228118" y="34768"/>
                  </a:lnTo>
                  <a:lnTo>
                    <a:pt x="5128113" y="41378"/>
                  </a:lnTo>
                  <a:lnTo>
                    <a:pt x="5028108" y="48681"/>
                  </a:lnTo>
                  <a:lnTo>
                    <a:pt x="4928103" y="56441"/>
                  </a:lnTo>
                  <a:lnTo>
                    <a:pt x="4828098" y="64374"/>
                  </a:lnTo>
                  <a:lnTo>
                    <a:pt x="4728094" y="72183"/>
                  </a:lnTo>
                  <a:lnTo>
                    <a:pt x="4628089" y="79364"/>
                  </a:lnTo>
                  <a:lnTo>
                    <a:pt x="4528084" y="85420"/>
                  </a:lnTo>
                  <a:lnTo>
                    <a:pt x="4428079" y="90658"/>
                  </a:lnTo>
                  <a:lnTo>
                    <a:pt x="4328074" y="95334"/>
                  </a:lnTo>
                  <a:lnTo>
                    <a:pt x="4228069" y="99542"/>
                  </a:lnTo>
                  <a:lnTo>
                    <a:pt x="4128064" y="103186"/>
                  </a:lnTo>
                  <a:lnTo>
                    <a:pt x="4028059" y="106194"/>
                  </a:lnTo>
                  <a:lnTo>
                    <a:pt x="3928055" y="108999"/>
                  </a:lnTo>
                  <a:lnTo>
                    <a:pt x="3828050" y="111968"/>
                  </a:lnTo>
                  <a:lnTo>
                    <a:pt x="3728045" y="114997"/>
                  </a:lnTo>
                  <a:lnTo>
                    <a:pt x="3628040" y="117362"/>
                  </a:lnTo>
                  <a:lnTo>
                    <a:pt x="3528035" y="117836"/>
                  </a:lnTo>
                  <a:lnTo>
                    <a:pt x="3428030" y="114493"/>
                  </a:lnTo>
                  <a:lnTo>
                    <a:pt x="3328025" y="108743"/>
                  </a:lnTo>
                  <a:lnTo>
                    <a:pt x="3228021" y="103734"/>
                  </a:lnTo>
                  <a:lnTo>
                    <a:pt x="3128016" y="99779"/>
                  </a:lnTo>
                  <a:lnTo>
                    <a:pt x="3028011" y="93470"/>
                  </a:lnTo>
                  <a:lnTo>
                    <a:pt x="2928006" y="81310"/>
                  </a:lnTo>
                  <a:lnTo>
                    <a:pt x="2828001" y="67880"/>
                  </a:lnTo>
                  <a:lnTo>
                    <a:pt x="2727996" y="56890"/>
                  </a:lnTo>
                  <a:lnTo>
                    <a:pt x="2627991" y="50354"/>
                  </a:lnTo>
                  <a:lnTo>
                    <a:pt x="2527987" y="47571"/>
                  </a:lnTo>
                  <a:lnTo>
                    <a:pt x="2427982" y="45400"/>
                  </a:lnTo>
                  <a:lnTo>
                    <a:pt x="2327977" y="44498"/>
                  </a:lnTo>
                  <a:lnTo>
                    <a:pt x="2227972" y="44276"/>
                  </a:lnTo>
                  <a:lnTo>
                    <a:pt x="2127967" y="43272"/>
                  </a:lnTo>
                  <a:lnTo>
                    <a:pt x="2027962" y="41722"/>
                  </a:lnTo>
                  <a:lnTo>
                    <a:pt x="1927957" y="39861"/>
                  </a:lnTo>
                  <a:lnTo>
                    <a:pt x="1827953" y="37612"/>
                  </a:lnTo>
                  <a:lnTo>
                    <a:pt x="1727948" y="34729"/>
                  </a:lnTo>
                  <a:lnTo>
                    <a:pt x="1627943" y="30867"/>
                  </a:lnTo>
                  <a:lnTo>
                    <a:pt x="1527938" y="25796"/>
                  </a:lnTo>
                  <a:lnTo>
                    <a:pt x="1427933" y="20541"/>
                  </a:lnTo>
                  <a:lnTo>
                    <a:pt x="1327928" y="15516"/>
                  </a:lnTo>
                  <a:lnTo>
                    <a:pt x="1227923" y="10880"/>
                  </a:lnTo>
                  <a:lnTo>
                    <a:pt x="1127919" y="6819"/>
                  </a:lnTo>
                  <a:lnTo>
                    <a:pt x="1027914" y="3531"/>
                  </a:lnTo>
                  <a:lnTo>
                    <a:pt x="927909" y="1202"/>
                  </a:lnTo>
                  <a:lnTo>
                    <a:pt x="827904" y="0"/>
                  </a:lnTo>
                  <a:lnTo>
                    <a:pt x="727899" y="53"/>
                  </a:lnTo>
                  <a:lnTo>
                    <a:pt x="627894" y="1457"/>
                  </a:lnTo>
                  <a:lnTo>
                    <a:pt x="527889" y="4269"/>
                  </a:lnTo>
                  <a:lnTo>
                    <a:pt x="427885" y="8515"/>
                  </a:lnTo>
                  <a:lnTo>
                    <a:pt x="327880" y="14194"/>
                  </a:lnTo>
                  <a:lnTo>
                    <a:pt x="227875" y="21289"/>
                  </a:lnTo>
                  <a:lnTo>
                    <a:pt x="127870" y="29768"/>
                  </a:lnTo>
                  <a:lnTo>
                    <a:pt x="27865" y="39596"/>
                  </a:lnTo>
                  <a:lnTo>
                    <a:pt x="0" y="426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713562"/>
              <a:ext cx="6145984" cy="368463"/>
            </a:xfrm>
            <a:custGeom>
              <a:avLst/>
              <a:pathLst>
                <a:path w="6145984" h="368463">
                  <a:moveTo>
                    <a:pt x="0" y="74502"/>
                  </a:moveTo>
                  <a:lnTo>
                    <a:pt x="27865" y="79317"/>
                  </a:lnTo>
                  <a:lnTo>
                    <a:pt x="127870" y="95982"/>
                  </a:lnTo>
                  <a:lnTo>
                    <a:pt x="227875" y="112039"/>
                  </a:lnTo>
                  <a:lnTo>
                    <a:pt x="327880" y="127495"/>
                  </a:lnTo>
                  <a:lnTo>
                    <a:pt x="427885" y="142360"/>
                  </a:lnTo>
                  <a:lnTo>
                    <a:pt x="527889" y="156641"/>
                  </a:lnTo>
                  <a:lnTo>
                    <a:pt x="627894" y="170347"/>
                  </a:lnTo>
                  <a:lnTo>
                    <a:pt x="727899" y="183485"/>
                  </a:lnTo>
                  <a:lnTo>
                    <a:pt x="827904" y="196064"/>
                  </a:lnTo>
                  <a:lnTo>
                    <a:pt x="927909" y="208092"/>
                  </a:lnTo>
                  <a:lnTo>
                    <a:pt x="1027914" y="219578"/>
                  </a:lnTo>
                  <a:lnTo>
                    <a:pt x="1127919" y="230529"/>
                  </a:lnTo>
                  <a:lnTo>
                    <a:pt x="1227923" y="240954"/>
                  </a:lnTo>
                  <a:lnTo>
                    <a:pt x="1327928" y="250861"/>
                  </a:lnTo>
                  <a:lnTo>
                    <a:pt x="1427933" y="260258"/>
                  </a:lnTo>
                  <a:lnTo>
                    <a:pt x="1527938" y="269153"/>
                  </a:lnTo>
                  <a:lnTo>
                    <a:pt x="1627943" y="277369"/>
                  </a:lnTo>
                  <a:lnTo>
                    <a:pt x="1727948" y="284284"/>
                  </a:lnTo>
                  <a:lnTo>
                    <a:pt x="1827953" y="289937"/>
                  </a:lnTo>
                  <a:lnTo>
                    <a:pt x="1927957" y="294431"/>
                  </a:lnTo>
                  <a:lnTo>
                    <a:pt x="2027962" y="297870"/>
                  </a:lnTo>
                  <a:lnTo>
                    <a:pt x="2127967" y="300356"/>
                  </a:lnTo>
                  <a:lnTo>
                    <a:pt x="2227972" y="302039"/>
                  </a:lnTo>
                  <a:lnTo>
                    <a:pt x="2327977" y="303361"/>
                  </a:lnTo>
                  <a:lnTo>
                    <a:pt x="2427982" y="304610"/>
                  </a:lnTo>
                  <a:lnTo>
                    <a:pt x="2527987" y="306027"/>
                  </a:lnTo>
                  <a:lnTo>
                    <a:pt x="2627991" y="308058"/>
                  </a:lnTo>
                  <a:lnTo>
                    <a:pt x="2727996" y="314841"/>
                  </a:lnTo>
                  <a:lnTo>
                    <a:pt x="2828001" y="325668"/>
                  </a:lnTo>
                  <a:lnTo>
                    <a:pt x="2928006" y="337541"/>
                  </a:lnTo>
                  <a:lnTo>
                    <a:pt x="3028011" y="347463"/>
                  </a:lnTo>
                  <a:lnTo>
                    <a:pt x="3128016" y="352895"/>
                  </a:lnTo>
                  <a:lnTo>
                    <a:pt x="3228021" y="357623"/>
                  </a:lnTo>
                  <a:lnTo>
                    <a:pt x="3328025" y="362447"/>
                  </a:lnTo>
                  <a:lnTo>
                    <a:pt x="3428030" y="366370"/>
                  </a:lnTo>
                  <a:lnTo>
                    <a:pt x="3528035" y="368399"/>
                  </a:lnTo>
                  <a:lnTo>
                    <a:pt x="3628040" y="368463"/>
                  </a:lnTo>
                  <a:lnTo>
                    <a:pt x="3728045" y="367184"/>
                  </a:lnTo>
                  <a:lnTo>
                    <a:pt x="3828050" y="364878"/>
                  </a:lnTo>
                  <a:lnTo>
                    <a:pt x="3928055" y="361859"/>
                  </a:lnTo>
                  <a:lnTo>
                    <a:pt x="4028059" y="358443"/>
                  </a:lnTo>
                  <a:lnTo>
                    <a:pt x="4128064" y="354942"/>
                  </a:lnTo>
                  <a:lnTo>
                    <a:pt x="4228069" y="351529"/>
                  </a:lnTo>
                  <a:lnTo>
                    <a:pt x="4328074" y="347383"/>
                  </a:lnTo>
                  <a:lnTo>
                    <a:pt x="4428079" y="342091"/>
                  </a:lnTo>
                  <a:lnTo>
                    <a:pt x="4528084" y="335372"/>
                  </a:lnTo>
                  <a:lnTo>
                    <a:pt x="4628089" y="326947"/>
                  </a:lnTo>
                  <a:lnTo>
                    <a:pt x="4728094" y="316552"/>
                  </a:lnTo>
                  <a:lnTo>
                    <a:pt x="4828098" y="304387"/>
                  </a:lnTo>
                  <a:lnTo>
                    <a:pt x="4928103" y="290614"/>
                  </a:lnTo>
                  <a:lnTo>
                    <a:pt x="5028108" y="275250"/>
                  </a:lnTo>
                  <a:lnTo>
                    <a:pt x="5128113" y="258311"/>
                  </a:lnTo>
                  <a:lnTo>
                    <a:pt x="5228118" y="239814"/>
                  </a:lnTo>
                  <a:lnTo>
                    <a:pt x="5328123" y="219774"/>
                  </a:lnTo>
                  <a:lnTo>
                    <a:pt x="5428128" y="198209"/>
                  </a:lnTo>
                  <a:lnTo>
                    <a:pt x="5528132" y="175134"/>
                  </a:lnTo>
                  <a:lnTo>
                    <a:pt x="5628137" y="150567"/>
                  </a:lnTo>
                  <a:lnTo>
                    <a:pt x="5728142" y="124523"/>
                  </a:lnTo>
                  <a:lnTo>
                    <a:pt x="5828147" y="97020"/>
                  </a:lnTo>
                  <a:lnTo>
                    <a:pt x="5928152" y="68072"/>
                  </a:lnTo>
                  <a:lnTo>
                    <a:pt x="6028157" y="37698"/>
                  </a:lnTo>
                  <a:lnTo>
                    <a:pt x="6128162" y="5913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065679"/>
              <a:ext cx="6145984" cy="1152796"/>
            </a:xfrm>
            <a:custGeom>
              <a:avLst/>
              <a:pathLst>
                <a:path w="6145984" h="1152796">
                  <a:moveTo>
                    <a:pt x="0" y="0"/>
                  </a:moveTo>
                  <a:lnTo>
                    <a:pt x="27865" y="21216"/>
                  </a:lnTo>
                  <a:lnTo>
                    <a:pt x="127870" y="93145"/>
                  </a:lnTo>
                  <a:lnTo>
                    <a:pt x="227875" y="160825"/>
                  </a:lnTo>
                  <a:lnTo>
                    <a:pt x="327880" y="224232"/>
                  </a:lnTo>
                  <a:lnTo>
                    <a:pt x="427885" y="283347"/>
                  </a:lnTo>
                  <a:lnTo>
                    <a:pt x="527889" y="338168"/>
                  </a:lnTo>
                  <a:lnTo>
                    <a:pt x="627894" y="388717"/>
                  </a:lnTo>
                  <a:lnTo>
                    <a:pt x="727899" y="435045"/>
                  </a:lnTo>
                  <a:lnTo>
                    <a:pt x="827904" y="477245"/>
                  </a:lnTo>
                  <a:lnTo>
                    <a:pt x="927909" y="515453"/>
                  </a:lnTo>
                  <a:lnTo>
                    <a:pt x="1027914" y="549853"/>
                  </a:lnTo>
                  <a:lnTo>
                    <a:pt x="1127919" y="580671"/>
                  </a:lnTo>
                  <a:lnTo>
                    <a:pt x="1227923" y="608161"/>
                  </a:lnTo>
                  <a:lnTo>
                    <a:pt x="1327928" y="632588"/>
                  </a:lnTo>
                  <a:lnTo>
                    <a:pt x="1427933" y="654206"/>
                  </a:lnTo>
                  <a:lnTo>
                    <a:pt x="1527938" y="673229"/>
                  </a:lnTo>
                  <a:lnTo>
                    <a:pt x="1627943" y="689382"/>
                  </a:lnTo>
                  <a:lnTo>
                    <a:pt x="1727948" y="701374"/>
                  </a:lnTo>
                  <a:lnTo>
                    <a:pt x="1827953" y="709485"/>
                  </a:lnTo>
                  <a:lnTo>
                    <a:pt x="1927957" y="714139"/>
                  </a:lnTo>
                  <a:lnTo>
                    <a:pt x="2027962" y="715882"/>
                  </a:lnTo>
                  <a:lnTo>
                    <a:pt x="2127967" y="715472"/>
                  </a:lnTo>
                  <a:lnTo>
                    <a:pt x="2227972" y="713349"/>
                  </a:lnTo>
                  <a:lnTo>
                    <a:pt x="2327977" y="707182"/>
                  </a:lnTo>
                  <a:lnTo>
                    <a:pt x="2427982" y="697666"/>
                  </a:lnTo>
                  <a:lnTo>
                    <a:pt x="2527987" y="687458"/>
                  </a:lnTo>
                  <a:lnTo>
                    <a:pt x="2627991" y="680946"/>
                  </a:lnTo>
                  <a:lnTo>
                    <a:pt x="2727996" y="679651"/>
                  </a:lnTo>
                  <a:lnTo>
                    <a:pt x="2828001" y="680286"/>
                  </a:lnTo>
                  <a:lnTo>
                    <a:pt x="2928006" y="680390"/>
                  </a:lnTo>
                  <a:lnTo>
                    <a:pt x="3028011" y="679614"/>
                  </a:lnTo>
                  <a:lnTo>
                    <a:pt x="3128016" y="679404"/>
                  </a:lnTo>
                  <a:lnTo>
                    <a:pt x="3228021" y="681197"/>
                  </a:lnTo>
                  <a:lnTo>
                    <a:pt x="3328025" y="682214"/>
                  </a:lnTo>
                  <a:lnTo>
                    <a:pt x="3428030" y="681531"/>
                  </a:lnTo>
                  <a:lnTo>
                    <a:pt x="3528035" y="681755"/>
                  </a:lnTo>
                  <a:lnTo>
                    <a:pt x="3628040" y="684615"/>
                  </a:lnTo>
                  <a:lnTo>
                    <a:pt x="3728045" y="688490"/>
                  </a:lnTo>
                  <a:lnTo>
                    <a:pt x="3828050" y="692133"/>
                  </a:lnTo>
                  <a:lnTo>
                    <a:pt x="3928055" y="694925"/>
                  </a:lnTo>
                  <a:lnTo>
                    <a:pt x="4028059" y="697017"/>
                  </a:lnTo>
                  <a:lnTo>
                    <a:pt x="4128064" y="699147"/>
                  </a:lnTo>
                  <a:lnTo>
                    <a:pt x="4228069" y="702043"/>
                  </a:lnTo>
                  <a:lnTo>
                    <a:pt x="4328074" y="704890"/>
                  </a:lnTo>
                  <a:lnTo>
                    <a:pt x="4428079" y="706555"/>
                  </a:lnTo>
                  <a:lnTo>
                    <a:pt x="4528084" y="706180"/>
                  </a:lnTo>
                  <a:lnTo>
                    <a:pt x="4628089" y="703112"/>
                  </a:lnTo>
                  <a:lnTo>
                    <a:pt x="4728094" y="696811"/>
                  </a:lnTo>
                  <a:lnTo>
                    <a:pt x="4828098" y="687216"/>
                  </a:lnTo>
                  <a:lnTo>
                    <a:pt x="4928103" y="674196"/>
                  </a:lnTo>
                  <a:lnTo>
                    <a:pt x="5028108" y="657431"/>
                  </a:lnTo>
                  <a:lnTo>
                    <a:pt x="5128113" y="636620"/>
                  </a:lnTo>
                  <a:lnTo>
                    <a:pt x="5228118" y="611520"/>
                  </a:lnTo>
                  <a:lnTo>
                    <a:pt x="5328123" y="581963"/>
                  </a:lnTo>
                  <a:lnTo>
                    <a:pt x="5428128" y="547866"/>
                  </a:lnTo>
                  <a:lnTo>
                    <a:pt x="5528132" y="509216"/>
                  </a:lnTo>
                  <a:lnTo>
                    <a:pt x="5628137" y="466055"/>
                  </a:lnTo>
                  <a:lnTo>
                    <a:pt x="5728142" y="418461"/>
                  </a:lnTo>
                  <a:lnTo>
                    <a:pt x="5828147" y="366536"/>
                  </a:lnTo>
                  <a:lnTo>
                    <a:pt x="5928152" y="310388"/>
                  </a:lnTo>
                  <a:lnTo>
                    <a:pt x="6028157" y="250132"/>
                  </a:lnTo>
                  <a:lnTo>
                    <a:pt x="6128162" y="185880"/>
                  </a:lnTo>
                  <a:lnTo>
                    <a:pt x="6145984" y="173736"/>
                  </a:lnTo>
                  <a:lnTo>
                    <a:pt x="6145984" y="1152796"/>
                  </a:lnTo>
                  <a:lnTo>
                    <a:pt x="6128162" y="1149049"/>
                  </a:lnTo>
                  <a:lnTo>
                    <a:pt x="6028157" y="1129540"/>
                  </a:lnTo>
                  <a:lnTo>
                    <a:pt x="5928152" y="1111591"/>
                  </a:lnTo>
                  <a:lnTo>
                    <a:pt x="5828147" y="1095253"/>
                  </a:lnTo>
                  <a:lnTo>
                    <a:pt x="5728142" y="1080579"/>
                  </a:lnTo>
                  <a:lnTo>
                    <a:pt x="5628137" y="1067620"/>
                  </a:lnTo>
                  <a:lnTo>
                    <a:pt x="5528132" y="1056414"/>
                  </a:lnTo>
                  <a:lnTo>
                    <a:pt x="5428128" y="1046982"/>
                  </a:lnTo>
                  <a:lnTo>
                    <a:pt x="5328123" y="1039303"/>
                  </a:lnTo>
                  <a:lnTo>
                    <a:pt x="5228118" y="1033306"/>
                  </a:lnTo>
                  <a:lnTo>
                    <a:pt x="5128113" y="1028846"/>
                  </a:lnTo>
                  <a:lnTo>
                    <a:pt x="5028108" y="1025696"/>
                  </a:lnTo>
                  <a:lnTo>
                    <a:pt x="4928103" y="1023550"/>
                  </a:lnTo>
                  <a:lnTo>
                    <a:pt x="4828098" y="1022049"/>
                  </a:lnTo>
                  <a:lnTo>
                    <a:pt x="4728094" y="1020814"/>
                  </a:lnTo>
                  <a:lnTo>
                    <a:pt x="4628089" y="1019122"/>
                  </a:lnTo>
                  <a:lnTo>
                    <a:pt x="4528084" y="1016299"/>
                  </a:lnTo>
                  <a:lnTo>
                    <a:pt x="4428079" y="1012991"/>
                  </a:lnTo>
                  <a:lnTo>
                    <a:pt x="4328074" y="1009794"/>
                  </a:lnTo>
                  <a:lnTo>
                    <a:pt x="4228069" y="1007102"/>
                  </a:lnTo>
                  <a:lnTo>
                    <a:pt x="4128064" y="1004777"/>
                  </a:lnTo>
                  <a:lnTo>
                    <a:pt x="4028059" y="1001426"/>
                  </a:lnTo>
                  <a:lnTo>
                    <a:pt x="3928055" y="997812"/>
                  </a:lnTo>
                  <a:lnTo>
                    <a:pt x="3828050" y="994895"/>
                  </a:lnTo>
                  <a:lnTo>
                    <a:pt x="3728045" y="993049"/>
                  </a:lnTo>
                  <a:lnTo>
                    <a:pt x="3628040" y="991876"/>
                  </a:lnTo>
                  <a:lnTo>
                    <a:pt x="3528035" y="990354"/>
                  </a:lnTo>
                  <a:lnTo>
                    <a:pt x="3428030" y="986861"/>
                  </a:lnTo>
                  <a:lnTo>
                    <a:pt x="3328025" y="983003"/>
                  </a:lnTo>
                  <a:lnTo>
                    <a:pt x="3228021" y="981527"/>
                  </a:lnTo>
                  <a:lnTo>
                    <a:pt x="3128016" y="981654"/>
                  </a:lnTo>
                  <a:lnTo>
                    <a:pt x="3028011" y="979684"/>
                  </a:lnTo>
                  <a:lnTo>
                    <a:pt x="2928006" y="974895"/>
                  </a:lnTo>
                  <a:lnTo>
                    <a:pt x="2828001" y="970919"/>
                  </a:lnTo>
                  <a:lnTo>
                    <a:pt x="2727996" y="969878"/>
                  </a:lnTo>
                  <a:lnTo>
                    <a:pt x="2627991" y="971789"/>
                  </a:lnTo>
                  <a:lnTo>
                    <a:pt x="2527987" y="976431"/>
                  </a:lnTo>
                  <a:lnTo>
                    <a:pt x="2427982" y="984762"/>
                  </a:lnTo>
                  <a:lnTo>
                    <a:pt x="2327977" y="995140"/>
                  </a:lnTo>
                  <a:lnTo>
                    <a:pt x="2227972" y="1004044"/>
                  </a:lnTo>
                  <a:lnTo>
                    <a:pt x="2127967" y="1007855"/>
                  </a:lnTo>
                  <a:lnTo>
                    <a:pt x="2027962" y="1010593"/>
                  </a:lnTo>
                  <a:lnTo>
                    <a:pt x="1927957" y="1012773"/>
                  </a:lnTo>
                  <a:lnTo>
                    <a:pt x="1827953" y="1013703"/>
                  </a:lnTo>
                  <a:lnTo>
                    <a:pt x="1727948" y="1012481"/>
                  </a:lnTo>
                  <a:lnTo>
                    <a:pt x="1627943" y="1008080"/>
                  </a:lnTo>
                  <a:lnTo>
                    <a:pt x="1527938" y="999749"/>
                  </a:lnTo>
                  <a:lnTo>
                    <a:pt x="1427933" y="989775"/>
                  </a:lnTo>
                  <a:lnTo>
                    <a:pt x="1327928" y="979030"/>
                  </a:lnTo>
                  <a:lnTo>
                    <a:pt x="1227923" y="967710"/>
                  </a:lnTo>
                  <a:lnTo>
                    <a:pt x="1127919" y="956046"/>
                  </a:lnTo>
                  <a:lnTo>
                    <a:pt x="1027914" y="944282"/>
                  </a:lnTo>
                  <a:lnTo>
                    <a:pt x="927909" y="932654"/>
                  </a:lnTo>
                  <a:lnTo>
                    <a:pt x="827904" y="921365"/>
                  </a:lnTo>
                  <a:lnTo>
                    <a:pt x="727899" y="910580"/>
                  </a:lnTo>
                  <a:lnTo>
                    <a:pt x="627894" y="900414"/>
                  </a:lnTo>
                  <a:lnTo>
                    <a:pt x="527889" y="890940"/>
                  </a:lnTo>
                  <a:lnTo>
                    <a:pt x="427885" y="882187"/>
                  </a:lnTo>
                  <a:lnTo>
                    <a:pt x="327880" y="874158"/>
                  </a:lnTo>
                  <a:lnTo>
                    <a:pt x="227875" y="866830"/>
                  </a:lnTo>
                  <a:lnTo>
                    <a:pt x="127870" y="860163"/>
                  </a:lnTo>
                  <a:lnTo>
                    <a:pt x="27865" y="854113"/>
                  </a:lnTo>
                  <a:lnTo>
                    <a:pt x="0" y="852584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065679"/>
              <a:ext cx="6145984" cy="715882"/>
            </a:xfrm>
            <a:custGeom>
              <a:avLst/>
              <a:pathLst>
                <a:path w="6145984" h="715882">
                  <a:moveTo>
                    <a:pt x="0" y="0"/>
                  </a:moveTo>
                  <a:lnTo>
                    <a:pt x="27865" y="21216"/>
                  </a:lnTo>
                  <a:lnTo>
                    <a:pt x="127870" y="93145"/>
                  </a:lnTo>
                  <a:lnTo>
                    <a:pt x="227875" y="160825"/>
                  </a:lnTo>
                  <a:lnTo>
                    <a:pt x="327880" y="224232"/>
                  </a:lnTo>
                  <a:lnTo>
                    <a:pt x="427885" y="283347"/>
                  </a:lnTo>
                  <a:lnTo>
                    <a:pt x="527889" y="338168"/>
                  </a:lnTo>
                  <a:lnTo>
                    <a:pt x="627894" y="388717"/>
                  </a:lnTo>
                  <a:lnTo>
                    <a:pt x="727899" y="435045"/>
                  </a:lnTo>
                  <a:lnTo>
                    <a:pt x="827904" y="477245"/>
                  </a:lnTo>
                  <a:lnTo>
                    <a:pt x="927909" y="515453"/>
                  </a:lnTo>
                  <a:lnTo>
                    <a:pt x="1027914" y="549853"/>
                  </a:lnTo>
                  <a:lnTo>
                    <a:pt x="1127919" y="580671"/>
                  </a:lnTo>
                  <a:lnTo>
                    <a:pt x="1227923" y="608161"/>
                  </a:lnTo>
                  <a:lnTo>
                    <a:pt x="1327928" y="632588"/>
                  </a:lnTo>
                  <a:lnTo>
                    <a:pt x="1427933" y="654206"/>
                  </a:lnTo>
                  <a:lnTo>
                    <a:pt x="1527938" y="673229"/>
                  </a:lnTo>
                  <a:lnTo>
                    <a:pt x="1627943" y="689382"/>
                  </a:lnTo>
                  <a:lnTo>
                    <a:pt x="1727948" y="701374"/>
                  </a:lnTo>
                  <a:lnTo>
                    <a:pt x="1827953" y="709485"/>
                  </a:lnTo>
                  <a:lnTo>
                    <a:pt x="1927957" y="714139"/>
                  </a:lnTo>
                  <a:lnTo>
                    <a:pt x="2027962" y="715882"/>
                  </a:lnTo>
                  <a:lnTo>
                    <a:pt x="2127967" y="715472"/>
                  </a:lnTo>
                  <a:lnTo>
                    <a:pt x="2227972" y="713349"/>
                  </a:lnTo>
                  <a:lnTo>
                    <a:pt x="2327977" y="707182"/>
                  </a:lnTo>
                  <a:lnTo>
                    <a:pt x="2427982" y="697666"/>
                  </a:lnTo>
                  <a:lnTo>
                    <a:pt x="2527987" y="687458"/>
                  </a:lnTo>
                  <a:lnTo>
                    <a:pt x="2627991" y="680946"/>
                  </a:lnTo>
                  <a:lnTo>
                    <a:pt x="2727996" y="679651"/>
                  </a:lnTo>
                  <a:lnTo>
                    <a:pt x="2828001" y="680286"/>
                  </a:lnTo>
                  <a:lnTo>
                    <a:pt x="2928006" y="680390"/>
                  </a:lnTo>
                  <a:lnTo>
                    <a:pt x="3028011" y="679614"/>
                  </a:lnTo>
                  <a:lnTo>
                    <a:pt x="3128016" y="679404"/>
                  </a:lnTo>
                  <a:lnTo>
                    <a:pt x="3228021" y="681197"/>
                  </a:lnTo>
                  <a:lnTo>
                    <a:pt x="3328025" y="682214"/>
                  </a:lnTo>
                  <a:lnTo>
                    <a:pt x="3428030" y="681531"/>
                  </a:lnTo>
                  <a:lnTo>
                    <a:pt x="3528035" y="681755"/>
                  </a:lnTo>
                  <a:lnTo>
                    <a:pt x="3628040" y="684615"/>
                  </a:lnTo>
                  <a:lnTo>
                    <a:pt x="3728045" y="688490"/>
                  </a:lnTo>
                  <a:lnTo>
                    <a:pt x="3828050" y="692133"/>
                  </a:lnTo>
                  <a:lnTo>
                    <a:pt x="3928055" y="694925"/>
                  </a:lnTo>
                  <a:lnTo>
                    <a:pt x="4028059" y="697017"/>
                  </a:lnTo>
                  <a:lnTo>
                    <a:pt x="4128064" y="699147"/>
                  </a:lnTo>
                  <a:lnTo>
                    <a:pt x="4228069" y="702043"/>
                  </a:lnTo>
                  <a:lnTo>
                    <a:pt x="4328074" y="704890"/>
                  </a:lnTo>
                  <a:lnTo>
                    <a:pt x="4428079" y="706555"/>
                  </a:lnTo>
                  <a:lnTo>
                    <a:pt x="4528084" y="706180"/>
                  </a:lnTo>
                  <a:lnTo>
                    <a:pt x="4628089" y="703112"/>
                  </a:lnTo>
                  <a:lnTo>
                    <a:pt x="4728094" y="696811"/>
                  </a:lnTo>
                  <a:lnTo>
                    <a:pt x="4828098" y="687216"/>
                  </a:lnTo>
                  <a:lnTo>
                    <a:pt x="4928103" y="674196"/>
                  </a:lnTo>
                  <a:lnTo>
                    <a:pt x="5028108" y="657431"/>
                  </a:lnTo>
                  <a:lnTo>
                    <a:pt x="5128113" y="636620"/>
                  </a:lnTo>
                  <a:lnTo>
                    <a:pt x="5228118" y="611520"/>
                  </a:lnTo>
                  <a:lnTo>
                    <a:pt x="5328123" y="581963"/>
                  </a:lnTo>
                  <a:lnTo>
                    <a:pt x="5428128" y="547866"/>
                  </a:lnTo>
                  <a:lnTo>
                    <a:pt x="5528132" y="509216"/>
                  </a:lnTo>
                  <a:lnTo>
                    <a:pt x="5628137" y="466055"/>
                  </a:lnTo>
                  <a:lnTo>
                    <a:pt x="5728142" y="418461"/>
                  </a:lnTo>
                  <a:lnTo>
                    <a:pt x="5828147" y="366536"/>
                  </a:lnTo>
                  <a:lnTo>
                    <a:pt x="5928152" y="310388"/>
                  </a:lnTo>
                  <a:lnTo>
                    <a:pt x="6028157" y="250132"/>
                  </a:lnTo>
                  <a:lnTo>
                    <a:pt x="6128162" y="185880"/>
                  </a:lnTo>
                  <a:lnTo>
                    <a:pt x="6145984" y="17373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18263"/>
              <a:ext cx="6145984" cy="300211"/>
            </a:xfrm>
            <a:custGeom>
              <a:avLst/>
              <a:pathLst>
                <a:path w="6145984" h="300211">
                  <a:moveTo>
                    <a:pt x="6145984" y="300211"/>
                  </a:moveTo>
                  <a:lnTo>
                    <a:pt x="6128162" y="296465"/>
                  </a:lnTo>
                  <a:lnTo>
                    <a:pt x="6028157" y="276956"/>
                  </a:lnTo>
                  <a:lnTo>
                    <a:pt x="5928152" y="259007"/>
                  </a:lnTo>
                  <a:lnTo>
                    <a:pt x="5828147" y="242669"/>
                  </a:lnTo>
                  <a:lnTo>
                    <a:pt x="5728142" y="227995"/>
                  </a:lnTo>
                  <a:lnTo>
                    <a:pt x="5628137" y="215036"/>
                  </a:lnTo>
                  <a:lnTo>
                    <a:pt x="5528132" y="203830"/>
                  </a:lnTo>
                  <a:lnTo>
                    <a:pt x="5428128" y="194397"/>
                  </a:lnTo>
                  <a:lnTo>
                    <a:pt x="5328123" y="186719"/>
                  </a:lnTo>
                  <a:lnTo>
                    <a:pt x="5228118" y="180722"/>
                  </a:lnTo>
                  <a:lnTo>
                    <a:pt x="5128113" y="176262"/>
                  </a:lnTo>
                  <a:lnTo>
                    <a:pt x="5028108" y="173111"/>
                  </a:lnTo>
                  <a:lnTo>
                    <a:pt x="4928103" y="170966"/>
                  </a:lnTo>
                  <a:lnTo>
                    <a:pt x="4828098" y="169465"/>
                  </a:lnTo>
                  <a:lnTo>
                    <a:pt x="4728094" y="168230"/>
                  </a:lnTo>
                  <a:lnTo>
                    <a:pt x="4628089" y="166538"/>
                  </a:lnTo>
                  <a:lnTo>
                    <a:pt x="4528084" y="163714"/>
                  </a:lnTo>
                  <a:lnTo>
                    <a:pt x="4428079" y="160406"/>
                  </a:lnTo>
                  <a:lnTo>
                    <a:pt x="4328074" y="157210"/>
                  </a:lnTo>
                  <a:lnTo>
                    <a:pt x="4228069" y="154517"/>
                  </a:lnTo>
                  <a:lnTo>
                    <a:pt x="4128064" y="152193"/>
                  </a:lnTo>
                  <a:lnTo>
                    <a:pt x="4028059" y="148842"/>
                  </a:lnTo>
                  <a:lnTo>
                    <a:pt x="3928055" y="145228"/>
                  </a:lnTo>
                  <a:lnTo>
                    <a:pt x="3828050" y="142311"/>
                  </a:lnTo>
                  <a:lnTo>
                    <a:pt x="3728045" y="140465"/>
                  </a:lnTo>
                  <a:lnTo>
                    <a:pt x="3628040" y="139292"/>
                  </a:lnTo>
                  <a:lnTo>
                    <a:pt x="3528035" y="137770"/>
                  </a:lnTo>
                  <a:lnTo>
                    <a:pt x="3428030" y="134277"/>
                  </a:lnTo>
                  <a:lnTo>
                    <a:pt x="3328025" y="130419"/>
                  </a:lnTo>
                  <a:lnTo>
                    <a:pt x="3228021" y="128943"/>
                  </a:lnTo>
                  <a:lnTo>
                    <a:pt x="3128016" y="129070"/>
                  </a:lnTo>
                  <a:lnTo>
                    <a:pt x="3028011" y="127100"/>
                  </a:lnTo>
                  <a:lnTo>
                    <a:pt x="2928006" y="122311"/>
                  </a:lnTo>
                  <a:lnTo>
                    <a:pt x="2828001" y="118335"/>
                  </a:lnTo>
                  <a:lnTo>
                    <a:pt x="2727996" y="117294"/>
                  </a:lnTo>
                  <a:lnTo>
                    <a:pt x="2627991" y="119205"/>
                  </a:lnTo>
                  <a:lnTo>
                    <a:pt x="2527987" y="123847"/>
                  </a:lnTo>
                  <a:lnTo>
                    <a:pt x="2427982" y="132178"/>
                  </a:lnTo>
                  <a:lnTo>
                    <a:pt x="2327977" y="142556"/>
                  </a:lnTo>
                  <a:lnTo>
                    <a:pt x="2227972" y="151460"/>
                  </a:lnTo>
                  <a:lnTo>
                    <a:pt x="2127967" y="155270"/>
                  </a:lnTo>
                  <a:lnTo>
                    <a:pt x="2027962" y="158009"/>
                  </a:lnTo>
                  <a:lnTo>
                    <a:pt x="1927957" y="160189"/>
                  </a:lnTo>
                  <a:lnTo>
                    <a:pt x="1827953" y="161119"/>
                  </a:lnTo>
                  <a:lnTo>
                    <a:pt x="1727948" y="159897"/>
                  </a:lnTo>
                  <a:lnTo>
                    <a:pt x="1627943" y="155495"/>
                  </a:lnTo>
                  <a:lnTo>
                    <a:pt x="1527938" y="147164"/>
                  </a:lnTo>
                  <a:lnTo>
                    <a:pt x="1427933" y="137191"/>
                  </a:lnTo>
                  <a:lnTo>
                    <a:pt x="1327928" y="126446"/>
                  </a:lnTo>
                  <a:lnTo>
                    <a:pt x="1227923" y="115126"/>
                  </a:lnTo>
                  <a:lnTo>
                    <a:pt x="1127919" y="103461"/>
                  </a:lnTo>
                  <a:lnTo>
                    <a:pt x="1027914" y="91698"/>
                  </a:lnTo>
                  <a:lnTo>
                    <a:pt x="927909" y="80070"/>
                  </a:lnTo>
                  <a:lnTo>
                    <a:pt x="827904" y="68781"/>
                  </a:lnTo>
                  <a:lnTo>
                    <a:pt x="727899" y="57996"/>
                  </a:lnTo>
                  <a:lnTo>
                    <a:pt x="627894" y="47830"/>
                  </a:lnTo>
                  <a:lnTo>
                    <a:pt x="527889" y="38355"/>
                  </a:lnTo>
                  <a:lnTo>
                    <a:pt x="427885" y="29603"/>
                  </a:lnTo>
                  <a:lnTo>
                    <a:pt x="327880" y="21574"/>
                  </a:lnTo>
                  <a:lnTo>
                    <a:pt x="227875" y="14245"/>
                  </a:lnTo>
                  <a:lnTo>
                    <a:pt x="127870" y="7579"/>
                  </a:lnTo>
                  <a:lnTo>
                    <a:pt x="27865" y="152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491971"/>
              <a:ext cx="6145984" cy="437164"/>
            </a:xfrm>
            <a:custGeom>
              <a:avLst/>
              <a:pathLst>
                <a:path w="6145984" h="437164">
                  <a:moveTo>
                    <a:pt x="0" y="0"/>
                  </a:moveTo>
                  <a:lnTo>
                    <a:pt x="27865" y="11372"/>
                  </a:lnTo>
                  <a:lnTo>
                    <a:pt x="127870" y="50362"/>
                  </a:lnTo>
                  <a:lnTo>
                    <a:pt x="227875" y="87535"/>
                  </a:lnTo>
                  <a:lnTo>
                    <a:pt x="327880" y="122903"/>
                  </a:lnTo>
                  <a:lnTo>
                    <a:pt x="427885" y="156475"/>
                  </a:lnTo>
                  <a:lnTo>
                    <a:pt x="527889" y="188262"/>
                  </a:lnTo>
                  <a:lnTo>
                    <a:pt x="627894" y="218273"/>
                  </a:lnTo>
                  <a:lnTo>
                    <a:pt x="727899" y="246521"/>
                  </a:lnTo>
                  <a:lnTo>
                    <a:pt x="827904" y="273013"/>
                  </a:lnTo>
                  <a:lnTo>
                    <a:pt x="927909" y="297761"/>
                  </a:lnTo>
                  <a:lnTo>
                    <a:pt x="1027914" y="320776"/>
                  </a:lnTo>
                  <a:lnTo>
                    <a:pt x="1127919" y="342066"/>
                  </a:lnTo>
                  <a:lnTo>
                    <a:pt x="1227923" y="361643"/>
                  </a:lnTo>
                  <a:lnTo>
                    <a:pt x="1327928" y="379517"/>
                  </a:lnTo>
                  <a:lnTo>
                    <a:pt x="1427933" y="395698"/>
                  </a:lnTo>
                  <a:lnTo>
                    <a:pt x="1527938" y="410197"/>
                  </a:lnTo>
                  <a:lnTo>
                    <a:pt x="1627943" y="422439"/>
                  </a:lnTo>
                  <a:lnTo>
                    <a:pt x="1727948" y="430635"/>
                  </a:lnTo>
                  <a:lnTo>
                    <a:pt x="1827953" y="435302"/>
                  </a:lnTo>
                  <a:lnTo>
                    <a:pt x="1927957" y="437164"/>
                  </a:lnTo>
                  <a:lnTo>
                    <a:pt x="2027962" y="436945"/>
                  </a:lnTo>
                  <a:lnTo>
                    <a:pt x="2127967" y="435371"/>
                  </a:lnTo>
                  <a:lnTo>
                    <a:pt x="2227972" y="432404"/>
                  </a:lnTo>
                  <a:lnTo>
                    <a:pt x="2327977" y="424869"/>
                  </a:lnTo>
                  <a:lnTo>
                    <a:pt x="2427982" y="414922"/>
                  </a:lnTo>
                  <a:lnTo>
                    <a:pt x="2527987" y="405652"/>
                  </a:lnTo>
                  <a:lnTo>
                    <a:pt x="2627991" y="400076"/>
                  </a:lnTo>
                  <a:lnTo>
                    <a:pt x="2727996" y="398473"/>
                  </a:lnTo>
                  <a:lnTo>
                    <a:pt x="2828001" y="399310"/>
                  </a:lnTo>
                  <a:lnTo>
                    <a:pt x="2928006" y="401351"/>
                  </a:lnTo>
                  <a:lnTo>
                    <a:pt x="3028011" y="403357"/>
                  </a:lnTo>
                  <a:lnTo>
                    <a:pt x="3128016" y="404237"/>
                  </a:lnTo>
                  <a:lnTo>
                    <a:pt x="3228021" y="405070"/>
                  </a:lnTo>
                  <a:lnTo>
                    <a:pt x="3328025" y="406316"/>
                  </a:lnTo>
                  <a:lnTo>
                    <a:pt x="3428030" y="407904"/>
                  </a:lnTo>
                  <a:lnTo>
                    <a:pt x="3528035" y="409762"/>
                  </a:lnTo>
                  <a:lnTo>
                    <a:pt x="3628040" y="411954"/>
                  </a:lnTo>
                  <a:lnTo>
                    <a:pt x="3728045" y="414477"/>
                  </a:lnTo>
                  <a:lnTo>
                    <a:pt x="3828050" y="417222"/>
                  </a:lnTo>
                  <a:lnTo>
                    <a:pt x="3928055" y="420076"/>
                  </a:lnTo>
                  <a:lnTo>
                    <a:pt x="4028059" y="422929"/>
                  </a:lnTo>
                  <a:lnTo>
                    <a:pt x="4128064" y="425670"/>
                  </a:lnTo>
                  <a:lnTo>
                    <a:pt x="4228069" y="428280"/>
                  </a:lnTo>
                  <a:lnTo>
                    <a:pt x="4328074" y="431050"/>
                  </a:lnTo>
                  <a:lnTo>
                    <a:pt x="4428079" y="433481"/>
                  </a:lnTo>
                  <a:lnTo>
                    <a:pt x="4528084" y="434947"/>
                  </a:lnTo>
                  <a:lnTo>
                    <a:pt x="4628089" y="434825"/>
                  </a:lnTo>
                  <a:lnTo>
                    <a:pt x="4728094" y="432520"/>
                  </a:lnTo>
                  <a:lnTo>
                    <a:pt x="4828098" y="428341"/>
                  </a:lnTo>
                  <a:lnTo>
                    <a:pt x="4928103" y="422581"/>
                  </a:lnTo>
                  <a:lnTo>
                    <a:pt x="5028108" y="415271"/>
                  </a:lnTo>
                  <a:lnTo>
                    <a:pt x="5128113" y="406441"/>
                  </a:lnTo>
                  <a:lnTo>
                    <a:pt x="5228118" y="396121"/>
                  </a:lnTo>
                  <a:lnTo>
                    <a:pt x="5328123" y="384341"/>
                  </a:lnTo>
                  <a:lnTo>
                    <a:pt x="5428128" y="371132"/>
                  </a:lnTo>
                  <a:lnTo>
                    <a:pt x="5528132" y="356523"/>
                  </a:lnTo>
                  <a:lnTo>
                    <a:pt x="5628137" y="340545"/>
                  </a:lnTo>
                  <a:lnTo>
                    <a:pt x="5728142" y="323228"/>
                  </a:lnTo>
                  <a:lnTo>
                    <a:pt x="5828147" y="304602"/>
                  </a:lnTo>
                  <a:lnTo>
                    <a:pt x="5928152" y="284697"/>
                  </a:lnTo>
                  <a:lnTo>
                    <a:pt x="6028157" y="263544"/>
                  </a:lnTo>
                  <a:lnTo>
                    <a:pt x="6128162" y="241172"/>
                  </a:lnTo>
                  <a:lnTo>
                    <a:pt x="6145984" y="236974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346636"/>
              <a:ext cx="6145984" cy="974773"/>
            </a:xfrm>
            <a:custGeom>
              <a:avLst/>
              <a:pathLst>
                <a:path w="6145984" h="974773">
                  <a:moveTo>
                    <a:pt x="0" y="0"/>
                  </a:moveTo>
                  <a:lnTo>
                    <a:pt x="27865" y="13720"/>
                  </a:lnTo>
                  <a:lnTo>
                    <a:pt x="127870" y="60524"/>
                  </a:lnTo>
                  <a:lnTo>
                    <a:pt x="227875" y="104887"/>
                  </a:lnTo>
                  <a:lnTo>
                    <a:pt x="327880" y="146813"/>
                  </a:lnTo>
                  <a:lnTo>
                    <a:pt x="427885" y="186313"/>
                  </a:lnTo>
                  <a:lnTo>
                    <a:pt x="527889" y="223409"/>
                  </a:lnTo>
                  <a:lnTo>
                    <a:pt x="627894" y="258142"/>
                  </a:lnTo>
                  <a:lnTo>
                    <a:pt x="727899" y="290579"/>
                  </a:lnTo>
                  <a:lnTo>
                    <a:pt x="827904" y="320818"/>
                  </a:lnTo>
                  <a:lnTo>
                    <a:pt x="927909" y="348994"/>
                  </a:lnTo>
                  <a:lnTo>
                    <a:pt x="1027914" y="375278"/>
                  </a:lnTo>
                  <a:lnTo>
                    <a:pt x="1127919" y="399876"/>
                  </a:lnTo>
                  <a:lnTo>
                    <a:pt x="1227923" y="423018"/>
                  </a:lnTo>
                  <a:lnTo>
                    <a:pt x="1327928" y="444940"/>
                  </a:lnTo>
                  <a:lnTo>
                    <a:pt x="1427933" y="465870"/>
                  </a:lnTo>
                  <a:lnTo>
                    <a:pt x="1527938" y="486007"/>
                  </a:lnTo>
                  <a:lnTo>
                    <a:pt x="1627943" y="505469"/>
                  </a:lnTo>
                  <a:lnTo>
                    <a:pt x="1727948" y="524037"/>
                  </a:lnTo>
                  <a:lnTo>
                    <a:pt x="1827953" y="541269"/>
                  </a:lnTo>
                  <a:lnTo>
                    <a:pt x="1927957" y="556721"/>
                  </a:lnTo>
                  <a:lnTo>
                    <a:pt x="2027962" y="570042"/>
                  </a:lnTo>
                  <a:lnTo>
                    <a:pt x="2127967" y="581055"/>
                  </a:lnTo>
                  <a:lnTo>
                    <a:pt x="2227972" y="589057"/>
                  </a:lnTo>
                  <a:lnTo>
                    <a:pt x="2327977" y="590491"/>
                  </a:lnTo>
                  <a:lnTo>
                    <a:pt x="2427982" y="586850"/>
                  </a:lnTo>
                  <a:lnTo>
                    <a:pt x="2527987" y="581585"/>
                  </a:lnTo>
                  <a:lnTo>
                    <a:pt x="2627991" y="579316"/>
                  </a:lnTo>
                  <a:lnTo>
                    <a:pt x="2727996" y="577620"/>
                  </a:lnTo>
                  <a:lnTo>
                    <a:pt x="2828001" y="573770"/>
                  </a:lnTo>
                  <a:lnTo>
                    <a:pt x="2928006" y="567958"/>
                  </a:lnTo>
                  <a:lnTo>
                    <a:pt x="3028011" y="562065"/>
                  </a:lnTo>
                  <a:lnTo>
                    <a:pt x="3128016" y="558996"/>
                  </a:lnTo>
                  <a:lnTo>
                    <a:pt x="3228021" y="556179"/>
                  </a:lnTo>
                  <a:lnTo>
                    <a:pt x="3328025" y="551403"/>
                  </a:lnTo>
                  <a:lnTo>
                    <a:pt x="3428030" y="545740"/>
                  </a:lnTo>
                  <a:lnTo>
                    <a:pt x="3528035" y="543085"/>
                  </a:lnTo>
                  <a:lnTo>
                    <a:pt x="3628040" y="543956"/>
                  </a:lnTo>
                  <a:lnTo>
                    <a:pt x="3728045" y="545802"/>
                  </a:lnTo>
                  <a:lnTo>
                    <a:pt x="3828050" y="547923"/>
                  </a:lnTo>
                  <a:lnTo>
                    <a:pt x="3928055" y="550122"/>
                  </a:lnTo>
                  <a:lnTo>
                    <a:pt x="4028059" y="552823"/>
                  </a:lnTo>
                  <a:lnTo>
                    <a:pt x="4128064" y="556918"/>
                  </a:lnTo>
                  <a:lnTo>
                    <a:pt x="4228069" y="563234"/>
                  </a:lnTo>
                  <a:lnTo>
                    <a:pt x="4328074" y="570721"/>
                  </a:lnTo>
                  <a:lnTo>
                    <a:pt x="4428079" y="577897"/>
                  </a:lnTo>
                  <a:lnTo>
                    <a:pt x="4528084" y="583534"/>
                  </a:lnTo>
                  <a:lnTo>
                    <a:pt x="4628089" y="586567"/>
                  </a:lnTo>
                  <a:lnTo>
                    <a:pt x="4728094" y="586049"/>
                  </a:lnTo>
                  <a:lnTo>
                    <a:pt x="4828098" y="582187"/>
                  </a:lnTo>
                  <a:lnTo>
                    <a:pt x="4928103" y="575125"/>
                  </a:lnTo>
                  <a:lnTo>
                    <a:pt x="5028108" y="564630"/>
                  </a:lnTo>
                  <a:lnTo>
                    <a:pt x="5128113" y="550488"/>
                  </a:lnTo>
                  <a:lnTo>
                    <a:pt x="5228118" y="532526"/>
                  </a:lnTo>
                  <a:lnTo>
                    <a:pt x="5328123" y="510636"/>
                  </a:lnTo>
                  <a:lnTo>
                    <a:pt x="5428128" y="484776"/>
                  </a:lnTo>
                  <a:lnTo>
                    <a:pt x="5528132" y="454961"/>
                  </a:lnTo>
                  <a:lnTo>
                    <a:pt x="5628137" y="421249"/>
                  </a:lnTo>
                  <a:lnTo>
                    <a:pt x="5728142" y="383730"/>
                  </a:lnTo>
                  <a:lnTo>
                    <a:pt x="5828147" y="342509"/>
                  </a:lnTo>
                  <a:lnTo>
                    <a:pt x="5928152" y="297700"/>
                  </a:lnTo>
                  <a:lnTo>
                    <a:pt x="6028157" y="249420"/>
                  </a:lnTo>
                  <a:lnTo>
                    <a:pt x="6128162" y="197783"/>
                  </a:lnTo>
                  <a:lnTo>
                    <a:pt x="6145984" y="188002"/>
                  </a:lnTo>
                  <a:lnTo>
                    <a:pt x="6145984" y="974773"/>
                  </a:lnTo>
                  <a:lnTo>
                    <a:pt x="6128162" y="971784"/>
                  </a:lnTo>
                  <a:lnTo>
                    <a:pt x="6028157" y="956111"/>
                  </a:lnTo>
                  <a:lnTo>
                    <a:pt x="5928152" y="941546"/>
                  </a:lnTo>
                  <a:lnTo>
                    <a:pt x="5828147" y="928106"/>
                  </a:lnTo>
                  <a:lnTo>
                    <a:pt x="5728142" y="915807"/>
                  </a:lnTo>
                  <a:lnTo>
                    <a:pt x="5628137" y="904666"/>
                  </a:lnTo>
                  <a:lnTo>
                    <a:pt x="5528132" y="894689"/>
                  </a:lnTo>
                  <a:lnTo>
                    <a:pt x="5428128" y="885865"/>
                  </a:lnTo>
                  <a:lnTo>
                    <a:pt x="5328123" y="878154"/>
                  </a:lnTo>
                  <a:lnTo>
                    <a:pt x="5228118" y="871473"/>
                  </a:lnTo>
                  <a:lnTo>
                    <a:pt x="5128113" y="865680"/>
                  </a:lnTo>
                  <a:lnTo>
                    <a:pt x="5028108" y="860567"/>
                  </a:lnTo>
                  <a:lnTo>
                    <a:pt x="4928103" y="855866"/>
                  </a:lnTo>
                  <a:lnTo>
                    <a:pt x="4828098" y="851259"/>
                  </a:lnTo>
                  <a:lnTo>
                    <a:pt x="4728094" y="846418"/>
                  </a:lnTo>
                  <a:lnTo>
                    <a:pt x="4628089" y="840512"/>
                  </a:lnTo>
                  <a:lnTo>
                    <a:pt x="4528084" y="832745"/>
                  </a:lnTo>
                  <a:lnTo>
                    <a:pt x="4428079" y="824148"/>
                  </a:lnTo>
                  <a:lnTo>
                    <a:pt x="4328074" y="815741"/>
                  </a:lnTo>
                  <a:lnTo>
                    <a:pt x="4228069" y="808379"/>
                  </a:lnTo>
                  <a:lnTo>
                    <a:pt x="4128064" y="802523"/>
                  </a:lnTo>
                  <a:lnTo>
                    <a:pt x="4028059" y="797445"/>
                  </a:lnTo>
                  <a:lnTo>
                    <a:pt x="3928055" y="793522"/>
                  </a:lnTo>
                  <a:lnTo>
                    <a:pt x="3828050" y="791222"/>
                  </a:lnTo>
                  <a:lnTo>
                    <a:pt x="3728045" y="790545"/>
                  </a:lnTo>
                  <a:lnTo>
                    <a:pt x="3628040" y="790870"/>
                  </a:lnTo>
                  <a:lnTo>
                    <a:pt x="3528035" y="791075"/>
                  </a:lnTo>
                  <a:lnTo>
                    <a:pt x="3428030" y="791103"/>
                  </a:lnTo>
                  <a:lnTo>
                    <a:pt x="3328025" y="793117"/>
                  </a:lnTo>
                  <a:lnTo>
                    <a:pt x="3228021" y="797524"/>
                  </a:lnTo>
                  <a:lnTo>
                    <a:pt x="3128016" y="801883"/>
                  </a:lnTo>
                  <a:lnTo>
                    <a:pt x="3028011" y="803202"/>
                  </a:lnTo>
                  <a:lnTo>
                    <a:pt x="2928006" y="804621"/>
                  </a:lnTo>
                  <a:lnTo>
                    <a:pt x="2828001" y="807323"/>
                  </a:lnTo>
                  <a:lnTo>
                    <a:pt x="2727996" y="810846"/>
                  </a:lnTo>
                  <a:lnTo>
                    <a:pt x="2627991" y="813038"/>
                  </a:lnTo>
                  <a:lnTo>
                    <a:pt x="2527987" y="813804"/>
                  </a:lnTo>
                  <a:lnTo>
                    <a:pt x="2427982" y="817560"/>
                  </a:lnTo>
                  <a:lnTo>
                    <a:pt x="2327977" y="821894"/>
                  </a:lnTo>
                  <a:lnTo>
                    <a:pt x="2227972" y="822659"/>
                  </a:lnTo>
                  <a:lnTo>
                    <a:pt x="2127967" y="816013"/>
                  </a:lnTo>
                  <a:lnTo>
                    <a:pt x="2027962" y="806872"/>
                  </a:lnTo>
                  <a:lnTo>
                    <a:pt x="1927957" y="796703"/>
                  </a:lnTo>
                  <a:lnTo>
                    <a:pt x="1827953" y="785739"/>
                  </a:lnTo>
                  <a:lnTo>
                    <a:pt x="1727948" y="774042"/>
                  </a:lnTo>
                  <a:lnTo>
                    <a:pt x="1627943" y="761574"/>
                  </a:lnTo>
                  <a:lnTo>
                    <a:pt x="1527938" y="748397"/>
                  </a:lnTo>
                  <a:lnTo>
                    <a:pt x="1427933" y="735534"/>
                  </a:lnTo>
                  <a:lnTo>
                    <a:pt x="1327928" y="723340"/>
                  </a:lnTo>
                  <a:lnTo>
                    <a:pt x="1227923" y="711951"/>
                  </a:lnTo>
                  <a:lnTo>
                    <a:pt x="1127919" y="701527"/>
                  </a:lnTo>
                  <a:lnTo>
                    <a:pt x="1027914" y="692241"/>
                  </a:lnTo>
                  <a:lnTo>
                    <a:pt x="927909" y="684256"/>
                  </a:lnTo>
                  <a:lnTo>
                    <a:pt x="827904" y="677713"/>
                  </a:lnTo>
                  <a:lnTo>
                    <a:pt x="727899" y="672718"/>
                  </a:lnTo>
                  <a:lnTo>
                    <a:pt x="627894" y="669341"/>
                  </a:lnTo>
                  <a:lnTo>
                    <a:pt x="527889" y="667615"/>
                  </a:lnTo>
                  <a:lnTo>
                    <a:pt x="427885" y="667540"/>
                  </a:lnTo>
                  <a:lnTo>
                    <a:pt x="327880" y="669093"/>
                  </a:lnTo>
                  <a:lnTo>
                    <a:pt x="227875" y="672231"/>
                  </a:lnTo>
                  <a:lnTo>
                    <a:pt x="127870" y="676899"/>
                  </a:lnTo>
                  <a:lnTo>
                    <a:pt x="27865" y="683035"/>
                  </a:lnTo>
                  <a:lnTo>
                    <a:pt x="0" y="68513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346636"/>
              <a:ext cx="6145984" cy="590491"/>
            </a:xfrm>
            <a:custGeom>
              <a:avLst/>
              <a:pathLst>
                <a:path w="6145984" h="590491">
                  <a:moveTo>
                    <a:pt x="0" y="0"/>
                  </a:moveTo>
                  <a:lnTo>
                    <a:pt x="27865" y="13720"/>
                  </a:lnTo>
                  <a:lnTo>
                    <a:pt x="127870" y="60524"/>
                  </a:lnTo>
                  <a:lnTo>
                    <a:pt x="227875" y="104887"/>
                  </a:lnTo>
                  <a:lnTo>
                    <a:pt x="327880" y="146813"/>
                  </a:lnTo>
                  <a:lnTo>
                    <a:pt x="427885" y="186313"/>
                  </a:lnTo>
                  <a:lnTo>
                    <a:pt x="527889" y="223409"/>
                  </a:lnTo>
                  <a:lnTo>
                    <a:pt x="627894" y="258142"/>
                  </a:lnTo>
                  <a:lnTo>
                    <a:pt x="727899" y="290579"/>
                  </a:lnTo>
                  <a:lnTo>
                    <a:pt x="827904" y="320818"/>
                  </a:lnTo>
                  <a:lnTo>
                    <a:pt x="927909" y="348994"/>
                  </a:lnTo>
                  <a:lnTo>
                    <a:pt x="1027914" y="375278"/>
                  </a:lnTo>
                  <a:lnTo>
                    <a:pt x="1127919" y="399876"/>
                  </a:lnTo>
                  <a:lnTo>
                    <a:pt x="1227923" y="423018"/>
                  </a:lnTo>
                  <a:lnTo>
                    <a:pt x="1327928" y="444940"/>
                  </a:lnTo>
                  <a:lnTo>
                    <a:pt x="1427933" y="465870"/>
                  </a:lnTo>
                  <a:lnTo>
                    <a:pt x="1527938" y="486007"/>
                  </a:lnTo>
                  <a:lnTo>
                    <a:pt x="1627943" y="505469"/>
                  </a:lnTo>
                  <a:lnTo>
                    <a:pt x="1727948" y="524037"/>
                  </a:lnTo>
                  <a:lnTo>
                    <a:pt x="1827953" y="541269"/>
                  </a:lnTo>
                  <a:lnTo>
                    <a:pt x="1927957" y="556721"/>
                  </a:lnTo>
                  <a:lnTo>
                    <a:pt x="2027962" y="570042"/>
                  </a:lnTo>
                  <a:lnTo>
                    <a:pt x="2127967" y="581055"/>
                  </a:lnTo>
                  <a:lnTo>
                    <a:pt x="2227972" y="589057"/>
                  </a:lnTo>
                  <a:lnTo>
                    <a:pt x="2327977" y="590491"/>
                  </a:lnTo>
                  <a:lnTo>
                    <a:pt x="2427982" y="586850"/>
                  </a:lnTo>
                  <a:lnTo>
                    <a:pt x="2527987" y="581585"/>
                  </a:lnTo>
                  <a:lnTo>
                    <a:pt x="2627991" y="579316"/>
                  </a:lnTo>
                  <a:lnTo>
                    <a:pt x="2727996" y="577620"/>
                  </a:lnTo>
                  <a:lnTo>
                    <a:pt x="2828001" y="573770"/>
                  </a:lnTo>
                  <a:lnTo>
                    <a:pt x="2928006" y="567958"/>
                  </a:lnTo>
                  <a:lnTo>
                    <a:pt x="3028011" y="562065"/>
                  </a:lnTo>
                  <a:lnTo>
                    <a:pt x="3128016" y="558996"/>
                  </a:lnTo>
                  <a:lnTo>
                    <a:pt x="3228021" y="556179"/>
                  </a:lnTo>
                  <a:lnTo>
                    <a:pt x="3328025" y="551403"/>
                  </a:lnTo>
                  <a:lnTo>
                    <a:pt x="3428030" y="545740"/>
                  </a:lnTo>
                  <a:lnTo>
                    <a:pt x="3528035" y="543085"/>
                  </a:lnTo>
                  <a:lnTo>
                    <a:pt x="3628040" y="543956"/>
                  </a:lnTo>
                  <a:lnTo>
                    <a:pt x="3728045" y="545802"/>
                  </a:lnTo>
                  <a:lnTo>
                    <a:pt x="3828050" y="547923"/>
                  </a:lnTo>
                  <a:lnTo>
                    <a:pt x="3928055" y="550122"/>
                  </a:lnTo>
                  <a:lnTo>
                    <a:pt x="4028059" y="552823"/>
                  </a:lnTo>
                  <a:lnTo>
                    <a:pt x="4128064" y="556918"/>
                  </a:lnTo>
                  <a:lnTo>
                    <a:pt x="4228069" y="563234"/>
                  </a:lnTo>
                  <a:lnTo>
                    <a:pt x="4328074" y="570721"/>
                  </a:lnTo>
                  <a:lnTo>
                    <a:pt x="4428079" y="577897"/>
                  </a:lnTo>
                  <a:lnTo>
                    <a:pt x="4528084" y="583534"/>
                  </a:lnTo>
                  <a:lnTo>
                    <a:pt x="4628089" y="586567"/>
                  </a:lnTo>
                  <a:lnTo>
                    <a:pt x="4728094" y="586049"/>
                  </a:lnTo>
                  <a:lnTo>
                    <a:pt x="4828098" y="582187"/>
                  </a:lnTo>
                  <a:lnTo>
                    <a:pt x="4928103" y="575125"/>
                  </a:lnTo>
                  <a:lnTo>
                    <a:pt x="5028108" y="564630"/>
                  </a:lnTo>
                  <a:lnTo>
                    <a:pt x="5128113" y="550488"/>
                  </a:lnTo>
                  <a:lnTo>
                    <a:pt x="5228118" y="532526"/>
                  </a:lnTo>
                  <a:lnTo>
                    <a:pt x="5328123" y="510636"/>
                  </a:lnTo>
                  <a:lnTo>
                    <a:pt x="5428128" y="484776"/>
                  </a:lnTo>
                  <a:lnTo>
                    <a:pt x="5528132" y="454961"/>
                  </a:lnTo>
                  <a:lnTo>
                    <a:pt x="5628137" y="421249"/>
                  </a:lnTo>
                  <a:lnTo>
                    <a:pt x="5728142" y="383730"/>
                  </a:lnTo>
                  <a:lnTo>
                    <a:pt x="5828147" y="342509"/>
                  </a:lnTo>
                  <a:lnTo>
                    <a:pt x="5928152" y="297700"/>
                  </a:lnTo>
                  <a:lnTo>
                    <a:pt x="6028157" y="249420"/>
                  </a:lnTo>
                  <a:lnTo>
                    <a:pt x="6128162" y="197783"/>
                  </a:lnTo>
                  <a:lnTo>
                    <a:pt x="6145984" y="18800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5014177"/>
              <a:ext cx="6145984" cy="307232"/>
            </a:xfrm>
            <a:custGeom>
              <a:avLst/>
              <a:pathLst>
                <a:path w="6145984" h="307232">
                  <a:moveTo>
                    <a:pt x="6145984" y="307232"/>
                  </a:moveTo>
                  <a:lnTo>
                    <a:pt x="6128162" y="304244"/>
                  </a:lnTo>
                  <a:lnTo>
                    <a:pt x="6028157" y="288570"/>
                  </a:lnTo>
                  <a:lnTo>
                    <a:pt x="5928152" y="274005"/>
                  </a:lnTo>
                  <a:lnTo>
                    <a:pt x="5828147" y="260565"/>
                  </a:lnTo>
                  <a:lnTo>
                    <a:pt x="5728142" y="248266"/>
                  </a:lnTo>
                  <a:lnTo>
                    <a:pt x="5628137" y="237125"/>
                  </a:lnTo>
                  <a:lnTo>
                    <a:pt x="5528132" y="227148"/>
                  </a:lnTo>
                  <a:lnTo>
                    <a:pt x="5428128" y="218324"/>
                  </a:lnTo>
                  <a:lnTo>
                    <a:pt x="5328123" y="210613"/>
                  </a:lnTo>
                  <a:lnTo>
                    <a:pt x="5228118" y="203932"/>
                  </a:lnTo>
                  <a:lnTo>
                    <a:pt x="5128113" y="198139"/>
                  </a:lnTo>
                  <a:lnTo>
                    <a:pt x="5028108" y="193026"/>
                  </a:lnTo>
                  <a:lnTo>
                    <a:pt x="4928103" y="188325"/>
                  </a:lnTo>
                  <a:lnTo>
                    <a:pt x="4828098" y="183718"/>
                  </a:lnTo>
                  <a:lnTo>
                    <a:pt x="4728094" y="178877"/>
                  </a:lnTo>
                  <a:lnTo>
                    <a:pt x="4628089" y="172971"/>
                  </a:lnTo>
                  <a:lnTo>
                    <a:pt x="4528084" y="165204"/>
                  </a:lnTo>
                  <a:lnTo>
                    <a:pt x="4428079" y="156607"/>
                  </a:lnTo>
                  <a:lnTo>
                    <a:pt x="4328074" y="148200"/>
                  </a:lnTo>
                  <a:lnTo>
                    <a:pt x="4228069" y="140838"/>
                  </a:lnTo>
                  <a:lnTo>
                    <a:pt x="4128064" y="134982"/>
                  </a:lnTo>
                  <a:lnTo>
                    <a:pt x="4028059" y="129904"/>
                  </a:lnTo>
                  <a:lnTo>
                    <a:pt x="3928055" y="125981"/>
                  </a:lnTo>
                  <a:lnTo>
                    <a:pt x="3828050" y="123681"/>
                  </a:lnTo>
                  <a:lnTo>
                    <a:pt x="3728045" y="123004"/>
                  </a:lnTo>
                  <a:lnTo>
                    <a:pt x="3628040" y="123329"/>
                  </a:lnTo>
                  <a:lnTo>
                    <a:pt x="3528035" y="123534"/>
                  </a:lnTo>
                  <a:lnTo>
                    <a:pt x="3428030" y="123562"/>
                  </a:lnTo>
                  <a:lnTo>
                    <a:pt x="3328025" y="125576"/>
                  </a:lnTo>
                  <a:lnTo>
                    <a:pt x="3228021" y="129983"/>
                  </a:lnTo>
                  <a:lnTo>
                    <a:pt x="3128016" y="134342"/>
                  </a:lnTo>
                  <a:lnTo>
                    <a:pt x="3028011" y="135661"/>
                  </a:lnTo>
                  <a:lnTo>
                    <a:pt x="2928006" y="137080"/>
                  </a:lnTo>
                  <a:lnTo>
                    <a:pt x="2828001" y="139782"/>
                  </a:lnTo>
                  <a:lnTo>
                    <a:pt x="2727996" y="143305"/>
                  </a:lnTo>
                  <a:lnTo>
                    <a:pt x="2627991" y="145497"/>
                  </a:lnTo>
                  <a:lnTo>
                    <a:pt x="2527987" y="146263"/>
                  </a:lnTo>
                  <a:lnTo>
                    <a:pt x="2427982" y="150019"/>
                  </a:lnTo>
                  <a:lnTo>
                    <a:pt x="2327977" y="154353"/>
                  </a:lnTo>
                  <a:lnTo>
                    <a:pt x="2227972" y="155118"/>
                  </a:lnTo>
                  <a:lnTo>
                    <a:pt x="2127967" y="148472"/>
                  </a:lnTo>
                  <a:lnTo>
                    <a:pt x="2027962" y="139331"/>
                  </a:lnTo>
                  <a:lnTo>
                    <a:pt x="1927957" y="129162"/>
                  </a:lnTo>
                  <a:lnTo>
                    <a:pt x="1827953" y="118198"/>
                  </a:lnTo>
                  <a:lnTo>
                    <a:pt x="1727948" y="106501"/>
                  </a:lnTo>
                  <a:lnTo>
                    <a:pt x="1627943" y="94033"/>
                  </a:lnTo>
                  <a:lnTo>
                    <a:pt x="1527938" y="80856"/>
                  </a:lnTo>
                  <a:lnTo>
                    <a:pt x="1427933" y="67993"/>
                  </a:lnTo>
                  <a:lnTo>
                    <a:pt x="1327928" y="55799"/>
                  </a:lnTo>
                  <a:lnTo>
                    <a:pt x="1227923" y="44410"/>
                  </a:lnTo>
                  <a:lnTo>
                    <a:pt x="1127919" y="33986"/>
                  </a:lnTo>
                  <a:lnTo>
                    <a:pt x="1027914" y="24700"/>
                  </a:lnTo>
                  <a:lnTo>
                    <a:pt x="927909" y="16715"/>
                  </a:lnTo>
                  <a:lnTo>
                    <a:pt x="827904" y="10172"/>
                  </a:lnTo>
                  <a:lnTo>
                    <a:pt x="727899" y="5177"/>
                  </a:lnTo>
                  <a:lnTo>
                    <a:pt x="627894" y="1800"/>
                  </a:lnTo>
                  <a:lnTo>
                    <a:pt x="527889" y="74"/>
                  </a:lnTo>
                  <a:lnTo>
                    <a:pt x="427885" y="0"/>
                  </a:lnTo>
                  <a:lnTo>
                    <a:pt x="327880" y="1552"/>
                  </a:lnTo>
                  <a:lnTo>
                    <a:pt x="227875" y="4690"/>
                  </a:lnTo>
                  <a:lnTo>
                    <a:pt x="127870" y="9358"/>
                  </a:lnTo>
                  <a:lnTo>
                    <a:pt x="27865" y="15494"/>
                  </a:lnTo>
                  <a:lnTo>
                    <a:pt x="0" y="1759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689204"/>
              <a:ext cx="6145984" cy="374155"/>
            </a:xfrm>
            <a:custGeom>
              <a:avLst/>
              <a:pathLst>
                <a:path w="6145984" h="374155">
                  <a:moveTo>
                    <a:pt x="0" y="0"/>
                  </a:moveTo>
                  <a:lnTo>
                    <a:pt x="27865" y="5810"/>
                  </a:lnTo>
                  <a:lnTo>
                    <a:pt x="127870" y="26144"/>
                  </a:lnTo>
                  <a:lnTo>
                    <a:pt x="227875" y="45991"/>
                  </a:lnTo>
                  <a:lnTo>
                    <a:pt x="327880" y="65385"/>
                  </a:lnTo>
                  <a:lnTo>
                    <a:pt x="427885" y="84359"/>
                  </a:lnTo>
                  <a:lnTo>
                    <a:pt x="527889" y="102944"/>
                  </a:lnTo>
                  <a:lnTo>
                    <a:pt x="627894" y="121174"/>
                  </a:lnTo>
                  <a:lnTo>
                    <a:pt x="727899" y="139081"/>
                  </a:lnTo>
                  <a:lnTo>
                    <a:pt x="827904" y="156698"/>
                  </a:lnTo>
                  <a:lnTo>
                    <a:pt x="927909" y="174057"/>
                  </a:lnTo>
                  <a:lnTo>
                    <a:pt x="1027914" y="191191"/>
                  </a:lnTo>
                  <a:lnTo>
                    <a:pt x="1127919" y="208134"/>
                  </a:lnTo>
                  <a:lnTo>
                    <a:pt x="1227923" y="224916"/>
                  </a:lnTo>
                  <a:lnTo>
                    <a:pt x="1327928" y="241572"/>
                  </a:lnTo>
                  <a:lnTo>
                    <a:pt x="1427933" y="258134"/>
                  </a:lnTo>
                  <a:lnTo>
                    <a:pt x="1527938" y="274634"/>
                  </a:lnTo>
                  <a:lnTo>
                    <a:pt x="1627943" y="290954"/>
                  </a:lnTo>
                  <a:lnTo>
                    <a:pt x="1727948" y="306471"/>
                  </a:lnTo>
                  <a:lnTo>
                    <a:pt x="1827953" y="320936"/>
                  </a:lnTo>
                  <a:lnTo>
                    <a:pt x="1927957" y="334144"/>
                  </a:lnTo>
                  <a:lnTo>
                    <a:pt x="2027962" y="345889"/>
                  </a:lnTo>
                  <a:lnTo>
                    <a:pt x="2127967" y="355966"/>
                  </a:lnTo>
                  <a:lnTo>
                    <a:pt x="2227972" y="363290"/>
                  </a:lnTo>
                  <a:lnTo>
                    <a:pt x="2327977" y="363625"/>
                  </a:lnTo>
                  <a:lnTo>
                    <a:pt x="2427982" y="359637"/>
                  </a:lnTo>
                  <a:lnTo>
                    <a:pt x="2527987" y="355127"/>
                  </a:lnTo>
                  <a:lnTo>
                    <a:pt x="2627991" y="353609"/>
                  </a:lnTo>
                  <a:lnTo>
                    <a:pt x="2727996" y="351665"/>
                  </a:lnTo>
                  <a:lnTo>
                    <a:pt x="2828001" y="347979"/>
                  </a:lnTo>
                  <a:lnTo>
                    <a:pt x="2928006" y="343722"/>
                  </a:lnTo>
                  <a:lnTo>
                    <a:pt x="3028011" y="340066"/>
                  </a:lnTo>
                  <a:lnTo>
                    <a:pt x="3128016" y="337872"/>
                  </a:lnTo>
                  <a:lnTo>
                    <a:pt x="3228021" y="334284"/>
                  </a:lnTo>
                  <a:lnTo>
                    <a:pt x="3328025" y="329692"/>
                  </a:lnTo>
                  <a:lnTo>
                    <a:pt x="3428030" y="325854"/>
                  </a:lnTo>
                  <a:lnTo>
                    <a:pt x="3528035" y="324512"/>
                  </a:lnTo>
                  <a:lnTo>
                    <a:pt x="3628040" y="324845"/>
                  </a:lnTo>
                  <a:lnTo>
                    <a:pt x="3728045" y="325605"/>
                  </a:lnTo>
                  <a:lnTo>
                    <a:pt x="3828050" y="327005"/>
                  </a:lnTo>
                  <a:lnTo>
                    <a:pt x="3928055" y="329254"/>
                  </a:lnTo>
                  <a:lnTo>
                    <a:pt x="4028059" y="332566"/>
                  </a:lnTo>
                  <a:lnTo>
                    <a:pt x="4128064" y="337152"/>
                  </a:lnTo>
                  <a:lnTo>
                    <a:pt x="4228069" y="343239"/>
                  </a:lnTo>
                  <a:lnTo>
                    <a:pt x="4328074" y="350663"/>
                  </a:lnTo>
                  <a:lnTo>
                    <a:pt x="4428079" y="358455"/>
                  </a:lnTo>
                  <a:lnTo>
                    <a:pt x="4528084" y="365572"/>
                  </a:lnTo>
                  <a:lnTo>
                    <a:pt x="4628089" y="370972"/>
                  </a:lnTo>
                  <a:lnTo>
                    <a:pt x="4728094" y="373666"/>
                  </a:lnTo>
                  <a:lnTo>
                    <a:pt x="4828098" y="374155"/>
                  </a:lnTo>
                  <a:lnTo>
                    <a:pt x="4928103" y="372927"/>
                  </a:lnTo>
                  <a:lnTo>
                    <a:pt x="5028108" y="370031"/>
                  </a:lnTo>
                  <a:lnTo>
                    <a:pt x="5128113" y="365516"/>
                  </a:lnTo>
                  <a:lnTo>
                    <a:pt x="5228118" y="359431"/>
                  </a:lnTo>
                  <a:lnTo>
                    <a:pt x="5328123" y="351827"/>
                  </a:lnTo>
                  <a:lnTo>
                    <a:pt x="5428128" y="342752"/>
                  </a:lnTo>
                  <a:lnTo>
                    <a:pt x="5528132" y="332257"/>
                  </a:lnTo>
                  <a:lnTo>
                    <a:pt x="5628137" y="320390"/>
                  </a:lnTo>
                  <a:lnTo>
                    <a:pt x="5728142" y="307201"/>
                  </a:lnTo>
                  <a:lnTo>
                    <a:pt x="5828147" y="292740"/>
                  </a:lnTo>
                  <a:lnTo>
                    <a:pt x="5928152" y="277055"/>
                  </a:lnTo>
                  <a:lnTo>
                    <a:pt x="6028157" y="260198"/>
                  </a:lnTo>
                  <a:lnTo>
                    <a:pt x="6128162" y="242216"/>
                  </a:lnTo>
                  <a:lnTo>
                    <a:pt x="6145984" y="23882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497961"/>
              <a:ext cx="6145984" cy="780587"/>
            </a:xfrm>
            <a:custGeom>
              <a:avLst/>
              <a:pathLst>
                <a:path w="6145984" h="780587">
                  <a:moveTo>
                    <a:pt x="0" y="0"/>
                  </a:moveTo>
                  <a:lnTo>
                    <a:pt x="27865" y="10299"/>
                  </a:lnTo>
                  <a:lnTo>
                    <a:pt x="127870" y="45163"/>
                  </a:lnTo>
                  <a:lnTo>
                    <a:pt x="227875" y="77910"/>
                  </a:lnTo>
                  <a:lnTo>
                    <a:pt x="327880" y="108526"/>
                  </a:lnTo>
                  <a:lnTo>
                    <a:pt x="427885" y="137005"/>
                  </a:lnTo>
                  <a:lnTo>
                    <a:pt x="527889" y="163352"/>
                  </a:lnTo>
                  <a:lnTo>
                    <a:pt x="627894" y="187590"/>
                  </a:lnTo>
                  <a:lnTo>
                    <a:pt x="727899" y="209767"/>
                  </a:lnTo>
                  <a:lnTo>
                    <a:pt x="827904" y="229963"/>
                  </a:lnTo>
                  <a:lnTo>
                    <a:pt x="927909" y="248292"/>
                  </a:lnTo>
                  <a:lnTo>
                    <a:pt x="1027914" y="264907"/>
                  </a:lnTo>
                  <a:lnTo>
                    <a:pt x="1127919" y="279993"/>
                  </a:lnTo>
                  <a:lnTo>
                    <a:pt x="1227923" y="293757"/>
                  </a:lnTo>
                  <a:lnTo>
                    <a:pt x="1327928" y="306416"/>
                  </a:lnTo>
                  <a:lnTo>
                    <a:pt x="1427933" y="318175"/>
                  </a:lnTo>
                  <a:lnTo>
                    <a:pt x="1527938" y="329214"/>
                  </a:lnTo>
                  <a:lnTo>
                    <a:pt x="1627943" y="339550"/>
                  </a:lnTo>
                  <a:lnTo>
                    <a:pt x="1727948" y="348814"/>
                  </a:lnTo>
                  <a:lnTo>
                    <a:pt x="1827953" y="356870"/>
                  </a:lnTo>
                  <a:lnTo>
                    <a:pt x="1927957" y="363610"/>
                  </a:lnTo>
                  <a:lnTo>
                    <a:pt x="2027962" y="369025"/>
                  </a:lnTo>
                  <a:lnTo>
                    <a:pt x="2127967" y="373270"/>
                  </a:lnTo>
                  <a:lnTo>
                    <a:pt x="2227972" y="376220"/>
                  </a:lnTo>
                  <a:lnTo>
                    <a:pt x="2327977" y="375683"/>
                  </a:lnTo>
                  <a:lnTo>
                    <a:pt x="2427982" y="372454"/>
                  </a:lnTo>
                  <a:lnTo>
                    <a:pt x="2527987" y="368946"/>
                  </a:lnTo>
                  <a:lnTo>
                    <a:pt x="2627991" y="368968"/>
                  </a:lnTo>
                  <a:lnTo>
                    <a:pt x="2727996" y="374497"/>
                  </a:lnTo>
                  <a:lnTo>
                    <a:pt x="2828001" y="382560"/>
                  </a:lnTo>
                  <a:lnTo>
                    <a:pt x="2928006" y="390419"/>
                  </a:lnTo>
                  <a:lnTo>
                    <a:pt x="3028011" y="396996"/>
                  </a:lnTo>
                  <a:lnTo>
                    <a:pt x="3128016" y="402820"/>
                  </a:lnTo>
                  <a:lnTo>
                    <a:pt x="3228021" y="410661"/>
                  </a:lnTo>
                  <a:lnTo>
                    <a:pt x="3328025" y="418243"/>
                  </a:lnTo>
                  <a:lnTo>
                    <a:pt x="3428030" y="423973"/>
                  </a:lnTo>
                  <a:lnTo>
                    <a:pt x="3528035" y="429052"/>
                  </a:lnTo>
                  <a:lnTo>
                    <a:pt x="3628040" y="434955"/>
                  </a:lnTo>
                  <a:lnTo>
                    <a:pt x="3728045" y="441075"/>
                  </a:lnTo>
                  <a:lnTo>
                    <a:pt x="3828050" y="446709"/>
                  </a:lnTo>
                  <a:lnTo>
                    <a:pt x="3928055" y="451650"/>
                  </a:lnTo>
                  <a:lnTo>
                    <a:pt x="4028059" y="456297"/>
                  </a:lnTo>
                  <a:lnTo>
                    <a:pt x="4128064" y="461513"/>
                  </a:lnTo>
                  <a:lnTo>
                    <a:pt x="4228069" y="468114"/>
                  </a:lnTo>
                  <a:lnTo>
                    <a:pt x="4328074" y="475200"/>
                  </a:lnTo>
                  <a:lnTo>
                    <a:pt x="4428079" y="481373"/>
                  </a:lnTo>
                  <a:lnTo>
                    <a:pt x="4528084" y="485466"/>
                  </a:lnTo>
                  <a:lnTo>
                    <a:pt x="4628089" y="486472"/>
                  </a:lnTo>
                  <a:lnTo>
                    <a:pt x="4728094" y="483500"/>
                  </a:lnTo>
                  <a:lnTo>
                    <a:pt x="4828098" y="476800"/>
                  </a:lnTo>
                  <a:lnTo>
                    <a:pt x="4928103" y="466517"/>
                  </a:lnTo>
                  <a:lnTo>
                    <a:pt x="5028108" y="452418"/>
                  </a:lnTo>
                  <a:lnTo>
                    <a:pt x="5128113" y="434285"/>
                  </a:lnTo>
                  <a:lnTo>
                    <a:pt x="5228118" y="411941"/>
                  </a:lnTo>
                  <a:lnTo>
                    <a:pt x="5328123" y="385273"/>
                  </a:lnTo>
                  <a:lnTo>
                    <a:pt x="5428128" y="354234"/>
                  </a:lnTo>
                  <a:lnTo>
                    <a:pt x="5528132" y="318831"/>
                  </a:lnTo>
                  <a:lnTo>
                    <a:pt x="5628137" y="279115"/>
                  </a:lnTo>
                  <a:lnTo>
                    <a:pt x="5728142" y="235168"/>
                  </a:lnTo>
                  <a:lnTo>
                    <a:pt x="5828147" y="187085"/>
                  </a:lnTo>
                  <a:lnTo>
                    <a:pt x="5928152" y="134972"/>
                  </a:lnTo>
                  <a:lnTo>
                    <a:pt x="6028157" y="78937"/>
                  </a:lnTo>
                  <a:lnTo>
                    <a:pt x="6128162" y="19085"/>
                  </a:lnTo>
                  <a:lnTo>
                    <a:pt x="6145984" y="7757"/>
                  </a:lnTo>
                  <a:lnTo>
                    <a:pt x="6145984" y="780587"/>
                  </a:lnTo>
                  <a:lnTo>
                    <a:pt x="6128162" y="779372"/>
                  </a:lnTo>
                  <a:lnTo>
                    <a:pt x="6028157" y="773105"/>
                  </a:lnTo>
                  <a:lnTo>
                    <a:pt x="5928152" y="767409"/>
                  </a:lnTo>
                  <a:lnTo>
                    <a:pt x="5828147" y="762304"/>
                  </a:lnTo>
                  <a:lnTo>
                    <a:pt x="5728142" y="757816"/>
                  </a:lnTo>
                  <a:lnTo>
                    <a:pt x="5628137" y="753966"/>
                  </a:lnTo>
                  <a:lnTo>
                    <a:pt x="5528132" y="750767"/>
                  </a:lnTo>
                  <a:lnTo>
                    <a:pt x="5428128" y="748215"/>
                  </a:lnTo>
                  <a:lnTo>
                    <a:pt x="5328123" y="746279"/>
                  </a:lnTo>
                  <a:lnTo>
                    <a:pt x="5228118" y="744882"/>
                  </a:lnTo>
                  <a:lnTo>
                    <a:pt x="5128113" y="743892"/>
                  </a:lnTo>
                  <a:lnTo>
                    <a:pt x="5028108" y="743112"/>
                  </a:lnTo>
                  <a:lnTo>
                    <a:pt x="4928103" y="742283"/>
                  </a:lnTo>
                  <a:lnTo>
                    <a:pt x="4828098" y="741104"/>
                  </a:lnTo>
                  <a:lnTo>
                    <a:pt x="4728094" y="739255"/>
                  </a:lnTo>
                  <a:lnTo>
                    <a:pt x="4628089" y="735917"/>
                  </a:lnTo>
                  <a:lnTo>
                    <a:pt x="4528084" y="730261"/>
                  </a:lnTo>
                  <a:lnTo>
                    <a:pt x="4428079" y="723261"/>
                  </a:lnTo>
                  <a:lnTo>
                    <a:pt x="4328074" y="715879"/>
                  </a:lnTo>
                  <a:lnTo>
                    <a:pt x="4228069" y="708915"/>
                  </a:lnTo>
                  <a:lnTo>
                    <a:pt x="4128064" y="702765"/>
                  </a:lnTo>
                  <a:lnTo>
                    <a:pt x="4028059" y="696585"/>
                  </a:lnTo>
                  <a:lnTo>
                    <a:pt x="3928055" y="690737"/>
                  </a:lnTo>
                  <a:lnTo>
                    <a:pt x="3828050" y="685698"/>
                  </a:lnTo>
                  <a:lnTo>
                    <a:pt x="3728045" y="681482"/>
                  </a:lnTo>
                  <a:lnTo>
                    <a:pt x="3628040" y="677494"/>
                  </a:lnTo>
                  <a:lnTo>
                    <a:pt x="3528035" y="672647"/>
                  </a:lnTo>
                  <a:lnTo>
                    <a:pt x="3428030" y="664989"/>
                  </a:lnTo>
                  <a:lnTo>
                    <a:pt x="3328025" y="655674"/>
                  </a:lnTo>
                  <a:lnTo>
                    <a:pt x="3228021" y="647730"/>
                  </a:lnTo>
                  <a:lnTo>
                    <a:pt x="3128016" y="641404"/>
                  </a:lnTo>
                  <a:lnTo>
                    <a:pt x="3028011" y="633859"/>
                  </a:lnTo>
                  <a:lnTo>
                    <a:pt x="2928006" y="622889"/>
                  </a:lnTo>
                  <a:lnTo>
                    <a:pt x="2828001" y="611974"/>
                  </a:lnTo>
                  <a:lnTo>
                    <a:pt x="2727996" y="603590"/>
                  </a:lnTo>
                  <a:lnTo>
                    <a:pt x="2627991" y="598548"/>
                  </a:lnTo>
                  <a:lnTo>
                    <a:pt x="2527987" y="597050"/>
                  </a:lnTo>
                  <a:lnTo>
                    <a:pt x="2427982" y="599077"/>
                  </a:lnTo>
                  <a:lnTo>
                    <a:pt x="2327977" y="602985"/>
                  </a:lnTo>
                  <a:lnTo>
                    <a:pt x="2227972" y="605683"/>
                  </a:lnTo>
                  <a:lnTo>
                    <a:pt x="2127967" y="604065"/>
                  </a:lnTo>
                  <a:lnTo>
                    <a:pt x="2027962" y="601658"/>
                  </a:lnTo>
                  <a:lnTo>
                    <a:pt x="1927957" y="599340"/>
                  </a:lnTo>
                  <a:lnTo>
                    <a:pt x="1827953" y="597007"/>
                  </a:lnTo>
                  <a:lnTo>
                    <a:pt x="1727948" y="594389"/>
                  </a:lnTo>
                  <a:lnTo>
                    <a:pt x="1627943" y="591117"/>
                  </a:lnTo>
                  <a:lnTo>
                    <a:pt x="1527938" y="586955"/>
                  </a:lnTo>
                  <a:lnTo>
                    <a:pt x="1427933" y="583060"/>
                  </a:lnTo>
                  <a:lnTo>
                    <a:pt x="1327928" y="579883"/>
                  </a:lnTo>
                  <a:lnTo>
                    <a:pt x="1227923" y="577570"/>
                  </a:lnTo>
                  <a:lnTo>
                    <a:pt x="1127919" y="576298"/>
                  </a:lnTo>
                  <a:lnTo>
                    <a:pt x="1027914" y="576254"/>
                  </a:lnTo>
                  <a:lnTo>
                    <a:pt x="927909" y="577613"/>
                  </a:lnTo>
                  <a:lnTo>
                    <a:pt x="827904" y="580533"/>
                  </a:lnTo>
                  <a:lnTo>
                    <a:pt x="727899" y="585135"/>
                  </a:lnTo>
                  <a:lnTo>
                    <a:pt x="627894" y="591503"/>
                  </a:lnTo>
                  <a:lnTo>
                    <a:pt x="527889" y="599687"/>
                  </a:lnTo>
                  <a:lnTo>
                    <a:pt x="427885" y="609706"/>
                  </a:lnTo>
                  <a:lnTo>
                    <a:pt x="327880" y="621552"/>
                  </a:lnTo>
                  <a:lnTo>
                    <a:pt x="227875" y="635201"/>
                  </a:lnTo>
                  <a:lnTo>
                    <a:pt x="127870" y="650616"/>
                  </a:lnTo>
                  <a:lnTo>
                    <a:pt x="27865" y="667753"/>
                  </a:lnTo>
                  <a:lnTo>
                    <a:pt x="0" y="672995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497961"/>
              <a:ext cx="6145984" cy="486472"/>
            </a:xfrm>
            <a:custGeom>
              <a:avLst/>
              <a:pathLst>
                <a:path w="6145984" h="486472">
                  <a:moveTo>
                    <a:pt x="0" y="0"/>
                  </a:moveTo>
                  <a:lnTo>
                    <a:pt x="27865" y="10299"/>
                  </a:lnTo>
                  <a:lnTo>
                    <a:pt x="127870" y="45163"/>
                  </a:lnTo>
                  <a:lnTo>
                    <a:pt x="227875" y="77910"/>
                  </a:lnTo>
                  <a:lnTo>
                    <a:pt x="327880" y="108526"/>
                  </a:lnTo>
                  <a:lnTo>
                    <a:pt x="427885" y="137005"/>
                  </a:lnTo>
                  <a:lnTo>
                    <a:pt x="527889" y="163352"/>
                  </a:lnTo>
                  <a:lnTo>
                    <a:pt x="627894" y="187590"/>
                  </a:lnTo>
                  <a:lnTo>
                    <a:pt x="727899" y="209767"/>
                  </a:lnTo>
                  <a:lnTo>
                    <a:pt x="827904" y="229963"/>
                  </a:lnTo>
                  <a:lnTo>
                    <a:pt x="927909" y="248292"/>
                  </a:lnTo>
                  <a:lnTo>
                    <a:pt x="1027914" y="264907"/>
                  </a:lnTo>
                  <a:lnTo>
                    <a:pt x="1127919" y="279993"/>
                  </a:lnTo>
                  <a:lnTo>
                    <a:pt x="1227923" y="293757"/>
                  </a:lnTo>
                  <a:lnTo>
                    <a:pt x="1327928" y="306416"/>
                  </a:lnTo>
                  <a:lnTo>
                    <a:pt x="1427933" y="318175"/>
                  </a:lnTo>
                  <a:lnTo>
                    <a:pt x="1527938" y="329214"/>
                  </a:lnTo>
                  <a:lnTo>
                    <a:pt x="1627943" y="339550"/>
                  </a:lnTo>
                  <a:lnTo>
                    <a:pt x="1727948" y="348814"/>
                  </a:lnTo>
                  <a:lnTo>
                    <a:pt x="1827953" y="356870"/>
                  </a:lnTo>
                  <a:lnTo>
                    <a:pt x="1927957" y="363610"/>
                  </a:lnTo>
                  <a:lnTo>
                    <a:pt x="2027962" y="369025"/>
                  </a:lnTo>
                  <a:lnTo>
                    <a:pt x="2127967" y="373270"/>
                  </a:lnTo>
                  <a:lnTo>
                    <a:pt x="2227972" y="376220"/>
                  </a:lnTo>
                  <a:lnTo>
                    <a:pt x="2327977" y="375683"/>
                  </a:lnTo>
                  <a:lnTo>
                    <a:pt x="2427982" y="372454"/>
                  </a:lnTo>
                  <a:lnTo>
                    <a:pt x="2527987" y="368946"/>
                  </a:lnTo>
                  <a:lnTo>
                    <a:pt x="2627991" y="368968"/>
                  </a:lnTo>
                  <a:lnTo>
                    <a:pt x="2727996" y="374497"/>
                  </a:lnTo>
                  <a:lnTo>
                    <a:pt x="2828001" y="382560"/>
                  </a:lnTo>
                  <a:lnTo>
                    <a:pt x="2928006" y="390419"/>
                  </a:lnTo>
                  <a:lnTo>
                    <a:pt x="3028011" y="396996"/>
                  </a:lnTo>
                  <a:lnTo>
                    <a:pt x="3128016" y="402820"/>
                  </a:lnTo>
                  <a:lnTo>
                    <a:pt x="3228021" y="410661"/>
                  </a:lnTo>
                  <a:lnTo>
                    <a:pt x="3328025" y="418243"/>
                  </a:lnTo>
                  <a:lnTo>
                    <a:pt x="3428030" y="423973"/>
                  </a:lnTo>
                  <a:lnTo>
                    <a:pt x="3528035" y="429052"/>
                  </a:lnTo>
                  <a:lnTo>
                    <a:pt x="3628040" y="434955"/>
                  </a:lnTo>
                  <a:lnTo>
                    <a:pt x="3728045" y="441075"/>
                  </a:lnTo>
                  <a:lnTo>
                    <a:pt x="3828050" y="446709"/>
                  </a:lnTo>
                  <a:lnTo>
                    <a:pt x="3928055" y="451650"/>
                  </a:lnTo>
                  <a:lnTo>
                    <a:pt x="4028059" y="456297"/>
                  </a:lnTo>
                  <a:lnTo>
                    <a:pt x="4128064" y="461513"/>
                  </a:lnTo>
                  <a:lnTo>
                    <a:pt x="4228069" y="468114"/>
                  </a:lnTo>
                  <a:lnTo>
                    <a:pt x="4328074" y="475200"/>
                  </a:lnTo>
                  <a:lnTo>
                    <a:pt x="4428079" y="481373"/>
                  </a:lnTo>
                  <a:lnTo>
                    <a:pt x="4528084" y="485466"/>
                  </a:lnTo>
                  <a:lnTo>
                    <a:pt x="4628089" y="486472"/>
                  </a:lnTo>
                  <a:lnTo>
                    <a:pt x="4728094" y="483500"/>
                  </a:lnTo>
                  <a:lnTo>
                    <a:pt x="4828098" y="476800"/>
                  </a:lnTo>
                  <a:lnTo>
                    <a:pt x="4928103" y="466517"/>
                  </a:lnTo>
                  <a:lnTo>
                    <a:pt x="5028108" y="452418"/>
                  </a:lnTo>
                  <a:lnTo>
                    <a:pt x="5128113" y="434285"/>
                  </a:lnTo>
                  <a:lnTo>
                    <a:pt x="5228118" y="411941"/>
                  </a:lnTo>
                  <a:lnTo>
                    <a:pt x="5328123" y="385273"/>
                  </a:lnTo>
                  <a:lnTo>
                    <a:pt x="5428128" y="354234"/>
                  </a:lnTo>
                  <a:lnTo>
                    <a:pt x="5528132" y="318831"/>
                  </a:lnTo>
                  <a:lnTo>
                    <a:pt x="5628137" y="279115"/>
                  </a:lnTo>
                  <a:lnTo>
                    <a:pt x="5728142" y="235168"/>
                  </a:lnTo>
                  <a:lnTo>
                    <a:pt x="5828147" y="187085"/>
                  </a:lnTo>
                  <a:lnTo>
                    <a:pt x="5928152" y="134972"/>
                  </a:lnTo>
                  <a:lnTo>
                    <a:pt x="6028157" y="78937"/>
                  </a:lnTo>
                  <a:lnTo>
                    <a:pt x="6128162" y="19085"/>
                  </a:lnTo>
                  <a:lnTo>
                    <a:pt x="6145984" y="77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5074215"/>
              <a:ext cx="6145984" cy="204333"/>
            </a:xfrm>
            <a:custGeom>
              <a:avLst/>
              <a:pathLst>
                <a:path w="6145984" h="204333">
                  <a:moveTo>
                    <a:pt x="6145984" y="204333"/>
                  </a:moveTo>
                  <a:lnTo>
                    <a:pt x="6128162" y="203118"/>
                  </a:lnTo>
                  <a:lnTo>
                    <a:pt x="6028157" y="196851"/>
                  </a:lnTo>
                  <a:lnTo>
                    <a:pt x="5928152" y="191155"/>
                  </a:lnTo>
                  <a:lnTo>
                    <a:pt x="5828147" y="186050"/>
                  </a:lnTo>
                  <a:lnTo>
                    <a:pt x="5728142" y="181562"/>
                  </a:lnTo>
                  <a:lnTo>
                    <a:pt x="5628137" y="177712"/>
                  </a:lnTo>
                  <a:lnTo>
                    <a:pt x="5528132" y="174513"/>
                  </a:lnTo>
                  <a:lnTo>
                    <a:pt x="5428128" y="171961"/>
                  </a:lnTo>
                  <a:lnTo>
                    <a:pt x="5328123" y="170025"/>
                  </a:lnTo>
                  <a:lnTo>
                    <a:pt x="5228118" y="168628"/>
                  </a:lnTo>
                  <a:lnTo>
                    <a:pt x="5128113" y="167638"/>
                  </a:lnTo>
                  <a:lnTo>
                    <a:pt x="5028108" y="166858"/>
                  </a:lnTo>
                  <a:lnTo>
                    <a:pt x="4928103" y="166029"/>
                  </a:lnTo>
                  <a:lnTo>
                    <a:pt x="4828098" y="164850"/>
                  </a:lnTo>
                  <a:lnTo>
                    <a:pt x="4728094" y="163001"/>
                  </a:lnTo>
                  <a:lnTo>
                    <a:pt x="4628089" y="159663"/>
                  </a:lnTo>
                  <a:lnTo>
                    <a:pt x="4528084" y="154007"/>
                  </a:lnTo>
                  <a:lnTo>
                    <a:pt x="4428079" y="147007"/>
                  </a:lnTo>
                  <a:lnTo>
                    <a:pt x="4328074" y="139625"/>
                  </a:lnTo>
                  <a:lnTo>
                    <a:pt x="4228069" y="132661"/>
                  </a:lnTo>
                  <a:lnTo>
                    <a:pt x="4128064" y="126511"/>
                  </a:lnTo>
                  <a:lnTo>
                    <a:pt x="4028059" y="120331"/>
                  </a:lnTo>
                  <a:lnTo>
                    <a:pt x="3928055" y="114482"/>
                  </a:lnTo>
                  <a:lnTo>
                    <a:pt x="3828050" y="109444"/>
                  </a:lnTo>
                  <a:lnTo>
                    <a:pt x="3728045" y="105228"/>
                  </a:lnTo>
                  <a:lnTo>
                    <a:pt x="3628040" y="101240"/>
                  </a:lnTo>
                  <a:lnTo>
                    <a:pt x="3528035" y="96393"/>
                  </a:lnTo>
                  <a:lnTo>
                    <a:pt x="3428030" y="88735"/>
                  </a:lnTo>
                  <a:lnTo>
                    <a:pt x="3328025" y="79420"/>
                  </a:lnTo>
                  <a:lnTo>
                    <a:pt x="3228021" y="71475"/>
                  </a:lnTo>
                  <a:lnTo>
                    <a:pt x="3128016" y="65149"/>
                  </a:lnTo>
                  <a:lnTo>
                    <a:pt x="3028011" y="57605"/>
                  </a:lnTo>
                  <a:lnTo>
                    <a:pt x="2928006" y="46635"/>
                  </a:lnTo>
                  <a:lnTo>
                    <a:pt x="2828001" y="35720"/>
                  </a:lnTo>
                  <a:lnTo>
                    <a:pt x="2727996" y="27336"/>
                  </a:lnTo>
                  <a:lnTo>
                    <a:pt x="2627991" y="22294"/>
                  </a:lnTo>
                  <a:lnTo>
                    <a:pt x="2527987" y="20796"/>
                  </a:lnTo>
                  <a:lnTo>
                    <a:pt x="2427982" y="22823"/>
                  </a:lnTo>
                  <a:lnTo>
                    <a:pt x="2327977" y="26731"/>
                  </a:lnTo>
                  <a:lnTo>
                    <a:pt x="2227972" y="29429"/>
                  </a:lnTo>
                  <a:lnTo>
                    <a:pt x="2127967" y="27811"/>
                  </a:lnTo>
                  <a:lnTo>
                    <a:pt x="2027962" y="25404"/>
                  </a:lnTo>
                  <a:lnTo>
                    <a:pt x="1927957" y="23086"/>
                  </a:lnTo>
                  <a:lnTo>
                    <a:pt x="1827953" y="20753"/>
                  </a:lnTo>
                  <a:lnTo>
                    <a:pt x="1727948" y="18135"/>
                  </a:lnTo>
                  <a:lnTo>
                    <a:pt x="1627943" y="14863"/>
                  </a:lnTo>
                  <a:lnTo>
                    <a:pt x="1527938" y="10701"/>
                  </a:lnTo>
                  <a:lnTo>
                    <a:pt x="1427933" y="6806"/>
                  </a:lnTo>
                  <a:lnTo>
                    <a:pt x="1327928" y="3629"/>
                  </a:lnTo>
                  <a:lnTo>
                    <a:pt x="1227923" y="1316"/>
                  </a:lnTo>
                  <a:lnTo>
                    <a:pt x="1127919" y="44"/>
                  </a:lnTo>
                  <a:lnTo>
                    <a:pt x="1027914" y="0"/>
                  </a:lnTo>
                  <a:lnTo>
                    <a:pt x="927909" y="1359"/>
                  </a:lnTo>
                  <a:lnTo>
                    <a:pt x="827904" y="4279"/>
                  </a:lnTo>
                  <a:lnTo>
                    <a:pt x="727899" y="8881"/>
                  </a:lnTo>
                  <a:lnTo>
                    <a:pt x="627894" y="15249"/>
                  </a:lnTo>
                  <a:lnTo>
                    <a:pt x="527889" y="23433"/>
                  </a:lnTo>
                  <a:lnTo>
                    <a:pt x="427885" y="33452"/>
                  </a:lnTo>
                  <a:lnTo>
                    <a:pt x="327880" y="45298"/>
                  </a:lnTo>
                  <a:lnTo>
                    <a:pt x="227875" y="58947"/>
                  </a:lnTo>
                  <a:lnTo>
                    <a:pt x="127870" y="74362"/>
                  </a:lnTo>
                  <a:lnTo>
                    <a:pt x="27865" y="91499"/>
                  </a:lnTo>
                  <a:lnTo>
                    <a:pt x="0" y="9674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834459"/>
              <a:ext cx="6145984" cy="274880"/>
            </a:xfrm>
            <a:custGeom>
              <a:avLst/>
              <a:pathLst>
                <a:path w="6145984" h="274880">
                  <a:moveTo>
                    <a:pt x="0" y="0"/>
                  </a:moveTo>
                  <a:lnTo>
                    <a:pt x="27865" y="2528"/>
                  </a:lnTo>
                  <a:lnTo>
                    <a:pt x="127870" y="11392"/>
                  </a:lnTo>
                  <a:lnTo>
                    <a:pt x="227875" y="20058"/>
                  </a:lnTo>
                  <a:lnTo>
                    <a:pt x="327880" y="28542"/>
                  </a:lnTo>
                  <a:lnTo>
                    <a:pt x="427885" y="36858"/>
                  </a:lnTo>
                  <a:lnTo>
                    <a:pt x="527889" y="45022"/>
                  </a:lnTo>
                  <a:lnTo>
                    <a:pt x="627894" y="53049"/>
                  </a:lnTo>
                  <a:lnTo>
                    <a:pt x="727899" y="60953"/>
                  </a:lnTo>
                  <a:lnTo>
                    <a:pt x="827904" y="68750"/>
                  </a:lnTo>
                  <a:lnTo>
                    <a:pt x="927909" y="76455"/>
                  </a:lnTo>
                  <a:lnTo>
                    <a:pt x="1027914" y="84083"/>
                  </a:lnTo>
                  <a:lnTo>
                    <a:pt x="1127919" y="91648"/>
                  </a:lnTo>
                  <a:lnTo>
                    <a:pt x="1227923" y="99166"/>
                  </a:lnTo>
                  <a:lnTo>
                    <a:pt x="1327928" y="106652"/>
                  </a:lnTo>
                  <a:lnTo>
                    <a:pt x="1427933" y="114120"/>
                  </a:lnTo>
                  <a:lnTo>
                    <a:pt x="1527938" y="121587"/>
                  </a:lnTo>
                  <a:lnTo>
                    <a:pt x="1627943" y="128836"/>
                  </a:lnTo>
                  <a:lnTo>
                    <a:pt x="1727948" y="135104"/>
                  </a:lnTo>
                  <a:lnTo>
                    <a:pt x="1827953" y="140441"/>
                  </a:lnTo>
                  <a:lnTo>
                    <a:pt x="1927957" y="144978"/>
                  </a:lnTo>
                  <a:lnTo>
                    <a:pt x="2027962" y="148844"/>
                  </a:lnTo>
                  <a:lnTo>
                    <a:pt x="2127967" y="152170"/>
                  </a:lnTo>
                  <a:lnTo>
                    <a:pt x="2227972" y="154454"/>
                  </a:lnTo>
                  <a:lnTo>
                    <a:pt x="2327977" y="152836"/>
                  </a:lnTo>
                  <a:lnTo>
                    <a:pt x="2427982" y="149268"/>
                  </a:lnTo>
                  <a:lnTo>
                    <a:pt x="2527987" y="146500"/>
                  </a:lnTo>
                  <a:lnTo>
                    <a:pt x="2627991" y="147260"/>
                  </a:lnTo>
                  <a:lnTo>
                    <a:pt x="2727996" y="152546"/>
                  </a:lnTo>
                  <a:lnTo>
                    <a:pt x="2828001" y="160770"/>
                  </a:lnTo>
                  <a:lnTo>
                    <a:pt x="2928006" y="170156"/>
                  </a:lnTo>
                  <a:lnTo>
                    <a:pt x="3028011" y="178930"/>
                  </a:lnTo>
                  <a:lnTo>
                    <a:pt x="3128016" y="185614"/>
                  </a:lnTo>
                  <a:lnTo>
                    <a:pt x="3228021" y="192698"/>
                  </a:lnTo>
                  <a:lnTo>
                    <a:pt x="3328025" y="200461"/>
                  </a:lnTo>
                  <a:lnTo>
                    <a:pt x="3428030" y="207984"/>
                  </a:lnTo>
                  <a:lnTo>
                    <a:pt x="3528035" y="214352"/>
                  </a:lnTo>
                  <a:lnTo>
                    <a:pt x="3628040" y="219727"/>
                  </a:lnTo>
                  <a:lnTo>
                    <a:pt x="3728045" y="224781"/>
                  </a:lnTo>
                  <a:lnTo>
                    <a:pt x="3828050" y="229706"/>
                  </a:lnTo>
                  <a:lnTo>
                    <a:pt x="3928055" y="234696"/>
                  </a:lnTo>
                  <a:lnTo>
                    <a:pt x="4028059" y="239943"/>
                  </a:lnTo>
                  <a:lnTo>
                    <a:pt x="4128064" y="245641"/>
                  </a:lnTo>
                  <a:lnTo>
                    <a:pt x="4228069" y="252017"/>
                  </a:lnTo>
                  <a:lnTo>
                    <a:pt x="4328074" y="259042"/>
                  </a:lnTo>
                  <a:lnTo>
                    <a:pt x="4428079" y="265819"/>
                  </a:lnTo>
                  <a:lnTo>
                    <a:pt x="4528084" y="271366"/>
                  </a:lnTo>
                  <a:lnTo>
                    <a:pt x="4628089" y="274697"/>
                  </a:lnTo>
                  <a:lnTo>
                    <a:pt x="4728094" y="274880"/>
                  </a:lnTo>
                  <a:lnTo>
                    <a:pt x="4828098" y="272454"/>
                  </a:lnTo>
                  <a:lnTo>
                    <a:pt x="4928103" y="267903"/>
                  </a:lnTo>
                  <a:lnTo>
                    <a:pt x="5028108" y="261268"/>
                  </a:lnTo>
                  <a:lnTo>
                    <a:pt x="5128113" y="252591"/>
                  </a:lnTo>
                  <a:lnTo>
                    <a:pt x="5228118" y="241913"/>
                  </a:lnTo>
                  <a:lnTo>
                    <a:pt x="5328123" y="229278"/>
                  </a:lnTo>
                  <a:lnTo>
                    <a:pt x="5428128" y="214727"/>
                  </a:lnTo>
                  <a:lnTo>
                    <a:pt x="5528132" y="198301"/>
                  </a:lnTo>
                  <a:lnTo>
                    <a:pt x="5628137" y="180043"/>
                  </a:lnTo>
                  <a:lnTo>
                    <a:pt x="5728142" y="159994"/>
                  </a:lnTo>
                  <a:lnTo>
                    <a:pt x="5828147" y="138197"/>
                  </a:lnTo>
                  <a:lnTo>
                    <a:pt x="5928152" y="114693"/>
                  </a:lnTo>
                  <a:lnTo>
                    <a:pt x="6028157" y="89523"/>
                  </a:lnTo>
                  <a:lnTo>
                    <a:pt x="6128162" y="62731"/>
                  </a:lnTo>
                  <a:lnTo>
                    <a:pt x="6145984" y="57674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528086"/>
              <a:ext cx="6145984" cy="710912"/>
            </a:xfrm>
            <a:custGeom>
              <a:avLst/>
              <a:pathLst>
                <a:path w="6145984" h="710912">
                  <a:moveTo>
                    <a:pt x="0" y="0"/>
                  </a:moveTo>
                  <a:lnTo>
                    <a:pt x="27865" y="10784"/>
                  </a:lnTo>
                  <a:lnTo>
                    <a:pt x="127870" y="47482"/>
                  </a:lnTo>
                  <a:lnTo>
                    <a:pt x="227875" y="82165"/>
                  </a:lnTo>
                  <a:lnTo>
                    <a:pt x="327880" y="114825"/>
                  </a:lnTo>
                  <a:lnTo>
                    <a:pt x="427885" y="145461"/>
                  </a:lnTo>
                  <a:lnTo>
                    <a:pt x="527889" y="174083"/>
                  </a:lnTo>
                  <a:lnTo>
                    <a:pt x="627894" y="200718"/>
                  </a:lnTo>
                  <a:lnTo>
                    <a:pt x="727899" y="225410"/>
                  </a:lnTo>
                  <a:lnTo>
                    <a:pt x="827904" y="248236"/>
                  </a:lnTo>
                  <a:lnTo>
                    <a:pt x="927909" y="269300"/>
                  </a:lnTo>
                  <a:lnTo>
                    <a:pt x="1027914" y="288739"/>
                  </a:lnTo>
                  <a:lnTo>
                    <a:pt x="1127919" y="306720"/>
                  </a:lnTo>
                  <a:lnTo>
                    <a:pt x="1227923" y="323428"/>
                  </a:lnTo>
                  <a:lnTo>
                    <a:pt x="1327928" y="339057"/>
                  </a:lnTo>
                  <a:lnTo>
                    <a:pt x="1427933" y="353791"/>
                  </a:lnTo>
                  <a:lnTo>
                    <a:pt x="1527938" y="367790"/>
                  </a:lnTo>
                  <a:lnTo>
                    <a:pt x="1627943" y="381053"/>
                  </a:lnTo>
                  <a:lnTo>
                    <a:pt x="1727948" y="393164"/>
                  </a:lnTo>
                  <a:lnTo>
                    <a:pt x="1827953" y="403981"/>
                  </a:lnTo>
                  <a:lnTo>
                    <a:pt x="1927957" y="413392"/>
                  </a:lnTo>
                  <a:lnTo>
                    <a:pt x="2027962" y="421371"/>
                  </a:lnTo>
                  <a:lnTo>
                    <a:pt x="2127967" y="428036"/>
                  </a:lnTo>
                  <a:lnTo>
                    <a:pt x="2227972" y="433282"/>
                  </a:lnTo>
                  <a:lnTo>
                    <a:pt x="2327977" y="435282"/>
                  </a:lnTo>
                  <a:lnTo>
                    <a:pt x="2427982" y="434607"/>
                  </a:lnTo>
                  <a:lnTo>
                    <a:pt x="2527987" y="433201"/>
                  </a:lnTo>
                  <a:lnTo>
                    <a:pt x="2627991" y="434213"/>
                  </a:lnTo>
                  <a:lnTo>
                    <a:pt x="2727996" y="438994"/>
                  </a:lnTo>
                  <a:lnTo>
                    <a:pt x="2828001" y="445110"/>
                  </a:lnTo>
                  <a:lnTo>
                    <a:pt x="2928006" y="450520"/>
                  </a:lnTo>
                  <a:lnTo>
                    <a:pt x="3028011" y="454632"/>
                  </a:lnTo>
                  <a:lnTo>
                    <a:pt x="3128016" y="458175"/>
                  </a:lnTo>
                  <a:lnTo>
                    <a:pt x="3228021" y="462934"/>
                  </a:lnTo>
                  <a:lnTo>
                    <a:pt x="3328025" y="466977"/>
                  </a:lnTo>
                  <a:lnTo>
                    <a:pt x="3428030" y="469274"/>
                  </a:lnTo>
                  <a:lnTo>
                    <a:pt x="3528035" y="471224"/>
                  </a:lnTo>
                  <a:lnTo>
                    <a:pt x="3628040" y="474156"/>
                  </a:lnTo>
                  <a:lnTo>
                    <a:pt x="3728045" y="477367"/>
                  </a:lnTo>
                  <a:lnTo>
                    <a:pt x="3828050" y="480176"/>
                  </a:lnTo>
                  <a:lnTo>
                    <a:pt x="3928055" y="482335"/>
                  </a:lnTo>
                  <a:lnTo>
                    <a:pt x="4028059" y="484123"/>
                  </a:lnTo>
                  <a:lnTo>
                    <a:pt x="4128064" y="486220"/>
                  </a:lnTo>
                  <a:lnTo>
                    <a:pt x="4228069" y="489315"/>
                  </a:lnTo>
                  <a:lnTo>
                    <a:pt x="4328074" y="492829"/>
                  </a:lnTo>
                  <a:lnTo>
                    <a:pt x="4428079" y="495488"/>
                  </a:lnTo>
                  <a:lnTo>
                    <a:pt x="4528084" y="496166"/>
                  </a:lnTo>
                  <a:lnTo>
                    <a:pt x="4628089" y="493876"/>
                  </a:lnTo>
                  <a:lnTo>
                    <a:pt x="4728094" y="487742"/>
                  </a:lnTo>
                  <a:lnTo>
                    <a:pt x="4828098" y="478124"/>
                  </a:lnTo>
                  <a:lnTo>
                    <a:pt x="4928103" y="465234"/>
                  </a:lnTo>
                  <a:lnTo>
                    <a:pt x="5028108" y="448871"/>
                  </a:lnTo>
                  <a:lnTo>
                    <a:pt x="5128113" y="428845"/>
                  </a:lnTo>
                  <a:lnTo>
                    <a:pt x="5228118" y="405004"/>
                  </a:lnTo>
                  <a:lnTo>
                    <a:pt x="5328123" y="377252"/>
                  </a:lnTo>
                  <a:lnTo>
                    <a:pt x="5428128" y="345546"/>
                  </a:lnTo>
                  <a:lnTo>
                    <a:pt x="5528132" y="309896"/>
                  </a:lnTo>
                  <a:lnTo>
                    <a:pt x="5628137" y="270346"/>
                  </a:lnTo>
                  <a:lnTo>
                    <a:pt x="5728142" y="226968"/>
                  </a:lnTo>
                  <a:lnTo>
                    <a:pt x="5828147" y="179847"/>
                  </a:lnTo>
                  <a:lnTo>
                    <a:pt x="5928152" y="129076"/>
                  </a:lnTo>
                  <a:lnTo>
                    <a:pt x="6028157" y="74749"/>
                  </a:lnTo>
                  <a:lnTo>
                    <a:pt x="6128162" y="16960"/>
                  </a:lnTo>
                  <a:lnTo>
                    <a:pt x="6145984" y="6060"/>
                  </a:lnTo>
                  <a:lnTo>
                    <a:pt x="6145984" y="678479"/>
                  </a:lnTo>
                  <a:lnTo>
                    <a:pt x="6128162" y="678465"/>
                  </a:lnTo>
                  <a:lnTo>
                    <a:pt x="6028157" y="678727"/>
                  </a:lnTo>
                  <a:lnTo>
                    <a:pt x="5928152" y="679343"/>
                  </a:lnTo>
                  <a:lnTo>
                    <a:pt x="5828147" y="680331"/>
                  </a:lnTo>
                  <a:lnTo>
                    <a:pt x="5728142" y="681711"/>
                  </a:lnTo>
                  <a:lnTo>
                    <a:pt x="5628137" y="683501"/>
                  </a:lnTo>
                  <a:lnTo>
                    <a:pt x="5528132" y="685712"/>
                  </a:lnTo>
                  <a:lnTo>
                    <a:pt x="5428128" y="688339"/>
                  </a:lnTo>
                  <a:lnTo>
                    <a:pt x="5328123" y="691353"/>
                  </a:lnTo>
                  <a:lnTo>
                    <a:pt x="5228118" y="694687"/>
                  </a:lnTo>
                  <a:lnTo>
                    <a:pt x="5128113" y="698226"/>
                  </a:lnTo>
                  <a:lnTo>
                    <a:pt x="5028108" y="701796"/>
                  </a:lnTo>
                  <a:lnTo>
                    <a:pt x="4928103" y="705171"/>
                  </a:lnTo>
                  <a:lnTo>
                    <a:pt x="4828098" y="708088"/>
                  </a:lnTo>
                  <a:lnTo>
                    <a:pt x="4728094" y="710268"/>
                  </a:lnTo>
                  <a:lnTo>
                    <a:pt x="4628089" y="710912"/>
                  </a:lnTo>
                  <a:lnTo>
                    <a:pt x="4528084" y="709155"/>
                  </a:lnTo>
                  <a:lnTo>
                    <a:pt x="4428079" y="705948"/>
                  </a:lnTo>
                  <a:lnTo>
                    <a:pt x="4328074" y="702238"/>
                  </a:lnTo>
                  <a:lnTo>
                    <a:pt x="4228069" y="698830"/>
                  </a:lnTo>
                  <a:lnTo>
                    <a:pt x="4128064" y="696127"/>
                  </a:lnTo>
                  <a:lnTo>
                    <a:pt x="4028059" y="693191"/>
                  </a:lnTo>
                  <a:lnTo>
                    <a:pt x="3928055" y="690358"/>
                  </a:lnTo>
                  <a:lnTo>
                    <a:pt x="3828050" y="688114"/>
                  </a:lnTo>
                  <a:lnTo>
                    <a:pt x="3728045" y="686538"/>
                  </a:lnTo>
                  <a:lnTo>
                    <a:pt x="3628040" y="685183"/>
                  </a:lnTo>
                  <a:lnTo>
                    <a:pt x="3528035" y="683169"/>
                  </a:lnTo>
                  <a:lnTo>
                    <a:pt x="3428030" y="678976"/>
                  </a:lnTo>
                  <a:lnTo>
                    <a:pt x="3328025" y="673560"/>
                  </a:lnTo>
                  <a:lnTo>
                    <a:pt x="3228021" y="669201"/>
                  </a:lnTo>
                  <a:lnTo>
                    <a:pt x="3128016" y="665760"/>
                  </a:lnTo>
                  <a:lnTo>
                    <a:pt x="3028011" y="660720"/>
                  </a:lnTo>
                  <a:lnTo>
                    <a:pt x="2928006" y="652786"/>
                  </a:lnTo>
                  <a:lnTo>
                    <a:pt x="2828001" y="644717"/>
                  </a:lnTo>
                  <a:lnTo>
                    <a:pt x="2727996" y="638322"/>
                  </a:lnTo>
                  <a:lnTo>
                    <a:pt x="2627991" y="633964"/>
                  </a:lnTo>
                  <a:lnTo>
                    <a:pt x="2527987" y="631669"/>
                  </a:lnTo>
                  <a:lnTo>
                    <a:pt x="2427982" y="631785"/>
                  </a:lnTo>
                  <a:lnTo>
                    <a:pt x="2327977" y="633052"/>
                  </a:lnTo>
                  <a:lnTo>
                    <a:pt x="2227972" y="632931"/>
                  </a:lnTo>
                  <a:lnTo>
                    <a:pt x="2127967" y="628844"/>
                  </a:lnTo>
                  <a:lnTo>
                    <a:pt x="2027962" y="623779"/>
                  </a:lnTo>
                  <a:lnTo>
                    <a:pt x="1927957" y="618495"/>
                  </a:lnTo>
                  <a:lnTo>
                    <a:pt x="1827953" y="612918"/>
                  </a:lnTo>
                  <a:lnTo>
                    <a:pt x="1727948" y="606832"/>
                  </a:lnTo>
                  <a:lnTo>
                    <a:pt x="1627943" y="599935"/>
                  </a:lnTo>
                  <a:lnTo>
                    <a:pt x="1527938" y="592044"/>
                  </a:lnTo>
                  <a:lnTo>
                    <a:pt x="1427933" y="584260"/>
                  </a:lnTo>
                  <a:lnTo>
                    <a:pt x="1327928" y="576993"/>
                  </a:lnTo>
                  <a:lnTo>
                    <a:pt x="1227923" y="570366"/>
                  </a:lnTo>
                  <a:lnTo>
                    <a:pt x="1127919" y="564527"/>
                  </a:lnTo>
                  <a:lnTo>
                    <a:pt x="1027914" y="559633"/>
                  </a:lnTo>
                  <a:lnTo>
                    <a:pt x="927909" y="555834"/>
                  </a:lnTo>
                  <a:lnTo>
                    <a:pt x="827904" y="553258"/>
                  </a:lnTo>
                  <a:lnTo>
                    <a:pt x="727899" y="552008"/>
                  </a:lnTo>
                  <a:lnTo>
                    <a:pt x="627894" y="552152"/>
                  </a:lnTo>
                  <a:lnTo>
                    <a:pt x="527889" y="553727"/>
                  </a:lnTo>
                  <a:lnTo>
                    <a:pt x="427885" y="556745"/>
                  </a:lnTo>
                  <a:lnTo>
                    <a:pt x="327880" y="561195"/>
                  </a:lnTo>
                  <a:lnTo>
                    <a:pt x="227875" y="567049"/>
                  </a:lnTo>
                  <a:lnTo>
                    <a:pt x="127870" y="574271"/>
                  </a:lnTo>
                  <a:lnTo>
                    <a:pt x="27865" y="582818"/>
                  </a:lnTo>
                  <a:lnTo>
                    <a:pt x="0" y="585555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528086"/>
              <a:ext cx="6145984" cy="496166"/>
            </a:xfrm>
            <a:custGeom>
              <a:avLst/>
              <a:pathLst>
                <a:path w="6145984" h="496166">
                  <a:moveTo>
                    <a:pt x="0" y="0"/>
                  </a:moveTo>
                  <a:lnTo>
                    <a:pt x="27865" y="10784"/>
                  </a:lnTo>
                  <a:lnTo>
                    <a:pt x="127870" y="47482"/>
                  </a:lnTo>
                  <a:lnTo>
                    <a:pt x="227875" y="82165"/>
                  </a:lnTo>
                  <a:lnTo>
                    <a:pt x="327880" y="114825"/>
                  </a:lnTo>
                  <a:lnTo>
                    <a:pt x="427885" y="145461"/>
                  </a:lnTo>
                  <a:lnTo>
                    <a:pt x="527889" y="174083"/>
                  </a:lnTo>
                  <a:lnTo>
                    <a:pt x="627894" y="200718"/>
                  </a:lnTo>
                  <a:lnTo>
                    <a:pt x="727899" y="225410"/>
                  </a:lnTo>
                  <a:lnTo>
                    <a:pt x="827904" y="248236"/>
                  </a:lnTo>
                  <a:lnTo>
                    <a:pt x="927909" y="269300"/>
                  </a:lnTo>
                  <a:lnTo>
                    <a:pt x="1027914" y="288739"/>
                  </a:lnTo>
                  <a:lnTo>
                    <a:pt x="1127919" y="306720"/>
                  </a:lnTo>
                  <a:lnTo>
                    <a:pt x="1227923" y="323428"/>
                  </a:lnTo>
                  <a:lnTo>
                    <a:pt x="1327928" y="339057"/>
                  </a:lnTo>
                  <a:lnTo>
                    <a:pt x="1427933" y="353791"/>
                  </a:lnTo>
                  <a:lnTo>
                    <a:pt x="1527938" y="367790"/>
                  </a:lnTo>
                  <a:lnTo>
                    <a:pt x="1627943" y="381053"/>
                  </a:lnTo>
                  <a:lnTo>
                    <a:pt x="1727948" y="393164"/>
                  </a:lnTo>
                  <a:lnTo>
                    <a:pt x="1827953" y="403981"/>
                  </a:lnTo>
                  <a:lnTo>
                    <a:pt x="1927957" y="413392"/>
                  </a:lnTo>
                  <a:lnTo>
                    <a:pt x="2027962" y="421371"/>
                  </a:lnTo>
                  <a:lnTo>
                    <a:pt x="2127967" y="428036"/>
                  </a:lnTo>
                  <a:lnTo>
                    <a:pt x="2227972" y="433282"/>
                  </a:lnTo>
                  <a:lnTo>
                    <a:pt x="2327977" y="435282"/>
                  </a:lnTo>
                  <a:lnTo>
                    <a:pt x="2427982" y="434607"/>
                  </a:lnTo>
                  <a:lnTo>
                    <a:pt x="2527987" y="433201"/>
                  </a:lnTo>
                  <a:lnTo>
                    <a:pt x="2627991" y="434213"/>
                  </a:lnTo>
                  <a:lnTo>
                    <a:pt x="2727996" y="438994"/>
                  </a:lnTo>
                  <a:lnTo>
                    <a:pt x="2828001" y="445110"/>
                  </a:lnTo>
                  <a:lnTo>
                    <a:pt x="2928006" y="450520"/>
                  </a:lnTo>
                  <a:lnTo>
                    <a:pt x="3028011" y="454632"/>
                  </a:lnTo>
                  <a:lnTo>
                    <a:pt x="3128016" y="458175"/>
                  </a:lnTo>
                  <a:lnTo>
                    <a:pt x="3228021" y="462934"/>
                  </a:lnTo>
                  <a:lnTo>
                    <a:pt x="3328025" y="466977"/>
                  </a:lnTo>
                  <a:lnTo>
                    <a:pt x="3428030" y="469274"/>
                  </a:lnTo>
                  <a:lnTo>
                    <a:pt x="3528035" y="471224"/>
                  </a:lnTo>
                  <a:lnTo>
                    <a:pt x="3628040" y="474156"/>
                  </a:lnTo>
                  <a:lnTo>
                    <a:pt x="3728045" y="477367"/>
                  </a:lnTo>
                  <a:lnTo>
                    <a:pt x="3828050" y="480176"/>
                  </a:lnTo>
                  <a:lnTo>
                    <a:pt x="3928055" y="482335"/>
                  </a:lnTo>
                  <a:lnTo>
                    <a:pt x="4028059" y="484123"/>
                  </a:lnTo>
                  <a:lnTo>
                    <a:pt x="4128064" y="486220"/>
                  </a:lnTo>
                  <a:lnTo>
                    <a:pt x="4228069" y="489315"/>
                  </a:lnTo>
                  <a:lnTo>
                    <a:pt x="4328074" y="492829"/>
                  </a:lnTo>
                  <a:lnTo>
                    <a:pt x="4428079" y="495488"/>
                  </a:lnTo>
                  <a:lnTo>
                    <a:pt x="4528084" y="496166"/>
                  </a:lnTo>
                  <a:lnTo>
                    <a:pt x="4628089" y="493876"/>
                  </a:lnTo>
                  <a:lnTo>
                    <a:pt x="4728094" y="487742"/>
                  </a:lnTo>
                  <a:lnTo>
                    <a:pt x="4828098" y="478124"/>
                  </a:lnTo>
                  <a:lnTo>
                    <a:pt x="4928103" y="465234"/>
                  </a:lnTo>
                  <a:lnTo>
                    <a:pt x="5028108" y="448871"/>
                  </a:lnTo>
                  <a:lnTo>
                    <a:pt x="5128113" y="428845"/>
                  </a:lnTo>
                  <a:lnTo>
                    <a:pt x="5228118" y="405004"/>
                  </a:lnTo>
                  <a:lnTo>
                    <a:pt x="5328123" y="377252"/>
                  </a:lnTo>
                  <a:lnTo>
                    <a:pt x="5428128" y="345546"/>
                  </a:lnTo>
                  <a:lnTo>
                    <a:pt x="5528132" y="309896"/>
                  </a:lnTo>
                  <a:lnTo>
                    <a:pt x="5628137" y="270346"/>
                  </a:lnTo>
                  <a:lnTo>
                    <a:pt x="5728142" y="226968"/>
                  </a:lnTo>
                  <a:lnTo>
                    <a:pt x="5828147" y="179847"/>
                  </a:lnTo>
                  <a:lnTo>
                    <a:pt x="5928152" y="129076"/>
                  </a:lnTo>
                  <a:lnTo>
                    <a:pt x="6028157" y="74749"/>
                  </a:lnTo>
                  <a:lnTo>
                    <a:pt x="6128162" y="16960"/>
                  </a:lnTo>
                  <a:lnTo>
                    <a:pt x="6145984" y="60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5080094"/>
              <a:ext cx="6145984" cy="158903"/>
            </a:xfrm>
            <a:custGeom>
              <a:avLst/>
              <a:pathLst>
                <a:path w="6145984" h="158903">
                  <a:moveTo>
                    <a:pt x="6145984" y="126470"/>
                  </a:moveTo>
                  <a:lnTo>
                    <a:pt x="6128162" y="126457"/>
                  </a:lnTo>
                  <a:lnTo>
                    <a:pt x="6028157" y="126719"/>
                  </a:lnTo>
                  <a:lnTo>
                    <a:pt x="5928152" y="127334"/>
                  </a:lnTo>
                  <a:lnTo>
                    <a:pt x="5828147" y="128322"/>
                  </a:lnTo>
                  <a:lnTo>
                    <a:pt x="5728142" y="129703"/>
                  </a:lnTo>
                  <a:lnTo>
                    <a:pt x="5628137" y="131493"/>
                  </a:lnTo>
                  <a:lnTo>
                    <a:pt x="5528132" y="133704"/>
                  </a:lnTo>
                  <a:lnTo>
                    <a:pt x="5428128" y="136331"/>
                  </a:lnTo>
                  <a:lnTo>
                    <a:pt x="5328123" y="139345"/>
                  </a:lnTo>
                  <a:lnTo>
                    <a:pt x="5228118" y="142679"/>
                  </a:lnTo>
                  <a:lnTo>
                    <a:pt x="5128113" y="146217"/>
                  </a:lnTo>
                  <a:lnTo>
                    <a:pt x="5028108" y="149787"/>
                  </a:lnTo>
                  <a:lnTo>
                    <a:pt x="4928103" y="153163"/>
                  </a:lnTo>
                  <a:lnTo>
                    <a:pt x="4828098" y="156079"/>
                  </a:lnTo>
                  <a:lnTo>
                    <a:pt x="4728094" y="158260"/>
                  </a:lnTo>
                  <a:lnTo>
                    <a:pt x="4628089" y="158903"/>
                  </a:lnTo>
                  <a:lnTo>
                    <a:pt x="4528084" y="157147"/>
                  </a:lnTo>
                  <a:lnTo>
                    <a:pt x="4428079" y="153940"/>
                  </a:lnTo>
                  <a:lnTo>
                    <a:pt x="4328074" y="150229"/>
                  </a:lnTo>
                  <a:lnTo>
                    <a:pt x="4228069" y="146822"/>
                  </a:lnTo>
                  <a:lnTo>
                    <a:pt x="4128064" y="144119"/>
                  </a:lnTo>
                  <a:lnTo>
                    <a:pt x="4028059" y="141182"/>
                  </a:lnTo>
                  <a:lnTo>
                    <a:pt x="3928055" y="138350"/>
                  </a:lnTo>
                  <a:lnTo>
                    <a:pt x="3828050" y="136106"/>
                  </a:lnTo>
                  <a:lnTo>
                    <a:pt x="3728045" y="134530"/>
                  </a:lnTo>
                  <a:lnTo>
                    <a:pt x="3628040" y="133175"/>
                  </a:lnTo>
                  <a:lnTo>
                    <a:pt x="3528035" y="131161"/>
                  </a:lnTo>
                  <a:lnTo>
                    <a:pt x="3428030" y="126967"/>
                  </a:lnTo>
                  <a:lnTo>
                    <a:pt x="3328025" y="121551"/>
                  </a:lnTo>
                  <a:lnTo>
                    <a:pt x="3228021" y="117193"/>
                  </a:lnTo>
                  <a:lnTo>
                    <a:pt x="3128016" y="113752"/>
                  </a:lnTo>
                  <a:lnTo>
                    <a:pt x="3028011" y="108712"/>
                  </a:lnTo>
                  <a:lnTo>
                    <a:pt x="2928006" y="100778"/>
                  </a:lnTo>
                  <a:lnTo>
                    <a:pt x="2828001" y="92708"/>
                  </a:lnTo>
                  <a:lnTo>
                    <a:pt x="2727996" y="86314"/>
                  </a:lnTo>
                  <a:lnTo>
                    <a:pt x="2627991" y="81956"/>
                  </a:lnTo>
                  <a:lnTo>
                    <a:pt x="2527987" y="79660"/>
                  </a:lnTo>
                  <a:lnTo>
                    <a:pt x="2427982" y="79777"/>
                  </a:lnTo>
                  <a:lnTo>
                    <a:pt x="2327977" y="81044"/>
                  </a:lnTo>
                  <a:lnTo>
                    <a:pt x="2227972" y="80923"/>
                  </a:lnTo>
                  <a:lnTo>
                    <a:pt x="2127967" y="76836"/>
                  </a:lnTo>
                  <a:lnTo>
                    <a:pt x="2027962" y="71771"/>
                  </a:lnTo>
                  <a:lnTo>
                    <a:pt x="1927957" y="66486"/>
                  </a:lnTo>
                  <a:lnTo>
                    <a:pt x="1827953" y="60910"/>
                  </a:lnTo>
                  <a:lnTo>
                    <a:pt x="1727948" y="54824"/>
                  </a:lnTo>
                  <a:lnTo>
                    <a:pt x="1627943" y="47926"/>
                  </a:lnTo>
                  <a:lnTo>
                    <a:pt x="1527938" y="40035"/>
                  </a:lnTo>
                  <a:lnTo>
                    <a:pt x="1427933" y="32252"/>
                  </a:lnTo>
                  <a:lnTo>
                    <a:pt x="1327928" y="24985"/>
                  </a:lnTo>
                  <a:lnTo>
                    <a:pt x="1227923" y="18358"/>
                  </a:lnTo>
                  <a:lnTo>
                    <a:pt x="1127919" y="12519"/>
                  </a:lnTo>
                  <a:lnTo>
                    <a:pt x="1027914" y="7625"/>
                  </a:lnTo>
                  <a:lnTo>
                    <a:pt x="927909" y="3825"/>
                  </a:lnTo>
                  <a:lnTo>
                    <a:pt x="827904" y="1250"/>
                  </a:lnTo>
                  <a:lnTo>
                    <a:pt x="727899" y="0"/>
                  </a:lnTo>
                  <a:lnTo>
                    <a:pt x="627894" y="143"/>
                  </a:lnTo>
                  <a:lnTo>
                    <a:pt x="527889" y="1719"/>
                  </a:lnTo>
                  <a:lnTo>
                    <a:pt x="427885" y="4737"/>
                  </a:lnTo>
                  <a:lnTo>
                    <a:pt x="327880" y="9187"/>
                  </a:lnTo>
                  <a:lnTo>
                    <a:pt x="227875" y="15041"/>
                  </a:lnTo>
                  <a:lnTo>
                    <a:pt x="127870" y="22263"/>
                  </a:lnTo>
                  <a:lnTo>
                    <a:pt x="27865" y="30809"/>
                  </a:lnTo>
                  <a:lnTo>
                    <a:pt x="0" y="335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820864"/>
              <a:ext cx="6145984" cy="309883"/>
            </a:xfrm>
            <a:custGeom>
              <a:avLst/>
              <a:pathLst>
                <a:path w="6145984" h="309883">
                  <a:moveTo>
                    <a:pt x="0" y="0"/>
                  </a:moveTo>
                  <a:lnTo>
                    <a:pt x="27865" y="4023"/>
                  </a:lnTo>
                  <a:lnTo>
                    <a:pt x="127870" y="18099"/>
                  </a:lnTo>
                  <a:lnTo>
                    <a:pt x="227875" y="31829"/>
                  </a:lnTo>
                  <a:lnTo>
                    <a:pt x="327880" y="45232"/>
                  </a:lnTo>
                  <a:lnTo>
                    <a:pt x="427885" y="58325"/>
                  </a:lnTo>
                  <a:lnTo>
                    <a:pt x="527889" y="71128"/>
                  </a:lnTo>
                  <a:lnTo>
                    <a:pt x="627894" y="83657"/>
                  </a:lnTo>
                  <a:lnTo>
                    <a:pt x="727899" y="95931"/>
                  </a:lnTo>
                  <a:lnTo>
                    <a:pt x="827904" y="107969"/>
                  </a:lnTo>
                  <a:lnTo>
                    <a:pt x="927909" y="119789"/>
                  </a:lnTo>
                  <a:lnTo>
                    <a:pt x="1027914" y="131408"/>
                  </a:lnTo>
                  <a:lnTo>
                    <a:pt x="1127919" y="142846"/>
                  </a:lnTo>
                  <a:lnTo>
                    <a:pt x="1227923" y="154119"/>
                  </a:lnTo>
                  <a:lnTo>
                    <a:pt x="1327928" y="165247"/>
                  </a:lnTo>
                  <a:lnTo>
                    <a:pt x="1427933" y="176248"/>
                  </a:lnTo>
                  <a:lnTo>
                    <a:pt x="1527938" y="187139"/>
                  </a:lnTo>
                  <a:lnTo>
                    <a:pt x="1627943" y="197716"/>
                  </a:lnTo>
                  <a:lnTo>
                    <a:pt x="1727948" y="207220"/>
                  </a:lnTo>
                  <a:lnTo>
                    <a:pt x="1827953" y="215672"/>
                  </a:lnTo>
                  <a:lnTo>
                    <a:pt x="1927957" y="223166"/>
                  </a:lnTo>
                  <a:lnTo>
                    <a:pt x="2027962" y="229797"/>
                  </a:lnTo>
                  <a:lnTo>
                    <a:pt x="2127967" y="235662"/>
                  </a:lnTo>
                  <a:lnTo>
                    <a:pt x="2227972" y="240329"/>
                  </a:lnTo>
                  <a:lnTo>
                    <a:pt x="2327977" y="241389"/>
                  </a:lnTo>
                  <a:lnTo>
                    <a:pt x="2427982" y="240418"/>
                  </a:lnTo>
                  <a:lnTo>
                    <a:pt x="2527987" y="239657"/>
                  </a:lnTo>
                  <a:lnTo>
                    <a:pt x="2627991" y="241311"/>
                  </a:lnTo>
                  <a:lnTo>
                    <a:pt x="2727996" y="245880"/>
                  </a:lnTo>
                  <a:lnTo>
                    <a:pt x="2828001" y="252136"/>
                  </a:lnTo>
                  <a:lnTo>
                    <a:pt x="2928006" y="258875"/>
                  </a:lnTo>
                  <a:lnTo>
                    <a:pt x="3028011" y="264898"/>
                  </a:lnTo>
                  <a:lnTo>
                    <a:pt x="3128016" y="269190"/>
                  </a:lnTo>
                  <a:lnTo>
                    <a:pt x="3228021" y="273290"/>
                  </a:lnTo>
                  <a:lnTo>
                    <a:pt x="3328025" y="277491"/>
                  </a:lnTo>
                  <a:lnTo>
                    <a:pt x="3428030" y="281347"/>
                  </a:lnTo>
                  <a:lnTo>
                    <a:pt x="3528035" y="284419"/>
                  </a:lnTo>
                  <a:lnTo>
                    <a:pt x="3628040" y="286891"/>
                  </a:lnTo>
                  <a:lnTo>
                    <a:pt x="3728045" y="289175"/>
                  </a:lnTo>
                  <a:lnTo>
                    <a:pt x="3828050" y="291367"/>
                  </a:lnTo>
                  <a:lnTo>
                    <a:pt x="3928055" y="293569"/>
                  </a:lnTo>
                  <a:lnTo>
                    <a:pt x="4028059" y="295879"/>
                  </a:lnTo>
                  <a:lnTo>
                    <a:pt x="4128064" y="298396"/>
                  </a:lnTo>
                  <a:lnTo>
                    <a:pt x="4228069" y="301295"/>
                  </a:lnTo>
                  <a:lnTo>
                    <a:pt x="4328074" y="304756"/>
                  </a:lnTo>
                  <a:lnTo>
                    <a:pt x="4428079" y="307940"/>
                  </a:lnTo>
                  <a:lnTo>
                    <a:pt x="4528084" y="309883"/>
                  </a:lnTo>
                  <a:lnTo>
                    <a:pt x="4628089" y="309616"/>
                  </a:lnTo>
                  <a:lnTo>
                    <a:pt x="4728094" y="306227"/>
                  </a:lnTo>
                  <a:lnTo>
                    <a:pt x="4828098" y="300328"/>
                  </a:lnTo>
                  <a:lnTo>
                    <a:pt x="4928103" y="292425"/>
                  </a:lnTo>
                  <a:lnTo>
                    <a:pt x="5028108" y="282556"/>
                  </a:lnTo>
                  <a:lnTo>
                    <a:pt x="5128113" y="270757"/>
                  </a:lnTo>
                  <a:lnTo>
                    <a:pt x="5228118" y="257068"/>
                  </a:lnTo>
                  <a:lnTo>
                    <a:pt x="5328123" y="241525"/>
                  </a:lnTo>
                  <a:lnTo>
                    <a:pt x="5428128" y="224165"/>
                  </a:lnTo>
                  <a:lnTo>
                    <a:pt x="5528132" y="205026"/>
                  </a:lnTo>
                  <a:lnTo>
                    <a:pt x="5628137" y="184146"/>
                  </a:lnTo>
                  <a:lnTo>
                    <a:pt x="5728142" y="161562"/>
                  </a:lnTo>
                  <a:lnTo>
                    <a:pt x="5828147" y="137311"/>
                  </a:lnTo>
                  <a:lnTo>
                    <a:pt x="5928152" y="111431"/>
                  </a:lnTo>
                  <a:lnTo>
                    <a:pt x="6028157" y="83960"/>
                  </a:lnTo>
                  <a:lnTo>
                    <a:pt x="6128162" y="54935"/>
                  </a:lnTo>
                  <a:lnTo>
                    <a:pt x="6145984" y="4949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774296"/>
              <a:ext cx="6145984" cy="1619978"/>
            </a:xfrm>
            <a:custGeom>
              <a:avLst/>
              <a:pathLst>
                <a:path w="6145984" h="1619978">
                  <a:moveTo>
                    <a:pt x="0" y="0"/>
                  </a:moveTo>
                  <a:lnTo>
                    <a:pt x="27865" y="20558"/>
                  </a:lnTo>
                  <a:lnTo>
                    <a:pt x="127870" y="90548"/>
                  </a:lnTo>
                  <a:lnTo>
                    <a:pt x="227875" y="156720"/>
                  </a:lnTo>
                  <a:lnTo>
                    <a:pt x="327880" y="219055"/>
                  </a:lnTo>
                  <a:lnTo>
                    <a:pt x="427885" y="277542"/>
                  </a:lnTo>
                  <a:lnTo>
                    <a:pt x="527889" y="332190"/>
                  </a:lnTo>
                  <a:lnTo>
                    <a:pt x="627894" y="383031"/>
                  </a:lnTo>
                  <a:lnTo>
                    <a:pt x="727899" y="430137"/>
                  </a:lnTo>
                  <a:lnTo>
                    <a:pt x="827904" y="473625"/>
                  </a:lnTo>
                  <a:lnTo>
                    <a:pt x="927909" y="513663"/>
                  </a:lnTo>
                  <a:lnTo>
                    <a:pt x="1027914" y="550476"/>
                  </a:lnTo>
                  <a:lnTo>
                    <a:pt x="1127919" y="584333"/>
                  </a:lnTo>
                  <a:lnTo>
                    <a:pt x="1227923" y="615541"/>
                  </a:lnTo>
                  <a:lnTo>
                    <a:pt x="1327928" y="644417"/>
                  </a:lnTo>
                  <a:lnTo>
                    <a:pt x="1427933" y="671264"/>
                  </a:lnTo>
                  <a:lnTo>
                    <a:pt x="1527938" y="696344"/>
                  </a:lnTo>
                  <a:lnTo>
                    <a:pt x="1627943" y="719660"/>
                  </a:lnTo>
                  <a:lnTo>
                    <a:pt x="1727948" y="740563"/>
                  </a:lnTo>
                  <a:lnTo>
                    <a:pt x="1827953" y="758818"/>
                  </a:lnTo>
                  <a:lnTo>
                    <a:pt x="1927957" y="774233"/>
                  </a:lnTo>
                  <a:lnTo>
                    <a:pt x="2027962" y="786762"/>
                  </a:lnTo>
                  <a:lnTo>
                    <a:pt x="2127967" y="796603"/>
                  </a:lnTo>
                  <a:lnTo>
                    <a:pt x="2227972" y="803983"/>
                  </a:lnTo>
                  <a:lnTo>
                    <a:pt x="2327977" y="807873"/>
                  </a:lnTo>
                  <a:lnTo>
                    <a:pt x="2427982" y="808440"/>
                  </a:lnTo>
                  <a:lnTo>
                    <a:pt x="2527987" y="807676"/>
                  </a:lnTo>
                  <a:lnTo>
                    <a:pt x="2627991" y="809807"/>
                  </a:lnTo>
                  <a:lnTo>
                    <a:pt x="2727996" y="820439"/>
                  </a:lnTo>
                  <a:lnTo>
                    <a:pt x="2828001" y="835701"/>
                  </a:lnTo>
                  <a:lnTo>
                    <a:pt x="2928006" y="850354"/>
                  </a:lnTo>
                  <a:lnTo>
                    <a:pt x="3028011" y="861604"/>
                  </a:lnTo>
                  <a:lnTo>
                    <a:pt x="3128016" y="868901"/>
                  </a:lnTo>
                  <a:lnTo>
                    <a:pt x="3228021" y="874747"/>
                  </a:lnTo>
                  <a:lnTo>
                    <a:pt x="3328025" y="877586"/>
                  </a:lnTo>
                  <a:lnTo>
                    <a:pt x="3428030" y="877613"/>
                  </a:lnTo>
                  <a:lnTo>
                    <a:pt x="3528035" y="879093"/>
                  </a:lnTo>
                  <a:lnTo>
                    <a:pt x="3628040" y="881692"/>
                  </a:lnTo>
                  <a:lnTo>
                    <a:pt x="3728045" y="882420"/>
                  </a:lnTo>
                  <a:lnTo>
                    <a:pt x="3828050" y="881492"/>
                  </a:lnTo>
                  <a:lnTo>
                    <a:pt x="3928055" y="879846"/>
                  </a:lnTo>
                  <a:lnTo>
                    <a:pt x="4028059" y="879312"/>
                  </a:lnTo>
                  <a:lnTo>
                    <a:pt x="4128064" y="882404"/>
                  </a:lnTo>
                  <a:lnTo>
                    <a:pt x="4228069" y="890891"/>
                  </a:lnTo>
                  <a:lnTo>
                    <a:pt x="4328074" y="900340"/>
                  </a:lnTo>
                  <a:lnTo>
                    <a:pt x="4428079" y="908943"/>
                  </a:lnTo>
                  <a:lnTo>
                    <a:pt x="4528084" y="915955"/>
                  </a:lnTo>
                  <a:lnTo>
                    <a:pt x="4628089" y="920869"/>
                  </a:lnTo>
                  <a:lnTo>
                    <a:pt x="4728094" y="923291"/>
                  </a:lnTo>
                  <a:lnTo>
                    <a:pt x="4828098" y="922883"/>
                  </a:lnTo>
                  <a:lnTo>
                    <a:pt x="4928103" y="919324"/>
                  </a:lnTo>
                  <a:lnTo>
                    <a:pt x="5028108" y="912249"/>
                  </a:lnTo>
                  <a:lnTo>
                    <a:pt x="5128113" y="901310"/>
                  </a:lnTo>
                  <a:lnTo>
                    <a:pt x="5228118" y="886229"/>
                  </a:lnTo>
                  <a:lnTo>
                    <a:pt x="5328123" y="866815"/>
                  </a:lnTo>
                  <a:lnTo>
                    <a:pt x="5428128" y="842974"/>
                  </a:lnTo>
                  <a:lnTo>
                    <a:pt x="5528132" y="814694"/>
                  </a:lnTo>
                  <a:lnTo>
                    <a:pt x="5628137" y="782028"/>
                  </a:lnTo>
                  <a:lnTo>
                    <a:pt x="5728142" y="745070"/>
                  </a:lnTo>
                  <a:lnTo>
                    <a:pt x="5828147" y="703940"/>
                  </a:lnTo>
                  <a:lnTo>
                    <a:pt x="5928152" y="658768"/>
                  </a:lnTo>
                  <a:lnTo>
                    <a:pt x="6028157" y="609690"/>
                  </a:lnTo>
                  <a:lnTo>
                    <a:pt x="6128162" y="556837"/>
                  </a:lnTo>
                  <a:lnTo>
                    <a:pt x="6145984" y="546768"/>
                  </a:lnTo>
                  <a:lnTo>
                    <a:pt x="6145984" y="1619978"/>
                  </a:lnTo>
                  <a:lnTo>
                    <a:pt x="6005596" y="1619978"/>
                  </a:lnTo>
                  <a:lnTo>
                    <a:pt x="5928152" y="1587763"/>
                  </a:lnTo>
                  <a:lnTo>
                    <a:pt x="5828147" y="1548888"/>
                  </a:lnTo>
                  <a:lnTo>
                    <a:pt x="5728142" y="1512796"/>
                  </a:lnTo>
                  <a:lnTo>
                    <a:pt x="5628137" y="1479543"/>
                  </a:lnTo>
                  <a:lnTo>
                    <a:pt x="5528132" y="1449171"/>
                  </a:lnTo>
                  <a:lnTo>
                    <a:pt x="5428128" y="1421698"/>
                  </a:lnTo>
                  <a:lnTo>
                    <a:pt x="5328123" y="1397100"/>
                  </a:lnTo>
                  <a:lnTo>
                    <a:pt x="5228118" y="1375290"/>
                  </a:lnTo>
                  <a:lnTo>
                    <a:pt x="5128113" y="1356096"/>
                  </a:lnTo>
                  <a:lnTo>
                    <a:pt x="5028108" y="1339252"/>
                  </a:lnTo>
                  <a:lnTo>
                    <a:pt x="4928103" y="1324401"/>
                  </a:lnTo>
                  <a:lnTo>
                    <a:pt x="4828098" y="1311122"/>
                  </a:lnTo>
                  <a:lnTo>
                    <a:pt x="4728094" y="1298973"/>
                  </a:lnTo>
                  <a:lnTo>
                    <a:pt x="4628089" y="1287282"/>
                  </a:lnTo>
                  <a:lnTo>
                    <a:pt x="4528084" y="1275537"/>
                  </a:lnTo>
                  <a:lnTo>
                    <a:pt x="4428079" y="1264255"/>
                  </a:lnTo>
                  <a:lnTo>
                    <a:pt x="4328074" y="1253877"/>
                  </a:lnTo>
                  <a:lnTo>
                    <a:pt x="4228069" y="1244606"/>
                  </a:lnTo>
                  <a:lnTo>
                    <a:pt x="4128064" y="1236783"/>
                  </a:lnTo>
                  <a:lnTo>
                    <a:pt x="4028059" y="1232274"/>
                  </a:lnTo>
                  <a:lnTo>
                    <a:pt x="3928055" y="1231043"/>
                  </a:lnTo>
                  <a:lnTo>
                    <a:pt x="3828050" y="1232545"/>
                  </a:lnTo>
                  <a:lnTo>
                    <a:pt x="3728045" y="1235557"/>
                  </a:lnTo>
                  <a:lnTo>
                    <a:pt x="3628040" y="1237961"/>
                  </a:lnTo>
                  <a:lnTo>
                    <a:pt x="3528035" y="1236914"/>
                  </a:lnTo>
                  <a:lnTo>
                    <a:pt x="3428030" y="1231644"/>
                  </a:lnTo>
                  <a:lnTo>
                    <a:pt x="3328025" y="1226352"/>
                  </a:lnTo>
                  <a:lnTo>
                    <a:pt x="3228021" y="1222980"/>
                  </a:lnTo>
                  <a:lnTo>
                    <a:pt x="3128016" y="1219360"/>
                  </a:lnTo>
                  <a:lnTo>
                    <a:pt x="3028011" y="1209535"/>
                  </a:lnTo>
                  <a:lnTo>
                    <a:pt x="2928006" y="1191833"/>
                  </a:lnTo>
                  <a:lnTo>
                    <a:pt x="2828001" y="1172690"/>
                  </a:lnTo>
                  <a:lnTo>
                    <a:pt x="2727996" y="1156958"/>
                  </a:lnTo>
                  <a:lnTo>
                    <a:pt x="2627991" y="1147040"/>
                  </a:lnTo>
                  <a:lnTo>
                    <a:pt x="2527987" y="1142741"/>
                  </a:lnTo>
                  <a:lnTo>
                    <a:pt x="2427982" y="1141329"/>
                  </a:lnTo>
                  <a:lnTo>
                    <a:pt x="2327977" y="1141761"/>
                  </a:lnTo>
                  <a:lnTo>
                    <a:pt x="2227972" y="1141044"/>
                  </a:lnTo>
                  <a:lnTo>
                    <a:pt x="2127967" y="1135620"/>
                  </a:lnTo>
                  <a:lnTo>
                    <a:pt x="2027962" y="1128480"/>
                  </a:lnTo>
                  <a:lnTo>
                    <a:pt x="1927957" y="1120500"/>
                  </a:lnTo>
                  <a:lnTo>
                    <a:pt x="1827953" y="1111559"/>
                  </a:lnTo>
                  <a:lnTo>
                    <a:pt x="1727948" y="1101292"/>
                  </a:lnTo>
                  <a:lnTo>
                    <a:pt x="1627943" y="1089190"/>
                  </a:lnTo>
                  <a:lnTo>
                    <a:pt x="1527938" y="1074943"/>
                  </a:lnTo>
                  <a:lnTo>
                    <a:pt x="1427933" y="1060357"/>
                  </a:lnTo>
                  <a:lnTo>
                    <a:pt x="1327928" y="1046117"/>
                  </a:lnTo>
                  <a:lnTo>
                    <a:pt x="1227923" y="1032438"/>
                  </a:lnTo>
                  <a:lnTo>
                    <a:pt x="1127919" y="1019580"/>
                  </a:lnTo>
                  <a:lnTo>
                    <a:pt x="1027914" y="1007816"/>
                  </a:lnTo>
                  <a:lnTo>
                    <a:pt x="927909" y="997408"/>
                  </a:lnTo>
                  <a:lnTo>
                    <a:pt x="827904" y="988583"/>
                  </a:lnTo>
                  <a:lnTo>
                    <a:pt x="727899" y="981520"/>
                  </a:lnTo>
                  <a:lnTo>
                    <a:pt x="627894" y="976344"/>
                  </a:lnTo>
                  <a:lnTo>
                    <a:pt x="527889" y="973128"/>
                  </a:lnTo>
                  <a:lnTo>
                    <a:pt x="427885" y="971898"/>
                  </a:lnTo>
                  <a:lnTo>
                    <a:pt x="327880" y="972645"/>
                  </a:lnTo>
                  <a:lnTo>
                    <a:pt x="227875" y="975333"/>
                  </a:lnTo>
                  <a:lnTo>
                    <a:pt x="127870" y="979906"/>
                  </a:lnTo>
                  <a:lnTo>
                    <a:pt x="27865" y="986301"/>
                  </a:lnTo>
                  <a:lnTo>
                    <a:pt x="0" y="98857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774296"/>
              <a:ext cx="6145984" cy="923291"/>
            </a:xfrm>
            <a:custGeom>
              <a:avLst/>
              <a:pathLst>
                <a:path w="6145984" h="923291">
                  <a:moveTo>
                    <a:pt x="0" y="0"/>
                  </a:moveTo>
                  <a:lnTo>
                    <a:pt x="27865" y="20558"/>
                  </a:lnTo>
                  <a:lnTo>
                    <a:pt x="127870" y="90548"/>
                  </a:lnTo>
                  <a:lnTo>
                    <a:pt x="227875" y="156720"/>
                  </a:lnTo>
                  <a:lnTo>
                    <a:pt x="327880" y="219055"/>
                  </a:lnTo>
                  <a:lnTo>
                    <a:pt x="427885" y="277542"/>
                  </a:lnTo>
                  <a:lnTo>
                    <a:pt x="527889" y="332190"/>
                  </a:lnTo>
                  <a:lnTo>
                    <a:pt x="627894" y="383031"/>
                  </a:lnTo>
                  <a:lnTo>
                    <a:pt x="727899" y="430137"/>
                  </a:lnTo>
                  <a:lnTo>
                    <a:pt x="827904" y="473625"/>
                  </a:lnTo>
                  <a:lnTo>
                    <a:pt x="927909" y="513663"/>
                  </a:lnTo>
                  <a:lnTo>
                    <a:pt x="1027914" y="550476"/>
                  </a:lnTo>
                  <a:lnTo>
                    <a:pt x="1127919" y="584333"/>
                  </a:lnTo>
                  <a:lnTo>
                    <a:pt x="1227923" y="615541"/>
                  </a:lnTo>
                  <a:lnTo>
                    <a:pt x="1327928" y="644417"/>
                  </a:lnTo>
                  <a:lnTo>
                    <a:pt x="1427933" y="671264"/>
                  </a:lnTo>
                  <a:lnTo>
                    <a:pt x="1527938" y="696344"/>
                  </a:lnTo>
                  <a:lnTo>
                    <a:pt x="1627943" y="719660"/>
                  </a:lnTo>
                  <a:lnTo>
                    <a:pt x="1727948" y="740563"/>
                  </a:lnTo>
                  <a:lnTo>
                    <a:pt x="1827953" y="758818"/>
                  </a:lnTo>
                  <a:lnTo>
                    <a:pt x="1927957" y="774233"/>
                  </a:lnTo>
                  <a:lnTo>
                    <a:pt x="2027962" y="786762"/>
                  </a:lnTo>
                  <a:lnTo>
                    <a:pt x="2127967" y="796603"/>
                  </a:lnTo>
                  <a:lnTo>
                    <a:pt x="2227972" y="803983"/>
                  </a:lnTo>
                  <a:lnTo>
                    <a:pt x="2327977" y="807873"/>
                  </a:lnTo>
                  <a:lnTo>
                    <a:pt x="2427982" y="808440"/>
                  </a:lnTo>
                  <a:lnTo>
                    <a:pt x="2527987" y="807676"/>
                  </a:lnTo>
                  <a:lnTo>
                    <a:pt x="2627991" y="809807"/>
                  </a:lnTo>
                  <a:lnTo>
                    <a:pt x="2727996" y="820439"/>
                  </a:lnTo>
                  <a:lnTo>
                    <a:pt x="2828001" y="835701"/>
                  </a:lnTo>
                  <a:lnTo>
                    <a:pt x="2928006" y="850354"/>
                  </a:lnTo>
                  <a:lnTo>
                    <a:pt x="3028011" y="861604"/>
                  </a:lnTo>
                  <a:lnTo>
                    <a:pt x="3128016" y="868901"/>
                  </a:lnTo>
                  <a:lnTo>
                    <a:pt x="3228021" y="874747"/>
                  </a:lnTo>
                  <a:lnTo>
                    <a:pt x="3328025" y="877586"/>
                  </a:lnTo>
                  <a:lnTo>
                    <a:pt x="3428030" y="877613"/>
                  </a:lnTo>
                  <a:lnTo>
                    <a:pt x="3528035" y="879093"/>
                  </a:lnTo>
                  <a:lnTo>
                    <a:pt x="3628040" y="881692"/>
                  </a:lnTo>
                  <a:lnTo>
                    <a:pt x="3728045" y="882420"/>
                  </a:lnTo>
                  <a:lnTo>
                    <a:pt x="3828050" y="881492"/>
                  </a:lnTo>
                  <a:lnTo>
                    <a:pt x="3928055" y="879846"/>
                  </a:lnTo>
                  <a:lnTo>
                    <a:pt x="4028059" y="879312"/>
                  </a:lnTo>
                  <a:lnTo>
                    <a:pt x="4128064" y="882404"/>
                  </a:lnTo>
                  <a:lnTo>
                    <a:pt x="4228069" y="890891"/>
                  </a:lnTo>
                  <a:lnTo>
                    <a:pt x="4328074" y="900340"/>
                  </a:lnTo>
                  <a:lnTo>
                    <a:pt x="4428079" y="908943"/>
                  </a:lnTo>
                  <a:lnTo>
                    <a:pt x="4528084" y="915955"/>
                  </a:lnTo>
                  <a:lnTo>
                    <a:pt x="4628089" y="920869"/>
                  </a:lnTo>
                  <a:lnTo>
                    <a:pt x="4728094" y="923291"/>
                  </a:lnTo>
                  <a:lnTo>
                    <a:pt x="4828098" y="922883"/>
                  </a:lnTo>
                  <a:lnTo>
                    <a:pt x="4928103" y="919324"/>
                  </a:lnTo>
                  <a:lnTo>
                    <a:pt x="5028108" y="912249"/>
                  </a:lnTo>
                  <a:lnTo>
                    <a:pt x="5128113" y="901310"/>
                  </a:lnTo>
                  <a:lnTo>
                    <a:pt x="5228118" y="886229"/>
                  </a:lnTo>
                  <a:lnTo>
                    <a:pt x="5328123" y="866815"/>
                  </a:lnTo>
                  <a:lnTo>
                    <a:pt x="5428128" y="842974"/>
                  </a:lnTo>
                  <a:lnTo>
                    <a:pt x="5528132" y="814694"/>
                  </a:lnTo>
                  <a:lnTo>
                    <a:pt x="5628137" y="782028"/>
                  </a:lnTo>
                  <a:lnTo>
                    <a:pt x="5728142" y="745070"/>
                  </a:lnTo>
                  <a:lnTo>
                    <a:pt x="5828147" y="703940"/>
                  </a:lnTo>
                  <a:lnTo>
                    <a:pt x="5928152" y="658768"/>
                  </a:lnTo>
                  <a:lnTo>
                    <a:pt x="6028157" y="609690"/>
                  </a:lnTo>
                  <a:lnTo>
                    <a:pt x="6128162" y="556837"/>
                  </a:lnTo>
                  <a:lnTo>
                    <a:pt x="6145984" y="5467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746195"/>
              <a:ext cx="6005596" cy="648079"/>
            </a:xfrm>
            <a:custGeom>
              <a:avLst/>
              <a:pathLst>
                <a:path w="6005596" h="648079">
                  <a:moveTo>
                    <a:pt x="6005596" y="648079"/>
                  </a:moveTo>
                  <a:lnTo>
                    <a:pt x="5928152" y="615864"/>
                  </a:lnTo>
                  <a:lnTo>
                    <a:pt x="5828147" y="576989"/>
                  </a:lnTo>
                  <a:lnTo>
                    <a:pt x="5728142" y="540897"/>
                  </a:lnTo>
                  <a:lnTo>
                    <a:pt x="5628137" y="507644"/>
                  </a:lnTo>
                  <a:lnTo>
                    <a:pt x="5528132" y="477272"/>
                  </a:lnTo>
                  <a:lnTo>
                    <a:pt x="5428128" y="449799"/>
                  </a:lnTo>
                  <a:lnTo>
                    <a:pt x="5328123" y="425201"/>
                  </a:lnTo>
                  <a:lnTo>
                    <a:pt x="5228118" y="403391"/>
                  </a:lnTo>
                  <a:lnTo>
                    <a:pt x="5128113" y="384197"/>
                  </a:lnTo>
                  <a:lnTo>
                    <a:pt x="5028108" y="367353"/>
                  </a:lnTo>
                  <a:lnTo>
                    <a:pt x="4928103" y="352502"/>
                  </a:lnTo>
                  <a:lnTo>
                    <a:pt x="4828098" y="339223"/>
                  </a:lnTo>
                  <a:lnTo>
                    <a:pt x="4728094" y="327074"/>
                  </a:lnTo>
                  <a:lnTo>
                    <a:pt x="4628089" y="315383"/>
                  </a:lnTo>
                  <a:lnTo>
                    <a:pt x="4528084" y="303638"/>
                  </a:lnTo>
                  <a:lnTo>
                    <a:pt x="4428079" y="292356"/>
                  </a:lnTo>
                  <a:lnTo>
                    <a:pt x="4328074" y="281978"/>
                  </a:lnTo>
                  <a:lnTo>
                    <a:pt x="4228069" y="272707"/>
                  </a:lnTo>
                  <a:lnTo>
                    <a:pt x="4128064" y="264884"/>
                  </a:lnTo>
                  <a:lnTo>
                    <a:pt x="4028059" y="260375"/>
                  </a:lnTo>
                  <a:lnTo>
                    <a:pt x="3928055" y="259144"/>
                  </a:lnTo>
                  <a:lnTo>
                    <a:pt x="3828050" y="260646"/>
                  </a:lnTo>
                  <a:lnTo>
                    <a:pt x="3728045" y="263658"/>
                  </a:lnTo>
                  <a:lnTo>
                    <a:pt x="3628040" y="266062"/>
                  </a:lnTo>
                  <a:lnTo>
                    <a:pt x="3528035" y="265015"/>
                  </a:lnTo>
                  <a:lnTo>
                    <a:pt x="3428030" y="259746"/>
                  </a:lnTo>
                  <a:lnTo>
                    <a:pt x="3328025" y="254453"/>
                  </a:lnTo>
                  <a:lnTo>
                    <a:pt x="3228021" y="251081"/>
                  </a:lnTo>
                  <a:lnTo>
                    <a:pt x="3128016" y="247461"/>
                  </a:lnTo>
                  <a:lnTo>
                    <a:pt x="3028011" y="237636"/>
                  </a:lnTo>
                  <a:lnTo>
                    <a:pt x="2928006" y="219934"/>
                  </a:lnTo>
                  <a:lnTo>
                    <a:pt x="2828001" y="200791"/>
                  </a:lnTo>
                  <a:lnTo>
                    <a:pt x="2727996" y="185059"/>
                  </a:lnTo>
                  <a:lnTo>
                    <a:pt x="2627991" y="175141"/>
                  </a:lnTo>
                  <a:lnTo>
                    <a:pt x="2527987" y="170842"/>
                  </a:lnTo>
                  <a:lnTo>
                    <a:pt x="2427982" y="169430"/>
                  </a:lnTo>
                  <a:lnTo>
                    <a:pt x="2327977" y="169862"/>
                  </a:lnTo>
                  <a:lnTo>
                    <a:pt x="2227972" y="169145"/>
                  </a:lnTo>
                  <a:lnTo>
                    <a:pt x="2127967" y="163721"/>
                  </a:lnTo>
                  <a:lnTo>
                    <a:pt x="2027962" y="156581"/>
                  </a:lnTo>
                  <a:lnTo>
                    <a:pt x="1927957" y="148601"/>
                  </a:lnTo>
                  <a:lnTo>
                    <a:pt x="1827953" y="139660"/>
                  </a:lnTo>
                  <a:lnTo>
                    <a:pt x="1727948" y="129393"/>
                  </a:lnTo>
                  <a:lnTo>
                    <a:pt x="1627943" y="117291"/>
                  </a:lnTo>
                  <a:lnTo>
                    <a:pt x="1527938" y="103044"/>
                  </a:lnTo>
                  <a:lnTo>
                    <a:pt x="1427933" y="88459"/>
                  </a:lnTo>
                  <a:lnTo>
                    <a:pt x="1327928" y="74218"/>
                  </a:lnTo>
                  <a:lnTo>
                    <a:pt x="1227923" y="60539"/>
                  </a:lnTo>
                  <a:lnTo>
                    <a:pt x="1127919" y="47681"/>
                  </a:lnTo>
                  <a:lnTo>
                    <a:pt x="1027914" y="35917"/>
                  </a:lnTo>
                  <a:lnTo>
                    <a:pt x="927909" y="25509"/>
                  </a:lnTo>
                  <a:lnTo>
                    <a:pt x="827904" y="16684"/>
                  </a:lnTo>
                  <a:lnTo>
                    <a:pt x="727899" y="9621"/>
                  </a:lnTo>
                  <a:lnTo>
                    <a:pt x="627894" y="4445"/>
                  </a:lnTo>
                  <a:lnTo>
                    <a:pt x="527889" y="1229"/>
                  </a:lnTo>
                  <a:lnTo>
                    <a:pt x="427885" y="0"/>
                  </a:lnTo>
                  <a:lnTo>
                    <a:pt x="327880" y="746"/>
                  </a:lnTo>
                  <a:lnTo>
                    <a:pt x="227875" y="3434"/>
                  </a:lnTo>
                  <a:lnTo>
                    <a:pt x="127870" y="8007"/>
                  </a:lnTo>
                  <a:lnTo>
                    <a:pt x="27865" y="14402"/>
                  </a:lnTo>
                  <a:lnTo>
                    <a:pt x="0" y="166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268582"/>
              <a:ext cx="6145984" cy="638050"/>
            </a:xfrm>
            <a:custGeom>
              <a:avLst/>
              <a:pathLst>
                <a:path w="6145984" h="638050">
                  <a:moveTo>
                    <a:pt x="0" y="0"/>
                  </a:moveTo>
                  <a:lnTo>
                    <a:pt x="27865" y="9144"/>
                  </a:lnTo>
                  <a:lnTo>
                    <a:pt x="127870" y="40941"/>
                  </a:lnTo>
                  <a:lnTo>
                    <a:pt x="227875" y="71741"/>
                  </a:lnTo>
                  <a:lnTo>
                    <a:pt x="327880" y="101565"/>
                  </a:lnTo>
                  <a:lnTo>
                    <a:pt x="427885" y="130435"/>
                  </a:lnTo>
                  <a:lnTo>
                    <a:pt x="527889" y="158373"/>
                  </a:lnTo>
                  <a:lnTo>
                    <a:pt x="627894" y="185402"/>
                  </a:lnTo>
                  <a:lnTo>
                    <a:pt x="727899" y="211543"/>
                  </a:lnTo>
                  <a:lnTo>
                    <a:pt x="827904" y="236818"/>
                  </a:lnTo>
                  <a:lnTo>
                    <a:pt x="927909" y="261250"/>
                  </a:lnTo>
                  <a:lnTo>
                    <a:pt x="1027914" y="284860"/>
                  </a:lnTo>
                  <a:lnTo>
                    <a:pt x="1127919" y="307671"/>
                  </a:lnTo>
                  <a:lnTo>
                    <a:pt x="1227923" y="329704"/>
                  </a:lnTo>
                  <a:lnTo>
                    <a:pt x="1327928" y="350981"/>
                  </a:lnTo>
                  <a:lnTo>
                    <a:pt x="1427933" y="371525"/>
                  </a:lnTo>
                  <a:lnTo>
                    <a:pt x="1527938" y="391358"/>
                  </a:lnTo>
                  <a:lnTo>
                    <a:pt x="1627943" y="410139"/>
                  </a:lnTo>
                  <a:lnTo>
                    <a:pt x="1727948" y="426642"/>
                  </a:lnTo>
                  <a:lnTo>
                    <a:pt x="1827953" y="440903"/>
                  </a:lnTo>
                  <a:lnTo>
                    <a:pt x="1927957" y="453081"/>
                  </a:lnTo>
                  <a:lnTo>
                    <a:pt x="2027962" y="463335"/>
                  </a:lnTo>
                  <a:lnTo>
                    <a:pt x="2127967" y="471826"/>
                  </a:lnTo>
                  <a:lnTo>
                    <a:pt x="2227972" y="478228"/>
                  </a:lnTo>
                  <a:lnTo>
                    <a:pt x="2327977" y="480531"/>
                  </a:lnTo>
                  <a:lnTo>
                    <a:pt x="2427982" y="480599"/>
                  </a:lnTo>
                  <a:lnTo>
                    <a:pt x="2527987" y="480923"/>
                  </a:lnTo>
                  <a:lnTo>
                    <a:pt x="2627991" y="484138"/>
                  </a:lnTo>
                  <a:lnTo>
                    <a:pt x="2727996" y="494413"/>
                  </a:lnTo>
                  <a:lnTo>
                    <a:pt x="2828001" y="509910"/>
                  </a:lnTo>
                  <a:lnTo>
                    <a:pt x="2928006" y="526808"/>
                  </a:lnTo>
                  <a:lnTo>
                    <a:pt x="3028011" y="541284"/>
                  </a:lnTo>
                  <a:lnTo>
                    <a:pt x="3128016" y="549845"/>
                  </a:lnTo>
                  <a:lnTo>
                    <a:pt x="3228021" y="554577"/>
                  </a:lnTo>
                  <a:lnTo>
                    <a:pt x="3328025" y="557683"/>
                  </a:lnTo>
                  <a:lnTo>
                    <a:pt x="3428030" y="560343"/>
                  </a:lnTo>
                  <a:lnTo>
                    <a:pt x="3528035" y="563718"/>
                  </a:lnTo>
                  <a:lnTo>
                    <a:pt x="3628040" y="565540"/>
                  </a:lnTo>
                  <a:lnTo>
                    <a:pt x="3728045" y="564703"/>
                  </a:lnTo>
                  <a:lnTo>
                    <a:pt x="3828050" y="562733"/>
                  </a:lnTo>
                  <a:lnTo>
                    <a:pt x="3928055" y="561158"/>
                  </a:lnTo>
                  <a:lnTo>
                    <a:pt x="4028059" y="561507"/>
                  </a:lnTo>
                  <a:lnTo>
                    <a:pt x="4128064" y="565308"/>
                  </a:lnTo>
                  <a:lnTo>
                    <a:pt x="4228069" y="573463"/>
                  </a:lnTo>
                  <a:lnTo>
                    <a:pt x="4328074" y="582823"/>
                  </a:lnTo>
                  <a:lnTo>
                    <a:pt x="4428079" y="592313"/>
                  </a:lnTo>
                  <a:lnTo>
                    <a:pt x="4528084" y="601460"/>
                  </a:lnTo>
                  <a:lnTo>
                    <a:pt x="4628089" y="609790"/>
                  </a:lnTo>
                  <a:lnTo>
                    <a:pt x="4728094" y="616846"/>
                  </a:lnTo>
                  <a:lnTo>
                    <a:pt x="4828098" y="622717"/>
                  </a:lnTo>
                  <a:lnTo>
                    <a:pt x="4928103" y="627577"/>
                  </a:lnTo>
                  <a:lnTo>
                    <a:pt x="5028108" y="631464"/>
                  </a:lnTo>
                  <a:lnTo>
                    <a:pt x="5128113" y="634417"/>
                  </a:lnTo>
                  <a:lnTo>
                    <a:pt x="5228118" y="636474"/>
                  </a:lnTo>
                  <a:lnTo>
                    <a:pt x="5328123" y="637672"/>
                  </a:lnTo>
                  <a:lnTo>
                    <a:pt x="5428128" y="638050"/>
                  </a:lnTo>
                  <a:lnTo>
                    <a:pt x="5528132" y="637647"/>
                  </a:lnTo>
                  <a:lnTo>
                    <a:pt x="5628137" y="636500"/>
                  </a:lnTo>
                  <a:lnTo>
                    <a:pt x="5728142" y="634647"/>
                  </a:lnTo>
                  <a:lnTo>
                    <a:pt x="5828147" y="632128"/>
                  </a:lnTo>
                  <a:lnTo>
                    <a:pt x="5928152" y="628980"/>
                  </a:lnTo>
                  <a:lnTo>
                    <a:pt x="6028157" y="625241"/>
                  </a:lnTo>
                  <a:lnTo>
                    <a:pt x="6128162" y="620949"/>
                  </a:lnTo>
                  <a:lnTo>
                    <a:pt x="6145984" y="620093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083467"/>
              <a:ext cx="6145984" cy="2310807"/>
            </a:xfrm>
            <a:custGeom>
              <a:avLst/>
              <a:pathLst>
                <a:path w="6145984" h="2310807">
                  <a:moveTo>
                    <a:pt x="0" y="0"/>
                  </a:moveTo>
                  <a:lnTo>
                    <a:pt x="27865" y="28076"/>
                  </a:lnTo>
                  <a:lnTo>
                    <a:pt x="127870" y="123895"/>
                  </a:lnTo>
                  <a:lnTo>
                    <a:pt x="227875" y="214748"/>
                  </a:lnTo>
                  <a:lnTo>
                    <a:pt x="327880" y="300615"/>
                  </a:lnTo>
                  <a:lnTo>
                    <a:pt x="427885" y="381488"/>
                  </a:lnTo>
                  <a:lnTo>
                    <a:pt x="527889" y="457382"/>
                  </a:lnTo>
                  <a:lnTo>
                    <a:pt x="627894" y="528344"/>
                  </a:lnTo>
                  <a:lnTo>
                    <a:pt x="727899" y="594464"/>
                  </a:lnTo>
                  <a:lnTo>
                    <a:pt x="827904" y="655886"/>
                  </a:lnTo>
                  <a:lnTo>
                    <a:pt x="927909" y="712819"/>
                  </a:lnTo>
                  <a:lnTo>
                    <a:pt x="1027914" y="765536"/>
                  </a:lnTo>
                  <a:lnTo>
                    <a:pt x="1127919" y="814367"/>
                  </a:lnTo>
                  <a:lnTo>
                    <a:pt x="1227923" y="859684"/>
                  </a:lnTo>
                  <a:lnTo>
                    <a:pt x="1327928" y="901874"/>
                  </a:lnTo>
                  <a:lnTo>
                    <a:pt x="1427933" y="941304"/>
                  </a:lnTo>
                  <a:lnTo>
                    <a:pt x="1527938" y="978293"/>
                  </a:lnTo>
                  <a:lnTo>
                    <a:pt x="1627943" y="1012511"/>
                  </a:lnTo>
                  <a:lnTo>
                    <a:pt x="1727948" y="1042141"/>
                  </a:lnTo>
                  <a:lnTo>
                    <a:pt x="1827953" y="1067229"/>
                  </a:lnTo>
                  <a:lnTo>
                    <a:pt x="1927957" y="1087997"/>
                  </a:lnTo>
                  <a:lnTo>
                    <a:pt x="2027962" y="1104839"/>
                  </a:lnTo>
                  <a:lnTo>
                    <a:pt x="2127967" y="1118442"/>
                  </a:lnTo>
                  <a:lnTo>
                    <a:pt x="2227972" y="1129083"/>
                  </a:lnTo>
                  <a:lnTo>
                    <a:pt x="2327977" y="1133647"/>
                  </a:lnTo>
                  <a:lnTo>
                    <a:pt x="2427982" y="1133516"/>
                  </a:lnTo>
                  <a:lnTo>
                    <a:pt x="2527987" y="1132805"/>
                  </a:lnTo>
                  <a:lnTo>
                    <a:pt x="2627991" y="1138267"/>
                  </a:lnTo>
                  <a:lnTo>
                    <a:pt x="2727996" y="1156772"/>
                  </a:lnTo>
                  <a:lnTo>
                    <a:pt x="2828001" y="1182727"/>
                  </a:lnTo>
                  <a:lnTo>
                    <a:pt x="2928006" y="1209044"/>
                  </a:lnTo>
                  <a:lnTo>
                    <a:pt x="3028011" y="1231567"/>
                  </a:lnTo>
                  <a:lnTo>
                    <a:pt x="3128016" y="1249247"/>
                  </a:lnTo>
                  <a:lnTo>
                    <a:pt x="3228021" y="1269112"/>
                  </a:lnTo>
                  <a:lnTo>
                    <a:pt x="3328025" y="1287991"/>
                  </a:lnTo>
                  <a:lnTo>
                    <a:pt x="3428030" y="1302881"/>
                  </a:lnTo>
                  <a:lnTo>
                    <a:pt x="3528035" y="1315685"/>
                  </a:lnTo>
                  <a:lnTo>
                    <a:pt x="3628040" y="1327190"/>
                  </a:lnTo>
                  <a:lnTo>
                    <a:pt x="3728045" y="1336153"/>
                  </a:lnTo>
                  <a:lnTo>
                    <a:pt x="3828050" y="1342832"/>
                  </a:lnTo>
                  <a:lnTo>
                    <a:pt x="3928055" y="1348358"/>
                  </a:lnTo>
                  <a:lnTo>
                    <a:pt x="4028059" y="1354932"/>
                  </a:lnTo>
                  <a:lnTo>
                    <a:pt x="4128064" y="1365572"/>
                  </a:lnTo>
                  <a:lnTo>
                    <a:pt x="4228069" y="1382417"/>
                  </a:lnTo>
                  <a:lnTo>
                    <a:pt x="4328074" y="1400272"/>
                  </a:lnTo>
                  <a:lnTo>
                    <a:pt x="4428079" y="1417056"/>
                  </a:lnTo>
                  <a:lnTo>
                    <a:pt x="4528084" y="1431955"/>
                  </a:lnTo>
                  <a:lnTo>
                    <a:pt x="4628089" y="1444440"/>
                  </a:lnTo>
                  <a:lnTo>
                    <a:pt x="4728094" y="1454111"/>
                  </a:lnTo>
                  <a:lnTo>
                    <a:pt x="4828098" y="1460555"/>
                  </a:lnTo>
                  <a:lnTo>
                    <a:pt x="4928103" y="1463357"/>
                  </a:lnTo>
                  <a:lnTo>
                    <a:pt x="5028108" y="1462071"/>
                  </a:lnTo>
                  <a:lnTo>
                    <a:pt x="5128113" y="1456276"/>
                  </a:lnTo>
                  <a:lnTo>
                    <a:pt x="5228118" y="1445626"/>
                  </a:lnTo>
                  <a:lnTo>
                    <a:pt x="5328123" y="1429888"/>
                  </a:lnTo>
                  <a:lnTo>
                    <a:pt x="5428128" y="1408940"/>
                  </a:lnTo>
                  <a:lnTo>
                    <a:pt x="5528132" y="1382762"/>
                  </a:lnTo>
                  <a:lnTo>
                    <a:pt x="5628137" y="1351407"/>
                  </a:lnTo>
                  <a:lnTo>
                    <a:pt x="5728142" y="1314981"/>
                  </a:lnTo>
                  <a:lnTo>
                    <a:pt x="5828147" y="1273621"/>
                  </a:lnTo>
                  <a:lnTo>
                    <a:pt x="5928152" y="1227476"/>
                  </a:lnTo>
                  <a:lnTo>
                    <a:pt x="6028157" y="1176700"/>
                  </a:lnTo>
                  <a:lnTo>
                    <a:pt x="6128162" y="1121445"/>
                  </a:lnTo>
                  <a:lnTo>
                    <a:pt x="6145984" y="1110825"/>
                  </a:lnTo>
                  <a:lnTo>
                    <a:pt x="6145984" y="2310807"/>
                  </a:lnTo>
                  <a:lnTo>
                    <a:pt x="5871462" y="2310807"/>
                  </a:lnTo>
                  <a:lnTo>
                    <a:pt x="5828147" y="2287129"/>
                  </a:lnTo>
                  <a:lnTo>
                    <a:pt x="5728142" y="2235862"/>
                  </a:lnTo>
                  <a:lnTo>
                    <a:pt x="5628137" y="2188069"/>
                  </a:lnTo>
                  <a:lnTo>
                    <a:pt x="5528132" y="2143811"/>
                  </a:lnTo>
                  <a:lnTo>
                    <a:pt x="5428128" y="2103115"/>
                  </a:lnTo>
                  <a:lnTo>
                    <a:pt x="5328123" y="2065961"/>
                  </a:lnTo>
                  <a:lnTo>
                    <a:pt x="5228118" y="2032251"/>
                  </a:lnTo>
                  <a:lnTo>
                    <a:pt x="5128113" y="2001787"/>
                  </a:lnTo>
                  <a:lnTo>
                    <a:pt x="5028108" y="1974258"/>
                  </a:lnTo>
                  <a:lnTo>
                    <a:pt x="4928103" y="1949243"/>
                  </a:lnTo>
                  <a:lnTo>
                    <a:pt x="4828098" y="1926244"/>
                  </a:lnTo>
                  <a:lnTo>
                    <a:pt x="4728094" y="1904738"/>
                  </a:lnTo>
                  <a:lnTo>
                    <a:pt x="4628089" y="1883949"/>
                  </a:lnTo>
                  <a:lnTo>
                    <a:pt x="4528084" y="1863271"/>
                  </a:lnTo>
                  <a:lnTo>
                    <a:pt x="4428079" y="1843250"/>
                  </a:lnTo>
                  <a:lnTo>
                    <a:pt x="4328074" y="1824336"/>
                  </a:lnTo>
                  <a:lnTo>
                    <a:pt x="4228069" y="1806696"/>
                  </a:lnTo>
                  <a:lnTo>
                    <a:pt x="4128064" y="1790646"/>
                  </a:lnTo>
                  <a:lnTo>
                    <a:pt x="4028059" y="1778307"/>
                  </a:lnTo>
                  <a:lnTo>
                    <a:pt x="3928055" y="1769616"/>
                  </a:lnTo>
                  <a:lnTo>
                    <a:pt x="3828050" y="1763917"/>
                  </a:lnTo>
                  <a:lnTo>
                    <a:pt x="3728045" y="1759737"/>
                  </a:lnTo>
                  <a:lnTo>
                    <a:pt x="3628040" y="1754532"/>
                  </a:lnTo>
                  <a:lnTo>
                    <a:pt x="3528035" y="1744888"/>
                  </a:lnTo>
                  <a:lnTo>
                    <a:pt x="3428030" y="1727538"/>
                  </a:lnTo>
                  <a:lnTo>
                    <a:pt x="3328025" y="1706332"/>
                  </a:lnTo>
                  <a:lnTo>
                    <a:pt x="3228021" y="1686814"/>
                  </a:lnTo>
                  <a:lnTo>
                    <a:pt x="3128016" y="1669619"/>
                  </a:lnTo>
                  <a:lnTo>
                    <a:pt x="3028011" y="1648908"/>
                  </a:lnTo>
                  <a:lnTo>
                    <a:pt x="2928006" y="1618645"/>
                  </a:lnTo>
                  <a:lnTo>
                    <a:pt x="2828001" y="1586943"/>
                  </a:lnTo>
                  <a:lnTo>
                    <a:pt x="2727996" y="1560424"/>
                  </a:lnTo>
                  <a:lnTo>
                    <a:pt x="2627991" y="1542775"/>
                  </a:lnTo>
                  <a:lnTo>
                    <a:pt x="2527987" y="1534712"/>
                  </a:lnTo>
                  <a:lnTo>
                    <a:pt x="2427982" y="1532813"/>
                  </a:lnTo>
                  <a:lnTo>
                    <a:pt x="2327977" y="1534142"/>
                  </a:lnTo>
                  <a:lnTo>
                    <a:pt x="2227972" y="1533385"/>
                  </a:lnTo>
                  <a:lnTo>
                    <a:pt x="2127967" y="1525091"/>
                  </a:lnTo>
                  <a:lnTo>
                    <a:pt x="2027962" y="1514726"/>
                  </a:lnTo>
                  <a:lnTo>
                    <a:pt x="1927957" y="1503341"/>
                  </a:lnTo>
                  <a:lnTo>
                    <a:pt x="1827953" y="1490339"/>
                  </a:lnTo>
                  <a:lnTo>
                    <a:pt x="1727948" y="1474832"/>
                  </a:lnTo>
                  <a:lnTo>
                    <a:pt x="1627943" y="1455759"/>
                  </a:lnTo>
                  <a:lnTo>
                    <a:pt x="1527938" y="1432420"/>
                  </a:lnTo>
                  <a:lnTo>
                    <a:pt x="1427933" y="1408018"/>
                  </a:lnTo>
                  <a:lnTo>
                    <a:pt x="1327928" y="1383709"/>
                  </a:lnTo>
                  <a:lnTo>
                    <a:pt x="1227923" y="1359748"/>
                  </a:lnTo>
                  <a:lnTo>
                    <a:pt x="1127919" y="1336442"/>
                  </a:lnTo>
                  <a:lnTo>
                    <a:pt x="1027914" y="1314112"/>
                  </a:lnTo>
                  <a:lnTo>
                    <a:pt x="927909" y="1293066"/>
                  </a:lnTo>
                  <a:lnTo>
                    <a:pt x="827904" y="1273573"/>
                  </a:lnTo>
                  <a:lnTo>
                    <a:pt x="727899" y="1255842"/>
                  </a:lnTo>
                  <a:lnTo>
                    <a:pt x="627894" y="1240018"/>
                  </a:lnTo>
                  <a:lnTo>
                    <a:pt x="527889" y="1226182"/>
                  </a:lnTo>
                  <a:lnTo>
                    <a:pt x="427885" y="1214362"/>
                  </a:lnTo>
                  <a:lnTo>
                    <a:pt x="327880" y="1204539"/>
                  </a:lnTo>
                  <a:lnTo>
                    <a:pt x="227875" y="1196667"/>
                  </a:lnTo>
                  <a:lnTo>
                    <a:pt x="127870" y="1190673"/>
                  </a:lnTo>
                  <a:lnTo>
                    <a:pt x="27865" y="1186476"/>
                  </a:lnTo>
                  <a:lnTo>
                    <a:pt x="0" y="118578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083467"/>
              <a:ext cx="6145984" cy="1463357"/>
            </a:xfrm>
            <a:custGeom>
              <a:avLst/>
              <a:pathLst>
                <a:path w="6145984" h="1463357">
                  <a:moveTo>
                    <a:pt x="0" y="0"/>
                  </a:moveTo>
                  <a:lnTo>
                    <a:pt x="27865" y="28076"/>
                  </a:lnTo>
                  <a:lnTo>
                    <a:pt x="127870" y="123895"/>
                  </a:lnTo>
                  <a:lnTo>
                    <a:pt x="227875" y="214748"/>
                  </a:lnTo>
                  <a:lnTo>
                    <a:pt x="327880" y="300615"/>
                  </a:lnTo>
                  <a:lnTo>
                    <a:pt x="427885" y="381488"/>
                  </a:lnTo>
                  <a:lnTo>
                    <a:pt x="527889" y="457382"/>
                  </a:lnTo>
                  <a:lnTo>
                    <a:pt x="627894" y="528344"/>
                  </a:lnTo>
                  <a:lnTo>
                    <a:pt x="727899" y="594464"/>
                  </a:lnTo>
                  <a:lnTo>
                    <a:pt x="827904" y="655886"/>
                  </a:lnTo>
                  <a:lnTo>
                    <a:pt x="927909" y="712819"/>
                  </a:lnTo>
                  <a:lnTo>
                    <a:pt x="1027914" y="765536"/>
                  </a:lnTo>
                  <a:lnTo>
                    <a:pt x="1127919" y="814367"/>
                  </a:lnTo>
                  <a:lnTo>
                    <a:pt x="1227923" y="859684"/>
                  </a:lnTo>
                  <a:lnTo>
                    <a:pt x="1327928" y="901874"/>
                  </a:lnTo>
                  <a:lnTo>
                    <a:pt x="1427933" y="941304"/>
                  </a:lnTo>
                  <a:lnTo>
                    <a:pt x="1527938" y="978293"/>
                  </a:lnTo>
                  <a:lnTo>
                    <a:pt x="1627943" y="1012511"/>
                  </a:lnTo>
                  <a:lnTo>
                    <a:pt x="1727948" y="1042141"/>
                  </a:lnTo>
                  <a:lnTo>
                    <a:pt x="1827953" y="1067229"/>
                  </a:lnTo>
                  <a:lnTo>
                    <a:pt x="1927957" y="1087997"/>
                  </a:lnTo>
                  <a:lnTo>
                    <a:pt x="2027962" y="1104839"/>
                  </a:lnTo>
                  <a:lnTo>
                    <a:pt x="2127967" y="1118442"/>
                  </a:lnTo>
                  <a:lnTo>
                    <a:pt x="2227972" y="1129083"/>
                  </a:lnTo>
                  <a:lnTo>
                    <a:pt x="2327977" y="1133647"/>
                  </a:lnTo>
                  <a:lnTo>
                    <a:pt x="2427982" y="1133516"/>
                  </a:lnTo>
                  <a:lnTo>
                    <a:pt x="2527987" y="1132805"/>
                  </a:lnTo>
                  <a:lnTo>
                    <a:pt x="2627991" y="1138267"/>
                  </a:lnTo>
                  <a:lnTo>
                    <a:pt x="2727996" y="1156772"/>
                  </a:lnTo>
                  <a:lnTo>
                    <a:pt x="2828001" y="1182727"/>
                  </a:lnTo>
                  <a:lnTo>
                    <a:pt x="2928006" y="1209044"/>
                  </a:lnTo>
                  <a:lnTo>
                    <a:pt x="3028011" y="1231567"/>
                  </a:lnTo>
                  <a:lnTo>
                    <a:pt x="3128016" y="1249247"/>
                  </a:lnTo>
                  <a:lnTo>
                    <a:pt x="3228021" y="1269112"/>
                  </a:lnTo>
                  <a:lnTo>
                    <a:pt x="3328025" y="1287991"/>
                  </a:lnTo>
                  <a:lnTo>
                    <a:pt x="3428030" y="1302881"/>
                  </a:lnTo>
                  <a:lnTo>
                    <a:pt x="3528035" y="1315685"/>
                  </a:lnTo>
                  <a:lnTo>
                    <a:pt x="3628040" y="1327190"/>
                  </a:lnTo>
                  <a:lnTo>
                    <a:pt x="3728045" y="1336153"/>
                  </a:lnTo>
                  <a:lnTo>
                    <a:pt x="3828050" y="1342832"/>
                  </a:lnTo>
                  <a:lnTo>
                    <a:pt x="3928055" y="1348358"/>
                  </a:lnTo>
                  <a:lnTo>
                    <a:pt x="4028059" y="1354932"/>
                  </a:lnTo>
                  <a:lnTo>
                    <a:pt x="4128064" y="1365572"/>
                  </a:lnTo>
                  <a:lnTo>
                    <a:pt x="4228069" y="1382417"/>
                  </a:lnTo>
                  <a:lnTo>
                    <a:pt x="4328074" y="1400272"/>
                  </a:lnTo>
                  <a:lnTo>
                    <a:pt x="4428079" y="1417056"/>
                  </a:lnTo>
                  <a:lnTo>
                    <a:pt x="4528084" y="1431955"/>
                  </a:lnTo>
                  <a:lnTo>
                    <a:pt x="4628089" y="1444440"/>
                  </a:lnTo>
                  <a:lnTo>
                    <a:pt x="4728094" y="1454111"/>
                  </a:lnTo>
                  <a:lnTo>
                    <a:pt x="4828098" y="1460555"/>
                  </a:lnTo>
                  <a:lnTo>
                    <a:pt x="4928103" y="1463357"/>
                  </a:lnTo>
                  <a:lnTo>
                    <a:pt x="5028108" y="1462071"/>
                  </a:lnTo>
                  <a:lnTo>
                    <a:pt x="5128113" y="1456276"/>
                  </a:lnTo>
                  <a:lnTo>
                    <a:pt x="5228118" y="1445626"/>
                  </a:lnTo>
                  <a:lnTo>
                    <a:pt x="5328123" y="1429888"/>
                  </a:lnTo>
                  <a:lnTo>
                    <a:pt x="5428128" y="1408940"/>
                  </a:lnTo>
                  <a:lnTo>
                    <a:pt x="5528132" y="1382762"/>
                  </a:lnTo>
                  <a:lnTo>
                    <a:pt x="5628137" y="1351407"/>
                  </a:lnTo>
                  <a:lnTo>
                    <a:pt x="5728142" y="1314981"/>
                  </a:lnTo>
                  <a:lnTo>
                    <a:pt x="5828147" y="1273621"/>
                  </a:lnTo>
                  <a:lnTo>
                    <a:pt x="5928152" y="1227476"/>
                  </a:lnTo>
                  <a:lnTo>
                    <a:pt x="6028157" y="1176700"/>
                  </a:lnTo>
                  <a:lnTo>
                    <a:pt x="6128162" y="1121445"/>
                  </a:lnTo>
                  <a:lnTo>
                    <a:pt x="6145984" y="111082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269250"/>
              <a:ext cx="5871462" cy="1125024"/>
            </a:xfrm>
            <a:custGeom>
              <a:avLst/>
              <a:pathLst>
                <a:path w="5871462" h="1125024">
                  <a:moveTo>
                    <a:pt x="5871462" y="1125024"/>
                  </a:moveTo>
                  <a:lnTo>
                    <a:pt x="5828147" y="1101346"/>
                  </a:lnTo>
                  <a:lnTo>
                    <a:pt x="5728142" y="1050079"/>
                  </a:lnTo>
                  <a:lnTo>
                    <a:pt x="5628137" y="1002286"/>
                  </a:lnTo>
                  <a:lnTo>
                    <a:pt x="5528132" y="958028"/>
                  </a:lnTo>
                  <a:lnTo>
                    <a:pt x="5428128" y="917332"/>
                  </a:lnTo>
                  <a:lnTo>
                    <a:pt x="5328123" y="880179"/>
                  </a:lnTo>
                  <a:lnTo>
                    <a:pt x="5228118" y="846468"/>
                  </a:lnTo>
                  <a:lnTo>
                    <a:pt x="5128113" y="816004"/>
                  </a:lnTo>
                  <a:lnTo>
                    <a:pt x="5028108" y="788475"/>
                  </a:lnTo>
                  <a:lnTo>
                    <a:pt x="4928103" y="763460"/>
                  </a:lnTo>
                  <a:lnTo>
                    <a:pt x="4828098" y="740461"/>
                  </a:lnTo>
                  <a:lnTo>
                    <a:pt x="4728094" y="718955"/>
                  </a:lnTo>
                  <a:lnTo>
                    <a:pt x="4628089" y="698166"/>
                  </a:lnTo>
                  <a:lnTo>
                    <a:pt x="4528084" y="677488"/>
                  </a:lnTo>
                  <a:lnTo>
                    <a:pt x="4428079" y="657467"/>
                  </a:lnTo>
                  <a:lnTo>
                    <a:pt x="4328074" y="638553"/>
                  </a:lnTo>
                  <a:lnTo>
                    <a:pt x="4228069" y="620913"/>
                  </a:lnTo>
                  <a:lnTo>
                    <a:pt x="4128064" y="604863"/>
                  </a:lnTo>
                  <a:lnTo>
                    <a:pt x="4028059" y="592524"/>
                  </a:lnTo>
                  <a:lnTo>
                    <a:pt x="3928055" y="583833"/>
                  </a:lnTo>
                  <a:lnTo>
                    <a:pt x="3828050" y="578134"/>
                  </a:lnTo>
                  <a:lnTo>
                    <a:pt x="3728045" y="573954"/>
                  </a:lnTo>
                  <a:lnTo>
                    <a:pt x="3628040" y="568749"/>
                  </a:lnTo>
                  <a:lnTo>
                    <a:pt x="3528035" y="559105"/>
                  </a:lnTo>
                  <a:lnTo>
                    <a:pt x="3428030" y="541755"/>
                  </a:lnTo>
                  <a:lnTo>
                    <a:pt x="3328025" y="520549"/>
                  </a:lnTo>
                  <a:lnTo>
                    <a:pt x="3228021" y="501031"/>
                  </a:lnTo>
                  <a:lnTo>
                    <a:pt x="3128016" y="483836"/>
                  </a:lnTo>
                  <a:lnTo>
                    <a:pt x="3028011" y="463125"/>
                  </a:lnTo>
                  <a:lnTo>
                    <a:pt x="2928006" y="432862"/>
                  </a:lnTo>
                  <a:lnTo>
                    <a:pt x="2828001" y="401160"/>
                  </a:lnTo>
                  <a:lnTo>
                    <a:pt x="2727996" y="374641"/>
                  </a:lnTo>
                  <a:lnTo>
                    <a:pt x="2627991" y="356992"/>
                  </a:lnTo>
                  <a:lnTo>
                    <a:pt x="2527987" y="348929"/>
                  </a:lnTo>
                  <a:lnTo>
                    <a:pt x="2427982" y="347030"/>
                  </a:lnTo>
                  <a:lnTo>
                    <a:pt x="2327977" y="348359"/>
                  </a:lnTo>
                  <a:lnTo>
                    <a:pt x="2227972" y="347602"/>
                  </a:lnTo>
                  <a:lnTo>
                    <a:pt x="2127967" y="339308"/>
                  </a:lnTo>
                  <a:lnTo>
                    <a:pt x="2027962" y="328943"/>
                  </a:lnTo>
                  <a:lnTo>
                    <a:pt x="1927957" y="317558"/>
                  </a:lnTo>
                  <a:lnTo>
                    <a:pt x="1827953" y="304557"/>
                  </a:lnTo>
                  <a:lnTo>
                    <a:pt x="1727948" y="289049"/>
                  </a:lnTo>
                  <a:lnTo>
                    <a:pt x="1627943" y="269976"/>
                  </a:lnTo>
                  <a:lnTo>
                    <a:pt x="1527938" y="246637"/>
                  </a:lnTo>
                  <a:lnTo>
                    <a:pt x="1427933" y="222235"/>
                  </a:lnTo>
                  <a:lnTo>
                    <a:pt x="1327928" y="197926"/>
                  </a:lnTo>
                  <a:lnTo>
                    <a:pt x="1227923" y="173965"/>
                  </a:lnTo>
                  <a:lnTo>
                    <a:pt x="1127919" y="150659"/>
                  </a:lnTo>
                  <a:lnTo>
                    <a:pt x="1027914" y="128329"/>
                  </a:lnTo>
                  <a:lnTo>
                    <a:pt x="927909" y="107283"/>
                  </a:lnTo>
                  <a:lnTo>
                    <a:pt x="827904" y="87790"/>
                  </a:lnTo>
                  <a:lnTo>
                    <a:pt x="727899" y="70059"/>
                  </a:lnTo>
                  <a:lnTo>
                    <a:pt x="627894" y="54235"/>
                  </a:lnTo>
                  <a:lnTo>
                    <a:pt x="527889" y="40399"/>
                  </a:lnTo>
                  <a:lnTo>
                    <a:pt x="427885" y="28579"/>
                  </a:lnTo>
                  <a:lnTo>
                    <a:pt x="327880" y="18757"/>
                  </a:lnTo>
                  <a:lnTo>
                    <a:pt x="227875" y="10884"/>
                  </a:lnTo>
                  <a:lnTo>
                    <a:pt x="127870" y="4890"/>
                  </a:lnTo>
                  <a:lnTo>
                    <a:pt x="27865" y="69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676359"/>
              <a:ext cx="6145984" cy="1198777"/>
            </a:xfrm>
            <a:custGeom>
              <a:avLst/>
              <a:pathLst>
                <a:path w="6145984" h="1198777">
                  <a:moveTo>
                    <a:pt x="0" y="0"/>
                  </a:moveTo>
                  <a:lnTo>
                    <a:pt x="27865" y="14384"/>
                  </a:lnTo>
                  <a:lnTo>
                    <a:pt x="127870" y="64393"/>
                  </a:lnTo>
                  <a:lnTo>
                    <a:pt x="227875" y="112816"/>
                  </a:lnTo>
                  <a:lnTo>
                    <a:pt x="327880" y="159686"/>
                  </a:lnTo>
                  <a:lnTo>
                    <a:pt x="427885" y="205033"/>
                  </a:lnTo>
                  <a:lnTo>
                    <a:pt x="527889" y="248891"/>
                  </a:lnTo>
                  <a:lnTo>
                    <a:pt x="627894" y="291290"/>
                  </a:lnTo>
                  <a:lnTo>
                    <a:pt x="727899" y="332262"/>
                  </a:lnTo>
                  <a:lnTo>
                    <a:pt x="827904" y="371838"/>
                  </a:lnTo>
                  <a:lnTo>
                    <a:pt x="927909" y="410051"/>
                  </a:lnTo>
                  <a:lnTo>
                    <a:pt x="1027914" y="446932"/>
                  </a:lnTo>
                  <a:lnTo>
                    <a:pt x="1127919" y="482513"/>
                  </a:lnTo>
                  <a:lnTo>
                    <a:pt x="1227923" y="516825"/>
                  </a:lnTo>
                  <a:lnTo>
                    <a:pt x="1327928" y="549900"/>
                  </a:lnTo>
                  <a:lnTo>
                    <a:pt x="1427933" y="581769"/>
                  </a:lnTo>
                  <a:lnTo>
                    <a:pt x="1527938" y="612465"/>
                  </a:lnTo>
                  <a:lnTo>
                    <a:pt x="1627943" y="641244"/>
                  </a:lnTo>
                  <a:lnTo>
                    <a:pt x="1727948" y="665595"/>
                  </a:lnTo>
                  <a:lnTo>
                    <a:pt x="1827953" y="685893"/>
                  </a:lnTo>
                  <a:lnTo>
                    <a:pt x="1927957" y="702777"/>
                  </a:lnTo>
                  <a:lnTo>
                    <a:pt x="2027962" y="716891"/>
                  </a:lnTo>
                  <a:lnTo>
                    <a:pt x="2127967" y="728875"/>
                  </a:lnTo>
                  <a:lnTo>
                    <a:pt x="2227972" y="738343"/>
                  </a:lnTo>
                  <a:lnTo>
                    <a:pt x="2327977" y="741003"/>
                  </a:lnTo>
                  <a:lnTo>
                    <a:pt x="2427982" y="740273"/>
                  </a:lnTo>
                  <a:lnTo>
                    <a:pt x="2527987" y="740867"/>
                  </a:lnTo>
                  <a:lnTo>
                    <a:pt x="2627991" y="747630"/>
                  </a:lnTo>
                  <a:lnTo>
                    <a:pt x="2727996" y="765707"/>
                  </a:lnTo>
                  <a:lnTo>
                    <a:pt x="2828001" y="791944"/>
                  </a:lnTo>
                  <a:lnTo>
                    <a:pt x="2928006" y="820953"/>
                  </a:lnTo>
                  <a:lnTo>
                    <a:pt x="3028011" y="847346"/>
                  </a:lnTo>
                  <a:lnTo>
                    <a:pt x="3128016" y="866541"/>
                  </a:lnTo>
                  <a:lnTo>
                    <a:pt x="3228021" y="885071"/>
                  </a:lnTo>
                  <a:lnTo>
                    <a:pt x="3328025" y="904270"/>
                  </a:lnTo>
                  <a:lnTo>
                    <a:pt x="3428030" y="922318"/>
                  </a:lnTo>
                  <a:lnTo>
                    <a:pt x="3528035" y="937395"/>
                  </a:lnTo>
                  <a:lnTo>
                    <a:pt x="3628040" y="947970"/>
                  </a:lnTo>
                  <a:lnTo>
                    <a:pt x="3728045" y="955053"/>
                  </a:lnTo>
                  <a:lnTo>
                    <a:pt x="3828050" y="960483"/>
                  </a:lnTo>
                  <a:lnTo>
                    <a:pt x="3928055" y="966096"/>
                  </a:lnTo>
                  <a:lnTo>
                    <a:pt x="4028059" y="973728"/>
                  </a:lnTo>
                  <a:lnTo>
                    <a:pt x="4128064" y="985217"/>
                  </a:lnTo>
                  <a:lnTo>
                    <a:pt x="4228069" y="1001665"/>
                  </a:lnTo>
                  <a:lnTo>
                    <a:pt x="4328074" y="1019412"/>
                  </a:lnTo>
                  <a:lnTo>
                    <a:pt x="4428079" y="1037262"/>
                  </a:lnTo>
                  <a:lnTo>
                    <a:pt x="4528084" y="1054722"/>
                  </a:lnTo>
                  <a:lnTo>
                    <a:pt x="4628089" y="1071303"/>
                  </a:lnTo>
                  <a:lnTo>
                    <a:pt x="4728094" y="1086533"/>
                  </a:lnTo>
                  <a:lnTo>
                    <a:pt x="4828098" y="1100508"/>
                  </a:lnTo>
                  <a:lnTo>
                    <a:pt x="4928103" y="1113409"/>
                  </a:lnTo>
                  <a:lnTo>
                    <a:pt x="5028108" y="1125273"/>
                  </a:lnTo>
                  <a:lnTo>
                    <a:pt x="5128113" y="1136140"/>
                  </a:lnTo>
                  <a:lnTo>
                    <a:pt x="5228118" y="1146047"/>
                  </a:lnTo>
                  <a:lnTo>
                    <a:pt x="5328123" y="1155033"/>
                  </a:lnTo>
                  <a:lnTo>
                    <a:pt x="5428128" y="1163136"/>
                  </a:lnTo>
                  <a:lnTo>
                    <a:pt x="5528132" y="1170395"/>
                  </a:lnTo>
                  <a:lnTo>
                    <a:pt x="5628137" y="1176846"/>
                  </a:lnTo>
                  <a:lnTo>
                    <a:pt x="5728142" y="1182530"/>
                  </a:lnTo>
                  <a:lnTo>
                    <a:pt x="5828147" y="1187483"/>
                  </a:lnTo>
                  <a:lnTo>
                    <a:pt x="5928152" y="1191745"/>
                  </a:lnTo>
                  <a:lnTo>
                    <a:pt x="6028157" y="1195353"/>
                  </a:lnTo>
                  <a:lnTo>
                    <a:pt x="6128162" y="1198347"/>
                  </a:lnTo>
                  <a:lnTo>
                    <a:pt x="6145984" y="119877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911519"/>
              <a:ext cx="6145984" cy="1482756"/>
            </a:xfrm>
            <a:custGeom>
              <a:avLst/>
              <a:pathLst>
                <a:path w="6145984" h="1482756">
                  <a:moveTo>
                    <a:pt x="0" y="0"/>
                  </a:moveTo>
                  <a:lnTo>
                    <a:pt x="27865" y="16877"/>
                  </a:lnTo>
                  <a:lnTo>
                    <a:pt x="127870" y="74796"/>
                  </a:lnTo>
                  <a:lnTo>
                    <a:pt x="227875" y="130066"/>
                  </a:lnTo>
                  <a:lnTo>
                    <a:pt x="327880" y="182693"/>
                  </a:lnTo>
                  <a:lnTo>
                    <a:pt x="427885" y="232692"/>
                  </a:lnTo>
                  <a:lnTo>
                    <a:pt x="527889" y="280092"/>
                  </a:lnTo>
                  <a:lnTo>
                    <a:pt x="627894" y="324947"/>
                  </a:lnTo>
                  <a:lnTo>
                    <a:pt x="727899" y="367343"/>
                  </a:lnTo>
                  <a:lnTo>
                    <a:pt x="827904" y="407406"/>
                  </a:lnTo>
                  <a:lnTo>
                    <a:pt x="927909" y="445307"/>
                  </a:lnTo>
                  <a:lnTo>
                    <a:pt x="1027914" y="481264"/>
                  </a:lnTo>
                  <a:lnTo>
                    <a:pt x="1127919" y="515541"/>
                  </a:lnTo>
                  <a:lnTo>
                    <a:pt x="1227923" y="548427"/>
                  </a:lnTo>
                  <a:lnTo>
                    <a:pt x="1327928" y="580224"/>
                  </a:lnTo>
                  <a:lnTo>
                    <a:pt x="1427933" y="611221"/>
                  </a:lnTo>
                  <a:lnTo>
                    <a:pt x="1527938" y="641670"/>
                  </a:lnTo>
                  <a:lnTo>
                    <a:pt x="1627943" y="671679"/>
                  </a:lnTo>
                  <a:lnTo>
                    <a:pt x="1727948" y="700775"/>
                  </a:lnTo>
                  <a:lnTo>
                    <a:pt x="1827953" y="728343"/>
                  </a:lnTo>
                  <a:lnTo>
                    <a:pt x="1927957" y="753767"/>
                  </a:lnTo>
                  <a:lnTo>
                    <a:pt x="2027962" y="776560"/>
                  </a:lnTo>
                  <a:lnTo>
                    <a:pt x="2127967" y="796446"/>
                  </a:lnTo>
                  <a:lnTo>
                    <a:pt x="2227972" y="812996"/>
                  </a:lnTo>
                  <a:lnTo>
                    <a:pt x="2327977" y="824197"/>
                  </a:lnTo>
                  <a:lnTo>
                    <a:pt x="2427982" y="830787"/>
                  </a:lnTo>
                  <a:lnTo>
                    <a:pt x="2527987" y="835357"/>
                  </a:lnTo>
                  <a:lnTo>
                    <a:pt x="2627991" y="842207"/>
                  </a:lnTo>
                  <a:lnTo>
                    <a:pt x="2727996" y="851854"/>
                  </a:lnTo>
                  <a:lnTo>
                    <a:pt x="2828001" y="861037"/>
                  </a:lnTo>
                  <a:lnTo>
                    <a:pt x="2928006" y="867863"/>
                  </a:lnTo>
                  <a:lnTo>
                    <a:pt x="3028011" y="872584"/>
                  </a:lnTo>
                  <a:lnTo>
                    <a:pt x="3128016" y="876791"/>
                  </a:lnTo>
                  <a:lnTo>
                    <a:pt x="3228021" y="877054"/>
                  </a:lnTo>
                  <a:lnTo>
                    <a:pt x="3328025" y="872441"/>
                  </a:lnTo>
                  <a:lnTo>
                    <a:pt x="3428030" y="866244"/>
                  </a:lnTo>
                  <a:lnTo>
                    <a:pt x="3528035" y="865304"/>
                  </a:lnTo>
                  <a:lnTo>
                    <a:pt x="3628040" y="868957"/>
                  </a:lnTo>
                  <a:lnTo>
                    <a:pt x="3728045" y="872495"/>
                  </a:lnTo>
                  <a:lnTo>
                    <a:pt x="3828050" y="875539"/>
                  </a:lnTo>
                  <a:lnTo>
                    <a:pt x="3928055" y="878342"/>
                  </a:lnTo>
                  <a:lnTo>
                    <a:pt x="4028059" y="881942"/>
                  </a:lnTo>
                  <a:lnTo>
                    <a:pt x="4128064" y="887973"/>
                  </a:lnTo>
                  <a:lnTo>
                    <a:pt x="4228069" y="897720"/>
                  </a:lnTo>
                  <a:lnTo>
                    <a:pt x="4328074" y="908678"/>
                  </a:lnTo>
                  <a:lnTo>
                    <a:pt x="4428079" y="919092"/>
                  </a:lnTo>
                  <a:lnTo>
                    <a:pt x="4528084" y="927805"/>
                  </a:lnTo>
                  <a:lnTo>
                    <a:pt x="4628089" y="933870"/>
                  </a:lnTo>
                  <a:lnTo>
                    <a:pt x="4728094" y="936463"/>
                  </a:lnTo>
                  <a:lnTo>
                    <a:pt x="4828098" y="935577"/>
                  </a:lnTo>
                  <a:lnTo>
                    <a:pt x="4928103" y="931175"/>
                  </a:lnTo>
                  <a:lnTo>
                    <a:pt x="5028108" y="922955"/>
                  </a:lnTo>
                  <a:lnTo>
                    <a:pt x="5128113" y="910630"/>
                  </a:lnTo>
                  <a:lnTo>
                    <a:pt x="5228118" y="893972"/>
                  </a:lnTo>
                  <a:lnTo>
                    <a:pt x="5328123" y="872832"/>
                  </a:lnTo>
                  <a:lnTo>
                    <a:pt x="5428128" y="847143"/>
                  </a:lnTo>
                  <a:lnTo>
                    <a:pt x="5528132" y="816912"/>
                  </a:lnTo>
                  <a:lnTo>
                    <a:pt x="5628137" y="782201"/>
                  </a:lnTo>
                  <a:lnTo>
                    <a:pt x="5728142" y="743110"/>
                  </a:lnTo>
                  <a:lnTo>
                    <a:pt x="5828147" y="699760"/>
                  </a:lnTo>
                  <a:lnTo>
                    <a:pt x="5928152" y="652283"/>
                  </a:lnTo>
                  <a:lnTo>
                    <a:pt x="6028157" y="600812"/>
                  </a:lnTo>
                  <a:lnTo>
                    <a:pt x="6128162" y="545482"/>
                  </a:lnTo>
                  <a:lnTo>
                    <a:pt x="6145984" y="534956"/>
                  </a:lnTo>
                  <a:lnTo>
                    <a:pt x="6145984" y="1482756"/>
                  </a:lnTo>
                  <a:lnTo>
                    <a:pt x="5988483" y="1482756"/>
                  </a:lnTo>
                  <a:lnTo>
                    <a:pt x="5928152" y="1465897"/>
                  </a:lnTo>
                  <a:lnTo>
                    <a:pt x="5828147" y="1439766"/>
                  </a:lnTo>
                  <a:lnTo>
                    <a:pt x="5728142" y="1415485"/>
                  </a:lnTo>
                  <a:lnTo>
                    <a:pt x="5628137" y="1393085"/>
                  </a:lnTo>
                  <a:lnTo>
                    <a:pt x="5528132" y="1372587"/>
                  </a:lnTo>
                  <a:lnTo>
                    <a:pt x="5428128" y="1353990"/>
                  </a:lnTo>
                  <a:lnTo>
                    <a:pt x="5328123" y="1337257"/>
                  </a:lnTo>
                  <a:lnTo>
                    <a:pt x="5228118" y="1322293"/>
                  </a:lnTo>
                  <a:lnTo>
                    <a:pt x="5128113" y="1308932"/>
                  </a:lnTo>
                  <a:lnTo>
                    <a:pt x="5028108" y="1296924"/>
                  </a:lnTo>
                  <a:lnTo>
                    <a:pt x="4928103" y="1285941"/>
                  </a:lnTo>
                  <a:lnTo>
                    <a:pt x="4828098" y="1275596"/>
                  </a:lnTo>
                  <a:lnTo>
                    <a:pt x="4728094" y="1265486"/>
                  </a:lnTo>
                  <a:lnTo>
                    <a:pt x="4628089" y="1254775"/>
                  </a:lnTo>
                  <a:lnTo>
                    <a:pt x="4528084" y="1242728"/>
                  </a:lnTo>
                  <a:lnTo>
                    <a:pt x="4428079" y="1230274"/>
                  </a:lnTo>
                  <a:lnTo>
                    <a:pt x="4328074" y="1218306"/>
                  </a:lnTo>
                  <a:lnTo>
                    <a:pt x="4228069" y="1207504"/>
                  </a:lnTo>
                  <a:lnTo>
                    <a:pt x="4128064" y="1198338"/>
                  </a:lnTo>
                  <a:lnTo>
                    <a:pt x="4028059" y="1191067"/>
                  </a:lnTo>
                  <a:lnTo>
                    <a:pt x="3928055" y="1185921"/>
                  </a:lnTo>
                  <a:lnTo>
                    <a:pt x="3828050" y="1182991"/>
                  </a:lnTo>
                  <a:lnTo>
                    <a:pt x="3728045" y="1181772"/>
                  </a:lnTo>
                  <a:lnTo>
                    <a:pt x="3628040" y="1180977"/>
                  </a:lnTo>
                  <a:lnTo>
                    <a:pt x="3528035" y="1178683"/>
                  </a:lnTo>
                  <a:lnTo>
                    <a:pt x="3428030" y="1176305"/>
                  </a:lnTo>
                  <a:lnTo>
                    <a:pt x="3328025" y="1177890"/>
                  </a:lnTo>
                  <a:lnTo>
                    <a:pt x="3228021" y="1182036"/>
                  </a:lnTo>
                  <a:lnTo>
                    <a:pt x="3128016" y="1183723"/>
                  </a:lnTo>
                  <a:lnTo>
                    <a:pt x="3028011" y="1177303"/>
                  </a:lnTo>
                  <a:lnTo>
                    <a:pt x="2928006" y="1166930"/>
                  </a:lnTo>
                  <a:lnTo>
                    <a:pt x="2828001" y="1156172"/>
                  </a:lnTo>
                  <a:lnTo>
                    <a:pt x="2727996" y="1146578"/>
                  </a:lnTo>
                  <a:lnTo>
                    <a:pt x="2627991" y="1137556"/>
                  </a:lnTo>
                  <a:lnTo>
                    <a:pt x="2527987" y="1128807"/>
                  </a:lnTo>
                  <a:lnTo>
                    <a:pt x="2427982" y="1122331"/>
                  </a:lnTo>
                  <a:lnTo>
                    <a:pt x="2327977" y="1116616"/>
                  </a:lnTo>
                  <a:lnTo>
                    <a:pt x="2227972" y="1108194"/>
                  </a:lnTo>
                  <a:lnTo>
                    <a:pt x="2127967" y="1093358"/>
                  </a:lnTo>
                  <a:lnTo>
                    <a:pt x="2027962" y="1075836"/>
                  </a:lnTo>
                  <a:lnTo>
                    <a:pt x="1927957" y="1057028"/>
                  </a:lnTo>
                  <a:lnTo>
                    <a:pt x="1827953" y="1037274"/>
                  </a:lnTo>
                  <a:lnTo>
                    <a:pt x="1727948" y="1016702"/>
                  </a:lnTo>
                  <a:lnTo>
                    <a:pt x="1627943" y="995313"/>
                  </a:lnTo>
                  <a:lnTo>
                    <a:pt x="1527938" y="973248"/>
                  </a:lnTo>
                  <a:lnTo>
                    <a:pt x="1427933" y="951989"/>
                  </a:lnTo>
                  <a:lnTo>
                    <a:pt x="1327928" y="932032"/>
                  </a:lnTo>
                  <a:lnTo>
                    <a:pt x="1227923" y="913545"/>
                  </a:lnTo>
                  <a:lnTo>
                    <a:pt x="1127919" y="896730"/>
                  </a:lnTo>
                  <a:lnTo>
                    <a:pt x="1027914" y="881803"/>
                  </a:lnTo>
                  <a:lnTo>
                    <a:pt x="927909" y="868970"/>
                  </a:lnTo>
                  <a:lnTo>
                    <a:pt x="827904" y="858406"/>
                  </a:lnTo>
                  <a:lnTo>
                    <a:pt x="727899" y="850244"/>
                  </a:lnTo>
                  <a:lnTo>
                    <a:pt x="627894" y="844571"/>
                  </a:lnTo>
                  <a:lnTo>
                    <a:pt x="527889" y="841426"/>
                  </a:lnTo>
                  <a:lnTo>
                    <a:pt x="427885" y="840809"/>
                  </a:lnTo>
                  <a:lnTo>
                    <a:pt x="327880" y="842688"/>
                  </a:lnTo>
                  <a:lnTo>
                    <a:pt x="227875" y="847007"/>
                  </a:lnTo>
                  <a:lnTo>
                    <a:pt x="127870" y="853696"/>
                  </a:lnTo>
                  <a:lnTo>
                    <a:pt x="27865" y="862675"/>
                  </a:lnTo>
                  <a:lnTo>
                    <a:pt x="0" y="865791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911519"/>
              <a:ext cx="6145984" cy="936463"/>
            </a:xfrm>
            <a:custGeom>
              <a:avLst/>
              <a:pathLst>
                <a:path w="6145984" h="936463">
                  <a:moveTo>
                    <a:pt x="0" y="0"/>
                  </a:moveTo>
                  <a:lnTo>
                    <a:pt x="27865" y="16877"/>
                  </a:lnTo>
                  <a:lnTo>
                    <a:pt x="127870" y="74796"/>
                  </a:lnTo>
                  <a:lnTo>
                    <a:pt x="227875" y="130066"/>
                  </a:lnTo>
                  <a:lnTo>
                    <a:pt x="327880" y="182693"/>
                  </a:lnTo>
                  <a:lnTo>
                    <a:pt x="427885" y="232692"/>
                  </a:lnTo>
                  <a:lnTo>
                    <a:pt x="527889" y="280092"/>
                  </a:lnTo>
                  <a:lnTo>
                    <a:pt x="627894" y="324947"/>
                  </a:lnTo>
                  <a:lnTo>
                    <a:pt x="727899" y="367343"/>
                  </a:lnTo>
                  <a:lnTo>
                    <a:pt x="827904" y="407406"/>
                  </a:lnTo>
                  <a:lnTo>
                    <a:pt x="927909" y="445307"/>
                  </a:lnTo>
                  <a:lnTo>
                    <a:pt x="1027914" y="481264"/>
                  </a:lnTo>
                  <a:lnTo>
                    <a:pt x="1127919" y="515541"/>
                  </a:lnTo>
                  <a:lnTo>
                    <a:pt x="1227923" y="548427"/>
                  </a:lnTo>
                  <a:lnTo>
                    <a:pt x="1327928" y="580224"/>
                  </a:lnTo>
                  <a:lnTo>
                    <a:pt x="1427933" y="611221"/>
                  </a:lnTo>
                  <a:lnTo>
                    <a:pt x="1527938" y="641670"/>
                  </a:lnTo>
                  <a:lnTo>
                    <a:pt x="1627943" y="671679"/>
                  </a:lnTo>
                  <a:lnTo>
                    <a:pt x="1727948" y="700775"/>
                  </a:lnTo>
                  <a:lnTo>
                    <a:pt x="1827953" y="728343"/>
                  </a:lnTo>
                  <a:lnTo>
                    <a:pt x="1927957" y="753767"/>
                  </a:lnTo>
                  <a:lnTo>
                    <a:pt x="2027962" y="776560"/>
                  </a:lnTo>
                  <a:lnTo>
                    <a:pt x="2127967" y="796446"/>
                  </a:lnTo>
                  <a:lnTo>
                    <a:pt x="2227972" y="812996"/>
                  </a:lnTo>
                  <a:lnTo>
                    <a:pt x="2327977" y="824197"/>
                  </a:lnTo>
                  <a:lnTo>
                    <a:pt x="2427982" y="830787"/>
                  </a:lnTo>
                  <a:lnTo>
                    <a:pt x="2527987" y="835357"/>
                  </a:lnTo>
                  <a:lnTo>
                    <a:pt x="2627991" y="842207"/>
                  </a:lnTo>
                  <a:lnTo>
                    <a:pt x="2727996" y="851854"/>
                  </a:lnTo>
                  <a:lnTo>
                    <a:pt x="2828001" y="861037"/>
                  </a:lnTo>
                  <a:lnTo>
                    <a:pt x="2928006" y="867863"/>
                  </a:lnTo>
                  <a:lnTo>
                    <a:pt x="3028011" y="872584"/>
                  </a:lnTo>
                  <a:lnTo>
                    <a:pt x="3128016" y="876791"/>
                  </a:lnTo>
                  <a:lnTo>
                    <a:pt x="3228021" y="877054"/>
                  </a:lnTo>
                  <a:lnTo>
                    <a:pt x="3328025" y="872441"/>
                  </a:lnTo>
                  <a:lnTo>
                    <a:pt x="3428030" y="866244"/>
                  </a:lnTo>
                  <a:lnTo>
                    <a:pt x="3528035" y="865304"/>
                  </a:lnTo>
                  <a:lnTo>
                    <a:pt x="3628040" y="868957"/>
                  </a:lnTo>
                  <a:lnTo>
                    <a:pt x="3728045" y="872495"/>
                  </a:lnTo>
                  <a:lnTo>
                    <a:pt x="3828050" y="875539"/>
                  </a:lnTo>
                  <a:lnTo>
                    <a:pt x="3928055" y="878342"/>
                  </a:lnTo>
                  <a:lnTo>
                    <a:pt x="4028059" y="881942"/>
                  </a:lnTo>
                  <a:lnTo>
                    <a:pt x="4128064" y="887973"/>
                  </a:lnTo>
                  <a:lnTo>
                    <a:pt x="4228069" y="897720"/>
                  </a:lnTo>
                  <a:lnTo>
                    <a:pt x="4328074" y="908678"/>
                  </a:lnTo>
                  <a:lnTo>
                    <a:pt x="4428079" y="919092"/>
                  </a:lnTo>
                  <a:lnTo>
                    <a:pt x="4528084" y="927805"/>
                  </a:lnTo>
                  <a:lnTo>
                    <a:pt x="4628089" y="933870"/>
                  </a:lnTo>
                  <a:lnTo>
                    <a:pt x="4728094" y="936463"/>
                  </a:lnTo>
                  <a:lnTo>
                    <a:pt x="4828098" y="935577"/>
                  </a:lnTo>
                  <a:lnTo>
                    <a:pt x="4928103" y="931175"/>
                  </a:lnTo>
                  <a:lnTo>
                    <a:pt x="5028108" y="922955"/>
                  </a:lnTo>
                  <a:lnTo>
                    <a:pt x="5128113" y="910630"/>
                  </a:lnTo>
                  <a:lnTo>
                    <a:pt x="5228118" y="893972"/>
                  </a:lnTo>
                  <a:lnTo>
                    <a:pt x="5328123" y="872832"/>
                  </a:lnTo>
                  <a:lnTo>
                    <a:pt x="5428128" y="847143"/>
                  </a:lnTo>
                  <a:lnTo>
                    <a:pt x="5528132" y="816912"/>
                  </a:lnTo>
                  <a:lnTo>
                    <a:pt x="5628137" y="782201"/>
                  </a:lnTo>
                  <a:lnTo>
                    <a:pt x="5728142" y="743110"/>
                  </a:lnTo>
                  <a:lnTo>
                    <a:pt x="5828147" y="699760"/>
                  </a:lnTo>
                  <a:lnTo>
                    <a:pt x="5928152" y="652283"/>
                  </a:lnTo>
                  <a:lnTo>
                    <a:pt x="6028157" y="600812"/>
                  </a:lnTo>
                  <a:lnTo>
                    <a:pt x="6128162" y="545482"/>
                  </a:lnTo>
                  <a:lnTo>
                    <a:pt x="6145984" y="53495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52328"/>
              <a:ext cx="5988483" cy="641946"/>
            </a:xfrm>
            <a:custGeom>
              <a:avLst/>
              <a:pathLst>
                <a:path w="5988483" h="641946">
                  <a:moveTo>
                    <a:pt x="5988483" y="641946"/>
                  </a:moveTo>
                  <a:lnTo>
                    <a:pt x="5928152" y="625087"/>
                  </a:lnTo>
                  <a:lnTo>
                    <a:pt x="5828147" y="598956"/>
                  </a:lnTo>
                  <a:lnTo>
                    <a:pt x="5728142" y="574675"/>
                  </a:lnTo>
                  <a:lnTo>
                    <a:pt x="5628137" y="552275"/>
                  </a:lnTo>
                  <a:lnTo>
                    <a:pt x="5528132" y="531777"/>
                  </a:lnTo>
                  <a:lnTo>
                    <a:pt x="5428128" y="513181"/>
                  </a:lnTo>
                  <a:lnTo>
                    <a:pt x="5328123" y="496447"/>
                  </a:lnTo>
                  <a:lnTo>
                    <a:pt x="5228118" y="481483"/>
                  </a:lnTo>
                  <a:lnTo>
                    <a:pt x="5128113" y="468122"/>
                  </a:lnTo>
                  <a:lnTo>
                    <a:pt x="5028108" y="456115"/>
                  </a:lnTo>
                  <a:lnTo>
                    <a:pt x="4928103" y="445132"/>
                  </a:lnTo>
                  <a:lnTo>
                    <a:pt x="4828098" y="434787"/>
                  </a:lnTo>
                  <a:lnTo>
                    <a:pt x="4728094" y="424676"/>
                  </a:lnTo>
                  <a:lnTo>
                    <a:pt x="4628089" y="413965"/>
                  </a:lnTo>
                  <a:lnTo>
                    <a:pt x="4528084" y="401918"/>
                  </a:lnTo>
                  <a:lnTo>
                    <a:pt x="4428079" y="389465"/>
                  </a:lnTo>
                  <a:lnTo>
                    <a:pt x="4328074" y="377496"/>
                  </a:lnTo>
                  <a:lnTo>
                    <a:pt x="4228069" y="366694"/>
                  </a:lnTo>
                  <a:lnTo>
                    <a:pt x="4128064" y="357528"/>
                  </a:lnTo>
                  <a:lnTo>
                    <a:pt x="4028059" y="350257"/>
                  </a:lnTo>
                  <a:lnTo>
                    <a:pt x="3928055" y="345111"/>
                  </a:lnTo>
                  <a:lnTo>
                    <a:pt x="3828050" y="342181"/>
                  </a:lnTo>
                  <a:lnTo>
                    <a:pt x="3728045" y="340963"/>
                  </a:lnTo>
                  <a:lnTo>
                    <a:pt x="3628040" y="340168"/>
                  </a:lnTo>
                  <a:lnTo>
                    <a:pt x="3528035" y="337874"/>
                  </a:lnTo>
                  <a:lnTo>
                    <a:pt x="3428030" y="335495"/>
                  </a:lnTo>
                  <a:lnTo>
                    <a:pt x="3328025" y="337080"/>
                  </a:lnTo>
                  <a:lnTo>
                    <a:pt x="3228021" y="341227"/>
                  </a:lnTo>
                  <a:lnTo>
                    <a:pt x="3128016" y="342913"/>
                  </a:lnTo>
                  <a:lnTo>
                    <a:pt x="3028011" y="336493"/>
                  </a:lnTo>
                  <a:lnTo>
                    <a:pt x="2928006" y="326120"/>
                  </a:lnTo>
                  <a:lnTo>
                    <a:pt x="2828001" y="315362"/>
                  </a:lnTo>
                  <a:lnTo>
                    <a:pt x="2727996" y="305768"/>
                  </a:lnTo>
                  <a:lnTo>
                    <a:pt x="2627991" y="296746"/>
                  </a:lnTo>
                  <a:lnTo>
                    <a:pt x="2527987" y="287997"/>
                  </a:lnTo>
                  <a:lnTo>
                    <a:pt x="2427982" y="281521"/>
                  </a:lnTo>
                  <a:lnTo>
                    <a:pt x="2327977" y="275806"/>
                  </a:lnTo>
                  <a:lnTo>
                    <a:pt x="2227972" y="267385"/>
                  </a:lnTo>
                  <a:lnTo>
                    <a:pt x="2127967" y="252549"/>
                  </a:lnTo>
                  <a:lnTo>
                    <a:pt x="2027962" y="235027"/>
                  </a:lnTo>
                  <a:lnTo>
                    <a:pt x="1927957" y="216219"/>
                  </a:lnTo>
                  <a:lnTo>
                    <a:pt x="1827953" y="196465"/>
                  </a:lnTo>
                  <a:lnTo>
                    <a:pt x="1727948" y="175892"/>
                  </a:lnTo>
                  <a:lnTo>
                    <a:pt x="1627943" y="154504"/>
                  </a:lnTo>
                  <a:lnTo>
                    <a:pt x="1527938" y="132438"/>
                  </a:lnTo>
                  <a:lnTo>
                    <a:pt x="1427933" y="111179"/>
                  </a:lnTo>
                  <a:lnTo>
                    <a:pt x="1327928" y="91223"/>
                  </a:lnTo>
                  <a:lnTo>
                    <a:pt x="1227923" y="72736"/>
                  </a:lnTo>
                  <a:lnTo>
                    <a:pt x="1127919" y="55921"/>
                  </a:lnTo>
                  <a:lnTo>
                    <a:pt x="1027914" y="40994"/>
                  </a:lnTo>
                  <a:lnTo>
                    <a:pt x="927909" y="28161"/>
                  </a:lnTo>
                  <a:lnTo>
                    <a:pt x="827904" y="17596"/>
                  </a:lnTo>
                  <a:lnTo>
                    <a:pt x="727899" y="9435"/>
                  </a:lnTo>
                  <a:lnTo>
                    <a:pt x="627894" y="3761"/>
                  </a:lnTo>
                  <a:lnTo>
                    <a:pt x="527889" y="616"/>
                  </a:lnTo>
                  <a:lnTo>
                    <a:pt x="427885" y="0"/>
                  </a:lnTo>
                  <a:lnTo>
                    <a:pt x="327880" y="1878"/>
                  </a:lnTo>
                  <a:lnTo>
                    <a:pt x="227875" y="6198"/>
                  </a:lnTo>
                  <a:lnTo>
                    <a:pt x="127870" y="12887"/>
                  </a:lnTo>
                  <a:lnTo>
                    <a:pt x="27865" y="21865"/>
                  </a:lnTo>
                  <a:lnTo>
                    <a:pt x="0" y="2498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344414"/>
              <a:ext cx="6145984" cy="677044"/>
            </a:xfrm>
            <a:custGeom>
              <a:avLst/>
              <a:pathLst>
                <a:path w="6145984" h="677044">
                  <a:moveTo>
                    <a:pt x="0" y="0"/>
                  </a:moveTo>
                  <a:lnTo>
                    <a:pt x="27865" y="6880"/>
                  </a:lnTo>
                  <a:lnTo>
                    <a:pt x="127870" y="31351"/>
                  </a:lnTo>
                  <a:lnTo>
                    <a:pt x="227875" y="55641"/>
                  </a:lnTo>
                  <a:lnTo>
                    <a:pt x="327880" y="79795"/>
                  </a:lnTo>
                  <a:lnTo>
                    <a:pt x="427885" y="103855"/>
                  </a:lnTo>
                  <a:lnTo>
                    <a:pt x="527889" y="127863"/>
                  </a:lnTo>
                  <a:lnTo>
                    <a:pt x="627894" y="151863"/>
                  </a:lnTo>
                  <a:lnTo>
                    <a:pt x="727899" y="175898"/>
                  </a:lnTo>
                  <a:lnTo>
                    <a:pt x="827904" y="200010"/>
                  </a:lnTo>
                  <a:lnTo>
                    <a:pt x="927909" y="224243"/>
                  </a:lnTo>
                  <a:lnTo>
                    <a:pt x="1027914" y="248638"/>
                  </a:lnTo>
                  <a:lnTo>
                    <a:pt x="1127919" y="273240"/>
                  </a:lnTo>
                  <a:lnTo>
                    <a:pt x="1227923" y="298090"/>
                  </a:lnTo>
                  <a:lnTo>
                    <a:pt x="1327928" y="323232"/>
                  </a:lnTo>
                  <a:lnTo>
                    <a:pt x="1427933" y="348709"/>
                  </a:lnTo>
                  <a:lnTo>
                    <a:pt x="1527938" y="374563"/>
                  </a:lnTo>
                  <a:lnTo>
                    <a:pt x="1627943" y="400600"/>
                  </a:lnTo>
                  <a:lnTo>
                    <a:pt x="1727948" y="425843"/>
                  </a:lnTo>
                  <a:lnTo>
                    <a:pt x="1827953" y="449913"/>
                  </a:lnTo>
                  <a:lnTo>
                    <a:pt x="1927957" y="472502"/>
                  </a:lnTo>
                  <a:lnTo>
                    <a:pt x="2027962" y="493303"/>
                  </a:lnTo>
                  <a:lnTo>
                    <a:pt x="2127967" y="512007"/>
                  </a:lnTo>
                  <a:lnTo>
                    <a:pt x="2227972" y="527699"/>
                  </a:lnTo>
                  <a:lnTo>
                    <a:pt x="2327977" y="537510"/>
                  </a:lnTo>
                  <a:lnTo>
                    <a:pt x="2427982" y="543663"/>
                  </a:lnTo>
                  <a:lnTo>
                    <a:pt x="2527987" y="549186"/>
                  </a:lnTo>
                  <a:lnTo>
                    <a:pt x="2627991" y="556986"/>
                  </a:lnTo>
                  <a:lnTo>
                    <a:pt x="2727996" y="566320"/>
                  </a:lnTo>
                  <a:lnTo>
                    <a:pt x="2828001" y="575708"/>
                  </a:lnTo>
                  <a:lnTo>
                    <a:pt x="2928006" y="584501"/>
                  </a:lnTo>
                  <a:lnTo>
                    <a:pt x="3028011" y="592048"/>
                  </a:lnTo>
                  <a:lnTo>
                    <a:pt x="3128016" y="597361"/>
                  </a:lnTo>
                  <a:lnTo>
                    <a:pt x="3228021" y="596649"/>
                  </a:lnTo>
                  <a:lnTo>
                    <a:pt x="3328025" y="592270"/>
                  </a:lnTo>
                  <a:lnTo>
                    <a:pt x="3428030" y="588379"/>
                  </a:lnTo>
                  <a:lnTo>
                    <a:pt x="3528035" y="589098"/>
                  </a:lnTo>
                  <a:lnTo>
                    <a:pt x="3628040" y="592071"/>
                  </a:lnTo>
                  <a:lnTo>
                    <a:pt x="3728045" y="594238"/>
                  </a:lnTo>
                  <a:lnTo>
                    <a:pt x="3828050" y="596369"/>
                  </a:lnTo>
                  <a:lnTo>
                    <a:pt x="3928055" y="599236"/>
                  </a:lnTo>
                  <a:lnTo>
                    <a:pt x="4028059" y="603609"/>
                  </a:lnTo>
                  <a:lnTo>
                    <a:pt x="4128064" y="610260"/>
                  </a:lnTo>
                  <a:lnTo>
                    <a:pt x="4228069" y="619716"/>
                  </a:lnTo>
                  <a:lnTo>
                    <a:pt x="4328074" y="630596"/>
                  </a:lnTo>
                  <a:lnTo>
                    <a:pt x="4428079" y="641788"/>
                  </a:lnTo>
                  <a:lnTo>
                    <a:pt x="4528084" y="652371"/>
                  </a:lnTo>
                  <a:lnTo>
                    <a:pt x="4628089" y="661427"/>
                  </a:lnTo>
                  <a:lnTo>
                    <a:pt x="4728094" y="668079"/>
                  </a:lnTo>
                  <a:lnTo>
                    <a:pt x="4828098" y="672691"/>
                  </a:lnTo>
                  <a:lnTo>
                    <a:pt x="4928103" y="675662"/>
                  </a:lnTo>
                  <a:lnTo>
                    <a:pt x="5028108" y="677044"/>
                  </a:lnTo>
                  <a:lnTo>
                    <a:pt x="5128113" y="676885"/>
                  </a:lnTo>
                  <a:lnTo>
                    <a:pt x="5228118" y="675237"/>
                  </a:lnTo>
                  <a:lnTo>
                    <a:pt x="5328123" y="672149"/>
                  </a:lnTo>
                  <a:lnTo>
                    <a:pt x="5428128" y="667671"/>
                  </a:lnTo>
                  <a:lnTo>
                    <a:pt x="5528132" y="661854"/>
                  </a:lnTo>
                  <a:lnTo>
                    <a:pt x="5628137" y="654747"/>
                  </a:lnTo>
                  <a:lnTo>
                    <a:pt x="5728142" y="646402"/>
                  </a:lnTo>
                  <a:lnTo>
                    <a:pt x="5828147" y="636867"/>
                  </a:lnTo>
                  <a:lnTo>
                    <a:pt x="5928152" y="626194"/>
                  </a:lnTo>
                  <a:lnTo>
                    <a:pt x="6028157" y="614432"/>
                  </a:lnTo>
                  <a:lnTo>
                    <a:pt x="6128162" y="601631"/>
                  </a:lnTo>
                  <a:lnTo>
                    <a:pt x="6145984" y="59917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090133"/>
              <a:ext cx="6145984" cy="1304142"/>
            </a:xfrm>
            <a:custGeom>
              <a:avLst/>
              <a:pathLst>
                <a:path w="6145984" h="1304142">
                  <a:moveTo>
                    <a:pt x="0" y="0"/>
                  </a:moveTo>
                  <a:lnTo>
                    <a:pt x="27865" y="11648"/>
                  </a:lnTo>
                  <a:lnTo>
                    <a:pt x="127870" y="51529"/>
                  </a:lnTo>
                  <a:lnTo>
                    <a:pt x="227875" y="89470"/>
                  </a:lnTo>
                  <a:lnTo>
                    <a:pt x="327880" y="125462"/>
                  </a:lnTo>
                  <a:lnTo>
                    <a:pt x="427885" y="159504"/>
                  </a:lnTo>
                  <a:lnTo>
                    <a:pt x="527889" y="191610"/>
                  </a:lnTo>
                  <a:lnTo>
                    <a:pt x="627894" y="221821"/>
                  </a:lnTo>
                  <a:lnTo>
                    <a:pt x="727899" y="250206"/>
                  </a:lnTo>
                  <a:lnTo>
                    <a:pt x="827904" y="276878"/>
                  </a:lnTo>
                  <a:lnTo>
                    <a:pt x="927909" y="301993"/>
                  </a:lnTo>
                  <a:lnTo>
                    <a:pt x="1027914" y="325760"/>
                  </a:lnTo>
                  <a:lnTo>
                    <a:pt x="1127919" y="348426"/>
                  </a:lnTo>
                  <a:lnTo>
                    <a:pt x="1227923" y="370271"/>
                  </a:lnTo>
                  <a:lnTo>
                    <a:pt x="1327928" y="391584"/>
                  </a:lnTo>
                  <a:lnTo>
                    <a:pt x="1427933" y="412644"/>
                  </a:lnTo>
                  <a:lnTo>
                    <a:pt x="1527938" y="433688"/>
                  </a:lnTo>
                  <a:lnTo>
                    <a:pt x="1627943" y="455045"/>
                  </a:lnTo>
                  <a:lnTo>
                    <a:pt x="1727948" y="476994"/>
                  </a:lnTo>
                  <a:lnTo>
                    <a:pt x="1827953" y="498810"/>
                  </a:lnTo>
                  <a:lnTo>
                    <a:pt x="1927957" y="519688"/>
                  </a:lnTo>
                  <a:lnTo>
                    <a:pt x="2027962" y="538950"/>
                  </a:lnTo>
                  <a:lnTo>
                    <a:pt x="2127967" y="556136"/>
                  </a:lnTo>
                  <a:lnTo>
                    <a:pt x="2227972" y="571238"/>
                  </a:lnTo>
                  <a:lnTo>
                    <a:pt x="2327977" y="585087"/>
                  </a:lnTo>
                  <a:lnTo>
                    <a:pt x="2427982" y="596917"/>
                  </a:lnTo>
                  <a:lnTo>
                    <a:pt x="2527987" y="607085"/>
                  </a:lnTo>
                  <a:lnTo>
                    <a:pt x="2627991" y="617974"/>
                  </a:lnTo>
                  <a:lnTo>
                    <a:pt x="2727996" y="634648"/>
                  </a:lnTo>
                  <a:lnTo>
                    <a:pt x="2828001" y="654259"/>
                  </a:lnTo>
                  <a:lnTo>
                    <a:pt x="2928006" y="672463"/>
                  </a:lnTo>
                  <a:lnTo>
                    <a:pt x="3028011" y="687086"/>
                  </a:lnTo>
                  <a:lnTo>
                    <a:pt x="3128016" y="697747"/>
                  </a:lnTo>
                  <a:lnTo>
                    <a:pt x="3228021" y="704694"/>
                  </a:lnTo>
                  <a:lnTo>
                    <a:pt x="3328025" y="707294"/>
                  </a:lnTo>
                  <a:lnTo>
                    <a:pt x="3428030" y="707413"/>
                  </a:lnTo>
                  <a:lnTo>
                    <a:pt x="3528035" y="710519"/>
                  </a:lnTo>
                  <a:lnTo>
                    <a:pt x="3628040" y="715842"/>
                  </a:lnTo>
                  <a:lnTo>
                    <a:pt x="3728045" y="719529"/>
                  </a:lnTo>
                  <a:lnTo>
                    <a:pt x="3828050" y="721649"/>
                  </a:lnTo>
                  <a:lnTo>
                    <a:pt x="3928055" y="722913"/>
                  </a:lnTo>
                  <a:lnTo>
                    <a:pt x="4028059" y="724826"/>
                  </a:lnTo>
                  <a:lnTo>
                    <a:pt x="4128064" y="729496"/>
                  </a:lnTo>
                  <a:lnTo>
                    <a:pt x="4228069" y="738436"/>
                  </a:lnTo>
                  <a:lnTo>
                    <a:pt x="4328074" y="747981"/>
                  </a:lnTo>
                  <a:lnTo>
                    <a:pt x="4428079" y="756411"/>
                  </a:lnTo>
                  <a:lnTo>
                    <a:pt x="4528084" y="762875"/>
                  </a:lnTo>
                  <a:lnTo>
                    <a:pt x="4628089" y="766733"/>
                  </a:lnTo>
                  <a:lnTo>
                    <a:pt x="4728094" y="767454"/>
                  </a:lnTo>
                  <a:lnTo>
                    <a:pt x="4828098" y="764831"/>
                  </a:lnTo>
                  <a:lnTo>
                    <a:pt x="4928103" y="758664"/>
                  </a:lnTo>
                  <a:lnTo>
                    <a:pt x="5028108" y="748638"/>
                  </a:lnTo>
                  <a:lnTo>
                    <a:pt x="5128113" y="734453"/>
                  </a:lnTo>
                  <a:lnTo>
                    <a:pt x="5228118" y="715869"/>
                  </a:lnTo>
                  <a:lnTo>
                    <a:pt x="5328123" y="692726"/>
                  </a:lnTo>
                  <a:lnTo>
                    <a:pt x="5428128" y="664947"/>
                  </a:lnTo>
                  <a:lnTo>
                    <a:pt x="5528132" y="632531"/>
                  </a:lnTo>
                  <a:lnTo>
                    <a:pt x="5628137" y="595531"/>
                  </a:lnTo>
                  <a:lnTo>
                    <a:pt x="5728142" y="554040"/>
                  </a:lnTo>
                  <a:lnTo>
                    <a:pt x="5828147" y="508170"/>
                  </a:lnTo>
                  <a:lnTo>
                    <a:pt x="5928152" y="458048"/>
                  </a:lnTo>
                  <a:lnTo>
                    <a:pt x="6028157" y="403799"/>
                  </a:lnTo>
                  <a:lnTo>
                    <a:pt x="6128162" y="345549"/>
                  </a:lnTo>
                  <a:lnTo>
                    <a:pt x="6145984" y="334477"/>
                  </a:lnTo>
                  <a:lnTo>
                    <a:pt x="6145984" y="1304142"/>
                  </a:lnTo>
                  <a:lnTo>
                    <a:pt x="6011923" y="1304142"/>
                  </a:lnTo>
                  <a:lnTo>
                    <a:pt x="5928152" y="1282198"/>
                  </a:lnTo>
                  <a:lnTo>
                    <a:pt x="5828147" y="1257760"/>
                  </a:lnTo>
                  <a:lnTo>
                    <a:pt x="5728142" y="1235122"/>
                  </a:lnTo>
                  <a:lnTo>
                    <a:pt x="5628137" y="1214326"/>
                  </a:lnTo>
                  <a:lnTo>
                    <a:pt x="5528132" y="1195402"/>
                  </a:lnTo>
                  <a:lnTo>
                    <a:pt x="5428128" y="1178358"/>
                  </a:lnTo>
                  <a:lnTo>
                    <a:pt x="5328123" y="1163165"/>
                  </a:lnTo>
                  <a:lnTo>
                    <a:pt x="5228118" y="1149736"/>
                  </a:lnTo>
                  <a:lnTo>
                    <a:pt x="5128113" y="1137913"/>
                  </a:lnTo>
                  <a:lnTo>
                    <a:pt x="5028108" y="1127450"/>
                  </a:lnTo>
                  <a:lnTo>
                    <a:pt x="4928103" y="1118025"/>
                  </a:lnTo>
                  <a:lnTo>
                    <a:pt x="4828098" y="1109254"/>
                  </a:lnTo>
                  <a:lnTo>
                    <a:pt x="4728094" y="1100738"/>
                  </a:lnTo>
                  <a:lnTo>
                    <a:pt x="4628089" y="1091794"/>
                  </a:lnTo>
                  <a:lnTo>
                    <a:pt x="4528084" y="1081876"/>
                  </a:lnTo>
                  <a:lnTo>
                    <a:pt x="4428079" y="1071624"/>
                  </a:lnTo>
                  <a:lnTo>
                    <a:pt x="4328074" y="1061619"/>
                  </a:lnTo>
                  <a:lnTo>
                    <a:pt x="4228069" y="1052232"/>
                  </a:lnTo>
                  <a:lnTo>
                    <a:pt x="4128064" y="1043880"/>
                  </a:lnTo>
                  <a:lnTo>
                    <a:pt x="4028059" y="1037954"/>
                  </a:lnTo>
                  <a:lnTo>
                    <a:pt x="3928055" y="1034475"/>
                  </a:lnTo>
                  <a:lnTo>
                    <a:pt x="3828050" y="1033083"/>
                  </a:lnTo>
                  <a:lnTo>
                    <a:pt x="3728045" y="1032811"/>
                  </a:lnTo>
                  <a:lnTo>
                    <a:pt x="3628040" y="1031903"/>
                  </a:lnTo>
                  <a:lnTo>
                    <a:pt x="3528035" y="1027956"/>
                  </a:lnTo>
                  <a:lnTo>
                    <a:pt x="3428030" y="1021489"/>
                  </a:lnTo>
                  <a:lnTo>
                    <a:pt x="3328025" y="1016699"/>
                  </a:lnTo>
                  <a:lnTo>
                    <a:pt x="3228021" y="1013626"/>
                  </a:lnTo>
                  <a:lnTo>
                    <a:pt x="3128016" y="1008654"/>
                  </a:lnTo>
                  <a:lnTo>
                    <a:pt x="3028011" y="995751"/>
                  </a:lnTo>
                  <a:lnTo>
                    <a:pt x="2928006" y="975403"/>
                  </a:lnTo>
                  <a:lnTo>
                    <a:pt x="2828001" y="953216"/>
                  </a:lnTo>
                  <a:lnTo>
                    <a:pt x="2727996" y="933188"/>
                  </a:lnTo>
                  <a:lnTo>
                    <a:pt x="2627991" y="917148"/>
                  </a:lnTo>
                  <a:lnTo>
                    <a:pt x="2527987" y="904336"/>
                  </a:lnTo>
                  <a:lnTo>
                    <a:pt x="2427982" y="892237"/>
                  </a:lnTo>
                  <a:lnTo>
                    <a:pt x="2327977" y="881293"/>
                  </a:lnTo>
                  <a:lnTo>
                    <a:pt x="2227972" y="870259"/>
                  </a:lnTo>
                  <a:lnTo>
                    <a:pt x="2127967" y="856892"/>
                  </a:lnTo>
                  <a:lnTo>
                    <a:pt x="2027962" y="842102"/>
                  </a:lnTo>
                  <a:lnTo>
                    <a:pt x="1927957" y="826876"/>
                  </a:lnTo>
                  <a:lnTo>
                    <a:pt x="1827953" y="811742"/>
                  </a:lnTo>
                  <a:lnTo>
                    <a:pt x="1727948" y="797012"/>
                  </a:lnTo>
                  <a:lnTo>
                    <a:pt x="1627943" y="782870"/>
                  </a:lnTo>
                  <a:lnTo>
                    <a:pt x="1527938" y="769560"/>
                  </a:lnTo>
                  <a:lnTo>
                    <a:pt x="1427933" y="757825"/>
                  </a:lnTo>
                  <a:lnTo>
                    <a:pt x="1327928" y="747949"/>
                  </a:lnTo>
                  <a:lnTo>
                    <a:pt x="1227923" y="740118"/>
                  </a:lnTo>
                  <a:lnTo>
                    <a:pt x="1127919" y="734552"/>
                  </a:lnTo>
                  <a:lnTo>
                    <a:pt x="1027914" y="731486"/>
                  </a:lnTo>
                  <a:lnTo>
                    <a:pt x="927909" y="731144"/>
                  </a:lnTo>
                  <a:lnTo>
                    <a:pt x="827904" y="733718"/>
                  </a:lnTo>
                  <a:lnTo>
                    <a:pt x="727899" y="739361"/>
                  </a:lnTo>
                  <a:lnTo>
                    <a:pt x="627894" y="748174"/>
                  </a:lnTo>
                  <a:lnTo>
                    <a:pt x="527889" y="760214"/>
                  </a:lnTo>
                  <a:lnTo>
                    <a:pt x="427885" y="775496"/>
                  </a:lnTo>
                  <a:lnTo>
                    <a:pt x="327880" y="794003"/>
                  </a:lnTo>
                  <a:lnTo>
                    <a:pt x="227875" y="815695"/>
                  </a:lnTo>
                  <a:lnTo>
                    <a:pt x="127870" y="840516"/>
                  </a:lnTo>
                  <a:lnTo>
                    <a:pt x="27865" y="868400"/>
                  </a:lnTo>
                  <a:lnTo>
                    <a:pt x="0" y="87700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090133"/>
              <a:ext cx="6145984" cy="767454"/>
            </a:xfrm>
            <a:custGeom>
              <a:avLst/>
              <a:pathLst>
                <a:path w="6145984" h="767454">
                  <a:moveTo>
                    <a:pt x="0" y="0"/>
                  </a:moveTo>
                  <a:lnTo>
                    <a:pt x="27865" y="11648"/>
                  </a:lnTo>
                  <a:lnTo>
                    <a:pt x="127870" y="51529"/>
                  </a:lnTo>
                  <a:lnTo>
                    <a:pt x="227875" y="89470"/>
                  </a:lnTo>
                  <a:lnTo>
                    <a:pt x="327880" y="125462"/>
                  </a:lnTo>
                  <a:lnTo>
                    <a:pt x="427885" y="159504"/>
                  </a:lnTo>
                  <a:lnTo>
                    <a:pt x="527889" y="191610"/>
                  </a:lnTo>
                  <a:lnTo>
                    <a:pt x="627894" y="221821"/>
                  </a:lnTo>
                  <a:lnTo>
                    <a:pt x="727899" y="250206"/>
                  </a:lnTo>
                  <a:lnTo>
                    <a:pt x="827904" y="276878"/>
                  </a:lnTo>
                  <a:lnTo>
                    <a:pt x="927909" y="301993"/>
                  </a:lnTo>
                  <a:lnTo>
                    <a:pt x="1027914" y="325760"/>
                  </a:lnTo>
                  <a:lnTo>
                    <a:pt x="1127919" y="348426"/>
                  </a:lnTo>
                  <a:lnTo>
                    <a:pt x="1227923" y="370271"/>
                  </a:lnTo>
                  <a:lnTo>
                    <a:pt x="1327928" y="391584"/>
                  </a:lnTo>
                  <a:lnTo>
                    <a:pt x="1427933" y="412644"/>
                  </a:lnTo>
                  <a:lnTo>
                    <a:pt x="1527938" y="433688"/>
                  </a:lnTo>
                  <a:lnTo>
                    <a:pt x="1627943" y="455045"/>
                  </a:lnTo>
                  <a:lnTo>
                    <a:pt x="1727948" y="476994"/>
                  </a:lnTo>
                  <a:lnTo>
                    <a:pt x="1827953" y="498810"/>
                  </a:lnTo>
                  <a:lnTo>
                    <a:pt x="1927957" y="519688"/>
                  </a:lnTo>
                  <a:lnTo>
                    <a:pt x="2027962" y="538950"/>
                  </a:lnTo>
                  <a:lnTo>
                    <a:pt x="2127967" y="556136"/>
                  </a:lnTo>
                  <a:lnTo>
                    <a:pt x="2227972" y="571238"/>
                  </a:lnTo>
                  <a:lnTo>
                    <a:pt x="2327977" y="585087"/>
                  </a:lnTo>
                  <a:lnTo>
                    <a:pt x="2427982" y="596917"/>
                  </a:lnTo>
                  <a:lnTo>
                    <a:pt x="2527987" y="607085"/>
                  </a:lnTo>
                  <a:lnTo>
                    <a:pt x="2627991" y="617974"/>
                  </a:lnTo>
                  <a:lnTo>
                    <a:pt x="2727996" y="634648"/>
                  </a:lnTo>
                  <a:lnTo>
                    <a:pt x="2828001" y="654259"/>
                  </a:lnTo>
                  <a:lnTo>
                    <a:pt x="2928006" y="672463"/>
                  </a:lnTo>
                  <a:lnTo>
                    <a:pt x="3028011" y="687086"/>
                  </a:lnTo>
                  <a:lnTo>
                    <a:pt x="3128016" y="697747"/>
                  </a:lnTo>
                  <a:lnTo>
                    <a:pt x="3228021" y="704694"/>
                  </a:lnTo>
                  <a:lnTo>
                    <a:pt x="3328025" y="707294"/>
                  </a:lnTo>
                  <a:lnTo>
                    <a:pt x="3428030" y="707413"/>
                  </a:lnTo>
                  <a:lnTo>
                    <a:pt x="3528035" y="710519"/>
                  </a:lnTo>
                  <a:lnTo>
                    <a:pt x="3628040" y="715842"/>
                  </a:lnTo>
                  <a:lnTo>
                    <a:pt x="3728045" y="719529"/>
                  </a:lnTo>
                  <a:lnTo>
                    <a:pt x="3828050" y="721649"/>
                  </a:lnTo>
                  <a:lnTo>
                    <a:pt x="3928055" y="722913"/>
                  </a:lnTo>
                  <a:lnTo>
                    <a:pt x="4028059" y="724826"/>
                  </a:lnTo>
                  <a:lnTo>
                    <a:pt x="4128064" y="729496"/>
                  </a:lnTo>
                  <a:lnTo>
                    <a:pt x="4228069" y="738436"/>
                  </a:lnTo>
                  <a:lnTo>
                    <a:pt x="4328074" y="747981"/>
                  </a:lnTo>
                  <a:lnTo>
                    <a:pt x="4428079" y="756411"/>
                  </a:lnTo>
                  <a:lnTo>
                    <a:pt x="4528084" y="762875"/>
                  </a:lnTo>
                  <a:lnTo>
                    <a:pt x="4628089" y="766733"/>
                  </a:lnTo>
                  <a:lnTo>
                    <a:pt x="4728094" y="767454"/>
                  </a:lnTo>
                  <a:lnTo>
                    <a:pt x="4828098" y="764831"/>
                  </a:lnTo>
                  <a:lnTo>
                    <a:pt x="4928103" y="758664"/>
                  </a:lnTo>
                  <a:lnTo>
                    <a:pt x="5028108" y="748638"/>
                  </a:lnTo>
                  <a:lnTo>
                    <a:pt x="5128113" y="734453"/>
                  </a:lnTo>
                  <a:lnTo>
                    <a:pt x="5228118" y="715869"/>
                  </a:lnTo>
                  <a:lnTo>
                    <a:pt x="5328123" y="692726"/>
                  </a:lnTo>
                  <a:lnTo>
                    <a:pt x="5428128" y="664947"/>
                  </a:lnTo>
                  <a:lnTo>
                    <a:pt x="5528132" y="632531"/>
                  </a:lnTo>
                  <a:lnTo>
                    <a:pt x="5628137" y="595531"/>
                  </a:lnTo>
                  <a:lnTo>
                    <a:pt x="5728142" y="554040"/>
                  </a:lnTo>
                  <a:lnTo>
                    <a:pt x="5828147" y="508170"/>
                  </a:lnTo>
                  <a:lnTo>
                    <a:pt x="5928152" y="458048"/>
                  </a:lnTo>
                  <a:lnTo>
                    <a:pt x="6028157" y="403799"/>
                  </a:lnTo>
                  <a:lnTo>
                    <a:pt x="6128162" y="345549"/>
                  </a:lnTo>
                  <a:lnTo>
                    <a:pt x="6145984" y="3344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21277"/>
              <a:ext cx="6011923" cy="572998"/>
            </a:xfrm>
            <a:custGeom>
              <a:avLst/>
              <a:pathLst>
                <a:path w="6011923" h="572998">
                  <a:moveTo>
                    <a:pt x="6011923" y="572998"/>
                  </a:moveTo>
                  <a:lnTo>
                    <a:pt x="5928152" y="551054"/>
                  </a:lnTo>
                  <a:lnTo>
                    <a:pt x="5828147" y="526616"/>
                  </a:lnTo>
                  <a:lnTo>
                    <a:pt x="5728142" y="503978"/>
                  </a:lnTo>
                  <a:lnTo>
                    <a:pt x="5628137" y="483182"/>
                  </a:lnTo>
                  <a:lnTo>
                    <a:pt x="5528132" y="464258"/>
                  </a:lnTo>
                  <a:lnTo>
                    <a:pt x="5428128" y="447214"/>
                  </a:lnTo>
                  <a:lnTo>
                    <a:pt x="5328123" y="432021"/>
                  </a:lnTo>
                  <a:lnTo>
                    <a:pt x="5228118" y="418592"/>
                  </a:lnTo>
                  <a:lnTo>
                    <a:pt x="5128113" y="406769"/>
                  </a:lnTo>
                  <a:lnTo>
                    <a:pt x="5028108" y="396306"/>
                  </a:lnTo>
                  <a:lnTo>
                    <a:pt x="4928103" y="386881"/>
                  </a:lnTo>
                  <a:lnTo>
                    <a:pt x="4828098" y="378110"/>
                  </a:lnTo>
                  <a:lnTo>
                    <a:pt x="4728094" y="369594"/>
                  </a:lnTo>
                  <a:lnTo>
                    <a:pt x="4628089" y="360650"/>
                  </a:lnTo>
                  <a:lnTo>
                    <a:pt x="4528084" y="350732"/>
                  </a:lnTo>
                  <a:lnTo>
                    <a:pt x="4428079" y="340480"/>
                  </a:lnTo>
                  <a:lnTo>
                    <a:pt x="4328074" y="330475"/>
                  </a:lnTo>
                  <a:lnTo>
                    <a:pt x="4228069" y="321088"/>
                  </a:lnTo>
                  <a:lnTo>
                    <a:pt x="4128064" y="312736"/>
                  </a:lnTo>
                  <a:lnTo>
                    <a:pt x="4028059" y="306810"/>
                  </a:lnTo>
                  <a:lnTo>
                    <a:pt x="3928055" y="303331"/>
                  </a:lnTo>
                  <a:lnTo>
                    <a:pt x="3828050" y="301939"/>
                  </a:lnTo>
                  <a:lnTo>
                    <a:pt x="3728045" y="301667"/>
                  </a:lnTo>
                  <a:lnTo>
                    <a:pt x="3628040" y="300759"/>
                  </a:lnTo>
                  <a:lnTo>
                    <a:pt x="3528035" y="296812"/>
                  </a:lnTo>
                  <a:lnTo>
                    <a:pt x="3428030" y="290345"/>
                  </a:lnTo>
                  <a:lnTo>
                    <a:pt x="3328025" y="285554"/>
                  </a:lnTo>
                  <a:lnTo>
                    <a:pt x="3228021" y="282482"/>
                  </a:lnTo>
                  <a:lnTo>
                    <a:pt x="3128016" y="277509"/>
                  </a:lnTo>
                  <a:lnTo>
                    <a:pt x="3028011" y="264607"/>
                  </a:lnTo>
                  <a:lnTo>
                    <a:pt x="2928006" y="244259"/>
                  </a:lnTo>
                  <a:lnTo>
                    <a:pt x="2828001" y="222072"/>
                  </a:lnTo>
                  <a:lnTo>
                    <a:pt x="2727996" y="202044"/>
                  </a:lnTo>
                  <a:lnTo>
                    <a:pt x="2627991" y="186003"/>
                  </a:lnTo>
                  <a:lnTo>
                    <a:pt x="2527987" y="173191"/>
                  </a:lnTo>
                  <a:lnTo>
                    <a:pt x="2427982" y="161093"/>
                  </a:lnTo>
                  <a:lnTo>
                    <a:pt x="2327977" y="150149"/>
                  </a:lnTo>
                  <a:lnTo>
                    <a:pt x="2227972" y="139115"/>
                  </a:lnTo>
                  <a:lnTo>
                    <a:pt x="2127967" y="125748"/>
                  </a:lnTo>
                  <a:lnTo>
                    <a:pt x="2027962" y="110958"/>
                  </a:lnTo>
                  <a:lnTo>
                    <a:pt x="1927957" y="95732"/>
                  </a:lnTo>
                  <a:lnTo>
                    <a:pt x="1827953" y="80598"/>
                  </a:lnTo>
                  <a:lnTo>
                    <a:pt x="1727948" y="65868"/>
                  </a:lnTo>
                  <a:lnTo>
                    <a:pt x="1627943" y="51726"/>
                  </a:lnTo>
                  <a:lnTo>
                    <a:pt x="1527938" y="38416"/>
                  </a:lnTo>
                  <a:lnTo>
                    <a:pt x="1427933" y="26681"/>
                  </a:lnTo>
                  <a:lnTo>
                    <a:pt x="1327928" y="16805"/>
                  </a:lnTo>
                  <a:lnTo>
                    <a:pt x="1227923" y="8974"/>
                  </a:lnTo>
                  <a:lnTo>
                    <a:pt x="1127919" y="3408"/>
                  </a:lnTo>
                  <a:lnTo>
                    <a:pt x="1027914" y="342"/>
                  </a:lnTo>
                  <a:lnTo>
                    <a:pt x="927909" y="0"/>
                  </a:lnTo>
                  <a:lnTo>
                    <a:pt x="827904" y="2574"/>
                  </a:lnTo>
                  <a:lnTo>
                    <a:pt x="727899" y="8217"/>
                  </a:lnTo>
                  <a:lnTo>
                    <a:pt x="627894" y="17030"/>
                  </a:lnTo>
                  <a:lnTo>
                    <a:pt x="527889" y="29070"/>
                  </a:lnTo>
                  <a:lnTo>
                    <a:pt x="427885" y="44352"/>
                  </a:lnTo>
                  <a:lnTo>
                    <a:pt x="327880" y="62859"/>
                  </a:lnTo>
                  <a:lnTo>
                    <a:pt x="227875" y="84551"/>
                  </a:lnTo>
                  <a:lnTo>
                    <a:pt x="127870" y="109372"/>
                  </a:lnTo>
                  <a:lnTo>
                    <a:pt x="27865" y="137256"/>
                  </a:lnTo>
                  <a:lnTo>
                    <a:pt x="0" y="1458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28635"/>
              <a:ext cx="6145984" cy="499843"/>
            </a:xfrm>
            <a:custGeom>
              <a:avLst/>
              <a:pathLst>
                <a:path w="6145984" h="499843">
                  <a:moveTo>
                    <a:pt x="0" y="0"/>
                  </a:moveTo>
                  <a:lnTo>
                    <a:pt x="27865" y="1522"/>
                  </a:lnTo>
                  <a:lnTo>
                    <a:pt x="127870" y="7520"/>
                  </a:lnTo>
                  <a:lnTo>
                    <a:pt x="227875" y="14081"/>
                  </a:lnTo>
                  <a:lnTo>
                    <a:pt x="327880" y="21231"/>
                  </a:lnTo>
                  <a:lnTo>
                    <a:pt x="427885" y="28998"/>
                  </a:lnTo>
                  <a:lnTo>
                    <a:pt x="527889" y="37410"/>
                  </a:lnTo>
                  <a:lnTo>
                    <a:pt x="627894" y="46496"/>
                  </a:lnTo>
                  <a:lnTo>
                    <a:pt x="727899" y="56282"/>
                  </a:lnTo>
                  <a:lnTo>
                    <a:pt x="827904" y="66796"/>
                  </a:lnTo>
                  <a:lnTo>
                    <a:pt x="927909" y="78067"/>
                  </a:lnTo>
                  <a:lnTo>
                    <a:pt x="1027914" y="90121"/>
                  </a:lnTo>
                  <a:lnTo>
                    <a:pt x="1127919" y="102987"/>
                  </a:lnTo>
                  <a:lnTo>
                    <a:pt x="1227923" y="116692"/>
                  </a:lnTo>
                  <a:lnTo>
                    <a:pt x="1327928" y="131265"/>
                  </a:lnTo>
                  <a:lnTo>
                    <a:pt x="1427933" y="146732"/>
                  </a:lnTo>
                  <a:lnTo>
                    <a:pt x="1527938" y="163122"/>
                  </a:lnTo>
                  <a:lnTo>
                    <a:pt x="1627943" y="180455"/>
                  </a:lnTo>
                  <a:lnTo>
                    <a:pt x="1727948" y="198501"/>
                  </a:lnTo>
                  <a:lnTo>
                    <a:pt x="1827953" y="216774"/>
                  </a:lnTo>
                  <a:lnTo>
                    <a:pt x="1927957" y="234780"/>
                  </a:lnTo>
                  <a:lnTo>
                    <a:pt x="2027962" y="252024"/>
                  </a:lnTo>
                  <a:lnTo>
                    <a:pt x="2127967" y="268012"/>
                  </a:lnTo>
                  <a:lnTo>
                    <a:pt x="2227972" y="282246"/>
                  </a:lnTo>
                  <a:lnTo>
                    <a:pt x="2327977" y="294688"/>
                  </a:lnTo>
                  <a:lnTo>
                    <a:pt x="2427982" y="306075"/>
                  </a:lnTo>
                  <a:lnTo>
                    <a:pt x="2527987" y="317208"/>
                  </a:lnTo>
                  <a:lnTo>
                    <a:pt x="2627991" y="329059"/>
                  </a:lnTo>
                  <a:lnTo>
                    <a:pt x="2727996" y="345416"/>
                  </a:lnTo>
                  <a:lnTo>
                    <a:pt x="2828001" y="365236"/>
                  </a:lnTo>
                  <a:lnTo>
                    <a:pt x="2928006" y="385431"/>
                  </a:lnTo>
                  <a:lnTo>
                    <a:pt x="3028011" y="402916"/>
                  </a:lnTo>
                  <a:lnTo>
                    <a:pt x="3128016" y="414698"/>
                  </a:lnTo>
                  <a:lnTo>
                    <a:pt x="3228021" y="420658"/>
                  </a:lnTo>
                  <a:lnTo>
                    <a:pt x="3328025" y="423494"/>
                  </a:lnTo>
                  <a:lnTo>
                    <a:pt x="3428030" y="425949"/>
                  </a:lnTo>
                  <a:lnTo>
                    <a:pt x="3528035" y="430736"/>
                  </a:lnTo>
                  <a:lnTo>
                    <a:pt x="3628040" y="435370"/>
                  </a:lnTo>
                  <a:lnTo>
                    <a:pt x="3728045" y="437668"/>
                  </a:lnTo>
                  <a:lnTo>
                    <a:pt x="3828050" y="438864"/>
                  </a:lnTo>
                  <a:lnTo>
                    <a:pt x="3928055" y="440192"/>
                  </a:lnTo>
                  <a:lnTo>
                    <a:pt x="4028059" y="442888"/>
                  </a:lnTo>
                  <a:lnTo>
                    <a:pt x="4128064" y="448186"/>
                  </a:lnTo>
                  <a:lnTo>
                    <a:pt x="4228069" y="456832"/>
                  </a:lnTo>
                  <a:lnTo>
                    <a:pt x="4328074" y="466298"/>
                  </a:lnTo>
                  <a:lnTo>
                    <a:pt x="4428079" y="475516"/>
                  </a:lnTo>
                  <a:lnTo>
                    <a:pt x="4528084" y="483874"/>
                  </a:lnTo>
                  <a:lnTo>
                    <a:pt x="4628089" y="490762"/>
                  </a:lnTo>
                  <a:lnTo>
                    <a:pt x="4728094" y="495594"/>
                  </a:lnTo>
                  <a:lnTo>
                    <a:pt x="4828098" y="498541"/>
                  </a:lnTo>
                  <a:lnTo>
                    <a:pt x="4928103" y="499843"/>
                  </a:lnTo>
                  <a:lnTo>
                    <a:pt x="5028108" y="499542"/>
                  </a:lnTo>
                  <a:lnTo>
                    <a:pt x="5128113" y="497681"/>
                  </a:lnTo>
                  <a:lnTo>
                    <a:pt x="5228118" y="494301"/>
                  </a:lnTo>
                  <a:lnTo>
                    <a:pt x="5328123" y="489443"/>
                  </a:lnTo>
                  <a:lnTo>
                    <a:pt x="5428128" y="483151"/>
                  </a:lnTo>
                  <a:lnTo>
                    <a:pt x="5528132" y="475465"/>
                  </a:lnTo>
                  <a:lnTo>
                    <a:pt x="5628137" y="466427"/>
                  </a:lnTo>
                  <a:lnTo>
                    <a:pt x="5728142" y="456079"/>
                  </a:lnTo>
                  <a:lnTo>
                    <a:pt x="5828147" y="444463"/>
                  </a:lnTo>
                  <a:lnTo>
                    <a:pt x="5928152" y="431621"/>
                  </a:lnTo>
                  <a:lnTo>
                    <a:pt x="6028157" y="417595"/>
                  </a:lnTo>
                  <a:lnTo>
                    <a:pt x="6128162" y="402425"/>
                  </a:lnTo>
                  <a:lnTo>
                    <a:pt x="6145984" y="399526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141389"/>
              <a:ext cx="6145984" cy="1190081"/>
            </a:xfrm>
            <a:custGeom>
              <a:avLst/>
              <a:pathLst>
                <a:path w="6145984" h="1190081">
                  <a:moveTo>
                    <a:pt x="0" y="0"/>
                  </a:moveTo>
                  <a:lnTo>
                    <a:pt x="27865" y="12872"/>
                  </a:lnTo>
                  <a:lnTo>
                    <a:pt x="127870" y="57094"/>
                  </a:lnTo>
                  <a:lnTo>
                    <a:pt x="227875" y="99333"/>
                  </a:lnTo>
                  <a:lnTo>
                    <a:pt x="327880" y="139588"/>
                  </a:lnTo>
                  <a:lnTo>
                    <a:pt x="427885" y="177865"/>
                  </a:lnTo>
                  <a:lnTo>
                    <a:pt x="527889" y="214184"/>
                  </a:lnTo>
                  <a:lnTo>
                    <a:pt x="627894" y="248587"/>
                  </a:lnTo>
                  <a:lnTo>
                    <a:pt x="727899" y="281141"/>
                  </a:lnTo>
                  <a:lnTo>
                    <a:pt x="827904" y="311951"/>
                  </a:lnTo>
                  <a:lnTo>
                    <a:pt x="927909" y="341162"/>
                  </a:lnTo>
                  <a:lnTo>
                    <a:pt x="1027914" y="368960"/>
                  </a:lnTo>
                  <a:lnTo>
                    <a:pt x="1127919" y="395570"/>
                  </a:lnTo>
                  <a:lnTo>
                    <a:pt x="1227923" y="421241"/>
                  </a:lnTo>
                  <a:lnTo>
                    <a:pt x="1327928" y="446232"/>
                  </a:lnTo>
                  <a:lnTo>
                    <a:pt x="1427933" y="470793"/>
                  </a:lnTo>
                  <a:lnTo>
                    <a:pt x="1527938" y="495138"/>
                  </a:lnTo>
                  <a:lnTo>
                    <a:pt x="1627943" y="519482"/>
                  </a:lnTo>
                  <a:lnTo>
                    <a:pt x="1727948" y="543825"/>
                  </a:lnTo>
                  <a:lnTo>
                    <a:pt x="1827953" y="567557"/>
                  </a:lnTo>
                  <a:lnTo>
                    <a:pt x="1927957" y="590031"/>
                  </a:lnTo>
                  <a:lnTo>
                    <a:pt x="2027962" y="610707"/>
                  </a:lnTo>
                  <a:lnTo>
                    <a:pt x="2127967" y="629235"/>
                  </a:lnTo>
                  <a:lnTo>
                    <a:pt x="2227972" y="645509"/>
                  </a:lnTo>
                  <a:lnTo>
                    <a:pt x="2327977" y="659526"/>
                  </a:lnTo>
                  <a:lnTo>
                    <a:pt x="2427982" y="670955"/>
                  </a:lnTo>
                  <a:lnTo>
                    <a:pt x="2527987" y="680627"/>
                  </a:lnTo>
                  <a:lnTo>
                    <a:pt x="2627991" y="691054"/>
                  </a:lnTo>
                  <a:lnTo>
                    <a:pt x="2727996" y="705285"/>
                  </a:lnTo>
                  <a:lnTo>
                    <a:pt x="2828001" y="720830"/>
                  </a:lnTo>
                  <a:lnTo>
                    <a:pt x="2928006" y="734753"/>
                  </a:lnTo>
                  <a:lnTo>
                    <a:pt x="3028011" y="746005"/>
                  </a:lnTo>
                  <a:lnTo>
                    <a:pt x="3128016" y="755080"/>
                  </a:lnTo>
                  <a:lnTo>
                    <a:pt x="3228021" y="762327"/>
                  </a:lnTo>
                  <a:lnTo>
                    <a:pt x="3328025" y="766443"/>
                  </a:lnTo>
                  <a:lnTo>
                    <a:pt x="3428030" y="768248"/>
                  </a:lnTo>
                  <a:lnTo>
                    <a:pt x="3528035" y="771712"/>
                  </a:lnTo>
                  <a:lnTo>
                    <a:pt x="3628040" y="777108"/>
                  </a:lnTo>
                  <a:lnTo>
                    <a:pt x="3728045" y="781795"/>
                  </a:lnTo>
                  <a:lnTo>
                    <a:pt x="3828050" y="785347"/>
                  </a:lnTo>
                  <a:lnTo>
                    <a:pt x="3928055" y="787897"/>
                  </a:lnTo>
                  <a:lnTo>
                    <a:pt x="4028059" y="790270"/>
                  </a:lnTo>
                  <a:lnTo>
                    <a:pt x="4128064" y="793816"/>
                  </a:lnTo>
                  <a:lnTo>
                    <a:pt x="4228069" y="799597"/>
                  </a:lnTo>
                  <a:lnTo>
                    <a:pt x="4328074" y="805507"/>
                  </a:lnTo>
                  <a:lnTo>
                    <a:pt x="4428079" y="810124"/>
                  </a:lnTo>
                  <a:lnTo>
                    <a:pt x="4528084" y="812548"/>
                  </a:lnTo>
                  <a:lnTo>
                    <a:pt x="4628089" y="812060"/>
                  </a:lnTo>
                  <a:lnTo>
                    <a:pt x="4728094" y="808050"/>
                  </a:lnTo>
                  <a:lnTo>
                    <a:pt x="4828098" y="800540"/>
                  </a:lnTo>
                  <a:lnTo>
                    <a:pt x="4928103" y="789479"/>
                  </a:lnTo>
                  <a:lnTo>
                    <a:pt x="5028108" y="774592"/>
                  </a:lnTo>
                  <a:lnTo>
                    <a:pt x="5128113" y="755618"/>
                  </a:lnTo>
                  <a:lnTo>
                    <a:pt x="5228118" y="732349"/>
                  </a:lnTo>
                  <a:lnTo>
                    <a:pt x="5328123" y="704644"/>
                  </a:lnTo>
                  <a:lnTo>
                    <a:pt x="5428128" y="672437"/>
                  </a:lnTo>
                  <a:lnTo>
                    <a:pt x="5528132" y="635726"/>
                  </a:lnTo>
                  <a:lnTo>
                    <a:pt x="5628137" y="594559"/>
                  </a:lnTo>
                  <a:lnTo>
                    <a:pt x="5728142" y="549014"/>
                  </a:lnTo>
                  <a:lnTo>
                    <a:pt x="5828147" y="499191"/>
                  </a:lnTo>
                  <a:lnTo>
                    <a:pt x="5928152" y="445198"/>
                  </a:lnTo>
                  <a:lnTo>
                    <a:pt x="6028157" y="387145"/>
                  </a:lnTo>
                  <a:lnTo>
                    <a:pt x="6128162" y="325143"/>
                  </a:lnTo>
                  <a:lnTo>
                    <a:pt x="6145984" y="313408"/>
                  </a:lnTo>
                  <a:lnTo>
                    <a:pt x="6145984" y="1190081"/>
                  </a:lnTo>
                  <a:lnTo>
                    <a:pt x="6128162" y="1187588"/>
                  </a:lnTo>
                  <a:lnTo>
                    <a:pt x="6028157" y="1174588"/>
                  </a:lnTo>
                  <a:lnTo>
                    <a:pt x="5928152" y="1162613"/>
                  </a:lnTo>
                  <a:lnTo>
                    <a:pt x="5828147" y="1151701"/>
                  </a:lnTo>
                  <a:lnTo>
                    <a:pt x="5728142" y="1141890"/>
                  </a:lnTo>
                  <a:lnTo>
                    <a:pt x="5628137" y="1133214"/>
                  </a:lnTo>
                  <a:lnTo>
                    <a:pt x="5528132" y="1125701"/>
                  </a:lnTo>
                  <a:lnTo>
                    <a:pt x="5428128" y="1119357"/>
                  </a:lnTo>
                  <a:lnTo>
                    <a:pt x="5328123" y="1114157"/>
                  </a:lnTo>
                  <a:lnTo>
                    <a:pt x="5228118" y="1110026"/>
                  </a:lnTo>
                  <a:lnTo>
                    <a:pt x="5128113" y="1106827"/>
                  </a:lnTo>
                  <a:lnTo>
                    <a:pt x="5028108" y="1104345"/>
                  </a:lnTo>
                  <a:lnTo>
                    <a:pt x="4928103" y="1102299"/>
                  </a:lnTo>
                  <a:lnTo>
                    <a:pt x="4828098" y="1100357"/>
                  </a:lnTo>
                  <a:lnTo>
                    <a:pt x="4728094" y="1098170"/>
                  </a:lnTo>
                  <a:lnTo>
                    <a:pt x="4628089" y="1095023"/>
                  </a:lnTo>
                  <a:lnTo>
                    <a:pt x="4528084" y="1090235"/>
                  </a:lnTo>
                  <a:lnTo>
                    <a:pt x="4428079" y="1084514"/>
                  </a:lnTo>
                  <a:lnTo>
                    <a:pt x="4328074" y="1078525"/>
                  </a:lnTo>
                  <a:lnTo>
                    <a:pt x="4228069" y="1072754"/>
                  </a:lnTo>
                  <a:lnTo>
                    <a:pt x="4128064" y="1067485"/>
                  </a:lnTo>
                  <a:lnTo>
                    <a:pt x="4028059" y="1062845"/>
                  </a:lnTo>
                  <a:lnTo>
                    <a:pt x="3928055" y="1059109"/>
                  </a:lnTo>
                  <a:lnTo>
                    <a:pt x="3828050" y="1056447"/>
                  </a:lnTo>
                  <a:lnTo>
                    <a:pt x="3728045" y="1054505"/>
                  </a:lnTo>
                  <a:lnTo>
                    <a:pt x="3628040" y="1052237"/>
                  </a:lnTo>
                  <a:lnTo>
                    <a:pt x="3528035" y="1048039"/>
                  </a:lnTo>
                  <a:lnTo>
                    <a:pt x="3428030" y="1041649"/>
                  </a:lnTo>
                  <a:lnTo>
                    <a:pt x="3328025" y="1035777"/>
                  </a:lnTo>
                  <a:lnTo>
                    <a:pt x="3228021" y="1031250"/>
                  </a:lnTo>
                  <a:lnTo>
                    <a:pt x="3128016" y="1025722"/>
                  </a:lnTo>
                  <a:lnTo>
                    <a:pt x="3028011" y="1014695"/>
                  </a:lnTo>
                  <a:lnTo>
                    <a:pt x="2928006" y="998460"/>
                  </a:lnTo>
                  <a:lnTo>
                    <a:pt x="2828001" y="981070"/>
                  </a:lnTo>
                  <a:lnTo>
                    <a:pt x="2727996" y="965161"/>
                  </a:lnTo>
                  <a:lnTo>
                    <a:pt x="2627991" y="951482"/>
                  </a:lnTo>
                  <a:lnTo>
                    <a:pt x="2527987" y="939381"/>
                  </a:lnTo>
                  <a:lnTo>
                    <a:pt x="2427982" y="928028"/>
                  </a:lnTo>
                  <a:lnTo>
                    <a:pt x="2327977" y="917371"/>
                  </a:lnTo>
                  <a:lnTo>
                    <a:pt x="2227972" y="905804"/>
                  </a:lnTo>
                  <a:lnTo>
                    <a:pt x="2127967" y="891041"/>
                  </a:lnTo>
                  <a:lnTo>
                    <a:pt x="2027962" y="874598"/>
                  </a:lnTo>
                  <a:lnTo>
                    <a:pt x="1927957" y="857435"/>
                  </a:lnTo>
                  <a:lnTo>
                    <a:pt x="1827953" y="839962"/>
                  </a:lnTo>
                  <a:lnTo>
                    <a:pt x="1727948" y="822398"/>
                  </a:lnTo>
                  <a:lnTo>
                    <a:pt x="1627943" y="804852"/>
                  </a:lnTo>
                  <a:lnTo>
                    <a:pt x="1527938" y="787511"/>
                  </a:lnTo>
                  <a:lnTo>
                    <a:pt x="1427933" y="771270"/>
                  </a:lnTo>
                  <a:lnTo>
                    <a:pt x="1327928" y="756445"/>
                  </a:lnTo>
                  <a:lnTo>
                    <a:pt x="1227923" y="743189"/>
                  </a:lnTo>
                  <a:lnTo>
                    <a:pt x="1127919" y="731689"/>
                  </a:lnTo>
                  <a:lnTo>
                    <a:pt x="1027914" y="722141"/>
                  </a:lnTo>
                  <a:lnTo>
                    <a:pt x="927909" y="714733"/>
                  </a:lnTo>
                  <a:lnTo>
                    <a:pt x="827904" y="709627"/>
                  </a:lnTo>
                  <a:lnTo>
                    <a:pt x="727899" y="706946"/>
                  </a:lnTo>
                  <a:lnTo>
                    <a:pt x="627894" y="706772"/>
                  </a:lnTo>
                  <a:lnTo>
                    <a:pt x="527889" y="709149"/>
                  </a:lnTo>
                  <a:lnTo>
                    <a:pt x="427885" y="714081"/>
                  </a:lnTo>
                  <a:lnTo>
                    <a:pt x="327880" y="721548"/>
                  </a:lnTo>
                  <a:lnTo>
                    <a:pt x="227875" y="731506"/>
                  </a:lnTo>
                  <a:lnTo>
                    <a:pt x="127870" y="743901"/>
                  </a:lnTo>
                  <a:lnTo>
                    <a:pt x="27865" y="758667"/>
                  </a:lnTo>
                  <a:lnTo>
                    <a:pt x="0" y="76342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141389"/>
              <a:ext cx="6145984" cy="812548"/>
            </a:xfrm>
            <a:custGeom>
              <a:avLst/>
              <a:pathLst>
                <a:path w="6145984" h="812548">
                  <a:moveTo>
                    <a:pt x="0" y="0"/>
                  </a:moveTo>
                  <a:lnTo>
                    <a:pt x="27865" y="12872"/>
                  </a:lnTo>
                  <a:lnTo>
                    <a:pt x="127870" y="57094"/>
                  </a:lnTo>
                  <a:lnTo>
                    <a:pt x="227875" y="99333"/>
                  </a:lnTo>
                  <a:lnTo>
                    <a:pt x="327880" y="139588"/>
                  </a:lnTo>
                  <a:lnTo>
                    <a:pt x="427885" y="177865"/>
                  </a:lnTo>
                  <a:lnTo>
                    <a:pt x="527889" y="214184"/>
                  </a:lnTo>
                  <a:lnTo>
                    <a:pt x="627894" y="248587"/>
                  </a:lnTo>
                  <a:lnTo>
                    <a:pt x="727899" y="281141"/>
                  </a:lnTo>
                  <a:lnTo>
                    <a:pt x="827904" y="311951"/>
                  </a:lnTo>
                  <a:lnTo>
                    <a:pt x="927909" y="341162"/>
                  </a:lnTo>
                  <a:lnTo>
                    <a:pt x="1027914" y="368960"/>
                  </a:lnTo>
                  <a:lnTo>
                    <a:pt x="1127919" y="395570"/>
                  </a:lnTo>
                  <a:lnTo>
                    <a:pt x="1227923" y="421241"/>
                  </a:lnTo>
                  <a:lnTo>
                    <a:pt x="1327928" y="446232"/>
                  </a:lnTo>
                  <a:lnTo>
                    <a:pt x="1427933" y="470793"/>
                  </a:lnTo>
                  <a:lnTo>
                    <a:pt x="1527938" y="495138"/>
                  </a:lnTo>
                  <a:lnTo>
                    <a:pt x="1627943" y="519482"/>
                  </a:lnTo>
                  <a:lnTo>
                    <a:pt x="1727948" y="543825"/>
                  </a:lnTo>
                  <a:lnTo>
                    <a:pt x="1827953" y="567557"/>
                  </a:lnTo>
                  <a:lnTo>
                    <a:pt x="1927957" y="590031"/>
                  </a:lnTo>
                  <a:lnTo>
                    <a:pt x="2027962" y="610707"/>
                  </a:lnTo>
                  <a:lnTo>
                    <a:pt x="2127967" y="629235"/>
                  </a:lnTo>
                  <a:lnTo>
                    <a:pt x="2227972" y="645509"/>
                  </a:lnTo>
                  <a:lnTo>
                    <a:pt x="2327977" y="659526"/>
                  </a:lnTo>
                  <a:lnTo>
                    <a:pt x="2427982" y="670955"/>
                  </a:lnTo>
                  <a:lnTo>
                    <a:pt x="2527987" y="680627"/>
                  </a:lnTo>
                  <a:lnTo>
                    <a:pt x="2627991" y="691054"/>
                  </a:lnTo>
                  <a:lnTo>
                    <a:pt x="2727996" y="705285"/>
                  </a:lnTo>
                  <a:lnTo>
                    <a:pt x="2828001" y="720830"/>
                  </a:lnTo>
                  <a:lnTo>
                    <a:pt x="2928006" y="734753"/>
                  </a:lnTo>
                  <a:lnTo>
                    <a:pt x="3028011" y="746005"/>
                  </a:lnTo>
                  <a:lnTo>
                    <a:pt x="3128016" y="755080"/>
                  </a:lnTo>
                  <a:lnTo>
                    <a:pt x="3228021" y="762327"/>
                  </a:lnTo>
                  <a:lnTo>
                    <a:pt x="3328025" y="766443"/>
                  </a:lnTo>
                  <a:lnTo>
                    <a:pt x="3428030" y="768248"/>
                  </a:lnTo>
                  <a:lnTo>
                    <a:pt x="3528035" y="771712"/>
                  </a:lnTo>
                  <a:lnTo>
                    <a:pt x="3628040" y="777108"/>
                  </a:lnTo>
                  <a:lnTo>
                    <a:pt x="3728045" y="781795"/>
                  </a:lnTo>
                  <a:lnTo>
                    <a:pt x="3828050" y="785347"/>
                  </a:lnTo>
                  <a:lnTo>
                    <a:pt x="3928055" y="787897"/>
                  </a:lnTo>
                  <a:lnTo>
                    <a:pt x="4028059" y="790270"/>
                  </a:lnTo>
                  <a:lnTo>
                    <a:pt x="4128064" y="793816"/>
                  </a:lnTo>
                  <a:lnTo>
                    <a:pt x="4228069" y="799597"/>
                  </a:lnTo>
                  <a:lnTo>
                    <a:pt x="4328074" y="805507"/>
                  </a:lnTo>
                  <a:lnTo>
                    <a:pt x="4428079" y="810124"/>
                  </a:lnTo>
                  <a:lnTo>
                    <a:pt x="4528084" y="812548"/>
                  </a:lnTo>
                  <a:lnTo>
                    <a:pt x="4628089" y="812060"/>
                  </a:lnTo>
                  <a:lnTo>
                    <a:pt x="4728094" y="808050"/>
                  </a:lnTo>
                  <a:lnTo>
                    <a:pt x="4828098" y="800540"/>
                  </a:lnTo>
                  <a:lnTo>
                    <a:pt x="4928103" y="789479"/>
                  </a:lnTo>
                  <a:lnTo>
                    <a:pt x="5028108" y="774592"/>
                  </a:lnTo>
                  <a:lnTo>
                    <a:pt x="5128113" y="755618"/>
                  </a:lnTo>
                  <a:lnTo>
                    <a:pt x="5228118" y="732349"/>
                  </a:lnTo>
                  <a:lnTo>
                    <a:pt x="5328123" y="704644"/>
                  </a:lnTo>
                  <a:lnTo>
                    <a:pt x="5428128" y="672437"/>
                  </a:lnTo>
                  <a:lnTo>
                    <a:pt x="5528132" y="635726"/>
                  </a:lnTo>
                  <a:lnTo>
                    <a:pt x="5628137" y="594559"/>
                  </a:lnTo>
                  <a:lnTo>
                    <a:pt x="5728142" y="549014"/>
                  </a:lnTo>
                  <a:lnTo>
                    <a:pt x="5828147" y="499191"/>
                  </a:lnTo>
                  <a:lnTo>
                    <a:pt x="5928152" y="445198"/>
                  </a:lnTo>
                  <a:lnTo>
                    <a:pt x="6028157" y="387145"/>
                  </a:lnTo>
                  <a:lnTo>
                    <a:pt x="6128162" y="325143"/>
                  </a:lnTo>
                  <a:lnTo>
                    <a:pt x="6145984" y="31340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848162"/>
              <a:ext cx="6145984" cy="483308"/>
            </a:xfrm>
            <a:custGeom>
              <a:avLst/>
              <a:pathLst>
                <a:path w="6145984" h="483308">
                  <a:moveTo>
                    <a:pt x="6145984" y="483308"/>
                  </a:moveTo>
                  <a:lnTo>
                    <a:pt x="6128162" y="480815"/>
                  </a:lnTo>
                  <a:lnTo>
                    <a:pt x="6028157" y="467815"/>
                  </a:lnTo>
                  <a:lnTo>
                    <a:pt x="5928152" y="455841"/>
                  </a:lnTo>
                  <a:lnTo>
                    <a:pt x="5828147" y="444929"/>
                  </a:lnTo>
                  <a:lnTo>
                    <a:pt x="5728142" y="435117"/>
                  </a:lnTo>
                  <a:lnTo>
                    <a:pt x="5628137" y="426441"/>
                  </a:lnTo>
                  <a:lnTo>
                    <a:pt x="5528132" y="418928"/>
                  </a:lnTo>
                  <a:lnTo>
                    <a:pt x="5428128" y="412584"/>
                  </a:lnTo>
                  <a:lnTo>
                    <a:pt x="5328123" y="407384"/>
                  </a:lnTo>
                  <a:lnTo>
                    <a:pt x="5228118" y="403254"/>
                  </a:lnTo>
                  <a:lnTo>
                    <a:pt x="5128113" y="400054"/>
                  </a:lnTo>
                  <a:lnTo>
                    <a:pt x="5028108" y="397572"/>
                  </a:lnTo>
                  <a:lnTo>
                    <a:pt x="4928103" y="395526"/>
                  </a:lnTo>
                  <a:lnTo>
                    <a:pt x="4828098" y="393584"/>
                  </a:lnTo>
                  <a:lnTo>
                    <a:pt x="4728094" y="391397"/>
                  </a:lnTo>
                  <a:lnTo>
                    <a:pt x="4628089" y="388250"/>
                  </a:lnTo>
                  <a:lnTo>
                    <a:pt x="4528084" y="383462"/>
                  </a:lnTo>
                  <a:lnTo>
                    <a:pt x="4428079" y="377741"/>
                  </a:lnTo>
                  <a:lnTo>
                    <a:pt x="4328074" y="371752"/>
                  </a:lnTo>
                  <a:lnTo>
                    <a:pt x="4228069" y="365981"/>
                  </a:lnTo>
                  <a:lnTo>
                    <a:pt x="4128064" y="360712"/>
                  </a:lnTo>
                  <a:lnTo>
                    <a:pt x="4028059" y="356072"/>
                  </a:lnTo>
                  <a:lnTo>
                    <a:pt x="3928055" y="352336"/>
                  </a:lnTo>
                  <a:lnTo>
                    <a:pt x="3828050" y="349674"/>
                  </a:lnTo>
                  <a:lnTo>
                    <a:pt x="3728045" y="347732"/>
                  </a:lnTo>
                  <a:lnTo>
                    <a:pt x="3628040" y="345464"/>
                  </a:lnTo>
                  <a:lnTo>
                    <a:pt x="3528035" y="341266"/>
                  </a:lnTo>
                  <a:lnTo>
                    <a:pt x="3428030" y="334876"/>
                  </a:lnTo>
                  <a:lnTo>
                    <a:pt x="3328025" y="329004"/>
                  </a:lnTo>
                  <a:lnTo>
                    <a:pt x="3228021" y="324477"/>
                  </a:lnTo>
                  <a:lnTo>
                    <a:pt x="3128016" y="318949"/>
                  </a:lnTo>
                  <a:lnTo>
                    <a:pt x="3028011" y="307922"/>
                  </a:lnTo>
                  <a:lnTo>
                    <a:pt x="2928006" y="291687"/>
                  </a:lnTo>
                  <a:lnTo>
                    <a:pt x="2828001" y="274297"/>
                  </a:lnTo>
                  <a:lnTo>
                    <a:pt x="2727996" y="258388"/>
                  </a:lnTo>
                  <a:lnTo>
                    <a:pt x="2627991" y="244709"/>
                  </a:lnTo>
                  <a:lnTo>
                    <a:pt x="2527987" y="232608"/>
                  </a:lnTo>
                  <a:lnTo>
                    <a:pt x="2427982" y="221255"/>
                  </a:lnTo>
                  <a:lnTo>
                    <a:pt x="2327977" y="210598"/>
                  </a:lnTo>
                  <a:lnTo>
                    <a:pt x="2227972" y="199032"/>
                  </a:lnTo>
                  <a:lnTo>
                    <a:pt x="2127967" y="184268"/>
                  </a:lnTo>
                  <a:lnTo>
                    <a:pt x="2027962" y="167825"/>
                  </a:lnTo>
                  <a:lnTo>
                    <a:pt x="1927957" y="150662"/>
                  </a:lnTo>
                  <a:lnTo>
                    <a:pt x="1827953" y="133189"/>
                  </a:lnTo>
                  <a:lnTo>
                    <a:pt x="1727948" y="115625"/>
                  </a:lnTo>
                  <a:lnTo>
                    <a:pt x="1627943" y="98079"/>
                  </a:lnTo>
                  <a:lnTo>
                    <a:pt x="1527938" y="80738"/>
                  </a:lnTo>
                  <a:lnTo>
                    <a:pt x="1427933" y="64497"/>
                  </a:lnTo>
                  <a:lnTo>
                    <a:pt x="1327928" y="49672"/>
                  </a:lnTo>
                  <a:lnTo>
                    <a:pt x="1227923" y="36416"/>
                  </a:lnTo>
                  <a:lnTo>
                    <a:pt x="1127919" y="24916"/>
                  </a:lnTo>
                  <a:lnTo>
                    <a:pt x="1027914" y="15368"/>
                  </a:lnTo>
                  <a:lnTo>
                    <a:pt x="927909" y="7960"/>
                  </a:lnTo>
                  <a:lnTo>
                    <a:pt x="827904" y="2854"/>
                  </a:lnTo>
                  <a:lnTo>
                    <a:pt x="727899" y="173"/>
                  </a:lnTo>
                  <a:lnTo>
                    <a:pt x="627894" y="0"/>
                  </a:lnTo>
                  <a:lnTo>
                    <a:pt x="527889" y="2376"/>
                  </a:lnTo>
                  <a:lnTo>
                    <a:pt x="427885" y="7308"/>
                  </a:lnTo>
                  <a:lnTo>
                    <a:pt x="327880" y="14775"/>
                  </a:lnTo>
                  <a:lnTo>
                    <a:pt x="227875" y="24733"/>
                  </a:lnTo>
                  <a:lnTo>
                    <a:pt x="127870" y="37128"/>
                  </a:lnTo>
                  <a:lnTo>
                    <a:pt x="27865" y="51894"/>
                  </a:lnTo>
                  <a:lnTo>
                    <a:pt x="0" y="5665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523101"/>
              <a:ext cx="6145984" cy="571829"/>
            </a:xfrm>
            <a:custGeom>
              <a:avLst/>
              <a:pathLst>
                <a:path w="6145984" h="571829">
                  <a:moveTo>
                    <a:pt x="0" y="0"/>
                  </a:moveTo>
                  <a:lnTo>
                    <a:pt x="27865" y="4058"/>
                  </a:lnTo>
                  <a:lnTo>
                    <a:pt x="127870" y="18785"/>
                  </a:lnTo>
                  <a:lnTo>
                    <a:pt x="227875" y="33708"/>
                  </a:lnTo>
                  <a:lnTo>
                    <a:pt x="327880" y="48856"/>
                  </a:lnTo>
                  <a:lnTo>
                    <a:pt x="427885" y="64261"/>
                  </a:lnTo>
                  <a:lnTo>
                    <a:pt x="527889" y="79954"/>
                  </a:lnTo>
                  <a:lnTo>
                    <a:pt x="627894" y="95967"/>
                  </a:lnTo>
                  <a:lnTo>
                    <a:pt x="727899" y="112331"/>
                  </a:lnTo>
                  <a:lnTo>
                    <a:pt x="827904" y="129077"/>
                  </a:lnTo>
                  <a:lnTo>
                    <a:pt x="927909" y="146236"/>
                  </a:lnTo>
                  <a:lnTo>
                    <a:pt x="1027914" y="163839"/>
                  </a:lnTo>
                  <a:lnTo>
                    <a:pt x="1127919" y="181917"/>
                  </a:lnTo>
                  <a:lnTo>
                    <a:pt x="1227923" y="200503"/>
                  </a:lnTo>
                  <a:lnTo>
                    <a:pt x="1327928" y="219626"/>
                  </a:lnTo>
                  <a:lnTo>
                    <a:pt x="1427933" y="239319"/>
                  </a:lnTo>
                  <a:lnTo>
                    <a:pt x="1527938" y="259612"/>
                  </a:lnTo>
                  <a:lnTo>
                    <a:pt x="1627943" y="280455"/>
                  </a:lnTo>
                  <a:lnTo>
                    <a:pt x="1727948" y="301399"/>
                  </a:lnTo>
                  <a:lnTo>
                    <a:pt x="1827953" y="322048"/>
                  </a:lnTo>
                  <a:lnTo>
                    <a:pt x="1927957" y="342021"/>
                  </a:lnTo>
                  <a:lnTo>
                    <a:pt x="2027962" y="360940"/>
                  </a:lnTo>
                  <a:lnTo>
                    <a:pt x="2127967" y="378426"/>
                  </a:lnTo>
                  <a:lnTo>
                    <a:pt x="2227972" y="393945"/>
                  </a:lnTo>
                  <a:lnTo>
                    <a:pt x="2327977" y="406736"/>
                  </a:lnTo>
                  <a:lnTo>
                    <a:pt x="2427982" y="417780"/>
                  </a:lnTo>
                  <a:lnTo>
                    <a:pt x="2527987" y="428292"/>
                  </a:lnTo>
                  <a:lnTo>
                    <a:pt x="2627991" y="439556"/>
                  </a:lnTo>
                  <a:lnTo>
                    <a:pt x="2727996" y="453511"/>
                  </a:lnTo>
                  <a:lnTo>
                    <a:pt x="2828001" y="469238"/>
                  </a:lnTo>
                  <a:lnTo>
                    <a:pt x="2928006" y="484894"/>
                  </a:lnTo>
                  <a:lnTo>
                    <a:pt x="3028011" y="498638"/>
                  </a:lnTo>
                  <a:lnTo>
                    <a:pt x="3128016" y="508689"/>
                  </a:lnTo>
                  <a:lnTo>
                    <a:pt x="3228021" y="515077"/>
                  </a:lnTo>
                  <a:lnTo>
                    <a:pt x="3328025" y="519398"/>
                  </a:lnTo>
                  <a:lnTo>
                    <a:pt x="3428030" y="523237"/>
                  </a:lnTo>
                  <a:lnTo>
                    <a:pt x="3528035" y="528163"/>
                  </a:lnTo>
                  <a:lnTo>
                    <a:pt x="3628040" y="532961"/>
                  </a:lnTo>
                  <a:lnTo>
                    <a:pt x="3728045" y="536438"/>
                  </a:lnTo>
                  <a:lnTo>
                    <a:pt x="3828050" y="539185"/>
                  </a:lnTo>
                  <a:lnTo>
                    <a:pt x="3928055" y="541791"/>
                  </a:lnTo>
                  <a:lnTo>
                    <a:pt x="4028059" y="544846"/>
                  </a:lnTo>
                  <a:lnTo>
                    <a:pt x="4128064" y="548939"/>
                  </a:lnTo>
                  <a:lnTo>
                    <a:pt x="4228069" y="554464"/>
                  </a:lnTo>
                  <a:lnTo>
                    <a:pt x="4328074" y="560304"/>
                  </a:lnTo>
                  <a:lnTo>
                    <a:pt x="4428079" y="565607"/>
                  </a:lnTo>
                  <a:lnTo>
                    <a:pt x="4528084" y="569680"/>
                  </a:lnTo>
                  <a:lnTo>
                    <a:pt x="4628089" y="571829"/>
                  </a:lnTo>
                  <a:lnTo>
                    <a:pt x="4728094" y="571398"/>
                  </a:lnTo>
                  <a:lnTo>
                    <a:pt x="4828098" y="568736"/>
                  </a:lnTo>
                  <a:lnTo>
                    <a:pt x="4928103" y="564177"/>
                  </a:lnTo>
                  <a:lnTo>
                    <a:pt x="5028108" y="557756"/>
                  </a:lnTo>
                  <a:lnTo>
                    <a:pt x="5128113" y="549510"/>
                  </a:lnTo>
                  <a:lnTo>
                    <a:pt x="5228118" y="539476"/>
                  </a:lnTo>
                  <a:lnTo>
                    <a:pt x="5328123" y="527688"/>
                  </a:lnTo>
                  <a:lnTo>
                    <a:pt x="5428128" y="514185"/>
                  </a:lnTo>
                  <a:lnTo>
                    <a:pt x="5528132" y="499001"/>
                  </a:lnTo>
                  <a:lnTo>
                    <a:pt x="5628137" y="482174"/>
                  </a:lnTo>
                  <a:lnTo>
                    <a:pt x="5728142" y="463740"/>
                  </a:lnTo>
                  <a:lnTo>
                    <a:pt x="5828147" y="443734"/>
                  </a:lnTo>
                  <a:lnTo>
                    <a:pt x="5928152" y="422194"/>
                  </a:lnTo>
                  <a:lnTo>
                    <a:pt x="6028157" y="399154"/>
                  </a:lnTo>
                  <a:lnTo>
                    <a:pt x="6128162" y="374653"/>
                  </a:lnTo>
                  <a:lnTo>
                    <a:pt x="6145984" y="370032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342943"/>
              <a:ext cx="6145984" cy="998563"/>
            </a:xfrm>
            <a:custGeom>
              <a:avLst/>
              <a:pathLst>
                <a:path w="6145984" h="998563">
                  <a:moveTo>
                    <a:pt x="0" y="0"/>
                  </a:moveTo>
                  <a:lnTo>
                    <a:pt x="27865" y="16643"/>
                  </a:lnTo>
                  <a:lnTo>
                    <a:pt x="127870" y="73095"/>
                  </a:lnTo>
                  <a:lnTo>
                    <a:pt x="227875" y="126256"/>
                  </a:lnTo>
                  <a:lnTo>
                    <a:pt x="327880" y="176114"/>
                  </a:lnTo>
                  <a:lnTo>
                    <a:pt x="427885" y="222668"/>
                  </a:lnTo>
                  <a:lnTo>
                    <a:pt x="527889" y="265927"/>
                  </a:lnTo>
                  <a:lnTo>
                    <a:pt x="627894" y="305922"/>
                  </a:lnTo>
                  <a:lnTo>
                    <a:pt x="727899" y="342707"/>
                  </a:lnTo>
                  <a:lnTo>
                    <a:pt x="827904" y="376372"/>
                  </a:lnTo>
                  <a:lnTo>
                    <a:pt x="927909" y="407042"/>
                  </a:lnTo>
                  <a:lnTo>
                    <a:pt x="1027914" y="434884"/>
                  </a:lnTo>
                  <a:lnTo>
                    <a:pt x="1127919" y="460098"/>
                  </a:lnTo>
                  <a:lnTo>
                    <a:pt x="1227923" y="482907"/>
                  </a:lnTo>
                  <a:lnTo>
                    <a:pt x="1327928" y="503546"/>
                  </a:lnTo>
                  <a:lnTo>
                    <a:pt x="1427933" y="522237"/>
                  </a:lnTo>
                  <a:lnTo>
                    <a:pt x="1527938" y="539173"/>
                  </a:lnTo>
                  <a:lnTo>
                    <a:pt x="1627943" y="554377"/>
                  </a:lnTo>
                  <a:lnTo>
                    <a:pt x="1727948" y="567424"/>
                  </a:lnTo>
                  <a:lnTo>
                    <a:pt x="1827953" y="578105"/>
                  </a:lnTo>
                  <a:lnTo>
                    <a:pt x="1927957" y="586240"/>
                  </a:lnTo>
                  <a:lnTo>
                    <a:pt x="2027962" y="591752"/>
                  </a:lnTo>
                  <a:lnTo>
                    <a:pt x="2127967" y="594739"/>
                  </a:lnTo>
                  <a:lnTo>
                    <a:pt x="2227972" y="595179"/>
                  </a:lnTo>
                  <a:lnTo>
                    <a:pt x="2327977" y="591616"/>
                  </a:lnTo>
                  <a:lnTo>
                    <a:pt x="2427982" y="584541"/>
                  </a:lnTo>
                  <a:lnTo>
                    <a:pt x="2527987" y="575940"/>
                  </a:lnTo>
                  <a:lnTo>
                    <a:pt x="2627991" y="569257"/>
                  </a:lnTo>
                  <a:lnTo>
                    <a:pt x="2727996" y="565928"/>
                  </a:lnTo>
                  <a:lnTo>
                    <a:pt x="2828001" y="563392"/>
                  </a:lnTo>
                  <a:lnTo>
                    <a:pt x="2928006" y="559671"/>
                  </a:lnTo>
                  <a:lnTo>
                    <a:pt x="3028011" y="554547"/>
                  </a:lnTo>
                  <a:lnTo>
                    <a:pt x="3128016" y="549186"/>
                  </a:lnTo>
                  <a:lnTo>
                    <a:pt x="3228021" y="543619"/>
                  </a:lnTo>
                  <a:lnTo>
                    <a:pt x="3328025" y="536239"/>
                  </a:lnTo>
                  <a:lnTo>
                    <a:pt x="3428030" y="527585"/>
                  </a:lnTo>
                  <a:lnTo>
                    <a:pt x="3528035" y="521124"/>
                  </a:lnTo>
                  <a:lnTo>
                    <a:pt x="3628040" y="516744"/>
                  </a:lnTo>
                  <a:lnTo>
                    <a:pt x="3728045" y="512078"/>
                  </a:lnTo>
                  <a:lnTo>
                    <a:pt x="3828050" y="507094"/>
                  </a:lnTo>
                  <a:lnTo>
                    <a:pt x="3928055" y="502287"/>
                  </a:lnTo>
                  <a:lnTo>
                    <a:pt x="4028059" y="498790"/>
                  </a:lnTo>
                  <a:lnTo>
                    <a:pt x="4128064" y="498231"/>
                  </a:lnTo>
                  <a:lnTo>
                    <a:pt x="4228069" y="501778"/>
                  </a:lnTo>
                  <a:lnTo>
                    <a:pt x="4328074" y="506510"/>
                  </a:lnTo>
                  <a:lnTo>
                    <a:pt x="4428079" y="510917"/>
                  </a:lnTo>
                  <a:lnTo>
                    <a:pt x="4528084" y="514167"/>
                  </a:lnTo>
                  <a:lnTo>
                    <a:pt x="4628089" y="515596"/>
                  </a:lnTo>
                  <a:lnTo>
                    <a:pt x="4728094" y="514639"/>
                  </a:lnTo>
                  <a:lnTo>
                    <a:pt x="4828098" y="511235"/>
                  </a:lnTo>
                  <a:lnTo>
                    <a:pt x="4928103" y="505306"/>
                  </a:lnTo>
                  <a:lnTo>
                    <a:pt x="5028108" y="496605"/>
                  </a:lnTo>
                  <a:lnTo>
                    <a:pt x="5128113" y="484899"/>
                  </a:lnTo>
                  <a:lnTo>
                    <a:pt x="5228118" y="470000"/>
                  </a:lnTo>
                  <a:lnTo>
                    <a:pt x="5328123" y="451787"/>
                  </a:lnTo>
                  <a:lnTo>
                    <a:pt x="5428128" y="430209"/>
                  </a:lnTo>
                  <a:lnTo>
                    <a:pt x="5528132" y="405272"/>
                  </a:lnTo>
                  <a:lnTo>
                    <a:pt x="5628137" y="377028"/>
                  </a:lnTo>
                  <a:lnTo>
                    <a:pt x="5728142" y="345561"/>
                  </a:lnTo>
                  <a:lnTo>
                    <a:pt x="5828147" y="310972"/>
                  </a:lnTo>
                  <a:lnTo>
                    <a:pt x="5928152" y="273372"/>
                  </a:lnTo>
                  <a:lnTo>
                    <a:pt x="6028157" y="232871"/>
                  </a:lnTo>
                  <a:lnTo>
                    <a:pt x="6128162" y="189582"/>
                  </a:lnTo>
                  <a:lnTo>
                    <a:pt x="6145984" y="181389"/>
                  </a:lnTo>
                  <a:lnTo>
                    <a:pt x="6145984" y="998563"/>
                  </a:lnTo>
                  <a:lnTo>
                    <a:pt x="6128162" y="993493"/>
                  </a:lnTo>
                  <a:lnTo>
                    <a:pt x="6028157" y="966870"/>
                  </a:lnTo>
                  <a:lnTo>
                    <a:pt x="5928152" y="942097"/>
                  </a:lnTo>
                  <a:lnTo>
                    <a:pt x="5828147" y="919198"/>
                  </a:lnTo>
                  <a:lnTo>
                    <a:pt x="5728142" y="898199"/>
                  </a:lnTo>
                  <a:lnTo>
                    <a:pt x="5628137" y="879125"/>
                  </a:lnTo>
                  <a:lnTo>
                    <a:pt x="5528132" y="861992"/>
                  </a:lnTo>
                  <a:lnTo>
                    <a:pt x="5428128" y="846797"/>
                  </a:lnTo>
                  <a:lnTo>
                    <a:pt x="5328123" y="833507"/>
                  </a:lnTo>
                  <a:lnTo>
                    <a:pt x="5228118" y="822045"/>
                  </a:lnTo>
                  <a:lnTo>
                    <a:pt x="5128113" y="812271"/>
                  </a:lnTo>
                  <a:lnTo>
                    <a:pt x="5028108" y="803978"/>
                  </a:lnTo>
                  <a:lnTo>
                    <a:pt x="4928103" y="796896"/>
                  </a:lnTo>
                  <a:lnTo>
                    <a:pt x="4828098" y="790704"/>
                  </a:lnTo>
                  <a:lnTo>
                    <a:pt x="4728094" y="785069"/>
                  </a:lnTo>
                  <a:lnTo>
                    <a:pt x="4628089" y="779354"/>
                  </a:lnTo>
                  <a:lnTo>
                    <a:pt x="4528084" y="773008"/>
                  </a:lnTo>
                  <a:lnTo>
                    <a:pt x="4428079" y="766684"/>
                  </a:lnTo>
                  <a:lnTo>
                    <a:pt x="4328074" y="760998"/>
                  </a:lnTo>
                  <a:lnTo>
                    <a:pt x="4228069" y="756396"/>
                  </a:lnTo>
                  <a:lnTo>
                    <a:pt x="4128064" y="753326"/>
                  </a:lnTo>
                  <a:lnTo>
                    <a:pt x="4028059" y="752866"/>
                  </a:lnTo>
                  <a:lnTo>
                    <a:pt x="3928055" y="755092"/>
                  </a:lnTo>
                  <a:lnTo>
                    <a:pt x="3828050" y="759795"/>
                  </a:lnTo>
                  <a:lnTo>
                    <a:pt x="3728045" y="766279"/>
                  </a:lnTo>
                  <a:lnTo>
                    <a:pt x="3628040" y="773200"/>
                  </a:lnTo>
                  <a:lnTo>
                    <a:pt x="3528035" y="778697"/>
                  </a:lnTo>
                  <a:lnTo>
                    <a:pt x="3428030" y="782429"/>
                  </a:lnTo>
                  <a:lnTo>
                    <a:pt x="3328025" y="787294"/>
                  </a:lnTo>
                  <a:lnTo>
                    <a:pt x="3228021" y="794290"/>
                  </a:lnTo>
                  <a:lnTo>
                    <a:pt x="3128016" y="801459"/>
                  </a:lnTo>
                  <a:lnTo>
                    <a:pt x="3028011" y="805001"/>
                  </a:lnTo>
                  <a:lnTo>
                    <a:pt x="2928006" y="805480"/>
                  </a:lnTo>
                  <a:lnTo>
                    <a:pt x="2828001" y="805969"/>
                  </a:lnTo>
                  <a:lnTo>
                    <a:pt x="2727996" y="808167"/>
                  </a:lnTo>
                  <a:lnTo>
                    <a:pt x="2627991" y="812010"/>
                  </a:lnTo>
                  <a:lnTo>
                    <a:pt x="2527987" y="817133"/>
                  </a:lnTo>
                  <a:lnTo>
                    <a:pt x="2427982" y="824167"/>
                  </a:lnTo>
                  <a:lnTo>
                    <a:pt x="2327977" y="831961"/>
                  </a:lnTo>
                  <a:lnTo>
                    <a:pt x="2227972" y="837808"/>
                  </a:lnTo>
                  <a:lnTo>
                    <a:pt x="2127967" y="838777"/>
                  </a:lnTo>
                  <a:lnTo>
                    <a:pt x="2027962" y="837733"/>
                  </a:lnTo>
                  <a:lnTo>
                    <a:pt x="1927957" y="835496"/>
                  </a:lnTo>
                  <a:lnTo>
                    <a:pt x="1827953" y="832022"/>
                  </a:lnTo>
                  <a:lnTo>
                    <a:pt x="1727948" y="827090"/>
                  </a:lnTo>
                  <a:lnTo>
                    <a:pt x="1627943" y="820379"/>
                  </a:lnTo>
                  <a:lnTo>
                    <a:pt x="1527938" y="811703"/>
                  </a:lnTo>
                  <a:lnTo>
                    <a:pt x="1427933" y="802321"/>
                  </a:lnTo>
                  <a:lnTo>
                    <a:pt x="1327928" y="792704"/>
                  </a:lnTo>
                  <a:lnTo>
                    <a:pt x="1227923" y="783005"/>
                  </a:lnTo>
                  <a:lnTo>
                    <a:pt x="1127919" y="773405"/>
                  </a:lnTo>
                  <a:lnTo>
                    <a:pt x="1027914" y="764095"/>
                  </a:lnTo>
                  <a:lnTo>
                    <a:pt x="927909" y="755260"/>
                  </a:lnTo>
                  <a:lnTo>
                    <a:pt x="827904" y="747058"/>
                  </a:lnTo>
                  <a:lnTo>
                    <a:pt x="727899" y="739613"/>
                  </a:lnTo>
                  <a:lnTo>
                    <a:pt x="627894" y="733011"/>
                  </a:lnTo>
                  <a:lnTo>
                    <a:pt x="527889" y="727299"/>
                  </a:lnTo>
                  <a:lnTo>
                    <a:pt x="427885" y="722492"/>
                  </a:lnTo>
                  <a:lnTo>
                    <a:pt x="327880" y="718577"/>
                  </a:lnTo>
                  <a:lnTo>
                    <a:pt x="227875" y="715524"/>
                  </a:lnTo>
                  <a:lnTo>
                    <a:pt x="127870" y="713289"/>
                  </a:lnTo>
                  <a:lnTo>
                    <a:pt x="27865" y="711821"/>
                  </a:lnTo>
                  <a:lnTo>
                    <a:pt x="0" y="711611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342943"/>
              <a:ext cx="6145984" cy="595179"/>
            </a:xfrm>
            <a:custGeom>
              <a:avLst/>
              <a:pathLst>
                <a:path w="6145984" h="595179">
                  <a:moveTo>
                    <a:pt x="0" y="0"/>
                  </a:moveTo>
                  <a:lnTo>
                    <a:pt x="27865" y="16643"/>
                  </a:lnTo>
                  <a:lnTo>
                    <a:pt x="127870" y="73095"/>
                  </a:lnTo>
                  <a:lnTo>
                    <a:pt x="227875" y="126256"/>
                  </a:lnTo>
                  <a:lnTo>
                    <a:pt x="327880" y="176114"/>
                  </a:lnTo>
                  <a:lnTo>
                    <a:pt x="427885" y="222668"/>
                  </a:lnTo>
                  <a:lnTo>
                    <a:pt x="527889" y="265927"/>
                  </a:lnTo>
                  <a:lnTo>
                    <a:pt x="627894" y="305922"/>
                  </a:lnTo>
                  <a:lnTo>
                    <a:pt x="727899" y="342707"/>
                  </a:lnTo>
                  <a:lnTo>
                    <a:pt x="827904" y="376372"/>
                  </a:lnTo>
                  <a:lnTo>
                    <a:pt x="927909" y="407042"/>
                  </a:lnTo>
                  <a:lnTo>
                    <a:pt x="1027914" y="434884"/>
                  </a:lnTo>
                  <a:lnTo>
                    <a:pt x="1127919" y="460098"/>
                  </a:lnTo>
                  <a:lnTo>
                    <a:pt x="1227923" y="482907"/>
                  </a:lnTo>
                  <a:lnTo>
                    <a:pt x="1327928" y="503546"/>
                  </a:lnTo>
                  <a:lnTo>
                    <a:pt x="1427933" y="522237"/>
                  </a:lnTo>
                  <a:lnTo>
                    <a:pt x="1527938" y="539173"/>
                  </a:lnTo>
                  <a:lnTo>
                    <a:pt x="1627943" y="554377"/>
                  </a:lnTo>
                  <a:lnTo>
                    <a:pt x="1727948" y="567424"/>
                  </a:lnTo>
                  <a:lnTo>
                    <a:pt x="1827953" y="578105"/>
                  </a:lnTo>
                  <a:lnTo>
                    <a:pt x="1927957" y="586240"/>
                  </a:lnTo>
                  <a:lnTo>
                    <a:pt x="2027962" y="591752"/>
                  </a:lnTo>
                  <a:lnTo>
                    <a:pt x="2127967" y="594739"/>
                  </a:lnTo>
                  <a:lnTo>
                    <a:pt x="2227972" y="595179"/>
                  </a:lnTo>
                  <a:lnTo>
                    <a:pt x="2327977" y="591616"/>
                  </a:lnTo>
                  <a:lnTo>
                    <a:pt x="2427982" y="584541"/>
                  </a:lnTo>
                  <a:lnTo>
                    <a:pt x="2527987" y="575940"/>
                  </a:lnTo>
                  <a:lnTo>
                    <a:pt x="2627991" y="569257"/>
                  </a:lnTo>
                  <a:lnTo>
                    <a:pt x="2727996" y="565928"/>
                  </a:lnTo>
                  <a:lnTo>
                    <a:pt x="2828001" y="563392"/>
                  </a:lnTo>
                  <a:lnTo>
                    <a:pt x="2928006" y="559671"/>
                  </a:lnTo>
                  <a:lnTo>
                    <a:pt x="3028011" y="554547"/>
                  </a:lnTo>
                  <a:lnTo>
                    <a:pt x="3128016" y="549186"/>
                  </a:lnTo>
                  <a:lnTo>
                    <a:pt x="3228021" y="543619"/>
                  </a:lnTo>
                  <a:lnTo>
                    <a:pt x="3328025" y="536239"/>
                  </a:lnTo>
                  <a:lnTo>
                    <a:pt x="3428030" y="527585"/>
                  </a:lnTo>
                  <a:lnTo>
                    <a:pt x="3528035" y="521124"/>
                  </a:lnTo>
                  <a:lnTo>
                    <a:pt x="3628040" y="516744"/>
                  </a:lnTo>
                  <a:lnTo>
                    <a:pt x="3728045" y="512078"/>
                  </a:lnTo>
                  <a:lnTo>
                    <a:pt x="3828050" y="507094"/>
                  </a:lnTo>
                  <a:lnTo>
                    <a:pt x="3928055" y="502287"/>
                  </a:lnTo>
                  <a:lnTo>
                    <a:pt x="4028059" y="498790"/>
                  </a:lnTo>
                  <a:lnTo>
                    <a:pt x="4128064" y="498231"/>
                  </a:lnTo>
                  <a:lnTo>
                    <a:pt x="4228069" y="501778"/>
                  </a:lnTo>
                  <a:lnTo>
                    <a:pt x="4328074" y="506510"/>
                  </a:lnTo>
                  <a:lnTo>
                    <a:pt x="4428079" y="510917"/>
                  </a:lnTo>
                  <a:lnTo>
                    <a:pt x="4528084" y="514167"/>
                  </a:lnTo>
                  <a:lnTo>
                    <a:pt x="4628089" y="515596"/>
                  </a:lnTo>
                  <a:lnTo>
                    <a:pt x="4728094" y="514639"/>
                  </a:lnTo>
                  <a:lnTo>
                    <a:pt x="4828098" y="511235"/>
                  </a:lnTo>
                  <a:lnTo>
                    <a:pt x="4928103" y="505306"/>
                  </a:lnTo>
                  <a:lnTo>
                    <a:pt x="5028108" y="496605"/>
                  </a:lnTo>
                  <a:lnTo>
                    <a:pt x="5128113" y="484899"/>
                  </a:lnTo>
                  <a:lnTo>
                    <a:pt x="5228118" y="470000"/>
                  </a:lnTo>
                  <a:lnTo>
                    <a:pt x="5328123" y="451787"/>
                  </a:lnTo>
                  <a:lnTo>
                    <a:pt x="5428128" y="430209"/>
                  </a:lnTo>
                  <a:lnTo>
                    <a:pt x="5528132" y="405272"/>
                  </a:lnTo>
                  <a:lnTo>
                    <a:pt x="5628137" y="377028"/>
                  </a:lnTo>
                  <a:lnTo>
                    <a:pt x="5728142" y="345561"/>
                  </a:lnTo>
                  <a:lnTo>
                    <a:pt x="5828147" y="310972"/>
                  </a:lnTo>
                  <a:lnTo>
                    <a:pt x="5928152" y="273372"/>
                  </a:lnTo>
                  <a:lnTo>
                    <a:pt x="6028157" y="232871"/>
                  </a:lnTo>
                  <a:lnTo>
                    <a:pt x="6128162" y="189582"/>
                  </a:lnTo>
                  <a:lnTo>
                    <a:pt x="6145984" y="1813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5054554"/>
              <a:ext cx="6145984" cy="286952"/>
            </a:xfrm>
            <a:custGeom>
              <a:avLst/>
              <a:pathLst>
                <a:path w="6145984" h="286952">
                  <a:moveTo>
                    <a:pt x="6145984" y="286952"/>
                  </a:moveTo>
                  <a:lnTo>
                    <a:pt x="6128162" y="281882"/>
                  </a:lnTo>
                  <a:lnTo>
                    <a:pt x="6028157" y="255259"/>
                  </a:lnTo>
                  <a:lnTo>
                    <a:pt x="5928152" y="230486"/>
                  </a:lnTo>
                  <a:lnTo>
                    <a:pt x="5828147" y="207587"/>
                  </a:lnTo>
                  <a:lnTo>
                    <a:pt x="5728142" y="186588"/>
                  </a:lnTo>
                  <a:lnTo>
                    <a:pt x="5628137" y="167514"/>
                  </a:lnTo>
                  <a:lnTo>
                    <a:pt x="5528132" y="150381"/>
                  </a:lnTo>
                  <a:lnTo>
                    <a:pt x="5428128" y="135186"/>
                  </a:lnTo>
                  <a:lnTo>
                    <a:pt x="5328123" y="121896"/>
                  </a:lnTo>
                  <a:lnTo>
                    <a:pt x="5228118" y="110434"/>
                  </a:lnTo>
                  <a:lnTo>
                    <a:pt x="5128113" y="100659"/>
                  </a:lnTo>
                  <a:lnTo>
                    <a:pt x="5028108" y="92367"/>
                  </a:lnTo>
                  <a:lnTo>
                    <a:pt x="4928103" y="85285"/>
                  </a:lnTo>
                  <a:lnTo>
                    <a:pt x="4828098" y="79093"/>
                  </a:lnTo>
                  <a:lnTo>
                    <a:pt x="4728094" y="73458"/>
                  </a:lnTo>
                  <a:lnTo>
                    <a:pt x="4628089" y="67743"/>
                  </a:lnTo>
                  <a:lnTo>
                    <a:pt x="4528084" y="61397"/>
                  </a:lnTo>
                  <a:lnTo>
                    <a:pt x="4428079" y="55073"/>
                  </a:lnTo>
                  <a:lnTo>
                    <a:pt x="4328074" y="49387"/>
                  </a:lnTo>
                  <a:lnTo>
                    <a:pt x="4228069" y="44785"/>
                  </a:lnTo>
                  <a:lnTo>
                    <a:pt x="4128064" y="41715"/>
                  </a:lnTo>
                  <a:lnTo>
                    <a:pt x="4028059" y="41255"/>
                  </a:lnTo>
                  <a:lnTo>
                    <a:pt x="3928055" y="43480"/>
                  </a:lnTo>
                  <a:lnTo>
                    <a:pt x="3828050" y="48184"/>
                  </a:lnTo>
                  <a:lnTo>
                    <a:pt x="3728045" y="54668"/>
                  </a:lnTo>
                  <a:lnTo>
                    <a:pt x="3628040" y="61589"/>
                  </a:lnTo>
                  <a:lnTo>
                    <a:pt x="3528035" y="67086"/>
                  </a:lnTo>
                  <a:lnTo>
                    <a:pt x="3428030" y="70818"/>
                  </a:lnTo>
                  <a:lnTo>
                    <a:pt x="3328025" y="75683"/>
                  </a:lnTo>
                  <a:lnTo>
                    <a:pt x="3228021" y="82679"/>
                  </a:lnTo>
                  <a:lnTo>
                    <a:pt x="3128016" y="89848"/>
                  </a:lnTo>
                  <a:lnTo>
                    <a:pt x="3028011" y="93390"/>
                  </a:lnTo>
                  <a:lnTo>
                    <a:pt x="2928006" y="93869"/>
                  </a:lnTo>
                  <a:lnTo>
                    <a:pt x="2828001" y="94358"/>
                  </a:lnTo>
                  <a:lnTo>
                    <a:pt x="2727996" y="96556"/>
                  </a:lnTo>
                  <a:lnTo>
                    <a:pt x="2627991" y="100399"/>
                  </a:lnTo>
                  <a:lnTo>
                    <a:pt x="2527987" y="105521"/>
                  </a:lnTo>
                  <a:lnTo>
                    <a:pt x="2427982" y="112556"/>
                  </a:lnTo>
                  <a:lnTo>
                    <a:pt x="2327977" y="120350"/>
                  </a:lnTo>
                  <a:lnTo>
                    <a:pt x="2227972" y="126197"/>
                  </a:lnTo>
                  <a:lnTo>
                    <a:pt x="2127967" y="127166"/>
                  </a:lnTo>
                  <a:lnTo>
                    <a:pt x="2027962" y="126122"/>
                  </a:lnTo>
                  <a:lnTo>
                    <a:pt x="1927957" y="123885"/>
                  </a:lnTo>
                  <a:lnTo>
                    <a:pt x="1827953" y="120411"/>
                  </a:lnTo>
                  <a:lnTo>
                    <a:pt x="1727948" y="115479"/>
                  </a:lnTo>
                  <a:lnTo>
                    <a:pt x="1627943" y="108768"/>
                  </a:lnTo>
                  <a:lnTo>
                    <a:pt x="1527938" y="100092"/>
                  </a:lnTo>
                  <a:lnTo>
                    <a:pt x="1427933" y="90710"/>
                  </a:lnTo>
                  <a:lnTo>
                    <a:pt x="1327928" y="81093"/>
                  </a:lnTo>
                  <a:lnTo>
                    <a:pt x="1227923" y="71394"/>
                  </a:lnTo>
                  <a:lnTo>
                    <a:pt x="1127919" y="61794"/>
                  </a:lnTo>
                  <a:lnTo>
                    <a:pt x="1027914" y="52484"/>
                  </a:lnTo>
                  <a:lnTo>
                    <a:pt x="927909" y="43649"/>
                  </a:lnTo>
                  <a:lnTo>
                    <a:pt x="827904" y="35447"/>
                  </a:lnTo>
                  <a:lnTo>
                    <a:pt x="727899" y="28002"/>
                  </a:lnTo>
                  <a:lnTo>
                    <a:pt x="627894" y="21400"/>
                  </a:lnTo>
                  <a:lnTo>
                    <a:pt x="527889" y="15688"/>
                  </a:lnTo>
                  <a:lnTo>
                    <a:pt x="427885" y="10880"/>
                  </a:lnTo>
                  <a:lnTo>
                    <a:pt x="327880" y="6966"/>
                  </a:lnTo>
                  <a:lnTo>
                    <a:pt x="227875" y="3913"/>
                  </a:lnTo>
                  <a:lnTo>
                    <a:pt x="127870" y="1678"/>
                  </a:lnTo>
                  <a:lnTo>
                    <a:pt x="27865" y="21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98749"/>
              <a:ext cx="6145984" cy="360952"/>
            </a:xfrm>
            <a:custGeom>
              <a:avLst/>
              <a:pathLst>
                <a:path w="6145984" h="360952">
                  <a:moveTo>
                    <a:pt x="0" y="0"/>
                  </a:moveTo>
                  <a:lnTo>
                    <a:pt x="27865" y="8427"/>
                  </a:lnTo>
                  <a:lnTo>
                    <a:pt x="127870" y="37387"/>
                  </a:lnTo>
                  <a:lnTo>
                    <a:pt x="227875" y="65084"/>
                  </a:lnTo>
                  <a:lnTo>
                    <a:pt x="327880" y="91540"/>
                  </a:lnTo>
                  <a:lnTo>
                    <a:pt x="427885" y="116774"/>
                  </a:lnTo>
                  <a:lnTo>
                    <a:pt x="527889" y="140808"/>
                  </a:lnTo>
                  <a:lnTo>
                    <a:pt x="627894" y="163661"/>
                  </a:lnTo>
                  <a:lnTo>
                    <a:pt x="727899" y="185355"/>
                  </a:lnTo>
                  <a:lnTo>
                    <a:pt x="827904" y="205909"/>
                  </a:lnTo>
                  <a:lnTo>
                    <a:pt x="927909" y="225346"/>
                  </a:lnTo>
                  <a:lnTo>
                    <a:pt x="1027914" y="243684"/>
                  </a:lnTo>
                  <a:lnTo>
                    <a:pt x="1127919" y="260946"/>
                  </a:lnTo>
                  <a:lnTo>
                    <a:pt x="1227923" y="277151"/>
                  </a:lnTo>
                  <a:lnTo>
                    <a:pt x="1327928" y="292320"/>
                  </a:lnTo>
                  <a:lnTo>
                    <a:pt x="1427933" y="306473"/>
                  </a:lnTo>
                  <a:lnTo>
                    <a:pt x="1527938" y="319632"/>
                  </a:lnTo>
                  <a:lnTo>
                    <a:pt x="1627943" y="331573"/>
                  </a:lnTo>
                  <a:lnTo>
                    <a:pt x="1727948" y="341451"/>
                  </a:lnTo>
                  <a:lnTo>
                    <a:pt x="1827953" y="349258"/>
                  </a:lnTo>
                  <a:lnTo>
                    <a:pt x="1927957" y="355063"/>
                  </a:lnTo>
                  <a:lnTo>
                    <a:pt x="2027962" y="358937"/>
                  </a:lnTo>
                  <a:lnTo>
                    <a:pt x="2127967" y="360952"/>
                  </a:lnTo>
                  <a:lnTo>
                    <a:pt x="2227972" y="360688"/>
                  </a:lnTo>
                  <a:lnTo>
                    <a:pt x="2327977" y="355983"/>
                  </a:lnTo>
                  <a:lnTo>
                    <a:pt x="2427982" y="348549"/>
                  </a:lnTo>
                  <a:lnTo>
                    <a:pt x="2527987" y="340731"/>
                  </a:lnTo>
                  <a:lnTo>
                    <a:pt x="2627991" y="334828"/>
                  </a:lnTo>
                  <a:lnTo>
                    <a:pt x="2727996" y="331242"/>
                  </a:lnTo>
                  <a:lnTo>
                    <a:pt x="2828001" y="328875"/>
                  </a:lnTo>
                  <a:lnTo>
                    <a:pt x="2928006" y="326770"/>
                  </a:lnTo>
                  <a:lnTo>
                    <a:pt x="3028011" y="323968"/>
                  </a:lnTo>
                  <a:lnTo>
                    <a:pt x="3128016" y="319517"/>
                  </a:lnTo>
                  <a:lnTo>
                    <a:pt x="3228021" y="313149"/>
                  </a:lnTo>
                  <a:lnTo>
                    <a:pt x="3328025" y="305961"/>
                  </a:lnTo>
                  <a:lnTo>
                    <a:pt x="3428030" y="299201"/>
                  </a:lnTo>
                  <a:lnTo>
                    <a:pt x="3528035" y="294105"/>
                  </a:lnTo>
                  <a:lnTo>
                    <a:pt x="3628040" y="289167"/>
                  </a:lnTo>
                  <a:lnTo>
                    <a:pt x="3728045" y="283373"/>
                  </a:lnTo>
                  <a:lnTo>
                    <a:pt x="3828050" y="277639"/>
                  </a:lnTo>
                  <a:lnTo>
                    <a:pt x="3928055" y="272884"/>
                  </a:lnTo>
                  <a:lnTo>
                    <a:pt x="4028059" y="270023"/>
                  </a:lnTo>
                  <a:lnTo>
                    <a:pt x="4128064" y="269973"/>
                  </a:lnTo>
                  <a:lnTo>
                    <a:pt x="4228069" y="273281"/>
                  </a:lnTo>
                  <a:lnTo>
                    <a:pt x="4328074" y="277948"/>
                  </a:lnTo>
                  <a:lnTo>
                    <a:pt x="4428079" y="282995"/>
                  </a:lnTo>
                  <a:lnTo>
                    <a:pt x="4528084" y="287782"/>
                  </a:lnTo>
                  <a:lnTo>
                    <a:pt x="4628089" y="291670"/>
                  </a:lnTo>
                  <a:lnTo>
                    <a:pt x="4728094" y="294049"/>
                  </a:lnTo>
                  <a:lnTo>
                    <a:pt x="4828098" y="295164"/>
                  </a:lnTo>
                  <a:lnTo>
                    <a:pt x="4928103" y="295295"/>
                  </a:lnTo>
                  <a:lnTo>
                    <a:pt x="5028108" y="294486"/>
                  </a:lnTo>
                  <a:lnTo>
                    <a:pt x="5128113" y="292779"/>
                  </a:lnTo>
                  <a:lnTo>
                    <a:pt x="5228118" y="290217"/>
                  </a:lnTo>
                  <a:lnTo>
                    <a:pt x="5328123" y="286842"/>
                  </a:lnTo>
                  <a:lnTo>
                    <a:pt x="5428128" y="282697"/>
                  </a:lnTo>
                  <a:lnTo>
                    <a:pt x="5528132" y="277826"/>
                  </a:lnTo>
                  <a:lnTo>
                    <a:pt x="5628137" y="272271"/>
                  </a:lnTo>
                  <a:lnTo>
                    <a:pt x="5728142" y="266074"/>
                  </a:lnTo>
                  <a:lnTo>
                    <a:pt x="5828147" y="259279"/>
                  </a:lnTo>
                  <a:lnTo>
                    <a:pt x="5928152" y="251929"/>
                  </a:lnTo>
                  <a:lnTo>
                    <a:pt x="6028157" y="244065"/>
                  </a:lnTo>
                  <a:lnTo>
                    <a:pt x="6128162" y="235732"/>
                  </a:lnTo>
                  <a:lnTo>
                    <a:pt x="6145984" y="23417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032261"/>
              <a:ext cx="6145984" cy="1362014"/>
            </a:xfrm>
            <a:custGeom>
              <a:avLst/>
              <a:pathLst>
                <a:path w="6145984" h="1362014">
                  <a:moveTo>
                    <a:pt x="0" y="0"/>
                  </a:moveTo>
                  <a:lnTo>
                    <a:pt x="27865" y="18433"/>
                  </a:lnTo>
                  <a:lnTo>
                    <a:pt x="127870" y="80889"/>
                  </a:lnTo>
                  <a:lnTo>
                    <a:pt x="227875" y="139609"/>
                  </a:lnTo>
                  <a:lnTo>
                    <a:pt x="327880" y="194558"/>
                  </a:lnTo>
                  <a:lnTo>
                    <a:pt x="427885" y="245713"/>
                  </a:lnTo>
                  <a:lnTo>
                    <a:pt x="527889" y="293067"/>
                  </a:lnTo>
                  <a:lnTo>
                    <a:pt x="627894" y="336638"/>
                  </a:lnTo>
                  <a:lnTo>
                    <a:pt x="727899" y="376473"/>
                  </a:lnTo>
                  <a:lnTo>
                    <a:pt x="827904" y="412666"/>
                  </a:lnTo>
                  <a:lnTo>
                    <a:pt x="927909" y="445355"/>
                  </a:lnTo>
                  <a:lnTo>
                    <a:pt x="1027914" y="474729"/>
                  </a:lnTo>
                  <a:lnTo>
                    <a:pt x="1127919" y="501019"/>
                  </a:lnTo>
                  <a:lnTo>
                    <a:pt x="1227923" y="524491"/>
                  </a:lnTo>
                  <a:lnTo>
                    <a:pt x="1327928" y="545416"/>
                  </a:lnTo>
                  <a:lnTo>
                    <a:pt x="1427933" y="564057"/>
                  </a:lnTo>
                  <a:lnTo>
                    <a:pt x="1527938" y="580637"/>
                  </a:lnTo>
                  <a:lnTo>
                    <a:pt x="1627943" y="594980"/>
                  </a:lnTo>
                  <a:lnTo>
                    <a:pt x="1727948" y="606111"/>
                  </a:lnTo>
                  <a:lnTo>
                    <a:pt x="1827953" y="614231"/>
                  </a:lnTo>
                  <a:lnTo>
                    <a:pt x="1927957" y="619651"/>
                  </a:lnTo>
                  <a:lnTo>
                    <a:pt x="2027962" y="622811"/>
                  </a:lnTo>
                  <a:lnTo>
                    <a:pt x="2127967" y="624372"/>
                  </a:lnTo>
                  <a:lnTo>
                    <a:pt x="2227972" y="625157"/>
                  </a:lnTo>
                  <a:lnTo>
                    <a:pt x="2327977" y="625001"/>
                  </a:lnTo>
                  <a:lnTo>
                    <a:pt x="2427982" y="623299"/>
                  </a:lnTo>
                  <a:lnTo>
                    <a:pt x="2527987" y="620892"/>
                  </a:lnTo>
                  <a:lnTo>
                    <a:pt x="2627991" y="620671"/>
                  </a:lnTo>
                  <a:lnTo>
                    <a:pt x="2727996" y="627452"/>
                  </a:lnTo>
                  <a:lnTo>
                    <a:pt x="2828001" y="638207"/>
                  </a:lnTo>
                  <a:lnTo>
                    <a:pt x="2928006" y="648668"/>
                  </a:lnTo>
                  <a:lnTo>
                    <a:pt x="3028011" y="656793"/>
                  </a:lnTo>
                  <a:lnTo>
                    <a:pt x="3128016" y="662480"/>
                  </a:lnTo>
                  <a:lnTo>
                    <a:pt x="3228021" y="667162"/>
                  </a:lnTo>
                  <a:lnTo>
                    <a:pt x="3328025" y="669477"/>
                  </a:lnTo>
                  <a:lnTo>
                    <a:pt x="3428030" y="670072"/>
                  </a:lnTo>
                  <a:lnTo>
                    <a:pt x="3528035" y="673295"/>
                  </a:lnTo>
                  <a:lnTo>
                    <a:pt x="3628040" y="679650"/>
                  </a:lnTo>
                  <a:lnTo>
                    <a:pt x="3728045" y="686260"/>
                  </a:lnTo>
                  <a:lnTo>
                    <a:pt x="3828050" y="692558"/>
                  </a:lnTo>
                  <a:lnTo>
                    <a:pt x="3928055" y="698636"/>
                  </a:lnTo>
                  <a:lnTo>
                    <a:pt x="4028059" y="705398"/>
                  </a:lnTo>
                  <a:lnTo>
                    <a:pt x="4128064" y="714366"/>
                  </a:lnTo>
                  <a:lnTo>
                    <a:pt x="4228069" y="726758"/>
                  </a:lnTo>
                  <a:lnTo>
                    <a:pt x="4328074" y="740216"/>
                  </a:lnTo>
                  <a:lnTo>
                    <a:pt x="4428079" y="753024"/>
                  </a:lnTo>
                  <a:lnTo>
                    <a:pt x="4528084" y="764041"/>
                  </a:lnTo>
                  <a:lnTo>
                    <a:pt x="4628089" y="772343"/>
                  </a:lnTo>
                  <a:lnTo>
                    <a:pt x="4728094" y="777132"/>
                  </a:lnTo>
                  <a:lnTo>
                    <a:pt x="4828098" y="778421"/>
                  </a:lnTo>
                  <a:lnTo>
                    <a:pt x="4928103" y="776167"/>
                  </a:lnTo>
                  <a:lnTo>
                    <a:pt x="5028108" y="770051"/>
                  </a:lnTo>
                  <a:lnTo>
                    <a:pt x="5128113" y="759774"/>
                  </a:lnTo>
                  <a:lnTo>
                    <a:pt x="5228118" y="745096"/>
                  </a:lnTo>
                  <a:lnTo>
                    <a:pt x="5328123" y="725857"/>
                  </a:lnTo>
                  <a:lnTo>
                    <a:pt x="5428128" y="701987"/>
                  </a:lnTo>
                  <a:lnTo>
                    <a:pt x="5528132" y="673490"/>
                  </a:lnTo>
                  <a:lnTo>
                    <a:pt x="5628137" y="640426"/>
                  </a:lnTo>
                  <a:lnTo>
                    <a:pt x="5728142" y="602897"/>
                  </a:lnTo>
                  <a:lnTo>
                    <a:pt x="5828147" y="561024"/>
                  </a:lnTo>
                  <a:lnTo>
                    <a:pt x="5928152" y="514942"/>
                  </a:lnTo>
                  <a:lnTo>
                    <a:pt x="6028157" y="464786"/>
                  </a:lnTo>
                  <a:lnTo>
                    <a:pt x="6128162" y="410692"/>
                  </a:lnTo>
                  <a:lnTo>
                    <a:pt x="6145984" y="400373"/>
                  </a:lnTo>
                  <a:lnTo>
                    <a:pt x="6145984" y="1362014"/>
                  </a:lnTo>
                  <a:lnTo>
                    <a:pt x="5936741" y="1362014"/>
                  </a:lnTo>
                  <a:lnTo>
                    <a:pt x="5928152" y="1359243"/>
                  </a:lnTo>
                  <a:lnTo>
                    <a:pt x="5828147" y="1328941"/>
                  </a:lnTo>
                  <a:lnTo>
                    <a:pt x="5728142" y="1300632"/>
                  </a:lnTo>
                  <a:lnTo>
                    <a:pt x="5628137" y="1274351"/>
                  </a:lnTo>
                  <a:lnTo>
                    <a:pt x="5528132" y="1250124"/>
                  </a:lnTo>
                  <a:lnTo>
                    <a:pt x="5428128" y="1227952"/>
                  </a:lnTo>
                  <a:lnTo>
                    <a:pt x="5328123" y="1207799"/>
                  </a:lnTo>
                  <a:lnTo>
                    <a:pt x="5228118" y="1189571"/>
                  </a:lnTo>
                  <a:lnTo>
                    <a:pt x="5128113" y="1173099"/>
                  </a:lnTo>
                  <a:lnTo>
                    <a:pt x="5028108" y="1158126"/>
                  </a:lnTo>
                  <a:lnTo>
                    <a:pt x="4928103" y="1144314"/>
                  </a:lnTo>
                  <a:lnTo>
                    <a:pt x="4828098" y="1131266"/>
                  </a:lnTo>
                  <a:lnTo>
                    <a:pt x="4728094" y="1118565"/>
                  </a:lnTo>
                  <a:lnTo>
                    <a:pt x="4628089" y="1105352"/>
                  </a:lnTo>
                  <a:lnTo>
                    <a:pt x="4528084" y="1090842"/>
                  </a:lnTo>
                  <a:lnTo>
                    <a:pt x="4428079" y="1075944"/>
                  </a:lnTo>
                  <a:lnTo>
                    <a:pt x="4328074" y="1061522"/>
                  </a:lnTo>
                  <a:lnTo>
                    <a:pt x="4228069" y="1048227"/>
                  </a:lnTo>
                  <a:lnTo>
                    <a:pt x="4128064" y="1036438"/>
                  </a:lnTo>
                  <a:lnTo>
                    <a:pt x="4028059" y="1026181"/>
                  </a:lnTo>
                  <a:lnTo>
                    <a:pt x="3928055" y="1017816"/>
                  </a:lnTo>
                  <a:lnTo>
                    <a:pt x="3828050" y="1011607"/>
                  </a:lnTo>
                  <a:lnTo>
                    <a:pt x="3728045" y="1007203"/>
                  </a:lnTo>
                  <a:lnTo>
                    <a:pt x="3628040" y="1003440"/>
                  </a:lnTo>
                  <a:lnTo>
                    <a:pt x="3528035" y="998494"/>
                  </a:lnTo>
                  <a:lnTo>
                    <a:pt x="3428030" y="991827"/>
                  </a:lnTo>
                  <a:lnTo>
                    <a:pt x="3328025" y="986447"/>
                  </a:lnTo>
                  <a:lnTo>
                    <a:pt x="3228021" y="983647"/>
                  </a:lnTo>
                  <a:lnTo>
                    <a:pt x="3128016" y="980989"/>
                  </a:lnTo>
                  <a:lnTo>
                    <a:pt x="3028011" y="973005"/>
                  </a:lnTo>
                  <a:lnTo>
                    <a:pt x="2928006" y="959016"/>
                  </a:lnTo>
                  <a:lnTo>
                    <a:pt x="2828001" y="944474"/>
                  </a:lnTo>
                  <a:lnTo>
                    <a:pt x="2727996" y="933291"/>
                  </a:lnTo>
                  <a:lnTo>
                    <a:pt x="2627991" y="927159"/>
                  </a:lnTo>
                  <a:lnTo>
                    <a:pt x="2527987" y="925411"/>
                  </a:lnTo>
                  <a:lnTo>
                    <a:pt x="2427982" y="925839"/>
                  </a:lnTo>
                  <a:lnTo>
                    <a:pt x="2327977" y="928450"/>
                  </a:lnTo>
                  <a:lnTo>
                    <a:pt x="2227972" y="931489"/>
                  </a:lnTo>
                  <a:lnTo>
                    <a:pt x="2127967" y="932483"/>
                  </a:lnTo>
                  <a:lnTo>
                    <a:pt x="2027962" y="933375"/>
                  </a:lnTo>
                  <a:lnTo>
                    <a:pt x="1927957" y="934350"/>
                  </a:lnTo>
                  <a:lnTo>
                    <a:pt x="1827953" y="934814"/>
                  </a:lnTo>
                  <a:lnTo>
                    <a:pt x="1727948" y="933953"/>
                  </a:lnTo>
                  <a:lnTo>
                    <a:pt x="1627943" y="930822"/>
                  </a:lnTo>
                  <a:lnTo>
                    <a:pt x="1527938" y="924721"/>
                  </a:lnTo>
                  <a:lnTo>
                    <a:pt x="1427933" y="917678"/>
                  </a:lnTo>
                  <a:lnTo>
                    <a:pt x="1327928" y="910494"/>
                  </a:lnTo>
                  <a:lnTo>
                    <a:pt x="1227923" y="903381"/>
                  </a:lnTo>
                  <a:lnTo>
                    <a:pt x="1127919" y="896587"/>
                  </a:lnTo>
                  <a:lnTo>
                    <a:pt x="1027914" y="890375"/>
                  </a:lnTo>
                  <a:lnTo>
                    <a:pt x="927909" y="884998"/>
                  </a:lnTo>
                  <a:lnTo>
                    <a:pt x="827904" y="880677"/>
                  </a:lnTo>
                  <a:lnTo>
                    <a:pt x="727899" y="877588"/>
                  </a:lnTo>
                  <a:lnTo>
                    <a:pt x="627894" y="875861"/>
                  </a:lnTo>
                  <a:lnTo>
                    <a:pt x="527889" y="875574"/>
                  </a:lnTo>
                  <a:lnTo>
                    <a:pt x="427885" y="876767"/>
                  </a:lnTo>
                  <a:lnTo>
                    <a:pt x="327880" y="879446"/>
                  </a:lnTo>
                  <a:lnTo>
                    <a:pt x="227875" y="883591"/>
                  </a:lnTo>
                  <a:lnTo>
                    <a:pt x="127870" y="889168"/>
                  </a:lnTo>
                  <a:lnTo>
                    <a:pt x="27865" y="896133"/>
                  </a:lnTo>
                  <a:lnTo>
                    <a:pt x="0" y="89844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032261"/>
              <a:ext cx="6145984" cy="778421"/>
            </a:xfrm>
            <a:custGeom>
              <a:avLst/>
              <a:pathLst>
                <a:path w="6145984" h="778421">
                  <a:moveTo>
                    <a:pt x="0" y="0"/>
                  </a:moveTo>
                  <a:lnTo>
                    <a:pt x="27865" y="18433"/>
                  </a:lnTo>
                  <a:lnTo>
                    <a:pt x="127870" y="80889"/>
                  </a:lnTo>
                  <a:lnTo>
                    <a:pt x="227875" y="139609"/>
                  </a:lnTo>
                  <a:lnTo>
                    <a:pt x="327880" y="194558"/>
                  </a:lnTo>
                  <a:lnTo>
                    <a:pt x="427885" y="245713"/>
                  </a:lnTo>
                  <a:lnTo>
                    <a:pt x="527889" y="293067"/>
                  </a:lnTo>
                  <a:lnTo>
                    <a:pt x="627894" y="336638"/>
                  </a:lnTo>
                  <a:lnTo>
                    <a:pt x="727899" y="376473"/>
                  </a:lnTo>
                  <a:lnTo>
                    <a:pt x="827904" y="412666"/>
                  </a:lnTo>
                  <a:lnTo>
                    <a:pt x="927909" y="445355"/>
                  </a:lnTo>
                  <a:lnTo>
                    <a:pt x="1027914" y="474729"/>
                  </a:lnTo>
                  <a:lnTo>
                    <a:pt x="1127919" y="501019"/>
                  </a:lnTo>
                  <a:lnTo>
                    <a:pt x="1227923" y="524491"/>
                  </a:lnTo>
                  <a:lnTo>
                    <a:pt x="1327928" y="545416"/>
                  </a:lnTo>
                  <a:lnTo>
                    <a:pt x="1427933" y="564057"/>
                  </a:lnTo>
                  <a:lnTo>
                    <a:pt x="1527938" y="580637"/>
                  </a:lnTo>
                  <a:lnTo>
                    <a:pt x="1627943" y="594980"/>
                  </a:lnTo>
                  <a:lnTo>
                    <a:pt x="1727948" y="606111"/>
                  </a:lnTo>
                  <a:lnTo>
                    <a:pt x="1827953" y="614231"/>
                  </a:lnTo>
                  <a:lnTo>
                    <a:pt x="1927957" y="619651"/>
                  </a:lnTo>
                  <a:lnTo>
                    <a:pt x="2027962" y="622811"/>
                  </a:lnTo>
                  <a:lnTo>
                    <a:pt x="2127967" y="624372"/>
                  </a:lnTo>
                  <a:lnTo>
                    <a:pt x="2227972" y="625157"/>
                  </a:lnTo>
                  <a:lnTo>
                    <a:pt x="2327977" y="625001"/>
                  </a:lnTo>
                  <a:lnTo>
                    <a:pt x="2427982" y="623299"/>
                  </a:lnTo>
                  <a:lnTo>
                    <a:pt x="2527987" y="620892"/>
                  </a:lnTo>
                  <a:lnTo>
                    <a:pt x="2627991" y="620671"/>
                  </a:lnTo>
                  <a:lnTo>
                    <a:pt x="2727996" y="627452"/>
                  </a:lnTo>
                  <a:lnTo>
                    <a:pt x="2828001" y="638207"/>
                  </a:lnTo>
                  <a:lnTo>
                    <a:pt x="2928006" y="648668"/>
                  </a:lnTo>
                  <a:lnTo>
                    <a:pt x="3028011" y="656793"/>
                  </a:lnTo>
                  <a:lnTo>
                    <a:pt x="3128016" y="662480"/>
                  </a:lnTo>
                  <a:lnTo>
                    <a:pt x="3228021" y="667162"/>
                  </a:lnTo>
                  <a:lnTo>
                    <a:pt x="3328025" y="669477"/>
                  </a:lnTo>
                  <a:lnTo>
                    <a:pt x="3428030" y="670072"/>
                  </a:lnTo>
                  <a:lnTo>
                    <a:pt x="3528035" y="673295"/>
                  </a:lnTo>
                  <a:lnTo>
                    <a:pt x="3628040" y="679650"/>
                  </a:lnTo>
                  <a:lnTo>
                    <a:pt x="3728045" y="686260"/>
                  </a:lnTo>
                  <a:lnTo>
                    <a:pt x="3828050" y="692558"/>
                  </a:lnTo>
                  <a:lnTo>
                    <a:pt x="3928055" y="698636"/>
                  </a:lnTo>
                  <a:lnTo>
                    <a:pt x="4028059" y="705398"/>
                  </a:lnTo>
                  <a:lnTo>
                    <a:pt x="4128064" y="714366"/>
                  </a:lnTo>
                  <a:lnTo>
                    <a:pt x="4228069" y="726758"/>
                  </a:lnTo>
                  <a:lnTo>
                    <a:pt x="4328074" y="740216"/>
                  </a:lnTo>
                  <a:lnTo>
                    <a:pt x="4428079" y="753024"/>
                  </a:lnTo>
                  <a:lnTo>
                    <a:pt x="4528084" y="764041"/>
                  </a:lnTo>
                  <a:lnTo>
                    <a:pt x="4628089" y="772343"/>
                  </a:lnTo>
                  <a:lnTo>
                    <a:pt x="4728094" y="777132"/>
                  </a:lnTo>
                  <a:lnTo>
                    <a:pt x="4828098" y="778421"/>
                  </a:lnTo>
                  <a:lnTo>
                    <a:pt x="4928103" y="776167"/>
                  </a:lnTo>
                  <a:lnTo>
                    <a:pt x="5028108" y="770051"/>
                  </a:lnTo>
                  <a:lnTo>
                    <a:pt x="5128113" y="759774"/>
                  </a:lnTo>
                  <a:lnTo>
                    <a:pt x="5228118" y="745096"/>
                  </a:lnTo>
                  <a:lnTo>
                    <a:pt x="5328123" y="725857"/>
                  </a:lnTo>
                  <a:lnTo>
                    <a:pt x="5428128" y="701987"/>
                  </a:lnTo>
                  <a:lnTo>
                    <a:pt x="5528132" y="673490"/>
                  </a:lnTo>
                  <a:lnTo>
                    <a:pt x="5628137" y="640426"/>
                  </a:lnTo>
                  <a:lnTo>
                    <a:pt x="5728142" y="602897"/>
                  </a:lnTo>
                  <a:lnTo>
                    <a:pt x="5828147" y="561024"/>
                  </a:lnTo>
                  <a:lnTo>
                    <a:pt x="5928152" y="514942"/>
                  </a:lnTo>
                  <a:lnTo>
                    <a:pt x="6028157" y="464786"/>
                  </a:lnTo>
                  <a:lnTo>
                    <a:pt x="6128162" y="410692"/>
                  </a:lnTo>
                  <a:lnTo>
                    <a:pt x="6145984" y="4003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07835"/>
              <a:ext cx="5936741" cy="486439"/>
            </a:xfrm>
            <a:custGeom>
              <a:avLst/>
              <a:pathLst>
                <a:path w="5936741" h="486439">
                  <a:moveTo>
                    <a:pt x="5936741" y="486439"/>
                  </a:moveTo>
                  <a:lnTo>
                    <a:pt x="5928152" y="483669"/>
                  </a:lnTo>
                  <a:lnTo>
                    <a:pt x="5828147" y="453367"/>
                  </a:lnTo>
                  <a:lnTo>
                    <a:pt x="5728142" y="425057"/>
                  </a:lnTo>
                  <a:lnTo>
                    <a:pt x="5628137" y="398777"/>
                  </a:lnTo>
                  <a:lnTo>
                    <a:pt x="5528132" y="374549"/>
                  </a:lnTo>
                  <a:lnTo>
                    <a:pt x="5428128" y="352377"/>
                  </a:lnTo>
                  <a:lnTo>
                    <a:pt x="5328123" y="332224"/>
                  </a:lnTo>
                  <a:lnTo>
                    <a:pt x="5228118" y="313997"/>
                  </a:lnTo>
                  <a:lnTo>
                    <a:pt x="5128113" y="297524"/>
                  </a:lnTo>
                  <a:lnTo>
                    <a:pt x="5028108" y="282552"/>
                  </a:lnTo>
                  <a:lnTo>
                    <a:pt x="4928103" y="268740"/>
                  </a:lnTo>
                  <a:lnTo>
                    <a:pt x="4828098" y="255691"/>
                  </a:lnTo>
                  <a:lnTo>
                    <a:pt x="4728094" y="242990"/>
                  </a:lnTo>
                  <a:lnTo>
                    <a:pt x="4628089" y="229777"/>
                  </a:lnTo>
                  <a:lnTo>
                    <a:pt x="4528084" y="215267"/>
                  </a:lnTo>
                  <a:lnTo>
                    <a:pt x="4428079" y="200369"/>
                  </a:lnTo>
                  <a:lnTo>
                    <a:pt x="4328074" y="185947"/>
                  </a:lnTo>
                  <a:lnTo>
                    <a:pt x="4228069" y="172652"/>
                  </a:lnTo>
                  <a:lnTo>
                    <a:pt x="4128064" y="160863"/>
                  </a:lnTo>
                  <a:lnTo>
                    <a:pt x="4028059" y="150607"/>
                  </a:lnTo>
                  <a:lnTo>
                    <a:pt x="3928055" y="142241"/>
                  </a:lnTo>
                  <a:lnTo>
                    <a:pt x="3828050" y="136032"/>
                  </a:lnTo>
                  <a:lnTo>
                    <a:pt x="3728045" y="131628"/>
                  </a:lnTo>
                  <a:lnTo>
                    <a:pt x="3628040" y="127865"/>
                  </a:lnTo>
                  <a:lnTo>
                    <a:pt x="3528035" y="122920"/>
                  </a:lnTo>
                  <a:lnTo>
                    <a:pt x="3428030" y="116253"/>
                  </a:lnTo>
                  <a:lnTo>
                    <a:pt x="3328025" y="110872"/>
                  </a:lnTo>
                  <a:lnTo>
                    <a:pt x="3228021" y="108073"/>
                  </a:lnTo>
                  <a:lnTo>
                    <a:pt x="3128016" y="105414"/>
                  </a:lnTo>
                  <a:lnTo>
                    <a:pt x="3028011" y="97431"/>
                  </a:lnTo>
                  <a:lnTo>
                    <a:pt x="2928006" y="83441"/>
                  </a:lnTo>
                  <a:lnTo>
                    <a:pt x="2828001" y="68899"/>
                  </a:lnTo>
                  <a:lnTo>
                    <a:pt x="2727996" y="57717"/>
                  </a:lnTo>
                  <a:lnTo>
                    <a:pt x="2627991" y="51585"/>
                  </a:lnTo>
                  <a:lnTo>
                    <a:pt x="2527987" y="49836"/>
                  </a:lnTo>
                  <a:lnTo>
                    <a:pt x="2427982" y="50265"/>
                  </a:lnTo>
                  <a:lnTo>
                    <a:pt x="2327977" y="52875"/>
                  </a:lnTo>
                  <a:lnTo>
                    <a:pt x="2227972" y="55915"/>
                  </a:lnTo>
                  <a:lnTo>
                    <a:pt x="2127967" y="56908"/>
                  </a:lnTo>
                  <a:lnTo>
                    <a:pt x="2027962" y="57800"/>
                  </a:lnTo>
                  <a:lnTo>
                    <a:pt x="1927957" y="58775"/>
                  </a:lnTo>
                  <a:lnTo>
                    <a:pt x="1827953" y="59240"/>
                  </a:lnTo>
                  <a:lnTo>
                    <a:pt x="1727948" y="58379"/>
                  </a:lnTo>
                  <a:lnTo>
                    <a:pt x="1627943" y="55247"/>
                  </a:lnTo>
                  <a:lnTo>
                    <a:pt x="1527938" y="49146"/>
                  </a:lnTo>
                  <a:lnTo>
                    <a:pt x="1427933" y="42104"/>
                  </a:lnTo>
                  <a:lnTo>
                    <a:pt x="1327928" y="34920"/>
                  </a:lnTo>
                  <a:lnTo>
                    <a:pt x="1227923" y="27806"/>
                  </a:lnTo>
                  <a:lnTo>
                    <a:pt x="1127919" y="21012"/>
                  </a:lnTo>
                  <a:lnTo>
                    <a:pt x="1027914" y="14801"/>
                  </a:lnTo>
                  <a:lnTo>
                    <a:pt x="927909" y="9423"/>
                  </a:lnTo>
                  <a:lnTo>
                    <a:pt x="827904" y="5102"/>
                  </a:lnTo>
                  <a:lnTo>
                    <a:pt x="727899" y="2013"/>
                  </a:lnTo>
                  <a:lnTo>
                    <a:pt x="627894" y="286"/>
                  </a:lnTo>
                  <a:lnTo>
                    <a:pt x="527889" y="0"/>
                  </a:lnTo>
                  <a:lnTo>
                    <a:pt x="427885" y="1193"/>
                  </a:lnTo>
                  <a:lnTo>
                    <a:pt x="327880" y="3871"/>
                  </a:lnTo>
                  <a:lnTo>
                    <a:pt x="227875" y="8017"/>
                  </a:lnTo>
                  <a:lnTo>
                    <a:pt x="127870" y="13594"/>
                  </a:lnTo>
                  <a:lnTo>
                    <a:pt x="27865" y="20559"/>
                  </a:lnTo>
                  <a:lnTo>
                    <a:pt x="0" y="2287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481484"/>
              <a:ext cx="6145984" cy="518110"/>
            </a:xfrm>
            <a:custGeom>
              <a:avLst/>
              <a:pathLst>
                <a:path w="6145984" h="518110">
                  <a:moveTo>
                    <a:pt x="0" y="0"/>
                  </a:moveTo>
                  <a:lnTo>
                    <a:pt x="27865" y="8060"/>
                  </a:lnTo>
                  <a:lnTo>
                    <a:pt x="127870" y="35805"/>
                  </a:lnTo>
                  <a:lnTo>
                    <a:pt x="227875" y="62376"/>
                  </a:lnTo>
                  <a:lnTo>
                    <a:pt x="327880" y="87778"/>
                  </a:lnTo>
                  <a:lnTo>
                    <a:pt x="427885" y="112017"/>
                  </a:lnTo>
                  <a:lnTo>
                    <a:pt x="527889" y="135097"/>
                  </a:lnTo>
                  <a:lnTo>
                    <a:pt x="627894" y="157025"/>
                  </a:lnTo>
                  <a:lnTo>
                    <a:pt x="727899" y="177807"/>
                  </a:lnTo>
                  <a:lnTo>
                    <a:pt x="827904" y="197448"/>
                  </a:lnTo>
                  <a:lnTo>
                    <a:pt x="927909" y="215953"/>
                  </a:lnTo>
                  <a:lnTo>
                    <a:pt x="1027914" y="233328"/>
                  </a:lnTo>
                  <a:lnTo>
                    <a:pt x="1127919" y="249579"/>
                  </a:lnTo>
                  <a:lnTo>
                    <a:pt x="1227923" y="264712"/>
                  </a:lnTo>
                  <a:lnTo>
                    <a:pt x="1327928" y="278732"/>
                  </a:lnTo>
                  <a:lnTo>
                    <a:pt x="1427933" y="291644"/>
                  </a:lnTo>
                  <a:lnTo>
                    <a:pt x="1527938" y="303455"/>
                  </a:lnTo>
                  <a:lnTo>
                    <a:pt x="1627943" y="313677"/>
                  </a:lnTo>
                  <a:lnTo>
                    <a:pt x="1727948" y="320808"/>
                  </a:lnTo>
                  <a:lnTo>
                    <a:pt x="1827953" y="325299"/>
                  </a:lnTo>
                  <a:lnTo>
                    <a:pt x="1927957" y="327777"/>
                  </a:lnTo>
                  <a:lnTo>
                    <a:pt x="2027962" y="328869"/>
                  </a:lnTo>
                  <a:lnTo>
                    <a:pt x="2127967" y="329204"/>
                  </a:lnTo>
                  <a:lnTo>
                    <a:pt x="2227972" y="329099"/>
                  </a:lnTo>
                  <a:lnTo>
                    <a:pt x="2327977" y="327502"/>
                  </a:lnTo>
                  <a:lnTo>
                    <a:pt x="2427982" y="325346"/>
                  </a:lnTo>
                  <a:lnTo>
                    <a:pt x="2527987" y="323928"/>
                  </a:lnTo>
                  <a:lnTo>
                    <a:pt x="2627991" y="324691"/>
                  </a:lnTo>
                  <a:lnTo>
                    <a:pt x="2727996" y="331148"/>
                  </a:lnTo>
                  <a:lnTo>
                    <a:pt x="2828001" y="342116"/>
                  </a:lnTo>
                  <a:lnTo>
                    <a:pt x="2928006" y="354618"/>
                  </a:lnTo>
                  <a:lnTo>
                    <a:pt x="3028011" y="365676"/>
                  </a:lnTo>
                  <a:lnTo>
                    <a:pt x="3128016" y="372511"/>
                  </a:lnTo>
                  <a:lnTo>
                    <a:pt x="3228021" y="376181"/>
                  </a:lnTo>
                  <a:lnTo>
                    <a:pt x="3328025" y="378739"/>
                  </a:lnTo>
                  <a:lnTo>
                    <a:pt x="3428030" y="381726"/>
                  </a:lnTo>
                  <a:lnTo>
                    <a:pt x="3528035" y="386671"/>
                  </a:lnTo>
                  <a:lnTo>
                    <a:pt x="3628040" y="392321"/>
                  </a:lnTo>
                  <a:lnTo>
                    <a:pt x="3728045" y="397508"/>
                  </a:lnTo>
                  <a:lnTo>
                    <a:pt x="3828050" y="402859"/>
                  </a:lnTo>
                  <a:lnTo>
                    <a:pt x="3928055" y="409002"/>
                  </a:lnTo>
                  <a:lnTo>
                    <a:pt x="4028059" y="416566"/>
                  </a:lnTo>
                  <a:lnTo>
                    <a:pt x="4128064" y="426179"/>
                  </a:lnTo>
                  <a:lnTo>
                    <a:pt x="4228069" y="438269"/>
                  </a:lnTo>
                  <a:lnTo>
                    <a:pt x="4328074" y="451645"/>
                  </a:lnTo>
                  <a:lnTo>
                    <a:pt x="4428079" y="465260"/>
                  </a:lnTo>
                  <a:lnTo>
                    <a:pt x="4528084" y="478218"/>
                  </a:lnTo>
                  <a:lnTo>
                    <a:pt x="4628089" y="489624"/>
                  </a:lnTo>
                  <a:lnTo>
                    <a:pt x="4728094" y="498625"/>
                  </a:lnTo>
                  <a:lnTo>
                    <a:pt x="4828098" y="505620"/>
                  </a:lnTo>
                  <a:lnTo>
                    <a:pt x="4928103" y="511017"/>
                  </a:lnTo>
                  <a:lnTo>
                    <a:pt x="5028108" y="514865"/>
                  </a:lnTo>
                  <a:lnTo>
                    <a:pt x="5128113" y="517213"/>
                  </a:lnTo>
                  <a:lnTo>
                    <a:pt x="5228118" y="518110"/>
                  </a:lnTo>
                  <a:lnTo>
                    <a:pt x="5328123" y="517604"/>
                  </a:lnTo>
                  <a:lnTo>
                    <a:pt x="5428128" y="515746"/>
                  </a:lnTo>
                  <a:lnTo>
                    <a:pt x="5528132" y="512583"/>
                  </a:lnTo>
                  <a:lnTo>
                    <a:pt x="5628137" y="508165"/>
                  </a:lnTo>
                  <a:lnTo>
                    <a:pt x="5728142" y="502541"/>
                  </a:lnTo>
                  <a:lnTo>
                    <a:pt x="5828147" y="495759"/>
                  </a:lnTo>
                  <a:lnTo>
                    <a:pt x="5928152" y="487869"/>
                  </a:lnTo>
                  <a:lnTo>
                    <a:pt x="6028157" y="478919"/>
                  </a:lnTo>
                  <a:lnTo>
                    <a:pt x="6128162" y="468959"/>
                  </a:lnTo>
                  <a:lnTo>
                    <a:pt x="6145984" y="46701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932217"/>
              <a:ext cx="6145984" cy="1332394"/>
            </a:xfrm>
            <a:custGeom>
              <a:avLst/>
              <a:pathLst>
                <a:path w="6145984" h="1332394">
                  <a:moveTo>
                    <a:pt x="0" y="0"/>
                  </a:moveTo>
                  <a:lnTo>
                    <a:pt x="27865" y="17733"/>
                  </a:lnTo>
                  <a:lnTo>
                    <a:pt x="127870" y="78592"/>
                  </a:lnTo>
                  <a:lnTo>
                    <a:pt x="227875" y="136674"/>
                  </a:lnTo>
                  <a:lnTo>
                    <a:pt x="327880" y="191987"/>
                  </a:lnTo>
                  <a:lnTo>
                    <a:pt x="427885" y="244549"/>
                  </a:lnTo>
                  <a:lnTo>
                    <a:pt x="527889" y="294393"/>
                  </a:lnTo>
                  <a:lnTo>
                    <a:pt x="627894" y="341572"/>
                  </a:lnTo>
                  <a:lnTo>
                    <a:pt x="727899" y="386173"/>
                  </a:lnTo>
                  <a:lnTo>
                    <a:pt x="827904" y="428318"/>
                  </a:lnTo>
                  <a:lnTo>
                    <a:pt x="927909" y="468175"/>
                  </a:lnTo>
                  <a:lnTo>
                    <a:pt x="1027914" y="505956"/>
                  </a:lnTo>
                  <a:lnTo>
                    <a:pt x="1127919" y="541914"/>
                  </a:lnTo>
                  <a:lnTo>
                    <a:pt x="1227923" y="576331"/>
                  </a:lnTo>
                  <a:lnTo>
                    <a:pt x="1327928" y="609498"/>
                  </a:lnTo>
                  <a:lnTo>
                    <a:pt x="1427933" y="641693"/>
                  </a:lnTo>
                  <a:lnTo>
                    <a:pt x="1527938" y="673161"/>
                  </a:lnTo>
                  <a:lnTo>
                    <a:pt x="1627943" y="703939"/>
                  </a:lnTo>
                  <a:lnTo>
                    <a:pt x="1727948" y="733365"/>
                  </a:lnTo>
                  <a:lnTo>
                    <a:pt x="1827953" y="760908"/>
                  </a:lnTo>
                  <a:lnTo>
                    <a:pt x="1927957" y="786063"/>
                  </a:lnTo>
                  <a:lnTo>
                    <a:pt x="2027962" y="808447"/>
                  </a:lnTo>
                  <a:lnTo>
                    <a:pt x="2127967" y="827878"/>
                  </a:lnTo>
                  <a:lnTo>
                    <a:pt x="2227972" y="843778"/>
                  </a:lnTo>
                  <a:lnTo>
                    <a:pt x="2327977" y="853057"/>
                  </a:lnTo>
                  <a:lnTo>
                    <a:pt x="2427982" y="857058"/>
                  </a:lnTo>
                  <a:lnTo>
                    <a:pt x="2527987" y="859203"/>
                  </a:lnTo>
                  <a:lnTo>
                    <a:pt x="2627991" y="864420"/>
                  </a:lnTo>
                  <a:lnTo>
                    <a:pt x="2727996" y="871290"/>
                  </a:lnTo>
                  <a:lnTo>
                    <a:pt x="2828001" y="876553"/>
                  </a:lnTo>
                  <a:lnTo>
                    <a:pt x="2928006" y="879478"/>
                  </a:lnTo>
                  <a:lnTo>
                    <a:pt x="3028011" y="881375"/>
                  </a:lnTo>
                  <a:lnTo>
                    <a:pt x="3128016" y="884824"/>
                  </a:lnTo>
                  <a:lnTo>
                    <a:pt x="3228021" y="886795"/>
                  </a:lnTo>
                  <a:lnTo>
                    <a:pt x="3328025" y="885377"/>
                  </a:lnTo>
                  <a:lnTo>
                    <a:pt x="3428030" y="882577"/>
                  </a:lnTo>
                  <a:lnTo>
                    <a:pt x="3528035" y="883802"/>
                  </a:lnTo>
                  <a:lnTo>
                    <a:pt x="3628040" y="890112"/>
                  </a:lnTo>
                  <a:lnTo>
                    <a:pt x="3728045" y="897997"/>
                  </a:lnTo>
                  <a:lnTo>
                    <a:pt x="3828050" y="906012"/>
                  </a:lnTo>
                  <a:lnTo>
                    <a:pt x="3928055" y="913316"/>
                  </a:lnTo>
                  <a:lnTo>
                    <a:pt x="4028059" y="919815"/>
                  </a:lnTo>
                  <a:lnTo>
                    <a:pt x="4128064" y="925983"/>
                  </a:lnTo>
                  <a:lnTo>
                    <a:pt x="4228069" y="932410"/>
                  </a:lnTo>
                  <a:lnTo>
                    <a:pt x="4328074" y="938808"/>
                  </a:lnTo>
                  <a:lnTo>
                    <a:pt x="4428079" y="943918"/>
                  </a:lnTo>
                  <a:lnTo>
                    <a:pt x="4528084" y="946608"/>
                  </a:lnTo>
                  <a:lnTo>
                    <a:pt x="4628089" y="945947"/>
                  </a:lnTo>
                  <a:lnTo>
                    <a:pt x="4728094" y="941130"/>
                  </a:lnTo>
                  <a:lnTo>
                    <a:pt x="4828098" y="932307"/>
                  </a:lnTo>
                  <a:lnTo>
                    <a:pt x="4928103" y="919511"/>
                  </a:lnTo>
                  <a:lnTo>
                    <a:pt x="5028108" y="902446"/>
                  </a:lnTo>
                  <a:lnTo>
                    <a:pt x="5128113" y="880829"/>
                  </a:lnTo>
                  <a:lnTo>
                    <a:pt x="5228118" y="854433"/>
                  </a:lnTo>
                  <a:lnTo>
                    <a:pt x="5328123" y="823107"/>
                  </a:lnTo>
                  <a:lnTo>
                    <a:pt x="5428128" y="786780"/>
                  </a:lnTo>
                  <a:lnTo>
                    <a:pt x="5528132" y="745449"/>
                  </a:lnTo>
                  <a:lnTo>
                    <a:pt x="5628137" y="699165"/>
                  </a:lnTo>
                  <a:lnTo>
                    <a:pt x="5728142" y="648014"/>
                  </a:lnTo>
                  <a:lnTo>
                    <a:pt x="5828147" y="592104"/>
                  </a:lnTo>
                  <a:lnTo>
                    <a:pt x="5928152" y="531550"/>
                  </a:lnTo>
                  <a:lnTo>
                    <a:pt x="6028157" y="466473"/>
                  </a:lnTo>
                  <a:lnTo>
                    <a:pt x="6128162" y="396992"/>
                  </a:lnTo>
                  <a:lnTo>
                    <a:pt x="6145984" y="383844"/>
                  </a:lnTo>
                  <a:lnTo>
                    <a:pt x="6145984" y="1332394"/>
                  </a:lnTo>
                  <a:lnTo>
                    <a:pt x="6128162" y="1330146"/>
                  </a:lnTo>
                  <a:lnTo>
                    <a:pt x="6028157" y="1318476"/>
                  </a:lnTo>
                  <a:lnTo>
                    <a:pt x="5928152" y="1307785"/>
                  </a:lnTo>
                  <a:lnTo>
                    <a:pt x="5828147" y="1298112"/>
                  </a:lnTo>
                  <a:lnTo>
                    <a:pt x="5728142" y="1289499"/>
                  </a:lnTo>
                  <a:lnTo>
                    <a:pt x="5628137" y="1281984"/>
                  </a:lnTo>
                  <a:lnTo>
                    <a:pt x="5528132" y="1275596"/>
                  </a:lnTo>
                  <a:lnTo>
                    <a:pt x="5428128" y="1270342"/>
                  </a:lnTo>
                  <a:lnTo>
                    <a:pt x="5328123" y="1266195"/>
                  </a:lnTo>
                  <a:lnTo>
                    <a:pt x="5228118" y="1263075"/>
                  </a:lnTo>
                  <a:lnTo>
                    <a:pt x="5128113" y="1260832"/>
                  </a:lnTo>
                  <a:lnTo>
                    <a:pt x="5028108" y="1259235"/>
                  </a:lnTo>
                  <a:lnTo>
                    <a:pt x="4928103" y="1257979"/>
                  </a:lnTo>
                  <a:lnTo>
                    <a:pt x="4828098" y="1256705"/>
                  </a:lnTo>
                  <a:lnTo>
                    <a:pt x="4728094" y="1255037"/>
                  </a:lnTo>
                  <a:lnTo>
                    <a:pt x="4628089" y="1252109"/>
                  </a:lnTo>
                  <a:lnTo>
                    <a:pt x="4528084" y="1247062"/>
                  </a:lnTo>
                  <a:lnTo>
                    <a:pt x="4428079" y="1240804"/>
                  </a:lnTo>
                  <a:lnTo>
                    <a:pt x="4328074" y="1234211"/>
                  </a:lnTo>
                  <a:lnTo>
                    <a:pt x="4228069" y="1227962"/>
                  </a:lnTo>
                  <a:lnTo>
                    <a:pt x="4128064" y="1222090"/>
                  </a:lnTo>
                  <a:lnTo>
                    <a:pt x="4028059" y="1214737"/>
                  </a:lnTo>
                  <a:lnTo>
                    <a:pt x="3928055" y="1206764"/>
                  </a:lnTo>
                  <a:lnTo>
                    <a:pt x="3828050" y="1199339"/>
                  </a:lnTo>
                  <a:lnTo>
                    <a:pt x="3728045" y="1193066"/>
                  </a:lnTo>
                  <a:lnTo>
                    <a:pt x="3628040" y="1187798"/>
                  </a:lnTo>
                  <a:lnTo>
                    <a:pt x="3528035" y="1182784"/>
                  </a:lnTo>
                  <a:lnTo>
                    <a:pt x="3428030" y="1178393"/>
                  </a:lnTo>
                  <a:lnTo>
                    <a:pt x="3328025" y="1176793"/>
                  </a:lnTo>
                  <a:lnTo>
                    <a:pt x="3228021" y="1177766"/>
                  </a:lnTo>
                  <a:lnTo>
                    <a:pt x="3128016" y="1177655"/>
                  </a:lnTo>
                  <a:lnTo>
                    <a:pt x="3028011" y="1172095"/>
                  </a:lnTo>
                  <a:lnTo>
                    <a:pt x="2928006" y="1164805"/>
                  </a:lnTo>
                  <a:lnTo>
                    <a:pt x="2828001" y="1158129"/>
                  </a:lnTo>
                  <a:lnTo>
                    <a:pt x="2727996" y="1152473"/>
                  </a:lnTo>
                  <a:lnTo>
                    <a:pt x="2627991" y="1146200"/>
                  </a:lnTo>
                  <a:lnTo>
                    <a:pt x="2527987" y="1139171"/>
                  </a:lnTo>
                  <a:lnTo>
                    <a:pt x="2427982" y="1135208"/>
                  </a:lnTo>
                  <a:lnTo>
                    <a:pt x="2327977" y="1132041"/>
                  </a:lnTo>
                  <a:lnTo>
                    <a:pt x="2227972" y="1125414"/>
                  </a:lnTo>
                  <a:lnTo>
                    <a:pt x="2127967" y="1111149"/>
                  </a:lnTo>
                  <a:lnTo>
                    <a:pt x="2027962" y="1093974"/>
                  </a:lnTo>
                  <a:lnTo>
                    <a:pt x="1927957" y="1075392"/>
                  </a:lnTo>
                  <a:lnTo>
                    <a:pt x="1827953" y="1055646"/>
                  </a:lnTo>
                  <a:lnTo>
                    <a:pt x="1727948" y="1034777"/>
                  </a:lnTo>
                  <a:lnTo>
                    <a:pt x="1627943" y="1012705"/>
                  </a:lnTo>
                  <a:lnTo>
                    <a:pt x="1527938" y="989506"/>
                  </a:lnTo>
                  <a:lnTo>
                    <a:pt x="1427933" y="966805"/>
                  </a:lnTo>
                  <a:lnTo>
                    <a:pt x="1327928" y="945144"/>
                  </a:lnTo>
                  <a:lnTo>
                    <a:pt x="1227923" y="924675"/>
                  </a:lnTo>
                  <a:lnTo>
                    <a:pt x="1127919" y="905591"/>
                  </a:lnTo>
                  <a:lnTo>
                    <a:pt x="1027914" y="888094"/>
                  </a:lnTo>
                  <a:lnTo>
                    <a:pt x="927909" y="872375"/>
                  </a:lnTo>
                  <a:lnTo>
                    <a:pt x="827904" y="858598"/>
                  </a:lnTo>
                  <a:lnTo>
                    <a:pt x="727899" y="846889"/>
                  </a:lnTo>
                  <a:lnTo>
                    <a:pt x="627894" y="837324"/>
                  </a:lnTo>
                  <a:lnTo>
                    <a:pt x="527889" y="829938"/>
                  </a:lnTo>
                  <a:lnTo>
                    <a:pt x="427885" y="824729"/>
                  </a:lnTo>
                  <a:lnTo>
                    <a:pt x="327880" y="821661"/>
                  </a:lnTo>
                  <a:lnTo>
                    <a:pt x="227875" y="820678"/>
                  </a:lnTo>
                  <a:lnTo>
                    <a:pt x="127870" y="821709"/>
                  </a:lnTo>
                  <a:lnTo>
                    <a:pt x="27865" y="824674"/>
                  </a:lnTo>
                  <a:lnTo>
                    <a:pt x="0" y="826015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932217"/>
              <a:ext cx="6145984" cy="946608"/>
            </a:xfrm>
            <a:custGeom>
              <a:avLst/>
              <a:pathLst>
                <a:path w="6145984" h="946608">
                  <a:moveTo>
                    <a:pt x="0" y="0"/>
                  </a:moveTo>
                  <a:lnTo>
                    <a:pt x="27865" y="17733"/>
                  </a:lnTo>
                  <a:lnTo>
                    <a:pt x="127870" y="78592"/>
                  </a:lnTo>
                  <a:lnTo>
                    <a:pt x="227875" y="136674"/>
                  </a:lnTo>
                  <a:lnTo>
                    <a:pt x="327880" y="191987"/>
                  </a:lnTo>
                  <a:lnTo>
                    <a:pt x="427885" y="244549"/>
                  </a:lnTo>
                  <a:lnTo>
                    <a:pt x="527889" y="294393"/>
                  </a:lnTo>
                  <a:lnTo>
                    <a:pt x="627894" y="341572"/>
                  </a:lnTo>
                  <a:lnTo>
                    <a:pt x="727899" y="386173"/>
                  </a:lnTo>
                  <a:lnTo>
                    <a:pt x="827904" y="428318"/>
                  </a:lnTo>
                  <a:lnTo>
                    <a:pt x="927909" y="468175"/>
                  </a:lnTo>
                  <a:lnTo>
                    <a:pt x="1027914" y="505956"/>
                  </a:lnTo>
                  <a:lnTo>
                    <a:pt x="1127919" y="541914"/>
                  </a:lnTo>
                  <a:lnTo>
                    <a:pt x="1227923" y="576331"/>
                  </a:lnTo>
                  <a:lnTo>
                    <a:pt x="1327928" y="609498"/>
                  </a:lnTo>
                  <a:lnTo>
                    <a:pt x="1427933" y="641693"/>
                  </a:lnTo>
                  <a:lnTo>
                    <a:pt x="1527938" y="673161"/>
                  </a:lnTo>
                  <a:lnTo>
                    <a:pt x="1627943" y="703939"/>
                  </a:lnTo>
                  <a:lnTo>
                    <a:pt x="1727948" y="733365"/>
                  </a:lnTo>
                  <a:lnTo>
                    <a:pt x="1827953" y="760908"/>
                  </a:lnTo>
                  <a:lnTo>
                    <a:pt x="1927957" y="786063"/>
                  </a:lnTo>
                  <a:lnTo>
                    <a:pt x="2027962" y="808447"/>
                  </a:lnTo>
                  <a:lnTo>
                    <a:pt x="2127967" y="827878"/>
                  </a:lnTo>
                  <a:lnTo>
                    <a:pt x="2227972" y="843778"/>
                  </a:lnTo>
                  <a:lnTo>
                    <a:pt x="2327977" y="853057"/>
                  </a:lnTo>
                  <a:lnTo>
                    <a:pt x="2427982" y="857058"/>
                  </a:lnTo>
                  <a:lnTo>
                    <a:pt x="2527987" y="859203"/>
                  </a:lnTo>
                  <a:lnTo>
                    <a:pt x="2627991" y="864420"/>
                  </a:lnTo>
                  <a:lnTo>
                    <a:pt x="2727996" y="871290"/>
                  </a:lnTo>
                  <a:lnTo>
                    <a:pt x="2828001" y="876553"/>
                  </a:lnTo>
                  <a:lnTo>
                    <a:pt x="2928006" y="879478"/>
                  </a:lnTo>
                  <a:lnTo>
                    <a:pt x="3028011" y="881375"/>
                  </a:lnTo>
                  <a:lnTo>
                    <a:pt x="3128016" y="884824"/>
                  </a:lnTo>
                  <a:lnTo>
                    <a:pt x="3228021" y="886795"/>
                  </a:lnTo>
                  <a:lnTo>
                    <a:pt x="3328025" y="885377"/>
                  </a:lnTo>
                  <a:lnTo>
                    <a:pt x="3428030" y="882577"/>
                  </a:lnTo>
                  <a:lnTo>
                    <a:pt x="3528035" y="883802"/>
                  </a:lnTo>
                  <a:lnTo>
                    <a:pt x="3628040" y="890112"/>
                  </a:lnTo>
                  <a:lnTo>
                    <a:pt x="3728045" y="897997"/>
                  </a:lnTo>
                  <a:lnTo>
                    <a:pt x="3828050" y="906012"/>
                  </a:lnTo>
                  <a:lnTo>
                    <a:pt x="3928055" y="913316"/>
                  </a:lnTo>
                  <a:lnTo>
                    <a:pt x="4028059" y="919815"/>
                  </a:lnTo>
                  <a:lnTo>
                    <a:pt x="4128064" y="925983"/>
                  </a:lnTo>
                  <a:lnTo>
                    <a:pt x="4228069" y="932410"/>
                  </a:lnTo>
                  <a:lnTo>
                    <a:pt x="4328074" y="938808"/>
                  </a:lnTo>
                  <a:lnTo>
                    <a:pt x="4428079" y="943918"/>
                  </a:lnTo>
                  <a:lnTo>
                    <a:pt x="4528084" y="946608"/>
                  </a:lnTo>
                  <a:lnTo>
                    <a:pt x="4628089" y="945947"/>
                  </a:lnTo>
                  <a:lnTo>
                    <a:pt x="4728094" y="941130"/>
                  </a:lnTo>
                  <a:lnTo>
                    <a:pt x="4828098" y="932307"/>
                  </a:lnTo>
                  <a:lnTo>
                    <a:pt x="4928103" y="919511"/>
                  </a:lnTo>
                  <a:lnTo>
                    <a:pt x="5028108" y="902446"/>
                  </a:lnTo>
                  <a:lnTo>
                    <a:pt x="5128113" y="880829"/>
                  </a:lnTo>
                  <a:lnTo>
                    <a:pt x="5228118" y="854433"/>
                  </a:lnTo>
                  <a:lnTo>
                    <a:pt x="5328123" y="823107"/>
                  </a:lnTo>
                  <a:lnTo>
                    <a:pt x="5428128" y="786780"/>
                  </a:lnTo>
                  <a:lnTo>
                    <a:pt x="5528132" y="745449"/>
                  </a:lnTo>
                  <a:lnTo>
                    <a:pt x="5628137" y="699165"/>
                  </a:lnTo>
                  <a:lnTo>
                    <a:pt x="5728142" y="648014"/>
                  </a:lnTo>
                  <a:lnTo>
                    <a:pt x="5828147" y="592104"/>
                  </a:lnTo>
                  <a:lnTo>
                    <a:pt x="5928152" y="531550"/>
                  </a:lnTo>
                  <a:lnTo>
                    <a:pt x="6028157" y="466473"/>
                  </a:lnTo>
                  <a:lnTo>
                    <a:pt x="6128162" y="396992"/>
                  </a:lnTo>
                  <a:lnTo>
                    <a:pt x="6145984" y="3838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752895"/>
              <a:ext cx="6145984" cy="511716"/>
            </a:xfrm>
            <a:custGeom>
              <a:avLst/>
              <a:pathLst>
                <a:path w="6145984" h="511716">
                  <a:moveTo>
                    <a:pt x="6145984" y="511716"/>
                  </a:moveTo>
                  <a:lnTo>
                    <a:pt x="6128162" y="509468"/>
                  </a:lnTo>
                  <a:lnTo>
                    <a:pt x="6028157" y="497798"/>
                  </a:lnTo>
                  <a:lnTo>
                    <a:pt x="5928152" y="487107"/>
                  </a:lnTo>
                  <a:lnTo>
                    <a:pt x="5828147" y="477434"/>
                  </a:lnTo>
                  <a:lnTo>
                    <a:pt x="5728142" y="468821"/>
                  </a:lnTo>
                  <a:lnTo>
                    <a:pt x="5628137" y="461306"/>
                  </a:lnTo>
                  <a:lnTo>
                    <a:pt x="5528132" y="454918"/>
                  </a:lnTo>
                  <a:lnTo>
                    <a:pt x="5428128" y="449664"/>
                  </a:lnTo>
                  <a:lnTo>
                    <a:pt x="5328123" y="445517"/>
                  </a:lnTo>
                  <a:lnTo>
                    <a:pt x="5228118" y="442397"/>
                  </a:lnTo>
                  <a:lnTo>
                    <a:pt x="5128113" y="440154"/>
                  </a:lnTo>
                  <a:lnTo>
                    <a:pt x="5028108" y="438557"/>
                  </a:lnTo>
                  <a:lnTo>
                    <a:pt x="4928103" y="437301"/>
                  </a:lnTo>
                  <a:lnTo>
                    <a:pt x="4828098" y="436027"/>
                  </a:lnTo>
                  <a:lnTo>
                    <a:pt x="4728094" y="434359"/>
                  </a:lnTo>
                  <a:lnTo>
                    <a:pt x="4628089" y="431431"/>
                  </a:lnTo>
                  <a:lnTo>
                    <a:pt x="4528084" y="426384"/>
                  </a:lnTo>
                  <a:lnTo>
                    <a:pt x="4428079" y="420126"/>
                  </a:lnTo>
                  <a:lnTo>
                    <a:pt x="4328074" y="413533"/>
                  </a:lnTo>
                  <a:lnTo>
                    <a:pt x="4228069" y="407284"/>
                  </a:lnTo>
                  <a:lnTo>
                    <a:pt x="4128064" y="401412"/>
                  </a:lnTo>
                  <a:lnTo>
                    <a:pt x="4028059" y="394059"/>
                  </a:lnTo>
                  <a:lnTo>
                    <a:pt x="3928055" y="386086"/>
                  </a:lnTo>
                  <a:lnTo>
                    <a:pt x="3828050" y="378661"/>
                  </a:lnTo>
                  <a:lnTo>
                    <a:pt x="3728045" y="372387"/>
                  </a:lnTo>
                  <a:lnTo>
                    <a:pt x="3628040" y="367120"/>
                  </a:lnTo>
                  <a:lnTo>
                    <a:pt x="3528035" y="362106"/>
                  </a:lnTo>
                  <a:lnTo>
                    <a:pt x="3428030" y="357715"/>
                  </a:lnTo>
                  <a:lnTo>
                    <a:pt x="3328025" y="356115"/>
                  </a:lnTo>
                  <a:lnTo>
                    <a:pt x="3228021" y="357088"/>
                  </a:lnTo>
                  <a:lnTo>
                    <a:pt x="3128016" y="356976"/>
                  </a:lnTo>
                  <a:lnTo>
                    <a:pt x="3028011" y="351417"/>
                  </a:lnTo>
                  <a:lnTo>
                    <a:pt x="2928006" y="344127"/>
                  </a:lnTo>
                  <a:lnTo>
                    <a:pt x="2828001" y="337451"/>
                  </a:lnTo>
                  <a:lnTo>
                    <a:pt x="2727996" y="331795"/>
                  </a:lnTo>
                  <a:lnTo>
                    <a:pt x="2627991" y="325521"/>
                  </a:lnTo>
                  <a:lnTo>
                    <a:pt x="2527987" y="318493"/>
                  </a:lnTo>
                  <a:lnTo>
                    <a:pt x="2427982" y="314530"/>
                  </a:lnTo>
                  <a:lnTo>
                    <a:pt x="2327977" y="311363"/>
                  </a:lnTo>
                  <a:lnTo>
                    <a:pt x="2227972" y="304736"/>
                  </a:lnTo>
                  <a:lnTo>
                    <a:pt x="2127967" y="290471"/>
                  </a:lnTo>
                  <a:lnTo>
                    <a:pt x="2027962" y="273296"/>
                  </a:lnTo>
                  <a:lnTo>
                    <a:pt x="1927957" y="254713"/>
                  </a:lnTo>
                  <a:lnTo>
                    <a:pt x="1827953" y="234968"/>
                  </a:lnTo>
                  <a:lnTo>
                    <a:pt x="1727948" y="214099"/>
                  </a:lnTo>
                  <a:lnTo>
                    <a:pt x="1627943" y="192027"/>
                  </a:lnTo>
                  <a:lnTo>
                    <a:pt x="1527938" y="168827"/>
                  </a:lnTo>
                  <a:lnTo>
                    <a:pt x="1427933" y="146127"/>
                  </a:lnTo>
                  <a:lnTo>
                    <a:pt x="1327928" y="124465"/>
                  </a:lnTo>
                  <a:lnTo>
                    <a:pt x="1227923" y="103997"/>
                  </a:lnTo>
                  <a:lnTo>
                    <a:pt x="1127919" y="84913"/>
                  </a:lnTo>
                  <a:lnTo>
                    <a:pt x="1027914" y="67416"/>
                  </a:lnTo>
                  <a:lnTo>
                    <a:pt x="927909" y="51697"/>
                  </a:lnTo>
                  <a:lnTo>
                    <a:pt x="827904" y="37920"/>
                  </a:lnTo>
                  <a:lnTo>
                    <a:pt x="727899" y="26210"/>
                  </a:lnTo>
                  <a:lnTo>
                    <a:pt x="627894" y="16646"/>
                  </a:lnTo>
                  <a:lnTo>
                    <a:pt x="527889" y="9260"/>
                  </a:lnTo>
                  <a:lnTo>
                    <a:pt x="427885" y="4051"/>
                  </a:lnTo>
                  <a:lnTo>
                    <a:pt x="327880" y="982"/>
                  </a:lnTo>
                  <a:lnTo>
                    <a:pt x="227875" y="0"/>
                  </a:lnTo>
                  <a:lnTo>
                    <a:pt x="127870" y="1031"/>
                  </a:lnTo>
                  <a:lnTo>
                    <a:pt x="27865" y="3995"/>
                  </a:lnTo>
                  <a:lnTo>
                    <a:pt x="0" y="533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345225"/>
              <a:ext cx="6145984" cy="686021"/>
            </a:xfrm>
            <a:custGeom>
              <a:avLst/>
              <a:pathLst>
                <a:path w="6145984" h="686021">
                  <a:moveTo>
                    <a:pt x="0" y="0"/>
                  </a:moveTo>
                  <a:lnTo>
                    <a:pt x="27865" y="8195"/>
                  </a:lnTo>
                  <a:lnTo>
                    <a:pt x="127870" y="37143"/>
                  </a:lnTo>
                  <a:lnTo>
                    <a:pt x="227875" y="65668"/>
                  </a:lnTo>
                  <a:lnTo>
                    <a:pt x="327880" y="93816"/>
                  </a:lnTo>
                  <a:lnTo>
                    <a:pt x="427885" y="121631"/>
                  </a:lnTo>
                  <a:lnTo>
                    <a:pt x="527889" y="149158"/>
                  </a:lnTo>
                  <a:lnTo>
                    <a:pt x="627894" y="176440"/>
                  </a:lnTo>
                  <a:lnTo>
                    <a:pt x="727899" y="203523"/>
                  </a:lnTo>
                  <a:lnTo>
                    <a:pt x="827904" y="230451"/>
                  </a:lnTo>
                  <a:lnTo>
                    <a:pt x="927909" y="257267"/>
                  </a:lnTo>
                  <a:lnTo>
                    <a:pt x="1027914" y="284017"/>
                  </a:lnTo>
                  <a:lnTo>
                    <a:pt x="1127919" y="310745"/>
                  </a:lnTo>
                  <a:lnTo>
                    <a:pt x="1227923" y="337496"/>
                  </a:lnTo>
                  <a:lnTo>
                    <a:pt x="1327928" y="364313"/>
                  </a:lnTo>
                  <a:lnTo>
                    <a:pt x="1427933" y="391241"/>
                  </a:lnTo>
                  <a:lnTo>
                    <a:pt x="1527938" y="418326"/>
                  </a:lnTo>
                  <a:lnTo>
                    <a:pt x="1627943" y="445314"/>
                  </a:lnTo>
                  <a:lnTo>
                    <a:pt x="1727948" y="471063"/>
                  </a:lnTo>
                  <a:lnTo>
                    <a:pt x="1827953" y="495269"/>
                  </a:lnTo>
                  <a:lnTo>
                    <a:pt x="1927957" y="517720"/>
                  </a:lnTo>
                  <a:lnTo>
                    <a:pt x="2027962" y="538203"/>
                  </a:lnTo>
                  <a:lnTo>
                    <a:pt x="2127967" y="556506"/>
                  </a:lnTo>
                  <a:lnTo>
                    <a:pt x="2227972" y="571588"/>
                  </a:lnTo>
                  <a:lnTo>
                    <a:pt x="2327977" y="579541"/>
                  </a:lnTo>
                  <a:lnTo>
                    <a:pt x="2427982" y="583125"/>
                  </a:lnTo>
                  <a:lnTo>
                    <a:pt x="2527987" y="586179"/>
                  </a:lnTo>
                  <a:lnTo>
                    <a:pt x="2627991" y="592302"/>
                  </a:lnTo>
                  <a:lnTo>
                    <a:pt x="2727996" y="598874"/>
                  </a:lnTo>
                  <a:lnTo>
                    <a:pt x="2828001" y="604334"/>
                  </a:lnTo>
                  <a:lnTo>
                    <a:pt x="2928006" y="609134"/>
                  </a:lnTo>
                  <a:lnTo>
                    <a:pt x="3028011" y="613727"/>
                  </a:lnTo>
                  <a:lnTo>
                    <a:pt x="3128016" y="618231"/>
                  </a:lnTo>
                  <a:lnTo>
                    <a:pt x="3228021" y="619273"/>
                  </a:lnTo>
                  <a:lnTo>
                    <a:pt x="3328025" y="618078"/>
                  </a:lnTo>
                  <a:lnTo>
                    <a:pt x="3428030" y="617477"/>
                  </a:lnTo>
                  <a:lnTo>
                    <a:pt x="3528035" y="620286"/>
                  </a:lnTo>
                  <a:lnTo>
                    <a:pt x="3628040" y="625947"/>
                  </a:lnTo>
                  <a:lnTo>
                    <a:pt x="3728045" y="632524"/>
                  </a:lnTo>
                  <a:lnTo>
                    <a:pt x="3828050" y="639668"/>
                  </a:lnTo>
                  <a:lnTo>
                    <a:pt x="3928055" y="647032"/>
                  </a:lnTo>
                  <a:lnTo>
                    <a:pt x="4028059" y="654268"/>
                  </a:lnTo>
                  <a:lnTo>
                    <a:pt x="4128064" y="661029"/>
                  </a:lnTo>
                  <a:lnTo>
                    <a:pt x="4228069" y="667178"/>
                  </a:lnTo>
                  <a:lnTo>
                    <a:pt x="4328074" y="673502"/>
                  </a:lnTo>
                  <a:lnTo>
                    <a:pt x="4428079" y="679353"/>
                  </a:lnTo>
                  <a:lnTo>
                    <a:pt x="4528084" y="683827"/>
                  </a:lnTo>
                  <a:lnTo>
                    <a:pt x="4628089" y="686021"/>
                  </a:lnTo>
                  <a:lnTo>
                    <a:pt x="4728094" y="685076"/>
                  </a:lnTo>
                  <a:lnTo>
                    <a:pt x="4828098" y="681498"/>
                  </a:lnTo>
                  <a:lnTo>
                    <a:pt x="4928103" y="675738"/>
                  </a:lnTo>
                  <a:lnTo>
                    <a:pt x="5028108" y="667833"/>
                  </a:lnTo>
                  <a:lnTo>
                    <a:pt x="5128113" y="657823"/>
                  </a:lnTo>
                  <a:lnTo>
                    <a:pt x="5228118" y="645747"/>
                  </a:lnTo>
                  <a:lnTo>
                    <a:pt x="5328123" y="631644"/>
                  </a:lnTo>
                  <a:lnTo>
                    <a:pt x="5428128" y="615553"/>
                  </a:lnTo>
                  <a:lnTo>
                    <a:pt x="5528132" y="597515"/>
                  </a:lnTo>
                  <a:lnTo>
                    <a:pt x="5628137" y="577567"/>
                  </a:lnTo>
                  <a:lnTo>
                    <a:pt x="5728142" y="555749"/>
                  </a:lnTo>
                  <a:lnTo>
                    <a:pt x="5828147" y="532100"/>
                  </a:lnTo>
                  <a:lnTo>
                    <a:pt x="5928152" y="506660"/>
                  </a:lnTo>
                  <a:lnTo>
                    <a:pt x="6028157" y="479467"/>
                  </a:lnTo>
                  <a:lnTo>
                    <a:pt x="6128162" y="450561"/>
                  </a:lnTo>
                  <a:lnTo>
                    <a:pt x="6145984" y="44511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126400"/>
              <a:ext cx="6145984" cy="1075690"/>
            </a:xfrm>
            <a:custGeom>
              <a:avLst/>
              <a:pathLst>
                <a:path w="6145984" h="1075690">
                  <a:moveTo>
                    <a:pt x="0" y="0"/>
                  </a:moveTo>
                  <a:lnTo>
                    <a:pt x="27865" y="13878"/>
                  </a:lnTo>
                  <a:lnTo>
                    <a:pt x="127870" y="61350"/>
                  </a:lnTo>
                  <a:lnTo>
                    <a:pt x="227875" y="106478"/>
                  </a:lnTo>
                  <a:lnTo>
                    <a:pt x="327880" y="149260"/>
                  </a:lnTo>
                  <a:lnTo>
                    <a:pt x="427885" y="189700"/>
                  </a:lnTo>
                  <a:lnTo>
                    <a:pt x="527889" y="227817"/>
                  </a:lnTo>
                  <a:lnTo>
                    <a:pt x="627894" y="263653"/>
                  </a:lnTo>
                  <a:lnTo>
                    <a:pt x="727899" y="297278"/>
                  </a:lnTo>
                  <a:lnTo>
                    <a:pt x="827904" y="328800"/>
                  </a:lnTo>
                  <a:lnTo>
                    <a:pt x="927909" y="358371"/>
                  </a:lnTo>
                  <a:lnTo>
                    <a:pt x="1027914" y="386186"/>
                  </a:lnTo>
                  <a:lnTo>
                    <a:pt x="1127919" y="412481"/>
                  </a:lnTo>
                  <a:lnTo>
                    <a:pt x="1227923" y="437518"/>
                  </a:lnTo>
                  <a:lnTo>
                    <a:pt x="1327928" y="461569"/>
                  </a:lnTo>
                  <a:lnTo>
                    <a:pt x="1427933" y="484896"/>
                  </a:lnTo>
                  <a:lnTo>
                    <a:pt x="1527938" y="507725"/>
                  </a:lnTo>
                  <a:lnTo>
                    <a:pt x="1627943" y="530195"/>
                  </a:lnTo>
                  <a:lnTo>
                    <a:pt x="1727948" y="552067"/>
                  </a:lnTo>
                  <a:lnTo>
                    <a:pt x="1827953" y="572846"/>
                  </a:lnTo>
                  <a:lnTo>
                    <a:pt x="1927957" y="592024"/>
                  </a:lnTo>
                  <a:lnTo>
                    <a:pt x="2027962" y="609212"/>
                  </a:lnTo>
                  <a:lnTo>
                    <a:pt x="2127967" y="624219"/>
                  </a:lnTo>
                  <a:lnTo>
                    <a:pt x="2227972" y="636788"/>
                  </a:lnTo>
                  <a:lnTo>
                    <a:pt x="2327977" y="645438"/>
                  </a:lnTo>
                  <a:lnTo>
                    <a:pt x="2427982" y="650609"/>
                  </a:lnTo>
                  <a:lnTo>
                    <a:pt x="2527987" y="654364"/>
                  </a:lnTo>
                  <a:lnTo>
                    <a:pt x="2627991" y="660432"/>
                  </a:lnTo>
                  <a:lnTo>
                    <a:pt x="2727996" y="670429"/>
                  </a:lnTo>
                  <a:lnTo>
                    <a:pt x="2828001" y="681359"/>
                  </a:lnTo>
                  <a:lnTo>
                    <a:pt x="2928006" y="690823"/>
                  </a:lnTo>
                  <a:lnTo>
                    <a:pt x="3028011" y="698424"/>
                  </a:lnTo>
                  <a:lnTo>
                    <a:pt x="3128016" y="705340"/>
                  </a:lnTo>
                  <a:lnTo>
                    <a:pt x="3228021" y="711550"/>
                  </a:lnTo>
                  <a:lnTo>
                    <a:pt x="3328025" y="715227"/>
                  </a:lnTo>
                  <a:lnTo>
                    <a:pt x="3428030" y="716979"/>
                  </a:lnTo>
                  <a:lnTo>
                    <a:pt x="3528035" y="720750"/>
                  </a:lnTo>
                  <a:lnTo>
                    <a:pt x="3628040" y="727905"/>
                  </a:lnTo>
                  <a:lnTo>
                    <a:pt x="3728045" y="735989"/>
                  </a:lnTo>
                  <a:lnTo>
                    <a:pt x="3828050" y="743759"/>
                  </a:lnTo>
                  <a:lnTo>
                    <a:pt x="3928055" y="750563"/>
                  </a:lnTo>
                  <a:lnTo>
                    <a:pt x="4028059" y="756481"/>
                  </a:lnTo>
                  <a:lnTo>
                    <a:pt x="4128064" y="762150"/>
                  </a:lnTo>
                  <a:lnTo>
                    <a:pt x="4228069" y="768235"/>
                  </a:lnTo>
                  <a:lnTo>
                    <a:pt x="4328074" y="774007"/>
                  </a:lnTo>
                  <a:lnTo>
                    <a:pt x="4428079" y="778029"/>
                  </a:lnTo>
                  <a:lnTo>
                    <a:pt x="4528084" y="779067"/>
                  </a:lnTo>
                  <a:lnTo>
                    <a:pt x="4628089" y="776085"/>
                  </a:lnTo>
                  <a:lnTo>
                    <a:pt x="4728094" y="768180"/>
                  </a:lnTo>
                  <a:lnTo>
                    <a:pt x="4828098" y="755711"/>
                  </a:lnTo>
                  <a:lnTo>
                    <a:pt x="4928103" y="738831"/>
                  </a:lnTo>
                  <a:lnTo>
                    <a:pt x="5028108" y="717249"/>
                  </a:lnTo>
                  <a:lnTo>
                    <a:pt x="5128113" y="690691"/>
                  </a:lnTo>
                  <a:lnTo>
                    <a:pt x="5228118" y="658936"/>
                  </a:lnTo>
                  <a:lnTo>
                    <a:pt x="5328123" y="621838"/>
                  </a:lnTo>
                  <a:lnTo>
                    <a:pt x="5428128" y="579327"/>
                  </a:lnTo>
                  <a:lnTo>
                    <a:pt x="5528132" y="531402"/>
                  </a:lnTo>
                  <a:lnTo>
                    <a:pt x="5628137" y="478113"/>
                  </a:lnTo>
                  <a:lnTo>
                    <a:pt x="5728142" y="419548"/>
                  </a:lnTo>
                  <a:lnTo>
                    <a:pt x="5828147" y="355811"/>
                  </a:lnTo>
                  <a:lnTo>
                    <a:pt x="5928152" y="287017"/>
                  </a:lnTo>
                  <a:lnTo>
                    <a:pt x="6028157" y="213286"/>
                  </a:lnTo>
                  <a:lnTo>
                    <a:pt x="6128162" y="134734"/>
                  </a:lnTo>
                  <a:lnTo>
                    <a:pt x="6145984" y="119895"/>
                  </a:lnTo>
                  <a:lnTo>
                    <a:pt x="6145984" y="1048130"/>
                  </a:lnTo>
                  <a:lnTo>
                    <a:pt x="6128162" y="1047903"/>
                  </a:lnTo>
                  <a:lnTo>
                    <a:pt x="6028157" y="1047042"/>
                  </a:lnTo>
                  <a:lnTo>
                    <a:pt x="5928152" y="1046627"/>
                  </a:lnTo>
                  <a:lnTo>
                    <a:pt x="5828147" y="1046698"/>
                  </a:lnTo>
                  <a:lnTo>
                    <a:pt x="5728142" y="1047294"/>
                  </a:lnTo>
                  <a:lnTo>
                    <a:pt x="5628137" y="1048450"/>
                  </a:lnTo>
                  <a:lnTo>
                    <a:pt x="5528132" y="1050194"/>
                  </a:lnTo>
                  <a:lnTo>
                    <a:pt x="5428128" y="1052532"/>
                  </a:lnTo>
                  <a:lnTo>
                    <a:pt x="5328123" y="1055436"/>
                  </a:lnTo>
                  <a:lnTo>
                    <a:pt x="5228118" y="1058827"/>
                  </a:lnTo>
                  <a:lnTo>
                    <a:pt x="5128113" y="1062555"/>
                  </a:lnTo>
                  <a:lnTo>
                    <a:pt x="5028108" y="1066396"/>
                  </a:lnTo>
                  <a:lnTo>
                    <a:pt x="4928103" y="1070050"/>
                  </a:lnTo>
                  <a:lnTo>
                    <a:pt x="4828098" y="1073162"/>
                  </a:lnTo>
                  <a:lnTo>
                    <a:pt x="4728094" y="1075364"/>
                  </a:lnTo>
                  <a:lnTo>
                    <a:pt x="4628089" y="1075690"/>
                  </a:lnTo>
                  <a:lnTo>
                    <a:pt x="4528084" y="1073087"/>
                  </a:lnTo>
                  <a:lnTo>
                    <a:pt x="4428079" y="1068556"/>
                  </a:lnTo>
                  <a:lnTo>
                    <a:pt x="4328074" y="1063083"/>
                  </a:lnTo>
                  <a:lnTo>
                    <a:pt x="4228069" y="1057458"/>
                  </a:lnTo>
                  <a:lnTo>
                    <a:pt x="4128064" y="1051914"/>
                  </a:lnTo>
                  <a:lnTo>
                    <a:pt x="4028059" y="1045087"/>
                  </a:lnTo>
                  <a:lnTo>
                    <a:pt x="3928055" y="1037726"/>
                  </a:lnTo>
                  <a:lnTo>
                    <a:pt x="3828050" y="1030804"/>
                  </a:lnTo>
                  <a:lnTo>
                    <a:pt x="3728045" y="1024738"/>
                  </a:lnTo>
                  <a:lnTo>
                    <a:pt x="3628040" y="1019215"/>
                  </a:lnTo>
                  <a:lnTo>
                    <a:pt x="3528035" y="1013328"/>
                  </a:lnTo>
                  <a:lnTo>
                    <a:pt x="3428030" y="1006459"/>
                  </a:lnTo>
                  <a:lnTo>
                    <a:pt x="3328025" y="1000402"/>
                  </a:lnTo>
                  <a:lnTo>
                    <a:pt x="3228021" y="996289"/>
                  </a:lnTo>
                  <a:lnTo>
                    <a:pt x="3128016" y="991900"/>
                  </a:lnTo>
                  <a:lnTo>
                    <a:pt x="3028011" y="982917"/>
                  </a:lnTo>
                  <a:lnTo>
                    <a:pt x="2928006" y="970039"/>
                  </a:lnTo>
                  <a:lnTo>
                    <a:pt x="2828001" y="956904"/>
                  </a:lnTo>
                  <a:lnTo>
                    <a:pt x="2727996" y="945590"/>
                  </a:lnTo>
                  <a:lnTo>
                    <a:pt x="2627991" y="936177"/>
                  </a:lnTo>
                  <a:lnTo>
                    <a:pt x="2527987" y="928337"/>
                  </a:lnTo>
                  <a:lnTo>
                    <a:pt x="2427982" y="922802"/>
                  </a:lnTo>
                  <a:lnTo>
                    <a:pt x="2327977" y="918448"/>
                  </a:lnTo>
                  <a:lnTo>
                    <a:pt x="2227972" y="912393"/>
                  </a:lnTo>
                  <a:lnTo>
                    <a:pt x="2127967" y="901423"/>
                  </a:lnTo>
                  <a:lnTo>
                    <a:pt x="2027962" y="888624"/>
                  </a:lnTo>
                  <a:lnTo>
                    <a:pt x="1927957" y="875156"/>
                  </a:lnTo>
                  <a:lnTo>
                    <a:pt x="1827953" y="861272"/>
                  </a:lnTo>
                  <a:lnTo>
                    <a:pt x="1727948" y="847024"/>
                  </a:lnTo>
                  <a:lnTo>
                    <a:pt x="1627943" y="832348"/>
                  </a:lnTo>
                  <a:lnTo>
                    <a:pt x="1527938" y="817294"/>
                  </a:lnTo>
                  <a:lnTo>
                    <a:pt x="1427933" y="803046"/>
                  </a:lnTo>
                  <a:lnTo>
                    <a:pt x="1327928" y="790027"/>
                  </a:lnTo>
                  <a:lnTo>
                    <a:pt x="1227923" y="778401"/>
                  </a:lnTo>
                  <a:lnTo>
                    <a:pt x="1127919" y="768369"/>
                  </a:lnTo>
                  <a:lnTo>
                    <a:pt x="1027914" y="760140"/>
                  </a:lnTo>
                  <a:lnTo>
                    <a:pt x="927909" y="753914"/>
                  </a:lnTo>
                  <a:lnTo>
                    <a:pt x="827904" y="749865"/>
                  </a:lnTo>
                  <a:lnTo>
                    <a:pt x="727899" y="748126"/>
                  </a:lnTo>
                  <a:lnTo>
                    <a:pt x="627894" y="748787"/>
                  </a:lnTo>
                  <a:lnTo>
                    <a:pt x="527889" y="751893"/>
                  </a:lnTo>
                  <a:lnTo>
                    <a:pt x="427885" y="757454"/>
                  </a:lnTo>
                  <a:lnTo>
                    <a:pt x="327880" y="765448"/>
                  </a:lnTo>
                  <a:lnTo>
                    <a:pt x="227875" y="775832"/>
                  </a:lnTo>
                  <a:lnTo>
                    <a:pt x="127870" y="788551"/>
                  </a:lnTo>
                  <a:lnTo>
                    <a:pt x="27865" y="803536"/>
                  </a:lnTo>
                  <a:lnTo>
                    <a:pt x="0" y="80832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126400"/>
              <a:ext cx="6145984" cy="779067"/>
            </a:xfrm>
            <a:custGeom>
              <a:avLst/>
              <a:pathLst>
                <a:path w="6145984" h="779067">
                  <a:moveTo>
                    <a:pt x="0" y="0"/>
                  </a:moveTo>
                  <a:lnTo>
                    <a:pt x="27865" y="13878"/>
                  </a:lnTo>
                  <a:lnTo>
                    <a:pt x="127870" y="61350"/>
                  </a:lnTo>
                  <a:lnTo>
                    <a:pt x="227875" y="106478"/>
                  </a:lnTo>
                  <a:lnTo>
                    <a:pt x="327880" y="149260"/>
                  </a:lnTo>
                  <a:lnTo>
                    <a:pt x="427885" y="189700"/>
                  </a:lnTo>
                  <a:lnTo>
                    <a:pt x="527889" y="227817"/>
                  </a:lnTo>
                  <a:lnTo>
                    <a:pt x="627894" y="263653"/>
                  </a:lnTo>
                  <a:lnTo>
                    <a:pt x="727899" y="297278"/>
                  </a:lnTo>
                  <a:lnTo>
                    <a:pt x="827904" y="328800"/>
                  </a:lnTo>
                  <a:lnTo>
                    <a:pt x="927909" y="358371"/>
                  </a:lnTo>
                  <a:lnTo>
                    <a:pt x="1027914" y="386186"/>
                  </a:lnTo>
                  <a:lnTo>
                    <a:pt x="1127919" y="412481"/>
                  </a:lnTo>
                  <a:lnTo>
                    <a:pt x="1227923" y="437518"/>
                  </a:lnTo>
                  <a:lnTo>
                    <a:pt x="1327928" y="461569"/>
                  </a:lnTo>
                  <a:lnTo>
                    <a:pt x="1427933" y="484896"/>
                  </a:lnTo>
                  <a:lnTo>
                    <a:pt x="1527938" y="507725"/>
                  </a:lnTo>
                  <a:lnTo>
                    <a:pt x="1627943" y="530195"/>
                  </a:lnTo>
                  <a:lnTo>
                    <a:pt x="1727948" y="552067"/>
                  </a:lnTo>
                  <a:lnTo>
                    <a:pt x="1827953" y="572846"/>
                  </a:lnTo>
                  <a:lnTo>
                    <a:pt x="1927957" y="592024"/>
                  </a:lnTo>
                  <a:lnTo>
                    <a:pt x="2027962" y="609212"/>
                  </a:lnTo>
                  <a:lnTo>
                    <a:pt x="2127967" y="624219"/>
                  </a:lnTo>
                  <a:lnTo>
                    <a:pt x="2227972" y="636788"/>
                  </a:lnTo>
                  <a:lnTo>
                    <a:pt x="2327977" y="645438"/>
                  </a:lnTo>
                  <a:lnTo>
                    <a:pt x="2427982" y="650609"/>
                  </a:lnTo>
                  <a:lnTo>
                    <a:pt x="2527987" y="654364"/>
                  </a:lnTo>
                  <a:lnTo>
                    <a:pt x="2627991" y="660432"/>
                  </a:lnTo>
                  <a:lnTo>
                    <a:pt x="2727996" y="670429"/>
                  </a:lnTo>
                  <a:lnTo>
                    <a:pt x="2828001" y="681359"/>
                  </a:lnTo>
                  <a:lnTo>
                    <a:pt x="2928006" y="690823"/>
                  </a:lnTo>
                  <a:lnTo>
                    <a:pt x="3028011" y="698424"/>
                  </a:lnTo>
                  <a:lnTo>
                    <a:pt x="3128016" y="705340"/>
                  </a:lnTo>
                  <a:lnTo>
                    <a:pt x="3228021" y="711550"/>
                  </a:lnTo>
                  <a:lnTo>
                    <a:pt x="3328025" y="715227"/>
                  </a:lnTo>
                  <a:lnTo>
                    <a:pt x="3428030" y="716979"/>
                  </a:lnTo>
                  <a:lnTo>
                    <a:pt x="3528035" y="720750"/>
                  </a:lnTo>
                  <a:lnTo>
                    <a:pt x="3628040" y="727905"/>
                  </a:lnTo>
                  <a:lnTo>
                    <a:pt x="3728045" y="735989"/>
                  </a:lnTo>
                  <a:lnTo>
                    <a:pt x="3828050" y="743759"/>
                  </a:lnTo>
                  <a:lnTo>
                    <a:pt x="3928055" y="750563"/>
                  </a:lnTo>
                  <a:lnTo>
                    <a:pt x="4028059" y="756481"/>
                  </a:lnTo>
                  <a:lnTo>
                    <a:pt x="4128064" y="762150"/>
                  </a:lnTo>
                  <a:lnTo>
                    <a:pt x="4228069" y="768235"/>
                  </a:lnTo>
                  <a:lnTo>
                    <a:pt x="4328074" y="774007"/>
                  </a:lnTo>
                  <a:lnTo>
                    <a:pt x="4428079" y="778029"/>
                  </a:lnTo>
                  <a:lnTo>
                    <a:pt x="4528084" y="779067"/>
                  </a:lnTo>
                  <a:lnTo>
                    <a:pt x="4628089" y="776085"/>
                  </a:lnTo>
                  <a:lnTo>
                    <a:pt x="4728094" y="768180"/>
                  </a:lnTo>
                  <a:lnTo>
                    <a:pt x="4828098" y="755711"/>
                  </a:lnTo>
                  <a:lnTo>
                    <a:pt x="4928103" y="738831"/>
                  </a:lnTo>
                  <a:lnTo>
                    <a:pt x="5028108" y="717249"/>
                  </a:lnTo>
                  <a:lnTo>
                    <a:pt x="5128113" y="690691"/>
                  </a:lnTo>
                  <a:lnTo>
                    <a:pt x="5228118" y="658936"/>
                  </a:lnTo>
                  <a:lnTo>
                    <a:pt x="5328123" y="621838"/>
                  </a:lnTo>
                  <a:lnTo>
                    <a:pt x="5428128" y="579327"/>
                  </a:lnTo>
                  <a:lnTo>
                    <a:pt x="5528132" y="531402"/>
                  </a:lnTo>
                  <a:lnTo>
                    <a:pt x="5628137" y="478113"/>
                  </a:lnTo>
                  <a:lnTo>
                    <a:pt x="5728142" y="419548"/>
                  </a:lnTo>
                  <a:lnTo>
                    <a:pt x="5828147" y="355811"/>
                  </a:lnTo>
                  <a:lnTo>
                    <a:pt x="5928152" y="287017"/>
                  </a:lnTo>
                  <a:lnTo>
                    <a:pt x="6028157" y="213286"/>
                  </a:lnTo>
                  <a:lnTo>
                    <a:pt x="6128162" y="134734"/>
                  </a:lnTo>
                  <a:lnTo>
                    <a:pt x="6145984" y="11989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74526"/>
              <a:ext cx="6145984" cy="327564"/>
            </a:xfrm>
            <a:custGeom>
              <a:avLst/>
              <a:pathLst>
                <a:path w="6145984" h="327564">
                  <a:moveTo>
                    <a:pt x="6145984" y="300003"/>
                  </a:moveTo>
                  <a:lnTo>
                    <a:pt x="6128162" y="299776"/>
                  </a:lnTo>
                  <a:lnTo>
                    <a:pt x="6028157" y="298915"/>
                  </a:lnTo>
                  <a:lnTo>
                    <a:pt x="5928152" y="298501"/>
                  </a:lnTo>
                  <a:lnTo>
                    <a:pt x="5828147" y="298572"/>
                  </a:lnTo>
                  <a:lnTo>
                    <a:pt x="5728142" y="299167"/>
                  </a:lnTo>
                  <a:lnTo>
                    <a:pt x="5628137" y="300323"/>
                  </a:lnTo>
                  <a:lnTo>
                    <a:pt x="5528132" y="302067"/>
                  </a:lnTo>
                  <a:lnTo>
                    <a:pt x="5428128" y="304405"/>
                  </a:lnTo>
                  <a:lnTo>
                    <a:pt x="5328123" y="307310"/>
                  </a:lnTo>
                  <a:lnTo>
                    <a:pt x="5228118" y="310700"/>
                  </a:lnTo>
                  <a:lnTo>
                    <a:pt x="5128113" y="314429"/>
                  </a:lnTo>
                  <a:lnTo>
                    <a:pt x="5028108" y="318270"/>
                  </a:lnTo>
                  <a:lnTo>
                    <a:pt x="4928103" y="321923"/>
                  </a:lnTo>
                  <a:lnTo>
                    <a:pt x="4828098" y="325036"/>
                  </a:lnTo>
                  <a:lnTo>
                    <a:pt x="4728094" y="327237"/>
                  </a:lnTo>
                  <a:lnTo>
                    <a:pt x="4628089" y="327564"/>
                  </a:lnTo>
                  <a:lnTo>
                    <a:pt x="4528084" y="324960"/>
                  </a:lnTo>
                  <a:lnTo>
                    <a:pt x="4428079" y="320430"/>
                  </a:lnTo>
                  <a:lnTo>
                    <a:pt x="4328074" y="314956"/>
                  </a:lnTo>
                  <a:lnTo>
                    <a:pt x="4228069" y="309331"/>
                  </a:lnTo>
                  <a:lnTo>
                    <a:pt x="4128064" y="303788"/>
                  </a:lnTo>
                  <a:lnTo>
                    <a:pt x="4028059" y="296960"/>
                  </a:lnTo>
                  <a:lnTo>
                    <a:pt x="3928055" y="289599"/>
                  </a:lnTo>
                  <a:lnTo>
                    <a:pt x="3828050" y="282677"/>
                  </a:lnTo>
                  <a:lnTo>
                    <a:pt x="3728045" y="276611"/>
                  </a:lnTo>
                  <a:lnTo>
                    <a:pt x="3628040" y="271089"/>
                  </a:lnTo>
                  <a:lnTo>
                    <a:pt x="3528035" y="265202"/>
                  </a:lnTo>
                  <a:lnTo>
                    <a:pt x="3428030" y="258333"/>
                  </a:lnTo>
                  <a:lnTo>
                    <a:pt x="3328025" y="252275"/>
                  </a:lnTo>
                  <a:lnTo>
                    <a:pt x="3228021" y="248162"/>
                  </a:lnTo>
                  <a:lnTo>
                    <a:pt x="3128016" y="243773"/>
                  </a:lnTo>
                  <a:lnTo>
                    <a:pt x="3028011" y="234791"/>
                  </a:lnTo>
                  <a:lnTo>
                    <a:pt x="2928006" y="221913"/>
                  </a:lnTo>
                  <a:lnTo>
                    <a:pt x="2828001" y="208778"/>
                  </a:lnTo>
                  <a:lnTo>
                    <a:pt x="2727996" y="197464"/>
                  </a:lnTo>
                  <a:lnTo>
                    <a:pt x="2627991" y="188051"/>
                  </a:lnTo>
                  <a:lnTo>
                    <a:pt x="2527987" y="180210"/>
                  </a:lnTo>
                  <a:lnTo>
                    <a:pt x="2427982" y="174676"/>
                  </a:lnTo>
                  <a:lnTo>
                    <a:pt x="2327977" y="170322"/>
                  </a:lnTo>
                  <a:lnTo>
                    <a:pt x="2227972" y="164266"/>
                  </a:lnTo>
                  <a:lnTo>
                    <a:pt x="2127967" y="153297"/>
                  </a:lnTo>
                  <a:lnTo>
                    <a:pt x="2027962" y="140498"/>
                  </a:lnTo>
                  <a:lnTo>
                    <a:pt x="1927957" y="127030"/>
                  </a:lnTo>
                  <a:lnTo>
                    <a:pt x="1827953" y="113146"/>
                  </a:lnTo>
                  <a:lnTo>
                    <a:pt x="1727948" y="98898"/>
                  </a:lnTo>
                  <a:lnTo>
                    <a:pt x="1627943" y="84222"/>
                  </a:lnTo>
                  <a:lnTo>
                    <a:pt x="1527938" y="69168"/>
                  </a:lnTo>
                  <a:lnTo>
                    <a:pt x="1427933" y="54919"/>
                  </a:lnTo>
                  <a:lnTo>
                    <a:pt x="1327928" y="41900"/>
                  </a:lnTo>
                  <a:lnTo>
                    <a:pt x="1227923" y="30275"/>
                  </a:lnTo>
                  <a:lnTo>
                    <a:pt x="1127919" y="20242"/>
                  </a:lnTo>
                  <a:lnTo>
                    <a:pt x="1027914" y="12013"/>
                  </a:lnTo>
                  <a:lnTo>
                    <a:pt x="927909" y="5787"/>
                  </a:lnTo>
                  <a:lnTo>
                    <a:pt x="827904" y="1738"/>
                  </a:lnTo>
                  <a:lnTo>
                    <a:pt x="727899" y="0"/>
                  </a:lnTo>
                  <a:lnTo>
                    <a:pt x="627894" y="660"/>
                  </a:lnTo>
                  <a:lnTo>
                    <a:pt x="527889" y="3767"/>
                  </a:lnTo>
                  <a:lnTo>
                    <a:pt x="427885" y="9327"/>
                  </a:lnTo>
                  <a:lnTo>
                    <a:pt x="327880" y="17321"/>
                  </a:lnTo>
                  <a:lnTo>
                    <a:pt x="227875" y="27706"/>
                  </a:lnTo>
                  <a:lnTo>
                    <a:pt x="127870" y="40424"/>
                  </a:lnTo>
                  <a:lnTo>
                    <a:pt x="27865" y="55410"/>
                  </a:lnTo>
                  <a:lnTo>
                    <a:pt x="0" y="601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30562"/>
              <a:ext cx="6145984" cy="521915"/>
            </a:xfrm>
            <a:custGeom>
              <a:avLst/>
              <a:pathLst>
                <a:path w="6145984" h="521915">
                  <a:moveTo>
                    <a:pt x="0" y="0"/>
                  </a:moveTo>
                  <a:lnTo>
                    <a:pt x="27865" y="4545"/>
                  </a:lnTo>
                  <a:lnTo>
                    <a:pt x="127870" y="20788"/>
                  </a:lnTo>
                  <a:lnTo>
                    <a:pt x="227875" y="36993"/>
                  </a:lnTo>
                  <a:lnTo>
                    <a:pt x="327880" y="53192"/>
                  </a:lnTo>
                  <a:lnTo>
                    <a:pt x="427885" y="69415"/>
                  </a:lnTo>
                  <a:lnTo>
                    <a:pt x="527889" y="85693"/>
                  </a:lnTo>
                  <a:lnTo>
                    <a:pt x="627894" y="102058"/>
                  </a:lnTo>
                  <a:lnTo>
                    <a:pt x="727899" y="118540"/>
                  </a:lnTo>
                  <a:lnTo>
                    <a:pt x="827904" y="135170"/>
                  </a:lnTo>
                  <a:lnTo>
                    <a:pt x="927909" y="151980"/>
                  </a:lnTo>
                  <a:lnTo>
                    <a:pt x="1027914" y="169001"/>
                  </a:lnTo>
                  <a:lnTo>
                    <a:pt x="1127919" y="186263"/>
                  </a:lnTo>
                  <a:lnTo>
                    <a:pt x="1227923" y="203797"/>
                  </a:lnTo>
                  <a:lnTo>
                    <a:pt x="1327928" y="221636"/>
                  </a:lnTo>
                  <a:lnTo>
                    <a:pt x="1427933" y="239809"/>
                  </a:lnTo>
                  <a:lnTo>
                    <a:pt x="1527938" y="258347"/>
                  </a:lnTo>
                  <a:lnTo>
                    <a:pt x="1627943" y="277109"/>
                  </a:lnTo>
                  <a:lnTo>
                    <a:pt x="1727948" y="295384"/>
                  </a:lnTo>
                  <a:lnTo>
                    <a:pt x="1827953" y="312897"/>
                  </a:lnTo>
                  <a:lnTo>
                    <a:pt x="1927957" y="329428"/>
                  </a:lnTo>
                  <a:lnTo>
                    <a:pt x="2027962" y="344756"/>
                  </a:lnTo>
                  <a:lnTo>
                    <a:pt x="2127967" y="358659"/>
                  </a:lnTo>
                  <a:lnTo>
                    <a:pt x="2227972" y="370428"/>
                  </a:lnTo>
                  <a:lnTo>
                    <a:pt x="2327977" y="377781"/>
                  </a:lnTo>
                  <a:lnTo>
                    <a:pt x="2427982" y="382543"/>
                  </a:lnTo>
                  <a:lnTo>
                    <a:pt x="2527987" y="387188"/>
                  </a:lnTo>
                  <a:lnTo>
                    <a:pt x="2627991" y="394142"/>
                  </a:lnTo>
                  <a:lnTo>
                    <a:pt x="2727996" y="403848"/>
                  </a:lnTo>
                  <a:lnTo>
                    <a:pt x="2828001" y="414969"/>
                  </a:lnTo>
                  <a:lnTo>
                    <a:pt x="2928006" y="426269"/>
                  </a:lnTo>
                  <a:lnTo>
                    <a:pt x="3028011" y="436509"/>
                  </a:lnTo>
                  <a:lnTo>
                    <a:pt x="3128016" y="444458"/>
                  </a:lnTo>
                  <a:lnTo>
                    <a:pt x="3228021" y="449757"/>
                  </a:lnTo>
                  <a:lnTo>
                    <a:pt x="3328025" y="453652"/>
                  </a:lnTo>
                  <a:lnTo>
                    <a:pt x="3428030" y="457557"/>
                  </a:lnTo>
                  <a:lnTo>
                    <a:pt x="3528035" y="462877"/>
                  </a:lnTo>
                  <a:lnTo>
                    <a:pt x="3628040" y="469398"/>
                  </a:lnTo>
                  <a:lnTo>
                    <a:pt x="3728045" y="476201"/>
                  </a:lnTo>
                  <a:lnTo>
                    <a:pt x="3828050" y="483119"/>
                  </a:lnTo>
                  <a:lnTo>
                    <a:pt x="3928055" y="489982"/>
                  </a:lnTo>
                  <a:lnTo>
                    <a:pt x="4028059" y="496622"/>
                  </a:lnTo>
                  <a:lnTo>
                    <a:pt x="4128064" y="502870"/>
                  </a:lnTo>
                  <a:lnTo>
                    <a:pt x="4228069" y="508684"/>
                  </a:lnTo>
                  <a:lnTo>
                    <a:pt x="4328074" y="514383"/>
                  </a:lnTo>
                  <a:lnTo>
                    <a:pt x="4428079" y="519130"/>
                  </a:lnTo>
                  <a:lnTo>
                    <a:pt x="4528084" y="521915"/>
                  </a:lnTo>
                  <a:lnTo>
                    <a:pt x="4628089" y="521725"/>
                  </a:lnTo>
                  <a:lnTo>
                    <a:pt x="4728094" y="517610"/>
                  </a:lnTo>
                  <a:lnTo>
                    <a:pt x="4828098" y="510274"/>
                  </a:lnTo>
                  <a:lnTo>
                    <a:pt x="4928103" y="500278"/>
                  </a:lnTo>
                  <a:lnTo>
                    <a:pt x="5028108" y="487660"/>
                  </a:lnTo>
                  <a:lnTo>
                    <a:pt x="5128113" y="472461"/>
                  </a:lnTo>
                  <a:lnTo>
                    <a:pt x="5228118" y="454719"/>
                  </a:lnTo>
                  <a:lnTo>
                    <a:pt x="5328123" y="434475"/>
                  </a:lnTo>
                  <a:lnTo>
                    <a:pt x="5428128" y="411767"/>
                  </a:lnTo>
                  <a:lnTo>
                    <a:pt x="5528132" y="386635"/>
                  </a:lnTo>
                  <a:lnTo>
                    <a:pt x="5628137" y="359119"/>
                  </a:lnTo>
                  <a:lnTo>
                    <a:pt x="5728142" y="329258"/>
                  </a:lnTo>
                  <a:lnTo>
                    <a:pt x="5828147" y="297092"/>
                  </a:lnTo>
                  <a:lnTo>
                    <a:pt x="5928152" y="262660"/>
                  </a:lnTo>
                  <a:lnTo>
                    <a:pt x="6028157" y="226002"/>
                  </a:lnTo>
                  <a:lnTo>
                    <a:pt x="6128162" y="187156"/>
                  </a:lnTo>
                  <a:lnTo>
                    <a:pt x="6145984" y="17985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156013"/>
              <a:ext cx="6145984" cy="1068319"/>
            </a:xfrm>
            <a:custGeom>
              <a:avLst/>
              <a:pathLst>
                <a:path w="6145984" h="1068319">
                  <a:moveTo>
                    <a:pt x="0" y="0"/>
                  </a:moveTo>
                  <a:lnTo>
                    <a:pt x="27865" y="14990"/>
                  </a:lnTo>
                  <a:lnTo>
                    <a:pt x="127870" y="66436"/>
                  </a:lnTo>
                  <a:lnTo>
                    <a:pt x="227875" y="115529"/>
                  </a:lnTo>
                  <a:lnTo>
                    <a:pt x="327880" y="162273"/>
                  </a:lnTo>
                  <a:lnTo>
                    <a:pt x="427885" y="206680"/>
                  </a:lnTo>
                  <a:lnTo>
                    <a:pt x="527889" y="248775"/>
                  </a:lnTo>
                  <a:lnTo>
                    <a:pt x="627894" y="288602"/>
                  </a:lnTo>
                  <a:lnTo>
                    <a:pt x="727899" y="326231"/>
                  </a:lnTo>
                  <a:lnTo>
                    <a:pt x="827904" y="361765"/>
                  </a:lnTo>
                  <a:lnTo>
                    <a:pt x="927909" y="395347"/>
                  </a:lnTo>
                  <a:lnTo>
                    <a:pt x="1027914" y="427157"/>
                  </a:lnTo>
                  <a:lnTo>
                    <a:pt x="1127919" y="457410"/>
                  </a:lnTo>
                  <a:lnTo>
                    <a:pt x="1227923" y="486348"/>
                  </a:lnTo>
                  <a:lnTo>
                    <a:pt x="1327928" y="514219"/>
                  </a:lnTo>
                  <a:lnTo>
                    <a:pt x="1427933" y="541262"/>
                  </a:lnTo>
                  <a:lnTo>
                    <a:pt x="1527938" y="567684"/>
                  </a:lnTo>
                  <a:lnTo>
                    <a:pt x="1627943" y="593545"/>
                  </a:lnTo>
                  <a:lnTo>
                    <a:pt x="1727948" y="618389"/>
                  </a:lnTo>
                  <a:lnTo>
                    <a:pt x="1827953" y="641791"/>
                  </a:lnTo>
                  <a:lnTo>
                    <a:pt x="1927957" y="663339"/>
                  </a:lnTo>
                  <a:lnTo>
                    <a:pt x="2027962" y="682727"/>
                  </a:lnTo>
                  <a:lnTo>
                    <a:pt x="2127967" y="699823"/>
                  </a:lnTo>
                  <a:lnTo>
                    <a:pt x="2227972" y="714333"/>
                  </a:lnTo>
                  <a:lnTo>
                    <a:pt x="2327977" y="724417"/>
                  </a:lnTo>
                  <a:lnTo>
                    <a:pt x="2427982" y="730620"/>
                  </a:lnTo>
                  <a:lnTo>
                    <a:pt x="2527987" y="735051"/>
                  </a:lnTo>
                  <a:lnTo>
                    <a:pt x="2627991" y="741202"/>
                  </a:lnTo>
                  <a:lnTo>
                    <a:pt x="2727996" y="748822"/>
                  </a:lnTo>
                  <a:lnTo>
                    <a:pt x="2828001" y="755392"/>
                  </a:lnTo>
                  <a:lnTo>
                    <a:pt x="2928006" y="759921"/>
                  </a:lnTo>
                  <a:lnTo>
                    <a:pt x="3028011" y="763186"/>
                  </a:lnTo>
                  <a:lnTo>
                    <a:pt x="3128016" y="767232"/>
                  </a:lnTo>
                  <a:lnTo>
                    <a:pt x="3228021" y="771112"/>
                  </a:lnTo>
                  <a:lnTo>
                    <a:pt x="3328025" y="772717"/>
                  </a:lnTo>
                  <a:lnTo>
                    <a:pt x="3428030" y="772547"/>
                  </a:lnTo>
                  <a:lnTo>
                    <a:pt x="3528035" y="774062"/>
                  </a:lnTo>
                  <a:lnTo>
                    <a:pt x="3628040" y="779060"/>
                  </a:lnTo>
                  <a:lnTo>
                    <a:pt x="3728045" y="785547"/>
                  </a:lnTo>
                  <a:lnTo>
                    <a:pt x="3828050" y="792046"/>
                  </a:lnTo>
                  <a:lnTo>
                    <a:pt x="3928055" y="797602"/>
                  </a:lnTo>
                  <a:lnTo>
                    <a:pt x="4028059" y="801910"/>
                  </a:lnTo>
                  <a:lnTo>
                    <a:pt x="4128064" y="805155"/>
                  </a:lnTo>
                  <a:lnTo>
                    <a:pt x="4228069" y="807741"/>
                  </a:lnTo>
                  <a:lnTo>
                    <a:pt x="4328074" y="809901"/>
                  </a:lnTo>
                  <a:lnTo>
                    <a:pt x="4428079" y="810371"/>
                  </a:lnTo>
                  <a:lnTo>
                    <a:pt x="4528084" y="807868"/>
                  </a:lnTo>
                  <a:lnTo>
                    <a:pt x="4628089" y="801280"/>
                  </a:lnTo>
                  <a:lnTo>
                    <a:pt x="4728094" y="789633"/>
                  </a:lnTo>
                  <a:lnTo>
                    <a:pt x="4828098" y="773482"/>
                  </a:lnTo>
                  <a:lnTo>
                    <a:pt x="4928103" y="753107"/>
                  </a:lnTo>
                  <a:lnTo>
                    <a:pt x="5028108" y="728250"/>
                  </a:lnTo>
                  <a:lnTo>
                    <a:pt x="5128113" y="698670"/>
                  </a:lnTo>
                  <a:lnTo>
                    <a:pt x="5228118" y="664171"/>
                  </a:lnTo>
                  <a:lnTo>
                    <a:pt x="5328123" y="624623"/>
                  </a:lnTo>
                  <a:lnTo>
                    <a:pt x="5428128" y="579966"/>
                  </a:lnTo>
                  <a:lnTo>
                    <a:pt x="5528132" y="530199"/>
                  </a:lnTo>
                  <a:lnTo>
                    <a:pt x="5628137" y="475368"/>
                  </a:lnTo>
                  <a:lnTo>
                    <a:pt x="5728142" y="415548"/>
                  </a:lnTo>
                  <a:lnTo>
                    <a:pt x="5828147" y="350834"/>
                  </a:lnTo>
                  <a:lnTo>
                    <a:pt x="5928152" y="281329"/>
                  </a:lnTo>
                  <a:lnTo>
                    <a:pt x="6028157" y="207138"/>
                  </a:lnTo>
                  <a:lnTo>
                    <a:pt x="6128162" y="128364"/>
                  </a:lnTo>
                  <a:lnTo>
                    <a:pt x="6145984" y="113527"/>
                  </a:lnTo>
                  <a:lnTo>
                    <a:pt x="6145984" y="935784"/>
                  </a:lnTo>
                  <a:lnTo>
                    <a:pt x="6128162" y="937276"/>
                  </a:lnTo>
                  <a:lnTo>
                    <a:pt x="6028157" y="945703"/>
                  </a:lnTo>
                  <a:lnTo>
                    <a:pt x="5928152" y="954214"/>
                  </a:lnTo>
                  <a:lnTo>
                    <a:pt x="5828147" y="962843"/>
                  </a:lnTo>
                  <a:lnTo>
                    <a:pt x="5728142" y="971624"/>
                  </a:lnTo>
                  <a:lnTo>
                    <a:pt x="5628137" y="980588"/>
                  </a:lnTo>
                  <a:lnTo>
                    <a:pt x="5528132" y="989760"/>
                  </a:lnTo>
                  <a:lnTo>
                    <a:pt x="5428128" y="999145"/>
                  </a:lnTo>
                  <a:lnTo>
                    <a:pt x="5328123" y="1008717"/>
                  </a:lnTo>
                  <a:lnTo>
                    <a:pt x="5228118" y="1018406"/>
                  </a:lnTo>
                  <a:lnTo>
                    <a:pt x="5128113" y="1028078"/>
                  </a:lnTo>
                  <a:lnTo>
                    <a:pt x="5028108" y="1037535"/>
                  </a:lnTo>
                  <a:lnTo>
                    <a:pt x="4928103" y="1046510"/>
                  </a:lnTo>
                  <a:lnTo>
                    <a:pt x="4828098" y="1054690"/>
                  </a:lnTo>
                  <a:lnTo>
                    <a:pt x="4728094" y="1061746"/>
                  </a:lnTo>
                  <a:lnTo>
                    <a:pt x="4628089" y="1066679"/>
                  </a:lnTo>
                  <a:lnTo>
                    <a:pt x="4528084" y="1068319"/>
                  </a:lnTo>
                  <a:lnTo>
                    <a:pt x="4428079" y="1067729"/>
                  </a:lnTo>
                  <a:lnTo>
                    <a:pt x="4328074" y="1065973"/>
                  </a:lnTo>
                  <a:lnTo>
                    <a:pt x="4228069" y="1063943"/>
                  </a:lnTo>
                  <a:lnTo>
                    <a:pt x="4128064" y="1061837"/>
                  </a:lnTo>
                  <a:lnTo>
                    <a:pt x="4028059" y="1057565"/>
                  </a:lnTo>
                  <a:lnTo>
                    <a:pt x="3928055" y="1051980"/>
                  </a:lnTo>
                  <a:lnTo>
                    <a:pt x="3828050" y="1046319"/>
                  </a:lnTo>
                  <a:lnTo>
                    <a:pt x="3728045" y="1041330"/>
                  </a:lnTo>
                  <a:lnTo>
                    <a:pt x="3628040" y="1037111"/>
                  </a:lnTo>
                  <a:lnTo>
                    <a:pt x="3528035" y="1033237"/>
                  </a:lnTo>
                  <a:lnTo>
                    <a:pt x="3428030" y="1028978"/>
                  </a:lnTo>
                  <a:lnTo>
                    <a:pt x="3328025" y="1025333"/>
                  </a:lnTo>
                  <a:lnTo>
                    <a:pt x="3228021" y="1023342"/>
                  </a:lnTo>
                  <a:lnTo>
                    <a:pt x="3128016" y="1021074"/>
                  </a:lnTo>
                  <a:lnTo>
                    <a:pt x="3028011" y="1015198"/>
                  </a:lnTo>
                  <a:lnTo>
                    <a:pt x="2928006" y="1007259"/>
                  </a:lnTo>
                  <a:lnTo>
                    <a:pt x="2828001" y="999479"/>
                  </a:lnTo>
                  <a:lnTo>
                    <a:pt x="2727996" y="992567"/>
                  </a:lnTo>
                  <a:lnTo>
                    <a:pt x="2627991" y="985465"/>
                  </a:lnTo>
                  <a:lnTo>
                    <a:pt x="2527987" y="977744"/>
                  </a:lnTo>
                  <a:lnTo>
                    <a:pt x="2427982" y="971736"/>
                  </a:lnTo>
                  <a:lnTo>
                    <a:pt x="2327977" y="966257"/>
                  </a:lnTo>
                  <a:lnTo>
                    <a:pt x="2227972" y="958472"/>
                  </a:lnTo>
                  <a:lnTo>
                    <a:pt x="2127967" y="945379"/>
                  </a:lnTo>
                  <a:lnTo>
                    <a:pt x="2027962" y="930238"/>
                  </a:lnTo>
                  <a:lnTo>
                    <a:pt x="1927957" y="914146"/>
                  </a:lnTo>
                  <a:lnTo>
                    <a:pt x="1827953" y="897287"/>
                  </a:lnTo>
                  <a:lnTo>
                    <a:pt x="1727948" y="879671"/>
                  </a:lnTo>
                  <a:lnTo>
                    <a:pt x="1627943" y="861201"/>
                  </a:lnTo>
                  <a:lnTo>
                    <a:pt x="1527938" y="841910"/>
                  </a:lnTo>
                  <a:lnTo>
                    <a:pt x="1427933" y="823088"/>
                  </a:lnTo>
                  <a:lnTo>
                    <a:pt x="1327928" y="805176"/>
                  </a:lnTo>
                  <a:lnTo>
                    <a:pt x="1227923" y="788313"/>
                  </a:lnTo>
                  <a:lnTo>
                    <a:pt x="1127919" y="772666"/>
                  </a:lnTo>
                  <a:lnTo>
                    <a:pt x="1027914" y="758415"/>
                  </a:lnTo>
                  <a:lnTo>
                    <a:pt x="927909" y="745730"/>
                  </a:lnTo>
                  <a:lnTo>
                    <a:pt x="827904" y="734757"/>
                  </a:lnTo>
                  <a:lnTo>
                    <a:pt x="727899" y="725605"/>
                  </a:lnTo>
                  <a:lnTo>
                    <a:pt x="627894" y="718348"/>
                  </a:lnTo>
                  <a:lnTo>
                    <a:pt x="527889" y="713017"/>
                  </a:lnTo>
                  <a:lnTo>
                    <a:pt x="427885" y="709613"/>
                  </a:lnTo>
                  <a:lnTo>
                    <a:pt x="327880" y="708110"/>
                  </a:lnTo>
                  <a:lnTo>
                    <a:pt x="227875" y="708462"/>
                  </a:lnTo>
                  <a:lnTo>
                    <a:pt x="127870" y="710612"/>
                  </a:lnTo>
                  <a:lnTo>
                    <a:pt x="27865" y="714493"/>
                  </a:lnTo>
                  <a:lnTo>
                    <a:pt x="0" y="716037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156013"/>
              <a:ext cx="6145984" cy="810371"/>
            </a:xfrm>
            <a:custGeom>
              <a:avLst/>
              <a:pathLst>
                <a:path w="6145984" h="810371">
                  <a:moveTo>
                    <a:pt x="0" y="0"/>
                  </a:moveTo>
                  <a:lnTo>
                    <a:pt x="27865" y="14990"/>
                  </a:lnTo>
                  <a:lnTo>
                    <a:pt x="127870" y="66436"/>
                  </a:lnTo>
                  <a:lnTo>
                    <a:pt x="227875" y="115529"/>
                  </a:lnTo>
                  <a:lnTo>
                    <a:pt x="327880" y="162273"/>
                  </a:lnTo>
                  <a:lnTo>
                    <a:pt x="427885" y="206680"/>
                  </a:lnTo>
                  <a:lnTo>
                    <a:pt x="527889" y="248775"/>
                  </a:lnTo>
                  <a:lnTo>
                    <a:pt x="627894" y="288602"/>
                  </a:lnTo>
                  <a:lnTo>
                    <a:pt x="727899" y="326231"/>
                  </a:lnTo>
                  <a:lnTo>
                    <a:pt x="827904" y="361765"/>
                  </a:lnTo>
                  <a:lnTo>
                    <a:pt x="927909" y="395347"/>
                  </a:lnTo>
                  <a:lnTo>
                    <a:pt x="1027914" y="427157"/>
                  </a:lnTo>
                  <a:lnTo>
                    <a:pt x="1127919" y="457410"/>
                  </a:lnTo>
                  <a:lnTo>
                    <a:pt x="1227923" y="486348"/>
                  </a:lnTo>
                  <a:lnTo>
                    <a:pt x="1327928" y="514219"/>
                  </a:lnTo>
                  <a:lnTo>
                    <a:pt x="1427933" y="541262"/>
                  </a:lnTo>
                  <a:lnTo>
                    <a:pt x="1527938" y="567684"/>
                  </a:lnTo>
                  <a:lnTo>
                    <a:pt x="1627943" y="593545"/>
                  </a:lnTo>
                  <a:lnTo>
                    <a:pt x="1727948" y="618389"/>
                  </a:lnTo>
                  <a:lnTo>
                    <a:pt x="1827953" y="641791"/>
                  </a:lnTo>
                  <a:lnTo>
                    <a:pt x="1927957" y="663339"/>
                  </a:lnTo>
                  <a:lnTo>
                    <a:pt x="2027962" y="682727"/>
                  </a:lnTo>
                  <a:lnTo>
                    <a:pt x="2127967" y="699823"/>
                  </a:lnTo>
                  <a:lnTo>
                    <a:pt x="2227972" y="714333"/>
                  </a:lnTo>
                  <a:lnTo>
                    <a:pt x="2327977" y="724417"/>
                  </a:lnTo>
                  <a:lnTo>
                    <a:pt x="2427982" y="730620"/>
                  </a:lnTo>
                  <a:lnTo>
                    <a:pt x="2527987" y="735051"/>
                  </a:lnTo>
                  <a:lnTo>
                    <a:pt x="2627991" y="741202"/>
                  </a:lnTo>
                  <a:lnTo>
                    <a:pt x="2727996" y="748822"/>
                  </a:lnTo>
                  <a:lnTo>
                    <a:pt x="2828001" y="755392"/>
                  </a:lnTo>
                  <a:lnTo>
                    <a:pt x="2928006" y="759921"/>
                  </a:lnTo>
                  <a:lnTo>
                    <a:pt x="3028011" y="763186"/>
                  </a:lnTo>
                  <a:lnTo>
                    <a:pt x="3128016" y="767232"/>
                  </a:lnTo>
                  <a:lnTo>
                    <a:pt x="3228021" y="771112"/>
                  </a:lnTo>
                  <a:lnTo>
                    <a:pt x="3328025" y="772717"/>
                  </a:lnTo>
                  <a:lnTo>
                    <a:pt x="3428030" y="772547"/>
                  </a:lnTo>
                  <a:lnTo>
                    <a:pt x="3528035" y="774062"/>
                  </a:lnTo>
                  <a:lnTo>
                    <a:pt x="3628040" y="779060"/>
                  </a:lnTo>
                  <a:lnTo>
                    <a:pt x="3728045" y="785547"/>
                  </a:lnTo>
                  <a:lnTo>
                    <a:pt x="3828050" y="792046"/>
                  </a:lnTo>
                  <a:lnTo>
                    <a:pt x="3928055" y="797602"/>
                  </a:lnTo>
                  <a:lnTo>
                    <a:pt x="4028059" y="801910"/>
                  </a:lnTo>
                  <a:lnTo>
                    <a:pt x="4128064" y="805155"/>
                  </a:lnTo>
                  <a:lnTo>
                    <a:pt x="4228069" y="807741"/>
                  </a:lnTo>
                  <a:lnTo>
                    <a:pt x="4328074" y="809901"/>
                  </a:lnTo>
                  <a:lnTo>
                    <a:pt x="4428079" y="810371"/>
                  </a:lnTo>
                  <a:lnTo>
                    <a:pt x="4528084" y="807868"/>
                  </a:lnTo>
                  <a:lnTo>
                    <a:pt x="4628089" y="801280"/>
                  </a:lnTo>
                  <a:lnTo>
                    <a:pt x="4728094" y="789633"/>
                  </a:lnTo>
                  <a:lnTo>
                    <a:pt x="4828098" y="773482"/>
                  </a:lnTo>
                  <a:lnTo>
                    <a:pt x="4928103" y="753107"/>
                  </a:lnTo>
                  <a:lnTo>
                    <a:pt x="5028108" y="728250"/>
                  </a:lnTo>
                  <a:lnTo>
                    <a:pt x="5128113" y="698670"/>
                  </a:lnTo>
                  <a:lnTo>
                    <a:pt x="5228118" y="664171"/>
                  </a:lnTo>
                  <a:lnTo>
                    <a:pt x="5328123" y="624623"/>
                  </a:lnTo>
                  <a:lnTo>
                    <a:pt x="5428128" y="579966"/>
                  </a:lnTo>
                  <a:lnTo>
                    <a:pt x="5528132" y="530199"/>
                  </a:lnTo>
                  <a:lnTo>
                    <a:pt x="5628137" y="475368"/>
                  </a:lnTo>
                  <a:lnTo>
                    <a:pt x="5728142" y="415548"/>
                  </a:lnTo>
                  <a:lnTo>
                    <a:pt x="5828147" y="350834"/>
                  </a:lnTo>
                  <a:lnTo>
                    <a:pt x="5928152" y="281329"/>
                  </a:lnTo>
                  <a:lnTo>
                    <a:pt x="6028157" y="207138"/>
                  </a:lnTo>
                  <a:lnTo>
                    <a:pt x="6128162" y="128364"/>
                  </a:lnTo>
                  <a:lnTo>
                    <a:pt x="6145984" y="1135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864123"/>
              <a:ext cx="6145984" cy="360209"/>
            </a:xfrm>
            <a:custGeom>
              <a:avLst/>
              <a:pathLst>
                <a:path w="6145984" h="360209">
                  <a:moveTo>
                    <a:pt x="6145984" y="227674"/>
                  </a:moveTo>
                  <a:lnTo>
                    <a:pt x="6128162" y="229166"/>
                  </a:lnTo>
                  <a:lnTo>
                    <a:pt x="6028157" y="237593"/>
                  </a:lnTo>
                  <a:lnTo>
                    <a:pt x="5928152" y="246104"/>
                  </a:lnTo>
                  <a:lnTo>
                    <a:pt x="5828147" y="254732"/>
                  </a:lnTo>
                  <a:lnTo>
                    <a:pt x="5728142" y="263513"/>
                  </a:lnTo>
                  <a:lnTo>
                    <a:pt x="5628137" y="272478"/>
                  </a:lnTo>
                  <a:lnTo>
                    <a:pt x="5528132" y="281650"/>
                  </a:lnTo>
                  <a:lnTo>
                    <a:pt x="5428128" y="291035"/>
                  </a:lnTo>
                  <a:lnTo>
                    <a:pt x="5328123" y="300607"/>
                  </a:lnTo>
                  <a:lnTo>
                    <a:pt x="5228118" y="310295"/>
                  </a:lnTo>
                  <a:lnTo>
                    <a:pt x="5128113" y="319968"/>
                  </a:lnTo>
                  <a:lnTo>
                    <a:pt x="5028108" y="329425"/>
                  </a:lnTo>
                  <a:lnTo>
                    <a:pt x="4928103" y="338400"/>
                  </a:lnTo>
                  <a:lnTo>
                    <a:pt x="4828098" y="346579"/>
                  </a:lnTo>
                  <a:lnTo>
                    <a:pt x="4728094" y="353635"/>
                  </a:lnTo>
                  <a:lnTo>
                    <a:pt x="4628089" y="358569"/>
                  </a:lnTo>
                  <a:lnTo>
                    <a:pt x="4528084" y="360209"/>
                  </a:lnTo>
                  <a:lnTo>
                    <a:pt x="4428079" y="359619"/>
                  </a:lnTo>
                  <a:lnTo>
                    <a:pt x="4328074" y="357863"/>
                  </a:lnTo>
                  <a:lnTo>
                    <a:pt x="4228069" y="355833"/>
                  </a:lnTo>
                  <a:lnTo>
                    <a:pt x="4128064" y="353727"/>
                  </a:lnTo>
                  <a:lnTo>
                    <a:pt x="4028059" y="349455"/>
                  </a:lnTo>
                  <a:lnTo>
                    <a:pt x="3928055" y="343869"/>
                  </a:lnTo>
                  <a:lnTo>
                    <a:pt x="3828050" y="338208"/>
                  </a:lnTo>
                  <a:lnTo>
                    <a:pt x="3728045" y="333219"/>
                  </a:lnTo>
                  <a:lnTo>
                    <a:pt x="3628040" y="329001"/>
                  </a:lnTo>
                  <a:lnTo>
                    <a:pt x="3528035" y="325127"/>
                  </a:lnTo>
                  <a:lnTo>
                    <a:pt x="3428030" y="320867"/>
                  </a:lnTo>
                  <a:lnTo>
                    <a:pt x="3328025" y="317223"/>
                  </a:lnTo>
                  <a:lnTo>
                    <a:pt x="3228021" y="315232"/>
                  </a:lnTo>
                  <a:lnTo>
                    <a:pt x="3128016" y="312964"/>
                  </a:lnTo>
                  <a:lnTo>
                    <a:pt x="3028011" y="307087"/>
                  </a:lnTo>
                  <a:lnTo>
                    <a:pt x="2928006" y="299149"/>
                  </a:lnTo>
                  <a:lnTo>
                    <a:pt x="2828001" y="291368"/>
                  </a:lnTo>
                  <a:lnTo>
                    <a:pt x="2727996" y="284457"/>
                  </a:lnTo>
                  <a:lnTo>
                    <a:pt x="2627991" y="277354"/>
                  </a:lnTo>
                  <a:lnTo>
                    <a:pt x="2527987" y="269633"/>
                  </a:lnTo>
                  <a:lnTo>
                    <a:pt x="2427982" y="263625"/>
                  </a:lnTo>
                  <a:lnTo>
                    <a:pt x="2327977" y="258147"/>
                  </a:lnTo>
                  <a:lnTo>
                    <a:pt x="2227972" y="250361"/>
                  </a:lnTo>
                  <a:lnTo>
                    <a:pt x="2127967" y="237268"/>
                  </a:lnTo>
                  <a:lnTo>
                    <a:pt x="2027962" y="222127"/>
                  </a:lnTo>
                  <a:lnTo>
                    <a:pt x="1927957" y="206035"/>
                  </a:lnTo>
                  <a:lnTo>
                    <a:pt x="1827953" y="189177"/>
                  </a:lnTo>
                  <a:lnTo>
                    <a:pt x="1727948" y="171560"/>
                  </a:lnTo>
                  <a:lnTo>
                    <a:pt x="1627943" y="153091"/>
                  </a:lnTo>
                  <a:lnTo>
                    <a:pt x="1527938" y="133799"/>
                  </a:lnTo>
                  <a:lnTo>
                    <a:pt x="1427933" y="114977"/>
                  </a:lnTo>
                  <a:lnTo>
                    <a:pt x="1327928" y="97066"/>
                  </a:lnTo>
                  <a:lnTo>
                    <a:pt x="1227923" y="80202"/>
                  </a:lnTo>
                  <a:lnTo>
                    <a:pt x="1127919" y="64556"/>
                  </a:lnTo>
                  <a:lnTo>
                    <a:pt x="1027914" y="50305"/>
                  </a:lnTo>
                  <a:lnTo>
                    <a:pt x="927909" y="37620"/>
                  </a:lnTo>
                  <a:lnTo>
                    <a:pt x="827904" y="26646"/>
                  </a:lnTo>
                  <a:lnTo>
                    <a:pt x="727899" y="17495"/>
                  </a:lnTo>
                  <a:lnTo>
                    <a:pt x="627894" y="10237"/>
                  </a:lnTo>
                  <a:lnTo>
                    <a:pt x="527889" y="4906"/>
                  </a:lnTo>
                  <a:lnTo>
                    <a:pt x="427885" y="1503"/>
                  </a:lnTo>
                  <a:lnTo>
                    <a:pt x="327880" y="0"/>
                  </a:lnTo>
                  <a:lnTo>
                    <a:pt x="227875" y="352"/>
                  </a:lnTo>
                  <a:lnTo>
                    <a:pt x="127870" y="2502"/>
                  </a:lnTo>
                  <a:lnTo>
                    <a:pt x="27865" y="6382"/>
                  </a:lnTo>
                  <a:lnTo>
                    <a:pt x="0" y="79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514032"/>
              <a:ext cx="6145984" cy="581032"/>
            </a:xfrm>
            <a:custGeom>
              <a:avLst/>
              <a:pathLst>
                <a:path w="6145984" h="581032">
                  <a:moveTo>
                    <a:pt x="0" y="0"/>
                  </a:moveTo>
                  <a:lnTo>
                    <a:pt x="27865" y="6723"/>
                  </a:lnTo>
                  <a:lnTo>
                    <a:pt x="127870" y="30505"/>
                  </a:lnTo>
                  <a:lnTo>
                    <a:pt x="227875" y="53977"/>
                  </a:lnTo>
                  <a:lnTo>
                    <a:pt x="327880" y="77173"/>
                  </a:lnTo>
                  <a:lnTo>
                    <a:pt x="427885" y="100128"/>
                  </a:lnTo>
                  <a:lnTo>
                    <a:pt x="527889" y="122877"/>
                  </a:lnTo>
                  <a:lnTo>
                    <a:pt x="627894" y="145456"/>
                  </a:lnTo>
                  <a:lnTo>
                    <a:pt x="727899" y="167899"/>
                  </a:lnTo>
                  <a:lnTo>
                    <a:pt x="827904" y="190242"/>
                  </a:lnTo>
                  <a:lnTo>
                    <a:pt x="927909" y="212520"/>
                  </a:lnTo>
                  <a:lnTo>
                    <a:pt x="1027914" y="234767"/>
                  </a:lnTo>
                  <a:lnTo>
                    <a:pt x="1127919" y="257019"/>
                  </a:lnTo>
                  <a:lnTo>
                    <a:pt x="1227923" y="279312"/>
                  </a:lnTo>
                  <a:lnTo>
                    <a:pt x="1327928" y="301679"/>
                  </a:lnTo>
                  <a:lnTo>
                    <a:pt x="1427933" y="324156"/>
                  </a:lnTo>
                  <a:lnTo>
                    <a:pt x="1527938" y="346778"/>
                  </a:lnTo>
                  <a:lnTo>
                    <a:pt x="1627943" y="369354"/>
                  </a:lnTo>
                  <a:lnTo>
                    <a:pt x="1727948" y="391011"/>
                  </a:lnTo>
                  <a:lnTo>
                    <a:pt x="1827953" y="411520"/>
                  </a:lnTo>
                  <a:lnTo>
                    <a:pt x="1927957" y="430724"/>
                  </a:lnTo>
                  <a:lnTo>
                    <a:pt x="2027962" y="448464"/>
                  </a:lnTo>
                  <a:lnTo>
                    <a:pt x="2127967" y="464582"/>
                  </a:lnTo>
                  <a:lnTo>
                    <a:pt x="2227972" y="478384"/>
                  </a:lnTo>
                  <a:lnTo>
                    <a:pt x="2327977" y="487318"/>
                  </a:lnTo>
                  <a:lnTo>
                    <a:pt x="2427982" y="493159"/>
                  </a:lnTo>
                  <a:lnTo>
                    <a:pt x="2527987" y="498379"/>
                  </a:lnTo>
                  <a:lnTo>
                    <a:pt x="2627991" y="505314"/>
                  </a:lnTo>
                  <a:lnTo>
                    <a:pt x="2727996" y="512676"/>
                  </a:lnTo>
                  <a:lnTo>
                    <a:pt x="2828001" y="519417"/>
                  </a:lnTo>
                  <a:lnTo>
                    <a:pt x="2928006" y="525571"/>
                  </a:lnTo>
                  <a:lnTo>
                    <a:pt x="3028011" y="531173"/>
                  </a:lnTo>
                  <a:lnTo>
                    <a:pt x="3128016" y="536134"/>
                  </a:lnTo>
                  <a:lnTo>
                    <a:pt x="3228021" y="539208"/>
                  </a:lnTo>
                  <a:lnTo>
                    <a:pt x="3328025" y="541007"/>
                  </a:lnTo>
                  <a:lnTo>
                    <a:pt x="3428030" y="542744"/>
                  </a:lnTo>
                  <a:lnTo>
                    <a:pt x="3528035" y="545631"/>
                  </a:lnTo>
                  <a:lnTo>
                    <a:pt x="3628040" y="550067"/>
                  </a:lnTo>
                  <a:lnTo>
                    <a:pt x="3728045" y="555420"/>
                  </a:lnTo>
                  <a:lnTo>
                    <a:pt x="3828050" y="561164"/>
                  </a:lnTo>
                  <a:lnTo>
                    <a:pt x="3928055" y="566772"/>
                  </a:lnTo>
                  <a:lnTo>
                    <a:pt x="4028059" y="571719"/>
                  </a:lnTo>
                  <a:lnTo>
                    <a:pt x="4128064" y="575478"/>
                  </a:lnTo>
                  <a:lnTo>
                    <a:pt x="4228069" y="577823"/>
                  </a:lnTo>
                  <a:lnTo>
                    <a:pt x="4328074" y="579919"/>
                  </a:lnTo>
                  <a:lnTo>
                    <a:pt x="4428079" y="581032"/>
                  </a:lnTo>
                  <a:lnTo>
                    <a:pt x="4528084" y="580075"/>
                  </a:lnTo>
                  <a:lnTo>
                    <a:pt x="4628089" y="575961"/>
                  </a:lnTo>
                  <a:lnTo>
                    <a:pt x="4728094" y="567671"/>
                  </a:lnTo>
                  <a:lnTo>
                    <a:pt x="4828098" y="556067"/>
                  </a:lnTo>
                  <a:lnTo>
                    <a:pt x="4928103" y="541790"/>
                  </a:lnTo>
                  <a:lnTo>
                    <a:pt x="5028108" y="524874"/>
                  </a:lnTo>
                  <a:lnTo>
                    <a:pt x="5128113" y="505356"/>
                  </a:lnTo>
                  <a:lnTo>
                    <a:pt x="5228118" y="483270"/>
                  </a:lnTo>
                  <a:lnTo>
                    <a:pt x="5328123" y="458652"/>
                  </a:lnTo>
                  <a:lnTo>
                    <a:pt x="5428128" y="431537"/>
                  </a:lnTo>
                  <a:lnTo>
                    <a:pt x="5528132" y="401961"/>
                  </a:lnTo>
                  <a:lnTo>
                    <a:pt x="5628137" y="369959"/>
                  </a:lnTo>
                  <a:lnTo>
                    <a:pt x="5728142" y="335567"/>
                  </a:lnTo>
                  <a:lnTo>
                    <a:pt x="5828147" y="298820"/>
                  </a:lnTo>
                  <a:lnTo>
                    <a:pt x="5928152" y="259753"/>
                  </a:lnTo>
                  <a:lnTo>
                    <a:pt x="6028157" y="218402"/>
                  </a:lnTo>
                  <a:lnTo>
                    <a:pt x="6128162" y="174802"/>
                  </a:lnTo>
                  <a:lnTo>
                    <a:pt x="6145984" y="166637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2998924"/>
              <a:ext cx="6145984" cy="1616968"/>
            </a:xfrm>
            <a:custGeom>
              <a:avLst/>
              <a:pathLst>
                <a:path w="6145984" h="1616968">
                  <a:moveTo>
                    <a:pt x="0" y="132745"/>
                  </a:moveTo>
                  <a:lnTo>
                    <a:pt x="27865" y="156210"/>
                  </a:lnTo>
                  <a:lnTo>
                    <a:pt x="127870" y="235519"/>
                  </a:lnTo>
                  <a:lnTo>
                    <a:pt x="227875" y="309845"/>
                  </a:lnTo>
                  <a:lnTo>
                    <a:pt x="327880" y="379117"/>
                  </a:lnTo>
                  <a:lnTo>
                    <a:pt x="427885" y="443279"/>
                  </a:lnTo>
                  <a:lnTo>
                    <a:pt x="527889" y="502300"/>
                  </a:lnTo>
                  <a:lnTo>
                    <a:pt x="627894" y="556188"/>
                  </a:lnTo>
                  <a:lnTo>
                    <a:pt x="727899" y="605001"/>
                  </a:lnTo>
                  <a:lnTo>
                    <a:pt x="827904" y="648863"/>
                  </a:lnTo>
                  <a:lnTo>
                    <a:pt x="927909" y="687974"/>
                  </a:lnTo>
                  <a:lnTo>
                    <a:pt x="1027914" y="722609"/>
                  </a:lnTo>
                  <a:lnTo>
                    <a:pt x="1127919" y="753114"/>
                  </a:lnTo>
                  <a:lnTo>
                    <a:pt x="1227923" y="779883"/>
                  </a:lnTo>
                  <a:lnTo>
                    <a:pt x="1327928" y="803324"/>
                  </a:lnTo>
                  <a:lnTo>
                    <a:pt x="1427933" y="823829"/>
                  </a:lnTo>
                  <a:lnTo>
                    <a:pt x="1527938" y="841726"/>
                  </a:lnTo>
                  <a:lnTo>
                    <a:pt x="1627943" y="857754"/>
                  </a:lnTo>
                  <a:lnTo>
                    <a:pt x="1727948" y="873527"/>
                  </a:lnTo>
                  <a:lnTo>
                    <a:pt x="1827953" y="888448"/>
                  </a:lnTo>
                  <a:lnTo>
                    <a:pt x="1927957" y="901720"/>
                  </a:lnTo>
                  <a:lnTo>
                    <a:pt x="2027962" y="912752"/>
                  </a:lnTo>
                  <a:lnTo>
                    <a:pt x="2127967" y="921298"/>
                  </a:lnTo>
                  <a:lnTo>
                    <a:pt x="2227972" y="928164"/>
                  </a:lnTo>
                  <a:lnTo>
                    <a:pt x="2327977" y="936158"/>
                  </a:lnTo>
                  <a:lnTo>
                    <a:pt x="2427982" y="942195"/>
                  </a:lnTo>
                  <a:lnTo>
                    <a:pt x="2527987" y="944513"/>
                  </a:lnTo>
                  <a:lnTo>
                    <a:pt x="2627991" y="944373"/>
                  </a:lnTo>
                  <a:lnTo>
                    <a:pt x="2727996" y="944074"/>
                  </a:lnTo>
                  <a:lnTo>
                    <a:pt x="2828001" y="941180"/>
                  </a:lnTo>
                  <a:lnTo>
                    <a:pt x="2928006" y="933838"/>
                  </a:lnTo>
                  <a:lnTo>
                    <a:pt x="3028011" y="923675"/>
                  </a:lnTo>
                  <a:lnTo>
                    <a:pt x="3128016" y="914089"/>
                  </a:lnTo>
                  <a:lnTo>
                    <a:pt x="3228021" y="895594"/>
                  </a:lnTo>
                  <a:lnTo>
                    <a:pt x="3328025" y="867522"/>
                  </a:lnTo>
                  <a:lnTo>
                    <a:pt x="3428030" y="837932"/>
                  </a:lnTo>
                  <a:lnTo>
                    <a:pt x="3528035" y="820658"/>
                  </a:lnTo>
                  <a:lnTo>
                    <a:pt x="3628040" y="815930"/>
                  </a:lnTo>
                  <a:lnTo>
                    <a:pt x="3728045" y="814457"/>
                  </a:lnTo>
                  <a:lnTo>
                    <a:pt x="3828050" y="813696"/>
                  </a:lnTo>
                  <a:lnTo>
                    <a:pt x="3928055" y="812139"/>
                  </a:lnTo>
                  <a:lnTo>
                    <a:pt x="4028059" y="809549"/>
                  </a:lnTo>
                  <a:lnTo>
                    <a:pt x="4128064" y="806660"/>
                  </a:lnTo>
                  <a:lnTo>
                    <a:pt x="4228069" y="804223"/>
                  </a:lnTo>
                  <a:lnTo>
                    <a:pt x="4328074" y="801008"/>
                  </a:lnTo>
                  <a:lnTo>
                    <a:pt x="4428079" y="795725"/>
                  </a:lnTo>
                  <a:lnTo>
                    <a:pt x="4528084" y="787550"/>
                  </a:lnTo>
                  <a:lnTo>
                    <a:pt x="4628089" y="775998"/>
                  </a:lnTo>
                  <a:lnTo>
                    <a:pt x="4728094" y="760759"/>
                  </a:lnTo>
                  <a:lnTo>
                    <a:pt x="4828098" y="741912"/>
                  </a:lnTo>
                  <a:lnTo>
                    <a:pt x="4928103" y="719146"/>
                  </a:lnTo>
                  <a:lnTo>
                    <a:pt x="5028108" y="691890"/>
                  </a:lnTo>
                  <a:lnTo>
                    <a:pt x="5128113" y="659604"/>
                  </a:lnTo>
                  <a:lnTo>
                    <a:pt x="5228118" y="621838"/>
                  </a:lnTo>
                  <a:lnTo>
                    <a:pt x="5328123" y="578274"/>
                  </a:lnTo>
                  <a:lnTo>
                    <a:pt x="5428128" y="528728"/>
                  </a:lnTo>
                  <a:lnTo>
                    <a:pt x="5528132" y="473134"/>
                  </a:lnTo>
                  <a:lnTo>
                    <a:pt x="5628137" y="411517"/>
                  </a:lnTo>
                  <a:lnTo>
                    <a:pt x="5728142" y="343963"/>
                  </a:lnTo>
                  <a:lnTo>
                    <a:pt x="5828147" y="270592"/>
                  </a:lnTo>
                  <a:lnTo>
                    <a:pt x="5928152" y="191542"/>
                  </a:lnTo>
                  <a:lnTo>
                    <a:pt x="6028157" y="106956"/>
                  </a:lnTo>
                  <a:lnTo>
                    <a:pt x="6128162" y="16974"/>
                  </a:lnTo>
                  <a:lnTo>
                    <a:pt x="6145984" y="0"/>
                  </a:lnTo>
                  <a:lnTo>
                    <a:pt x="6145984" y="1616968"/>
                  </a:lnTo>
                  <a:lnTo>
                    <a:pt x="6128162" y="1607698"/>
                  </a:lnTo>
                  <a:lnTo>
                    <a:pt x="6028157" y="1559344"/>
                  </a:lnTo>
                  <a:lnTo>
                    <a:pt x="5928152" y="1514770"/>
                  </a:lnTo>
                  <a:lnTo>
                    <a:pt x="5828147" y="1474107"/>
                  </a:lnTo>
                  <a:lnTo>
                    <a:pt x="5728142" y="1437485"/>
                  </a:lnTo>
                  <a:lnTo>
                    <a:pt x="5628137" y="1405033"/>
                  </a:lnTo>
                  <a:lnTo>
                    <a:pt x="5528132" y="1376861"/>
                  </a:lnTo>
                  <a:lnTo>
                    <a:pt x="5428128" y="1353043"/>
                  </a:lnTo>
                  <a:lnTo>
                    <a:pt x="5328123" y="1333595"/>
                  </a:lnTo>
                  <a:lnTo>
                    <a:pt x="5228118" y="1318441"/>
                  </a:lnTo>
                  <a:lnTo>
                    <a:pt x="5128113" y="1307385"/>
                  </a:lnTo>
                  <a:lnTo>
                    <a:pt x="5028108" y="1300099"/>
                  </a:lnTo>
                  <a:lnTo>
                    <a:pt x="4928103" y="1296123"/>
                  </a:lnTo>
                  <a:lnTo>
                    <a:pt x="4828098" y="1294906"/>
                  </a:lnTo>
                  <a:lnTo>
                    <a:pt x="4728094" y="1295868"/>
                  </a:lnTo>
                  <a:lnTo>
                    <a:pt x="4628089" y="1297905"/>
                  </a:lnTo>
                  <a:lnTo>
                    <a:pt x="4528084" y="1299727"/>
                  </a:lnTo>
                  <a:lnTo>
                    <a:pt x="4428079" y="1301819"/>
                  </a:lnTo>
                  <a:lnTo>
                    <a:pt x="4328074" y="1304573"/>
                  </a:lnTo>
                  <a:lnTo>
                    <a:pt x="4228069" y="1308043"/>
                  </a:lnTo>
                  <a:lnTo>
                    <a:pt x="4128064" y="1311425"/>
                  </a:lnTo>
                  <a:lnTo>
                    <a:pt x="4028059" y="1312296"/>
                  </a:lnTo>
                  <a:lnTo>
                    <a:pt x="3928055" y="1312372"/>
                  </a:lnTo>
                  <a:lnTo>
                    <a:pt x="3828050" y="1313724"/>
                  </a:lnTo>
                  <a:lnTo>
                    <a:pt x="3728045" y="1317452"/>
                  </a:lnTo>
                  <a:lnTo>
                    <a:pt x="3628040" y="1323388"/>
                  </a:lnTo>
                  <a:lnTo>
                    <a:pt x="3528035" y="1330325"/>
                  </a:lnTo>
                  <a:lnTo>
                    <a:pt x="3428030" y="1342202"/>
                  </a:lnTo>
                  <a:lnTo>
                    <a:pt x="3328025" y="1364291"/>
                  </a:lnTo>
                  <a:lnTo>
                    <a:pt x="3228021" y="1391605"/>
                  </a:lnTo>
                  <a:lnTo>
                    <a:pt x="3128016" y="1413271"/>
                  </a:lnTo>
                  <a:lnTo>
                    <a:pt x="3028011" y="1419257"/>
                  </a:lnTo>
                  <a:lnTo>
                    <a:pt x="2928006" y="1420228"/>
                  </a:lnTo>
                  <a:lnTo>
                    <a:pt x="2828001" y="1421176"/>
                  </a:lnTo>
                  <a:lnTo>
                    <a:pt x="2727996" y="1423400"/>
                  </a:lnTo>
                  <a:lnTo>
                    <a:pt x="2627991" y="1424716"/>
                  </a:lnTo>
                  <a:lnTo>
                    <a:pt x="2527987" y="1421768"/>
                  </a:lnTo>
                  <a:lnTo>
                    <a:pt x="2427982" y="1416350"/>
                  </a:lnTo>
                  <a:lnTo>
                    <a:pt x="2327977" y="1411737"/>
                  </a:lnTo>
                  <a:lnTo>
                    <a:pt x="2227972" y="1408262"/>
                  </a:lnTo>
                  <a:lnTo>
                    <a:pt x="2127967" y="1404183"/>
                  </a:lnTo>
                  <a:lnTo>
                    <a:pt x="2027962" y="1399483"/>
                  </a:lnTo>
                  <a:lnTo>
                    <a:pt x="1927957" y="1394931"/>
                  </a:lnTo>
                  <a:lnTo>
                    <a:pt x="1827953" y="1390880"/>
                  </a:lnTo>
                  <a:lnTo>
                    <a:pt x="1727948" y="1387336"/>
                  </a:lnTo>
                  <a:lnTo>
                    <a:pt x="1627943" y="1384100"/>
                  </a:lnTo>
                  <a:lnTo>
                    <a:pt x="1527938" y="1380990"/>
                  </a:lnTo>
                  <a:lnTo>
                    <a:pt x="1427933" y="1378039"/>
                  </a:lnTo>
                  <a:lnTo>
                    <a:pt x="1327928" y="1375491"/>
                  </a:lnTo>
                  <a:lnTo>
                    <a:pt x="1227923" y="1373696"/>
                  </a:lnTo>
                  <a:lnTo>
                    <a:pt x="1127919" y="1373065"/>
                  </a:lnTo>
                  <a:lnTo>
                    <a:pt x="1027914" y="1374029"/>
                  </a:lnTo>
                  <a:lnTo>
                    <a:pt x="927909" y="1377003"/>
                  </a:lnTo>
                  <a:lnTo>
                    <a:pt x="827904" y="1382351"/>
                  </a:lnTo>
                  <a:lnTo>
                    <a:pt x="727899" y="1390371"/>
                  </a:lnTo>
                  <a:lnTo>
                    <a:pt x="627894" y="1401283"/>
                  </a:lnTo>
                  <a:lnTo>
                    <a:pt x="527889" y="1415231"/>
                  </a:lnTo>
                  <a:lnTo>
                    <a:pt x="427885" y="1432296"/>
                  </a:lnTo>
                  <a:lnTo>
                    <a:pt x="327880" y="1452505"/>
                  </a:lnTo>
                  <a:lnTo>
                    <a:pt x="227875" y="1475848"/>
                  </a:lnTo>
                  <a:lnTo>
                    <a:pt x="127870" y="1502291"/>
                  </a:lnTo>
                  <a:lnTo>
                    <a:pt x="27865" y="1531782"/>
                  </a:lnTo>
                  <a:lnTo>
                    <a:pt x="0" y="154083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2998924"/>
              <a:ext cx="6145984" cy="944513"/>
            </a:xfrm>
            <a:custGeom>
              <a:avLst/>
              <a:pathLst>
                <a:path w="6145984" h="944513">
                  <a:moveTo>
                    <a:pt x="0" y="132745"/>
                  </a:moveTo>
                  <a:lnTo>
                    <a:pt x="27865" y="156210"/>
                  </a:lnTo>
                  <a:lnTo>
                    <a:pt x="127870" y="235519"/>
                  </a:lnTo>
                  <a:lnTo>
                    <a:pt x="227875" y="309845"/>
                  </a:lnTo>
                  <a:lnTo>
                    <a:pt x="327880" y="379117"/>
                  </a:lnTo>
                  <a:lnTo>
                    <a:pt x="427885" y="443279"/>
                  </a:lnTo>
                  <a:lnTo>
                    <a:pt x="527889" y="502300"/>
                  </a:lnTo>
                  <a:lnTo>
                    <a:pt x="627894" y="556188"/>
                  </a:lnTo>
                  <a:lnTo>
                    <a:pt x="727899" y="605001"/>
                  </a:lnTo>
                  <a:lnTo>
                    <a:pt x="827904" y="648863"/>
                  </a:lnTo>
                  <a:lnTo>
                    <a:pt x="927909" y="687974"/>
                  </a:lnTo>
                  <a:lnTo>
                    <a:pt x="1027914" y="722609"/>
                  </a:lnTo>
                  <a:lnTo>
                    <a:pt x="1127919" y="753114"/>
                  </a:lnTo>
                  <a:lnTo>
                    <a:pt x="1227923" y="779883"/>
                  </a:lnTo>
                  <a:lnTo>
                    <a:pt x="1327928" y="803324"/>
                  </a:lnTo>
                  <a:lnTo>
                    <a:pt x="1427933" y="823829"/>
                  </a:lnTo>
                  <a:lnTo>
                    <a:pt x="1527938" y="841726"/>
                  </a:lnTo>
                  <a:lnTo>
                    <a:pt x="1627943" y="857754"/>
                  </a:lnTo>
                  <a:lnTo>
                    <a:pt x="1727948" y="873527"/>
                  </a:lnTo>
                  <a:lnTo>
                    <a:pt x="1827953" y="888448"/>
                  </a:lnTo>
                  <a:lnTo>
                    <a:pt x="1927957" y="901720"/>
                  </a:lnTo>
                  <a:lnTo>
                    <a:pt x="2027962" y="912752"/>
                  </a:lnTo>
                  <a:lnTo>
                    <a:pt x="2127967" y="921298"/>
                  </a:lnTo>
                  <a:lnTo>
                    <a:pt x="2227972" y="928164"/>
                  </a:lnTo>
                  <a:lnTo>
                    <a:pt x="2327977" y="936158"/>
                  </a:lnTo>
                  <a:lnTo>
                    <a:pt x="2427982" y="942195"/>
                  </a:lnTo>
                  <a:lnTo>
                    <a:pt x="2527987" y="944513"/>
                  </a:lnTo>
                  <a:lnTo>
                    <a:pt x="2627991" y="944373"/>
                  </a:lnTo>
                  <a:lnTo>
                    <a:pt x="2727996" y="944074"/>
                  </a:lnTo>
                  <a:lnTo>
                    <a:pt x="2828001" y="941180"/>
                  </a:lnTo>
                  <a:lnTo>
                    <a:pt x="2928006" y="933838"/>
                  </a:lnTo>
                  <a:lnTo>
                    <a:pt x="3028011" y="923675"/>
                  </a:lnTo>
                  <a:lnTo>
                    <a:pt x="3128016" y="914089"/>
                  </a:lnTo>
                  <a:lnTo>
                    <a:pt x="3228021" y="895594"/>
                  </a:lnTo>
                  <a:lnTo>
                    <a:pt x="3328025" y="867522"/>
                  </a:lnTo>
                  <a:lnTo>
                    <a:pt x="3428030" y="837932"/>
                  </a:lnTo>
                  <a:lnTo>
                    <a:pt x="3528035" y="820658"/>
                  </a:lnTo>
                  <a:lnTo>
                    <a:pt x="3628040" y="815930"/>
                  </a:lnTo>
                  <a:lnTo>
                    <a:pt x="3728045" y="814457"/>
                  </a:lnTo>
                  <a:lnTo>
                    <a:pt x="3828050" y="813696"/>
                  </a:lnTo>
                  <a:lnTo>
                    <a:pt x="3928055" y="812139"/>
                  </a:lnTo>
                  <a:lnTo>
                    <a:pt x="4028059" y="809549"/>
                  </a:lnTo>
                  <a:lnTo>
                    <a:pt x="4128064" y="806660"/>
                  </a:lnTo>
                  <a:lnTo>
                    <a:pt x="4228069" y="804223"/>
                  </a:lnTo>
                  <a:lnTo>
                    <a:pt x="4328074" y="801008"/>
                  </a:lnTo>
                  <a:lnTo>
                    <a:pt x="4428079" y="795725"/>
                  </a:lnTo>
                  <a:lnTo>
                    <a:pt x="4528084" y="787550"/>
                  </a:lnTo>
                  <a:lnTo>
                    <a:pt x="4628089" y="775998"/>
                  </a:lnTo>
                  <a:lnTo>
                    <a:pt x="4728094" y="760759"/>
                  </a:lnTo>
                  <a:lnTo>
                    <a:pt x="4828098" y="741912"/>
                  </a:lnTo>
                  <a:lnTo>
                    <a:pt x="4928103" y="719146"/>
                  </a:lnTo>
                  <a:lnTo>
                    <a:pt x="5028108" y="691890"/>
                  </a:lnTo>
                  <a:lnTo>
                    <a:pt x="5128113" y="659604"/>
                  </a:lnTo>
                  <a:lnTo>
                    <a:pt x="5228118" y="621838"/>
                  </a:lnTo>
                  <a:lnTo>
                    <a:pt x="5328123" y="578274"/>
                  </a:lnTo>
                  <a:lnTo>
                    <a:pt x="5428128" y="528728"/>
                  </a:lnTo>
                  <a:lnTo>
                    <a:pt x="5528132" y="473134"/>
                  </a:lnTo>
                  <a:lnTo>
                    <a:pt x="5628137" y="411517"/>
                  </a:lnTo>
                  <a:lnTo>
                    <a:pt x="5728142" y="343963"/>
                  </a:lnTo>
                  <a:lnTo>
                    <a:pt x="5828147" y="270592"/>
                  </a:lnTo>
                  <a:lnTo>
                    <a:pt x="5928152" y="191542"/>
                  </a:lnTo>
                  <a:lnTo>
                    <a:pt x="6028157" y="106956"/>
                  </a:lnTo>
                  <a:lnTo>
                    <a:pt x="6128162" y="1697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293831"/>
              <a:ext cx="6145984" cy="322061"/>
            </a:xfrm>
            <a:custGeom>
              <a:avLst/>
              <a:pathLst>
                <a:path w="6145984" h="322061">
                  <a:moveTo>
                    <a:pt x="6145984" y="322061"/>
                  </a:moveTo>
                  <a:lnTo>
                    <a:pt x="6128162" y="312791"/>
                  </a:lnTo>
                  <a:lnTo>
                    <a:pt x="6028157" y="264437"/>
                  </a:lnTo>
                  <a:lnTo>
                    <a:pt x="5928152" y="219863"/>
                  </a:lnTo>
                  <a:lnTo>
                    <a:pt x="5828147" y="179200"/>
                  </a:lnTo>
                  <a:lnTo>
                    <a:pt x="5728142" y="142578"/>
                  </a:lnTo>
                  <a:lnTo>
                    <a:pt x="5628137" y="110126"/>
                  </a:lnTo>
                  <a:lnTo>
                    <a:pt x="5528132" y="81954"/>
                  </a:lnTo>
                  <a:lnTo>
                    <a:pt x="5428128" y="58136"/>
                  </a:lnTo>
                  <a:lnTo>
                    <a:pt x="5328123" y="38688"/>
                  </a:lnTo>
                  <a:lnTo>
                    <a:pt x="5228118" y="23534"/>
                  </a:lnTo>
                  <a:lnTo>
                    <a:pt x="5128113" y="12478"/>
                  </a:lnTo>
                  <a:lnTo>
                    <a:pt x="5028108" y="5192"/>
                  </a:lnTo>
                  <a:lnTo>
                    <a:pt x="4928103" y="1216"/>
                  </a:lnTo>
                  <a:lnTo>
                    <a:pt x="4828098" y="0"/>
                  </a:lnTo>
                  <a:lnTo>
                    <a:pt x="4728094" y="961"/>
                  </a:lnTo>
                  <a:lnTo>
                    <a:pt x="4628089" y="2998"/>
                  </a:lnTo>
                  <a:lnTo>
                    <a:pt x="4528084" y="4820"/>
                  </a:lnTo>
                  <a:lnTo>
                    <a:pt x="4428079" y="6912"/>
                  </a:lnTo>
                  <a:lnTo>
                    <a:pt x="4328074" y="9666"/>
                  </a:lnTo>
                  <a:lnTo>
                    <a:pt x="4228069" y="13136"/>
                  </a:lnTo>
                  <a:lnTo>
                    <a:pt x="4128064" y="16518"/>
                  </a:lnTo>
                  <a:lnTo>
                    <a:pt x="4028059" y="17389"/>
                  </a:lnTo>
                  <a:lnTo>
                    <a:pt x="3928055" y="17465"/>
                  </a:lnTo>
                  <a:lnTo>
                    <a:pt x="3828050" y="18817"/>
                  </a:lnTo>
                  <a:lnTo>
                    <a:pt x="3728045" y="22546"/>
                  </a:lnTo>
                  <a:lnTo>
                    <a:pt x="3628040" y="28481"/>
                  </a:lnTo>
                  <a:lnTo>
                    <a:pt x="3528035" y="35419"/>
                  </a:lnTo>
                  <a:lnTo>
                    <a:pt x="3428030" y="47295"/>
                  </a:lnTo>
                  <a:lnTo>
                    <a:pt x="3328025" y="69384"/>
                  </a:lnTo>
                  <a:lnTo>
                    <a:pt x="3228021" y="96698"/>
                  </a:lnTo>
                  <a:lnTo>
                    <a:pt x="3128016" y="118364"/>
                  </a:lnTo>
                  <a:lnTo>
                    <a:pt x="3028011" y="124350"/>
                  </a:lnTo>
                  <a:lnTo>
                    <a:pt x="2928006" y="125321"/>
                  </a:lnTo>
                  <a:lnTo>
                    <a:pt x="2828001" y="126269"/>
                  </a:lnTo>
                  <a:lnTo>
                    <a:pt x="2727996" y="128493"/>
                  </a:lnTo>
                  <a:lnTo>
                    <a:pt x="2627991" y="129809"/>
                  </a:lnTo>
                  <a:lnTo>
                    <a:pt x="2527987" y="126861"/>
                  </a:lnTo>
                  <a:lnTo>
                    <a:pt x="2427982" y="121443"/>
                  </a:lnTo>
                  <a:lnTo>
                    <a:pt x="2327977" y="116830"/>
                  </a:lnTo>
                  <a:lnTo>
                    <a:pt x="2227972" y="113356"/>
                  </a:lnTo>
                  <a:lnTo>
                    <a:pt x="2127967" y="109276"/>
                  </a:lnTo>
                  <a:lnTo>
                    <a:pt x="2027962" y="104576"/>
                  </a:lnTo>
                  <a:lnTo>
                    <a:pt x="1927957" y="100024"/>
                  </a:lnTo>
                  <a:lnTo>
                    <a:pt x="1827953" y="95973"/>
                  </a:lnTo>
                  <a:lnTo>
                    <a:pt x="1727948" y="92429"/>
                  </a:lnTo>
                  <a:lnTo>
                    <a:pt x="1627943" y="89193"/>
                  </a:lnTo>
                  <a:lnTo>
                    <a:pt x="1527938" y="86084"/>
                  </a:lnTo>
                  <a:lnTo>
                    <a:pt x="1427933" y="83133"/>
                  </a:lnTo>
                  <a:lnTo>
                    <a:pt x="1327928" y="80584"/>
                  </a:lnTo>
                  <a:lnTo>
                    <a:pt x="1227923" y="78789"/>
                  </a:lnTo>
                  <a:lnTo>
                    <a:pt x="1127919" y="78158"/>
                  </a:lnTo>
                  <a:lnTo>
                    <a:pt x="1027914" y="79123"/>
                  </a:lnTo>
                  <a:lnTo>
                    <a:pt x="927909" y="82096"/>
                  </a:lnTo>
                  <a:lnTo>
                    <a:pt x="827904" y="87444"/>
                  </a:lnTo>
                  <a:lnTo>
                    <a:pt x="727899" y="95464"/>
                  </a:lnTo>
                  <a:lnTo>
                    <a:pt x="627894" y="106376"/>
                  </a:lnTo>
                  <a:lnTo>
                    <a:pt x="527889" y="120324"/>
                  </a:lnTo>
                  <a:lnTo>
                    <a:pt x="427885" y="137389"/>
                  </a:lnTo>
                  <a:lnTo>
                    <a:pt x="327880" y="157598"/>
                  </a:lnTo>
                  <a:lnTo>
                    <a:pt x="227875" y="180941"/>
                  </a:lnTo>
                  <a:lnTo>
                    <a:pt x="127870" y="207384"/>
                  </a:lnTo>
                  <a:lnTo>
                    <a:pt x="27865" y="236875"/>
                  </a:lnTo>
                  <a:lnTo>
                    <a:pt x="0" y="2459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3807409"/>
              <a:ext cx="6145984" cy="376061"/>
            </a:xfrm>
            <a:custGeom>
              <a:avLst/>
              <a:pathLst>
                <a:path w="6145984" h="376061">
                  <a:moveTo>
                    <a:pt x="0" y="28305"/>
                  </a:moveTo>
                  <a:lnTo>
                    <a:pt x="27865" y="35512"/>
                  </a:lnTo>
                  <a:lnTo>
                    <a:pt x="127870" y="60421"/>
                  </a:lnTo>
                  <a:lnTo>
                    <a:pt x="227875" y="84363"/>
                  </a:lnTo>
                  <a:lnTo>
                    <a:pt x="327880" y="107327"/>
                  </a:lnTo>
                  <a:lnTo>
                    <a:pt x="427885" y="129303"/>
                  </a:lnTo>
                  <a:lnTo>
                    <a:pt x="527889" y="150282"/>
                  </a:lnTo>
                  <a:lnTo>
                    <a:pt x="627894" y="170251"/>
                  </a:lnTo>
                  <a:lnTo>
                    <a:pt x="727899" y="189202"/>
                  </a:lnTo>
                  <a:lnTo>
                    <a:pt x="827904" y="207123"/>
                  </a:lnTo>
                  <a:lnTo>
                    <a:pt x="927909" y="224004"/>
                  </a:lnTo>
                  <a:lnTo>
                    <a:pt x="1027914" y="239835"/>
                  </a:lnTo>
                  <a:lnTo>
                    <a:pt x="1127919" y="254606"/>
                  </a:lnTo>
                  <a:lnTo>
                    <a:pt x="1227923" y="268305"/>
                  </a:lnTo>
                  <a:lnTo>
                    <a:pt x="1327928" y="280924"/>
                  </a:lnTo>
                  <a:lnTo>
                    <a:pt x="1427933" y="292450"/>
                  </a:lnTo>
                  <a:lnTo>
                    <a:pt x="1527938" y="302874"/>
                  </a:lnTo>
                  <a:lnTo>
                    <a:pt x="1627943" y="312443"/>
                  </a:lnTo>
                  <a:lnTo>
                    <a:pt x="1727948" y="321947"/>
                  </a:lnTo>
                  <a:lnTo>
                    <a:pt x="1827953" y="331180"/>
                  </a:lnTo>
                  <a:lnTo>
                    <a:pt x="1927957" y="339842"/>
                  </a:lnTo>
                  <a:lnTo>
                    <a:pt x="2027962" y="347634"/>
                  </a:lnTo>
                  <a:lnTo>
                    <a:pt x="2127967" y="354257"/>
                  </a:lnTo>
                  <a:lnTo>
                    <a:pt x="2227972" y="359729"/>
                  </a:lnTo>
                  <a:lnTo>
                    <a:pt x="2327977" y="365463"/>
                  </a:lnTo>
                  <a:lnTo>
                    <a:pt x="2427982" y="370789"/>
                  </a:lnTo>
                  <a:lnTo>
                    <a:pt x="2527987" y="374656"/>
                  </a:lnTo>
                  <a:lnTo>
                    <a:pt x="2627991" y="376061"/>
                  </a:lnTo>
                  <a:lnTo>
                    <a:pt x="2727996" y="375253"/>
                  </a:lnTo>
                  <a:lnTo>
                    <a:pt x="2828001" y="372694"/>
                  </a:lnTo>
                  <a:lnTo>
                    <a:pt x="2928006" y="368549"/>
                  </a:lnTo>
                  <a:lnTo>
                    <a:pt x="3028011" y="362982"/>
                  </a:lnTo>
                  <a:lnTo>
                    <a:pt x="3128016" y="355196"/>
                  </a:lnTo>
                  <a:lnTo>
                    <a:pt x="3228021" y="335116"/>
                  </a:lnTo>
                  <a:lnTo>
                    <a:pt x="3328025" y="307422"/>
                  </a:lnTo>
                  <a:lnTo>
                    <a:pt x="3428030" y="281583"/>
                  </a:lnTo>
                  <a:lnTo>
                    <a:pt x="3528035" y="267008"/>
                  </a:lnTo>
                  <a:lnTo>
                    <a:pt x="3628040" y="261175"/>
                  </a:lnTo>
                  <a:lnTo>
                    <a:pt x="3728045" y="257471"/>
                  </a:lnTo>
                  <a:lnTo>
                    <a:pt x="3828050" y="255226"/>
                  </a:lnTo>
                  <a:lnTo>
                    <a:pt x="3928055" y="253771"/>
                  </a:lnTo>
                  <a:lnTo>
                    <a:pt x="4028059" y="252438"/>
                  </a:lnTo>
                  <a:lnTo>
                    <a:pt x="4128064" y="250558"/>
                  </a:lnTo>
                  <a:lnTo>
                    <a:pt x="4228069" y="247649"/>
                  </a:lnTo>
                  <a:lnTo>
                    <a:pt x="4328074" y="244306"/>
                  </a:lnTo>
                  <a:lnTo>
                    <a:pt x="4428079" y="240288"/>
                  </a:lnTo>
                  <a:lnTo>
                    <a:pt x="4528084" y="235155"/>
                  </a:lnTo>
                  <a:lnTo>
                    <a:pt x="4628089" y="228468"/>
                  </a:lnTo>
                  <a:lnTo>
                    <a:pt x="4728094" y="219829"/>
                  </a:lnTo>
                  <a:lnTo>
                    <a:pt x="4828098" y="209925"/>
                  </a:lnTo>
                  <a:lnTo>
                    <a:pt x="4928103" y="199150"/>
                  </a:lnTo>
                  <a:lnTo>
                    <a:pt x="5028108" y="187510"/>
                  </a:lnTo>
                  <a:lnTo>
                    <a:pt x="5128113" y="175010"/>
                  </a:lnTo>
                  <a:lnTo>
                    <a:pt x="5228118" y="161655"/>
                  </a:lnTo>
                  <a:lnTo>
                    <a:pt x="5328123" y="147451"/>
                  </a:lnTo>
                  <a:lnTo>
                    <a:pt x="5428128" y="132402"/>
                  </a:lnTo>
                  <a:lnTo>
                    <a:pt x="5528132" y="116513"/>
                  </a:lnTo>
                  <a:lnTo>
                    <a:pt x="5628137" y="99791"/>
                  </a:lnTo>
                  <a:lnTo>
                    <a:pt x="5728142" y="82240"/>
                  </a:lnTo>
                  <a:lnTo>
                    <a:pt x="5828147" y="63865"/>
                  </a:lnTo>
                  <a:lnTo>
                    <a:pt x="5928152" y="44672"/>
                  </a:lnTo>
                  <a:lnTo>
                    <a:pt x="6028157" y="24666"/>
                  </a:lnTo>
                  <a:lnTo>
                    <a:pt x="6128162" y="385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2751884"/>
              <a:ext cx="6145984" cy="1792470"/>
            </a:xfrm>
            <a:custGeom>
              <a:avLst/>
              <a:pathLst>
                <a:path w="6145984" h="1792470">
                  <a:moveTo>
                    <a:pt x="0" y="308103"/>
                  </a:moveTo>
                  <a:lnTo>
                    <a:pt x="27865" y="327519"/>
                  </a:lnTo>
                  <a:lnTo>
                    <a:pt x="127870" y="392648"/>
                  </a:lnTo>
                  <a:lnTo>
                    <a:pt x="227875" y="453139"/>
                  </a:lnTo>
                  <a:lnTo>
                    <a:pt x="327880" y="508910"/>
                  </a:lnTo>
                  <a:lnTo>
                    <a:pt x="427885" y="559900"/>
                  </a:lnTo>
                  <a:lnTo>
                    <a:pt x="527889" y="606072"/>
                  </a:lnTo>
                  <a:lnTo>
                    <a:pt x="627894" y="647430"/>
                  </a:lnTo>
                  <a:lnTo>
                    <a:pt x="727899" y="684030"/>
                  </a:lnTo>
                  <a:lnTo>
                    <a:pt x="827904" y="716001"/>
                  </a:lnTo>
                  <a:lnTo>
                    <a:pt x="927909" y="743547"/>
                  </a:lnTo>
                  <a:lnTo>
                    <a:pt x="1027914" y="766956"/>
                  </a:lnTo>
                  <a:lnTo>
                    <a:pt x="1127919" y="786587"/>
                  </a:lnTo>
                  <a:lnTo>
                    <a:pt x="1227923" y="802851"/>
                  </a:lnTo>
                  <a:lnTo>
                    <a:pt x="1327928" y="816176"/>
                  </a:lnTo>
                  <a:lnTo>
                    <a:pt x="1427933" y="826969"/>
                  </a:lnTo>
                  <a:lnTo>
                    <a:pt x="1527938" y="835574"/>
                  </a:lnTo>
                  <a:lnTo>
                    <a:pt x="1627943" y="842795"/>
                  </a:lnTo>
                  <a:lnTo>
                    <a:pt x="1727948" y="850449"/>
                  </a:lnTo>
                  <a:lnTo>
                    <a:pt x="1827953" y="857927"/>
                  </a:lnTo>
                  <a:lnTo>
                    <a:pt x="1927957" y="864399"/>
                  </a:lnTo>
                  <a:lnTo>
                    <a:pt x="2027962" y="869249"/>
                  </a:lnTo>
                  <a:lnTo>
                    <a:pt x="2127967" y="872228"/>
                  </a:lnTo>
                  <a:lnTo>
                    <a:pt x="2227972" y="874277"/>
                  </a:lnTo>
                  <a:lnTo>
                    <a:pt x="2327977" y="878746"/>
                  </a:lnTo>
                  <a:lnTo>
                    <a:pt x="2427982" y="882136"/>
                  </a:lnTo>
                  <a:lnTo>
                    <a:pt x="2527987" y="882240"/>
                  </a:lnTo>
                  <a:lnTo>
                    <a:pt x="2627991" y="880117"/>
                  </a:lnTo>
                  <a:lnTo>
                    <a:pt x="2727996" y="879550"/>
                  </a:lnTo>
                  <a:lnTo>
                    <a:pt x="2828001" y="877908"/>
                  </a:lnTo>
                  <a:lnTo>
                    <a:pt x="2928006" y="872345"/>
                  </a:lnTo>
                  <a:lnTo>
                    <a:pt x="3028011" y="863686"/>
                  </a:lnTo>
                  <a:lnTo>
                    <a:pt x="3128016" y="855049"/>
                  </a:lnTo>
                  <a:lnTo>
                    <a:pt x="3228021" y="840590"/>
                  </a:lnTo>
                  <a:lnTo>
                    <a:pt x="3328025" y="818336"/>
                  </a:lnTo>
                  <a:lnTo>
                    <a:pt x="3428030" y="793527"/>
                  </a:lnTo>
                  <a:lnTo>
                    <a:pt x="3528035" y="777502"/>
                  </a:lnTo>
                  <a:lnTo>
                    <a:pt x="3628040" y="770854"/>
                  </a:lnTo>
                  <a:lnTo>
                    <a:pt x="3728045" y="765969"/>
                  </a:lnTo>
                  <a:lnTo>
                    <a:pt x="3828050" y="760797"/>
                  </a:lnTo>
                  <a:lnTo>
                    <a:pt x="3928055" y="754380"/>
                  </a:lnTo>
                  <a:lnTo>
                    <a:pt x="4028059" y="747100"/>
                  </a:lnTo>
                  <a:lnTo>
                    <a:pt x="4128064" y="740361"/>
                  </a:lnTo>
                  <a:lnTo>
                    <a:pt x="4228069" y="735327"/>
                  </a:lnTo>
                  <a:lnTo>
                    <a:pt x="4328074" y="729609"/>
                  </a:lnTo>
                  <a:lnTo>
                    <a:pt x="4428079" y="721966"/>
                  </a:lnTo>
                  <a:lnTo>
                    <a:pt x="4528084" y="711923"/>
                  </a:lnTo>
                  <a:lnTo>
                    <a:pt x="4628089" y="699362"/>
                  </a:lnTo>
                  <a:lnTo>
                    <a:pt x="4728094" y="684329"/>
                  </a:lnTo>
                  <a:lnTo>
                    <a:pt x="4828098" y="666685"/>
                  </a:lnTo>
                  <a:lnTo>
                    <a:pt x="4928103" y="645905"/>
                  </a:lnTo>
                  <a:lnTo>
                    <a:pt x="5028108" y="621370"/>
                  </a:lnTo>
                  <a:lnTo>
                    <a:pt x="5128113" y="592491"/>
                  </a:lnTo>
                  <a:lnTo>
                    <a:pt x="5228118" y="558777"/>
                  </a:lnTo>
                  <a:lnTo>
                    <a:pt x="5328123" y="519872"/>
                  </a:lnTo>
                  <a:lnTo>
                    <a:pt x="5428128" y="475564"/>
                  </a:lnTo>
                  <a:lnTo>
                    <a:pt x="5528132" y="425767"/>
                  </a:lnTo>
                  <a:lnTo>
                    <a:pt x="5628137" y="370487"/>
                  </a:lnTo>
                  <a:lnTo>
                    <a:pt x="5728142" y="309797"/>
                  </a:lnTo>
                  <a:lnTo>
                    <a:pt x="5828147" y="243806"/>
                  </a:lnTo>
                  <a:lnTo>
                    <a:pt x="5928152" y="172641"/>
                  </a:lnTo>
                  <a:lnTo>
                    <a:pt x="6028157" y="96432"/>
                  </a:lnTo>
                  <a:lnTo>
                    <a:pt x="6128162" y="15311"/>
                  </a:lnTo>
                  <a:lnTo>
                    <a:pt x="6145984" y="0"/>
                  </a:lnTo>
                  <a:lnTo>
                    <a:pt x="6145984" y="1704564"/>
                  </a:lnTo>
                  <a:lnTo>
                    <a:pt x="6128162" y="1692210"/>
                  </a:lnTo>
                  <a:lnTo>
                    <a:pt x="6028157" y="1627501"/>
                  </a:lnTo>
                  <a:lnTo>
                    <a:pt x="5928152" y="1567552"/>
                  </a:lnTo>
                  <a:lnTo>
                    <a:pt x="5828147" y="1512519"/>
                  </a:lnTo>
                  <a:lnTo>
                    <a:pt x="5728142" y="1462559"/>
                  </a:lnTo>
                  <a:lnTo>
                    <a:pt x="5628137" y="1417825"/>
                  </a:lnTo>
                  <a:lnTo>
                    <a:pt x="5528132" y="1378451"/>
                  </a:lnTo>
                  <a:lnTo>
                    <a:pt x="5428128" y="1344535"/>
                  </a:lnTo>
                  <a:lnTo>
                    <a:pt x="5328123" y="1316111"/>
                  </a:lnTo>
                  <a:lnTo>
                    <a:pt x="5228118" y="1293116"/>
                  </a:lnTo>
                  <a:lnTo>
                    <a:pt x="5128113" y="1275365"/>
                  </a:lnTo>
                  <a:lnTo>
                    <a:pt x="5028108" y="1262528"/>
                  </a:lnTo>
                  <a:lnTo>
                    <a:pt x="4928103" y="1254139"/>
                  </a:lnTo>
                  <a:lnTo>
                    <a:pt x="4828098" y="1249637"/>
                  </a:lnTo>
                  <a:lnTo>
                    <a:pt x="4728094" y="1248426"/>
                  </a:lnTo>
                  <a:lnTo>
                    <a:pt x="4628089" y="1249542"/>
                  </a:lnTo>
                  <a:lnTo>
                    <a:pt x="4528084" y="1251847"/>
                  </a:lnTo>
                  <a:lnTo>
                    <a:pt x="4428079" y="1255477"/>
                  </a:lnTo>
                  <a:lnTo>
                    <a:pt x="4328074" y="1260454"/>
                  </a:lnTo>
                  <a:lnTo>
                    <a:pt x="4228069" y="1266441"/>
                  </a:lnTo>
                  <a:lnTo>
                    <a:pt x="4128064" y="1272470"/>
                  </a:lnTo>
                  <a:lnTo>
                    <a:pt x="4028059" y="1277082"/>
                  </a:lnTo>
                  <a:lnTo>
                    <a:pt x="3928055" y="1281712"/>
                  </a:lnTo>
                  <a:lnTo>
                    <a:pt x="3828050" y="1287913"/>
                  </a:lnTo>
                  <a:lnTo>
                    <a:pt x="3728045" y="1296213"/>
                  </a:lnTo>
                  <a:lnTo>
                    <a:pt x="3628040" y="1305803"/>
                  </a:lnTo>
                  <a:lnTo>
                    <a:pt x="3528035" y="1314780"/>
                  </a:lnTo>
                  <a:lnTo>
                    <a:pt x="3428030" y="1325114"/>
                  </a:lnTo>
                  <a:lnTo>
                    <a:pt x="3328025" y="1342017"/>
                  </a:lnTo>
                  <a:lnTo>
                    <a:pt x="3228021" y="1363472"/>
                  </a:lnTo>
                  <a:lnTo>
                    <a:pt x="3128016" y="1381273"/>
                  </a:lnTo>
                  <a:lnTo>
                    <a:pt x="3028011" y="1386116"/>
                  </a:lnTo>
                  <a:lnTo>
                    <a:pt x="2928006" y="1385084"/>
                  </a:lnTo>
                  <a:lnTo>
                    <a:pt x="2828001" y="1383906"/>
                  </a:lnTo>
                  <a:lnTo>
                    <a:pt x="2727996" y="1384842"/>
                  </a:lnTo>
                  <a:lnTo>
                    <a:pt x="2627991" y="1386481"/>
                  </a:lnTo>
                  <a:lnTo>
                    <a:pt x="2527987" y="1385350"/>
                  </a:lnTo>
                  <a:lnTo>
                    <a:pt x="2427982" y="1381978"/>
                  </a:lnTo>
                  <a:lnTo>
                    <a:pt x="2327977" y="1380088"/>
                  </a:lnTo>
                  <a:lnTo>
                    <a:pt x="2227972" y="1380384"/>
                  </a:lnTo>
                  <a:lnTo>
                    <a:pt x="2127967" y="1381273"/>
                  </a:lnTo>
                  <a:lnTo>
                    <a:pt x="2027962" y="1382347"/>
                  </a:lnTo>
                  <a:lnTo>
                    <a:pt x="1927957" y="1384329"/>
                  </a:lnTo>
                  <a:lnTo>
                    <a:pt x="1827953" y="1387578"/>
                  </a:lnTo>
                  <a:lnTo>
                    <a:pt x="1727948" y="1392093"/>
                  </a:lnTo>
                  <a:lnTo>
                    <a:pt x="1627943" y="1397654"/>
                  </a:lnTo>
                  <a:lnTo>
                    <a:pt x="1527938" y="1404052"/>
                  </a:lnTo>
                  <a:lnTo>
                    <a:pt x="1427933" y="1411203"/>
                  </a:lnTo>
                  <a:lnTo>
                    <a:pt x="1327928" y="1419339"/>
                  </a:lnTo>
                  <a:lnTo>
                    <a:pt x="1227923" y="1428833"/>
                  </a:lnTo>
                  <a:lnTo>
                    <a:pt x="1127919" y="1440122"/>
                  </a:lnTo>
                  <a:lnTo>
                    <a:pt x="1027914" y="1453665"/>
                  </a:lnTo>
                  <a:lnTo>
                    <a:pt x="927909" y="1469902"/>
                  </a:lnTo>
                  <a:lnTo>
                    <a:pt x="827904" y="1489224"/>
                  </a:lnTo>
                  <a:lnTo>
                    <a:pt x="727899" y="1511946"/>
                  </a:lnTo>
                  <a:lnTo>
                    <a:pt x="627894" y="1538306"/>
                  </a:lnTo>
                  <a:lnTo>
                    <a:pt x="527889" y="1568460"/>
                  </a:lnTo>
                  <a:lnTo>
                    <a:pt x="427885" y="1602495"/>
                  </a:lnTo>
                  <a:lnTo>
                    <a:pt x="327880" y="1640447"/>
                  </a:lnTo>
                  <a:lnTo>
                    <a:pt x="227875" y="1682308"/>
                  </a:lnTo>
                  <a:lnTo>
                    <a:pt x="127870" y="1728045"/>
                  </a:lnTo>
                  <a:lnTo>
                    <a:pt x="27865" y="1777609"/>
                  </a:lnTo>
                  <a:lnTo>
                    <a:pt x="0" y="179247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2751884"/>
              <a:ext cx="6145984" cy="882240"/>
            </a:xfrm>
            <a:custGeom>
              <a:avLst/>
              <a:pathLst>
                <a:path w="6145984" h="882240">
                  <a:moveTo>
                    <a:pt x="0" y="308103"/>
                  </a:moveTo>
                  <a:lnTo>
                    <a:pt x="27865" y="327519"/>
                  </a:lnTo>
                  <a:lnTo>
                    <a:pt x="127870" y="392648"/>
                  </a:lnTo>
                  <a:lnTo>
                    <a:pt x="227875" y="453139"/>
                  </a:lnTo>
                  <a:lnTo>
                    <a:pt x="327880" y="508910"/>
                  </a:lnTo>
                  <a:lnTo>
                    <a:pt x="427885" y="559900"/>
                  </a:lnTo>
                  <a:lnTo>
                    <a:pt x="527889" y="606072"/>
                  </a:lnTo>
                  <a:lnTo>
                    <a:pt x="627894" y="647430"/>
                  </a:lnTo>
                  <a:lnTo>
                    <a:pt x="727899" y="684030"/>
                  </a:lnTo>
                  <a:lnTo>
                    <a:pt x="827904" y="716001"/>
                  </a:lnTo>
                  <a:lnTo>
                    <a:pt x="927909" y="743547"/>
                  </a:lnTo>
                  <a:lnTo>
                    <a:pt x="1027914" y="766956"/>
                  </a:lnTo>
                  <a:lnTo>
                    <a:pt x="1127919" y="786587"/>
                  </a:lnTo>
                  <a:lnTo>
                    <a:pt x="1227923" y="802851"/>
                  </a:lnTo>
                  <a:lnTo>
                    <a:pt x="1327928" y="816176"/>
                  </a:lnTo>
                  <a:lnTo>
                    <a:pt x="1427933" y="826969"/>
                  </a:lnTo>
                  <a:lnTo>
                    <a:pt x="1527938" y="835574"/>
                  </a:lnTo>
                  <a:lnTo>
                    <a:pt x="1627943" y="842795"/>
                  </a:lnTo>
                  <a:lnTo>
                    <a:pt x="1727948" y="850449"/>
                  </a:lnTo>
                  <a:lnTo>
                    <a:pt x="1827953" y="857927"/>
                  </a:lnTo>
                  <a:lnTo>
                    <a:pt x="1927957" y="864399"/>
                  </a:lnTo>
                  <a:lnTo>
                    <a:pt x="2027962" y="869249"/>
                  </a:lnTo>
                  <a:lnTo>
                    <a:pt x="2127967" y="872228"/>
                  </a:lnTo>
                  <a:lnTo>
                    <a:pt x="2227972" y="874277"/>
                  </a:lnTo>
                  <a:lnTo>
                    <a:pt x="2327977" y="878746"/>
                  </a:lnTo>
                  <a:lnTo>
                    <a:pt x="2427982" y="882136"/>
                  </a:lnTo>
                  <a:lnTo>
                    <a:pt x="2527987" y="882240"/>
                  </a:lnTo>
                  <a:lnTo>
                    <a:pt x="2627991" y="880117"/>
                  </a:lnTo>
                  <a:lnTo>
                    <a:pt x="2727996" y="879550"/>
                  </a:lnTo>
                  <a:lnTo>
                    <a:pt x="2828001" y="877908"/>
                  </a:lnTo>
                  <a:lnTo>
                    <a:pt x="2928006" y="872345"/>
                  </a:lnTo>
                  <a:lnTo>
                    <a:pt x="3028011" y="863686"/>
                  </a:lnTo>
                  <a:lnTo>
                    <a:pt x="3128016" y="855049"/>
                  </a:lnTo>
                  <a:lnTo>
                    <a:pt x="3228021" y="840590"/>
                  </a:lnTo>
                  <a:lnTo>
                    <a:pt x="3328025" y="818336"/>
                  </a:lnTo>
                  <a:lnTo>
                    <a:pt x="3428030" y="793527"/>
                  </a:lnTo>
                  <a:lnTo>
                    <a:pt x="3528035" y="777502"/>
                  </a:lnTo>
                  <a:lnTo>
                    <a:pt x="3628040" y="770854"/>
                  </a:lnTo>
                  <a:lnTo>
                    <a:pt x="3728045" y="765969"/>
                  </a:lnTo>
                  <a:lnTo>
                    <a:pt x="3828050" y="760797"/>
                  </a:lnTo>
                  <a:lnTo>
                    <a:pt x="3928055" y="754380"/>
                  </a:lnTo>
                  <a:lnTo>
                    <a:pt x="4028059" y="747100"/>
                  </a:lnTo>
                  <a:lnTo>
                    <a:pt x="4128064" y="740361"/>
                  </a:lnTo>
                  <a:lnTo>
                    <a:pt x="4228069" y="735327"/>
                  </a:lnTo>
                  <a:lnTo>
                    <a:pt x="4328074" y="729609"/>
                  </a:lnTo>
                  <a:lnTo>
                    <a:pt x="4428079" y="721966"/>
                  </a:lnTo>
                  <a:lnTo>
                    <a:pt x="4528084" y="711923"/>
                  </a:lnTo>
                  <a:lnTo>
                    <a:pt x="4628089" y="699362"/>
                  </a:lnTo>
                  <a:lnTo>
                    <a:pt x="4728094" y="684329"/>
                  </a:lnTo>
                  <a:lnTo>
                    <a:pt x="4828098" y="666685"/>
                  </a:lnTo>
                  <a:lnTo>
                    <a:pt x="4928103" y="645905"/>
                  </a:lnTo>
                  <a:lnTo>
                    <a:pt x="5028108" y="621370"/>
                  </a:lnTo>
                  <a:lnTo>
                    <a:pt x="5128113" y="592491"/>
                  </a:lnTo>
                  <a:lnTo>
                    <a:pt x="5228118" y="558777"/>
                  </a:lnTo>
                  <a:lnTo>
                    <a:pt x="5328123" y="519872"/>
                  </a:lnTo>
                  <a:lnTo>
                    <a:pt x="5428128" y="475564"/>
                  </a:lnTo>
                  <a:lnTo>
                    <a:pt x="5528132" y="425767"/>
                  </a:lnTo>
                  <a:lnTo>
                    <a:pt x="5628137" y="370487"/>
                  </a:lnTo>
                  <a:lnTo>
                    <a:pt x="5728142" y="309797"/>
                  </a:lnTo>
                  <a:lnTo>
                    <a:pt x="5828147" y="243806"/>
                  </a:lnTo>
                  <a:lnTo>
                    <a:pt x="5928152" y="172641"/>
                  </a:lnTo>
                  <a:lnTo>
                    <a:pt x="6028157" y="96432"/>
                  </a:lnTo>
                  <a:lnTo>
                    <a:pt x="6128162" y="1531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000310"/>
              <a:ext cx="6145984" cy="544044"/>
            </a:xfrm>
            <a:custGeom>
              <a:avLst/>
              <a:pathLst>
                <a:path w="6145984" h="544044">
                  <a:moveTo>
                    <a:pt x="6145984" y="456137"/>
                  </a:moveTo>
                  <a:lnTo>
                    <a:pt x="6128162" y="443783"/>
                  </a:lnTo>
                  <a:lnTo>
                    <a:pt x="6028157" y="379074"/>
                  </a:lnTo>
                  <a:lnTo>
                    <a:pt x="5928152" y="319126"/>
                  </a:lnTo>
                  <a:lnTo>
                    <a:pt x="5828147" y="264093"/>
                  </a:lnTo>
                  <a:lnTo>
                    <a:pt x="5728142" y="214133"/>
                  </a:lnTo>
                  <a:lnTo>
                    <a:pt x="5628137" y="169399"/>
                  </a:lnTo>
                  <a:lnTo>
                    <a:pt x="5528132" y="130025"/>
                  </a:lnTo>
                  <a:lnTo>
                    <a:pt x="5428128" y="96109"/>
                  </a:lnTo>
                  <a:lnTo>
                    <a:pt x="5328123" y="67684"/>
                  </a:lnTo>
                  <a:lnTo>
                    <a:pt x="5228118" y="44690"/>
                  </a:lnTo>
                  <a:lnTo>
                    <a:pt x="5128113" y="26938"/>
                  </a:lnTo>
                  <a:lnTo>
                    <a:pt x="5028108" y="14101"/>
                  </a:lnTo>
                  <a:lnTo>
                    <a:pt x="4928103" y="5713"/>
                  </a:lnTo>
                  <a:lnTo>
                    <a:pt x="4828098" y="1210"/>
                  </a:lnTo>
                  <a:lnTo>
                    <a:pt x="4728094" y="0"/>
                  </a:lnTo>
                  <a:lnTo>
                    <a:pt x="4628089" y="1116"/>
                  </a:lnTo>
                  <a:lnTo>
                    <a:pt x="4528084" y="3420"/>
                  </a:lnTo>
                  <a:lnTo>
                    <a:pt x="4428079" y="7051"/>
                  </a:lnTo>
                  <a:lnTo>
                    <a:pt x="4328074" y="12028"/>
                  </a:lnTo>
                  <a:lnTo>
                    <a:pt x="4228069" y="18014"/>
                  </a:lnTo>
                  <a:lnTo>
                    <a:pt x="4128064" y="24044"/>
                  </a:lnTo>
                  <a:lnTo>
                    <a:pt x="4028059" y="28655"/>
                  </a:lnTo>
                  <a:lnTo>
                    <a:pt x="3928055" y="33286"/>
                  </a:lnTo>
                  <a:lnTo>
                    <a:pt x="3828050" y="39486"/>
                  </a:lnTo>
                  <a:lnTo>
                    <a:pt x="3728045" y="47787"/>
                  </a:lnTo>
                  <a:lnTo>
                    <a:pt x="3628040" y="57376"/>
                  </a:lnTo>
                  <a:lnTo>
                    <a:pt x="3528035" y="66353"/>
                  </a:lnTo>
                  <a:lnTo>
                    <a:pt x="3428030" y="76688"/>
                  </a:lnTo>
                  <a:lnTo>
                    <a:pt x="3328025" y="93591"/>
                  </a:lnTo>
                  <a:lnTo>
                    <a:pt x="3228021" y="115045"/>
                  </a:lnTo>
                  <a:lnTo>
                    <a:pt x="3128016" y="132846"/>
                  </a:lnTo>
                  <a:lnTo>
                    <a:pt x="3028011" y="137689"/>
                  </a:lnTo>
                  <a:lnTo>
                    <a:pt x="2928006" y="136658"/>
                  </a:lnTo>
                  <a:lnTo>
                    <a:pt x="2828001" y="135480"/>
                  </a:lnTo>
                  <a:lnTo>
                    <a:pt x="2727996" y="136416"/>
                  </a:lnTo>
                  <a:lnTo>
                    <a:pt x="2627991" y="138055"/>
                  </a:lnTo>
                  <a:lnTo>
                    <a:pt x="2527987" y="136923"/>
                  </a:lnTo>
                  <a:lnTo>
                    <a:pt x="2427982" y="133551"/>
                  </a:lnTo>
                  <a:lnTo>
                    <a:pt x="2327977" y="131661"/>
                  </a:lnTo>
                  <a:lnTo>
                    <a:pt x="2227972" y="131957"/>
                  </a:lnTo>
                  <a:lnTo>
                    <a:pt x="2127967" y="132846"/>
                  </a:lnTo>
                  <a:lnTo>
                    <a:pt x="2027962" y="133921"/>
                  </a:lnTo>
                  <a:lnTo>
                    <a:pt x="1927957" y="135902"/>
                  </a:lnTo>
                  <a:lnTo>
                    <a:pt x="1827953" y="139152"/>
                  </a:lnTo>
                  <a:lnTo>
                    <a:pt x="1727948" y="143667"/>
                  </a:lnTo>
                  <a:lnTo>
                    <a:pt x="1627943" y="149228"/>
                  </a:lnTo>
                  <a:lnTo>
                    <a:pt x="1527938" y="155625"/>
                  </a:lnTo>
                  <a:lnTo>
                    <a:pt x="1427933" y="162777"/>
                  </a:lnTo>
                  <a:lnTo>
                    <a:pt x="1327928" y="170913"/>
                  </a:lnTo>
                  <a:lnTo>
                    <a:pt x="1227923" y="180407"/>
                  </a:lnTo>
                  <a:lnTo>
                    <a:pt x="1127919" y="191696"/>
                  </a:lnTo>
                  <a:lnTo>
                    <a:pt x="1027914" y="205239"/>
                  </a:lnTo>
                  <a:lnTo>
                    <a:pt x="927909" y="221476"/>
                  </a:lnTo>
                  <a:lnTo>
                    <a:pt x="827904" y="240797"/>
                  </a:lnTo>
                  <a:lnTo>
                    <a:pt x="727899" y="263520"/>
                  </a:lnTo>
                  <a:lnTo>
                    <a:pt x="627894" y="289879"/>
                  </a:lnTo>
                  <a:lnTo>
                    <a:pt x="527889" y="320033"/>
                  </a:lnTo>
                  <a:lnTo>
                    <a:pt x="427885" y="354069"/>
                  </a:lnTo>
                  <a:lnTo>
                    <a:pt x="327880" y="392020"/>
                  </a:lnTo>
                  <a:lnTo>
                    <a:pt x="227875" y="433881"/>
                  </a:lnTo>
                  <a:lnTo>
                    <a:pt x="127870" y="479618"/>
                  </a:lnTo>
                  <a:lnTo>
                    <a:pt x="27865" y="529183"/>
                  </a:lnTo>
                  <a:lnTo>
                    <a:pt x="0" y="54404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604166"/>
              <a:ext cx="6145984" cy="281513"/>
            </a:xfrm>
            <a:custGeom>
              <a:avLst/>
              <a:pathLst>
                <a:path w="6145984" h="281513">
                  <a:moveTo>
                    <a:pt x="0" y="198004"/>
                  </a:moveTo>
                  <a:lnTo>
                    <a:pt x="27865" y="200282"/>
                  </a:lnTo>
                  <a:lnTo>
                    <a:pt x="127870" y="208064"/>
                  </a:lnTo>
                  <a:lnTo>
                    <a:pt x="227875" y="215441"/>
                  </a:lnTo>
                  <a:lnTo>
                    <a:pt x="327880" y="222396"/>
                  </a:lnTo>
                  <a:lnTo>
                    <a:pt x="427885" y="228916"/>
                  </a:lnTo>
                  <a:lnTo>
                    <a:pt x="527889" y="234984"/>
                  </a:lnTo>
                  <a:lnTo>
                    <a:pt x="627894" y="240586"/>
                  </a:lnTo>
                  <a:lnTo>
                    <a:pt x="727899" y="245706"/>
                  </a:lnTo>
                  <a:lnTo>
                    <a:pt x="827904" y="250330"/>
                  </a:lnTo>
                  <a:lnTo>
                    <a:pt x="927909" y="254442"/>
                  </a:lnTo>
                  <a:lnTo>
                    <a:pt x="1027914" y="258028"/>
                  </a:lnTo>
                  <a:lnTo>
                    <a:pt x="1127919" y="261072"/>
                  </a:lnTo>
                  <a:lnTo>
                    <a:pt x="1227923" y="263560"/>
                  </a:lnTo>
                  <a:lnTo>
                    <a:pt x="1327928" y="265475"/>
                  </a:lnTo>
                  <a:lnTo>
                    <a:pt x="1427933" y="266804"/>
                  </a:lnTo>
                  <a:lnTo>
                    <a:pt x="1527938" y="267531"/>
                  </a:lnTo>
                  <a:lnTo>
                    <a:pt x="1627943" y="267942"/>
                  </a:lnTo>
                  <a:lnTo>
                    <a:pt x="1727948" y="268989"/>
                  </a:lnTo>
                  <a:lnTo>
                    <a:pt x="1827953" y="270471"/>
                  </a:lnTo>
                  <a:lnTo>
                    <a:pt x="1927957" y="272082"/>
                  </a:lnTo>
                  <a:lnTo>
                    <a:pt x="2027962" y="273516"/>
                  </a:lnTo>
                  <a:lnTo>
                    <a:pt x="2127967" y="274468"/>
                  </a:lnTo>
                  <a:lnTo>
                    <a:pt x="2227972" y="275048"/>
                  </a:lnTo>
                  <a:lnTo>
                    <a:pt x="2327977" y="277135"/>
                  </a:lnTo>
                  <a:lnTo>
                    <a:pt x="2427982" y="279775"/>
                  </a:lnTo>
                  <a:lnTo>
                    <a:pt x="2527987" y="281513"/>
                  </a:lnTo>
                  <a:lnTo>
                    <a:pt x="2627991" y="281017"/>
                  </a:lnTo>
                  <a:lnTo>
                    <a:pt x="2727996" y="279914"/>
                  </a:lnTo>
                  <a:lnTo>
                    <a:pt x="2828001" y="278625"/>
                  </a:lnTo>
                  <a:lnTo>
                    <a:pt x="2928006" y="276432"/>
                  </a:lnTo>
                  <a:lnTo>
                    <a:pt x="3028011" y="272619"/>
                  </a:lnTo>
                  <a:lnTo>
                    <a:pt x="3128016" y="265879"/>
                  </a:lnTo>
                  <a:lnTo>
                    <a:pt x="3228021" y="249749"/>
                  </a:lnTo>
                  <a:lnTo>
                    <a:pt x="3328025" y="227894"/>
                  </a:lnTo>
                  <a:lnTo>
                    <a:pt x="3428030" y="207038"/>
                  </a:lnTo>
                  <a:lnTo>
                    <a:pt x="3528035" y="193859"/>
                  </a:lnTo>
                  <a:lnTo>
                    <a:pt x="3628040" y="186046"/>
                  </a:lnTo>
                  <a:lnTo>
                    <a:pt x="3728045" y="178809"/>
                  </a:lnTo>
                  <a:lnTo>
                    <a:pt x="3828050" y="172073"/>
                  </a:lnTo>
                  <a:lnTo>
                    <a:pt x="3928055" y="165764"/>
                  </a:lnTo>
                  <a:lnTo>
                    <a:pt x="4028059" y="159809"/>
                  </a:lnTo>
                  <a:lnTo>
                    <a:pt x="4128064" y="154133"/>
                  </a:lnTo>
                  <a:lnTo>
                    <a:pt x="4228069" y="148602"/>
                  </a:lnTo>
                  <a:lnTo>
                    <a:pt x="4328074" y="142750"/>
                  </a:lnTo>
                  <a:lnTo>
                    <a:pt x="4428079" y="136440"/>
                  </a:lnTo>
                  <a:lnTo>
                    <a:pt x="4528084" y="129603"/>
                  </a:lnTo>
                  <a:lnTo>
                    <a:pt x="4628089" y="122170"/>
                  </a:lnTo>
                  <a:lnTo>
                    <a:pt x="4728094" y="114095"/>
                  </a:lnTo>
                  <a:lnTo>
                    <a:pt x="4828098" y="105879"/>
                  </a:lnTo>
                  <a:lnTo>
                    <a:pt x="4928103" y="97740"/>
                  </a:lnTo>
                  <a:lnTo>
                    <a:pt x="5028108" y="89667"/>
                  </a:lnTo>
                  <a:lnTo>
                    <a:pt x="5128113" y="81646"/>
                  </a:lnTo>
                  <a:lnTo>
                    <a:pt x="5228118" y="73664"/>
                  </a:lnTo>
                  <a:lnTo>
                    <a:pt x="5328123" y="65709"/>
                  </a:lnTo>
                  <a:lnTo>
                    <a:pt x="5428128" y="57767"/>
                  </a:lnTo>
                  <a:lnTo>
                    <a:pt x="5528132" y="49827"/>
                  </a:lnTo>
                  <a:lnTo>
                    <a:pt x="5628137" y="41874"/>
                  </a:lnTo>
                  <a:lnTo>
                    <a:pt x="5728142" y="33896"/>
                  </a:lnTo>
                  <a:lnTo>
                    <a:pt x="5828147" y="25881"/>
                  </a:lnTo>
                  <a:lnTo>
                    <a:pt x="5928152" y="17814"/>
                  </a:lnTo>
                  <a:lnTo>
                    <a:pt x="6028157" y="9684"/>
                  </a:lnTo>
                  <a:lnTo>
                    <a:pt x="6128162" y="147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738769"/>
              <a:ext cx="6145984" cy="1351504"/>
            </a:xfrm>
            <a:custGeom>
              <a:avLst/>
              <a:pathLst>
                <a:path w="6145984" h="1351504">
                  <a:moveTo>
                    <a:pt x="0" y="28850"/>
                  </a:moveTo>
                  <a:lnTo>
                    <a:pt x="27865" y="44374"/>
                  </a:lnTo>
                  <a:lnTo>
                    <a:pt x="127870" y="97766"/>
                  </a:lnTo>
                  <a:lnTo>
                    <a:pt x="227875" y="148832"/>
                  </a:lnTo>
                  <a:lnTo>
                    <a:pt x="327880" y="197574"/>
                  </a:lnTo>
                  <a:lnTo>
                    <a:pt x="427885" y="244004"/>
                  </a:lnTo>
                  <a:lnTo>
                    <a:pt x="527889" y="288154"/>
                  </a:lnTo>
                  <a:lnTo>
                    <a:pt x="627894" y="330080"/>
                  </a:lnTo>
                  <a:lnTo>
                    <a:pt x="727899" y="369877"/>
                  </a:lnTo>
                  <a:lnTo>
                    <a:pt x="827904" y="407688"/>
                  </a:lnTo>
                  <a:lnTo>
                    <a:pt x="927909" y="443705"/>
                  </a:lnTo>
                  <a:lnTo>
                    <a:pt x="1027914" y="478180"/>
                  </a:lnTo>
                  <a:lnTo>
                    <a:pt x="1127919" y="511412"/>
                  </a:lnTo>
                  <a:lnTo>
                    <a:pt x="1227923" y="543734"/>
                  </a:lnTo>
                  <a:lnTo>
                    <a:pt x="1327928" y="575492"/>
                  </a:lnTo>
                  <a:lnTo>
                    <a:pt x="1427933" y="607016"/>
                  </a:lnTo>
                  <a:lnTo>
                    <a:pt x="1527938" y="638596"/>
                  </a:lnTo>
                  <a:lnTo>
                    <a:pt x="1627943" y="670519"/>
                  </a:lnTo>
                  <a:lnTo>
                    <a:pt x="1727948" y="702768"/>
                  </a:lnTo>
                  <a:lnTo>
                    <a:pt x="1827953" y="734498"/>
                  </a:lnTo>
                  <a:lnTo>
                    <a:pt x="1927957" y="764810"/>
                  </a:lnTo>
                  <a:lnTo>
                    <a:pt x="2027962" y="792952"/>
                  </a:lnTo>
                  <a:lnTo>
                    <a:pt x="2127967" y="818416"/>
                  </a:lnTo>
                  <a:lnTo>
                    <a:pt x="2227972" y="840852"/>
                  </a:lnTo>
                  <a:lnTo>
                    <a:pt x="2327977" y="859374"/>
                  </a:lnTo>
                  <a:lnTo>
                    <a:pt x="2427982" y="873839"/>
                  </a:lnTo>
                  <a:lnTo>
                    <a:pt x="2527987" y="885842"/>
                  </a:lnTo>
                  <a:lnTo>
                    <a:pt x="2627991" y="898980"/>
                  </a:lnTo>
                  <a:lnTo>
                    <a:pt x="2727996" y="913369"/>
                  </a:lnTo>
                  <a:lnTo>
                    <a:pt x="2828001" y="925973"/>
                  </a:lnTo>
                  <a:lnTo>
                    <a:pt x="2928006" y="935405"/>
                  </a:lnTo>
                  <a:lnTo>
                    <a:pt x="3028011" y="942769"/>
                  </a:lnTo>
                  <a:lnTo>
                    <a:pt x="3128016" y="951380"/>
                  </a:lnTo>
                  <a:lnTo>
                    <a:pt x="3228021" y="964388"/>
                  </a:lnTo>
                  <a:lnTo>
                    <a:pt x="3328025" y="976509"/>
                  </a:lnTo>
                  <a:lnTo>
                    <a:pt x="3428030" y="983959"/>
                  </a:lnTo>
                  <a:lnTo>
                    <a:pt x="3528035" y="987137"/>
                  </a:lnTo>
                  <a:lnTo>
                    <a:pt x="3628040" y="988914"/>
                  </a:lnTo>
                  <a:lnTo>
                    <a:pt x="3728045" y="989434"/>
                  </a:lnTo>
                  <a:lnTo>
                    <a:pt x="3828050" y="987551"/>
                  </a:lnTo>
                  <a:lnTo>
                    <a:pt x="3928055" y="982855"/>
                  </a:lnTo>
                  <a:lnTo>
                    <a:pt x="4028059" y="975847"/>
                  </a:lnTo>
                  <a:lnTo>
                    <a:pt x="4128064" y="967720"/>
                  </a:lnTo>
                  <a:lnTo>
                    <a:pt x="4228069" y="959508"/>
                  </a:lnTo>
                  <a:lnTo>
                    <a:pt x="4328074" y="949650"/>
                  </a:lnTo>
                  <a:lnTo>
                    <a:pt x="4428079" y="937024"/>
                  </a:lnTo>
                  <a:lnTo>
                    <a:pt x="4528084" y="920999"/>
                  </a:lnTo>
                  <a:lnTo>
                    <a:pt x="4628089" y="901184"/>
                  </a:lnTo>
                  <a:lnTo>
                    <a:pt x="4728094" y="877318"/>
                  </a:lnTo>
                  <a:lnTo>
                    <a:pt x="4828098" y="849485"/>
                  </a:lnTo>
                  <a:lnTo>
                    <a:pt x="4928103" y="817481"/>
                  </a:lnTo>
                  <a:lnTo>
                    <a:pt x="5028108" y="780892"/>
                  </a:lnTo>
                  <a:lnTo>
                    <a:pt x="5128113" y="739328"/>
                  </a:lnTo>
                  <a:lnTo>
                    <a:pt x="5228118" y="692463"/>
                  </a:lnTo>
                  <a:lnTo>
                    <a:pt x="5328123" y="640065"/>
                  </a:lnTo>
                  <a:lnTo>
                    <a:pt x="5428128" y="581997"/>
                  </a:lnTo>
                  <a:lnTo>
                    <a:pt x="5528132" y="518206"/>
                  </a:lnTo>
                  <a:lnTo>
                    <a:pt x="5628137" y="448708"/>
                  </a:lnTo>
                  <a:lnTo>
                    <a:pt x="5728142" y="373556"/>
                  </a:lnTo>
                  <a:lnTo>
                    <a:pt x="5828147" y="292834"/>
                  </a:lnTo>
                  <a:lnTo>
                    <a:pt x="5928152" y="206634"/>
                  </a:lnTo>
                  <a:lnTo>
                    <a:pt x="6028157" y="115054"/>
                  </a:lnTo>
                  <a:lnTo>
                    <a:pt x="6128162" y="18188"/>
                  </a:lnTo>
                  <a:lnTo>
                    <a:pt x="6145984" y="0"/>
                  </a:lnTo>
                  <a:lnTo>
                    <a:pt x="6145984" y="1155361"/>
                  </a:lnTo>
                  <a:lnTo>
                    <a:pt x="6128162" y="1154799"/>
                  </a:lnTo>
                  <a:lnTo>
                    <a:pt x="6028157" y="1152819"/>
                  </a:lnTo>
                  <a:lnTo>
                    <a:pt x="5928152" y="1152112"/>
                  </a:lnTo>
                  <a:lnTo>
                    <a:pt x="5828147" y="1152774"/>
                  </a:lnTo>
                  <a:lnTo>
                    <a:pt x="5728142" y="1154904"/>
                  </a:lnTo>
                  <a:lnTo>
                    <a:pt x="5628137" y="1158598"/>
                  </a:lnTo>
                  <a:lnTo>
                    <a:pt x="5528132" y="1163940"/>
                  </a:lnTo>
                  <a:lnTo>
                    <a:pt x="5428128" y="1170989"/>
                  </a:lnTo>
                  <a:lnTo>
                    <a:pt x="5328123" y="1179759"/>
                  </a:lnTo>
                  <a:lnTo>
                    <a:pt x="5228118" y="1190202"/>
                  </a:lnTo>
                  <a:lnTo>
                    <a:pt x="5128113" y="1202183"/>
                  </a:lnTo>
                  <a:lnTo>
                    <a:pt x="5028108" y="1215472"/>
                  </a:lnTo>
                  <a:lnTo>
                    <a:pt x="4928103" y="1229744"/>
                  </a:lnTo>
                  <a:lnTo>
                    <a:pt x="4828098" y="1244613"/>
                  </a:lnTo>
                  <a:lnTo>
                    <a:pt x="4728094" y="1259666"/>
                  </a:lnTo>
                  <a:lnTo>
                    <a:pt x="4628089" y="1274099"/>
                  </a:lnTo>
                  <a:lnTo>
                    <a:pt x="4528084" y="1286962"/>
                  </a:lnTo>
                  <a:lnTo>
                    <a:pt x="4428079" y="1298641"/>
                  </a:lnTo>
                  <a:lnTo>
                    <a:pt x="4328074" y="1309459"/>
                  </a:lnTo>
                  <a:lnTo>
                    <a:pt x="4228069" y="1319499"/>
                  </a:lnTo>
                  <a:lnTo>
                    <a:pt x="4128064" y="1328387"/>
                  </a:lnTo>
                  <a:lnTo>
                    <a:pt x="4028059" y="1335072"/>
                  </a:lnTo>
                  <a:lnTo>
                    <a:pt x="3928055" y="1340284"/>
                  </a:lnTo>
                  <a:lnTo>
                    <a:pt x="3828050" y="1344832"/>
                  </a:lnTo>
                  <a:lnTo>
                    <a:pt x="3728045" y="1348836"/>
                  </a:lnTo>
                  <a:lnTo>
                    <a:pt x="3628040" y="1351504"/>
                  </a:lnTo>
                  <a:lnTo>
                    <a:pt x="3528035" y="1351306"/>
                  </a:lnTo>
                  <a:lnTo>
                    <a:pt x="3428030" y="1344271"/>
                  </a:lnTo>
                  <a:lnTo>
                    <a:pt x="3328025" y="1331462"/>
                  </a:lnTo>
                  <a:lnTo>
                    <a:pt x="3228021" y="1318799"/>
                  </a:lnTo>
                  <a:lnTo>
                    <a:pt x="3128016" y="1308057"/>
                  </a:lnTo>
                  <a:lnTo>
                    <a:pt x="3028011" y="1296874"/>
                  </a:lnTo>
                  <a:lnTo>
                    <a:pt x="2928006" y="1282942"/>
                  </a:lnTo>
                  <a:lnTo>
                    <a:pt x="2828001" y="1268941"/>
                  </a:lnTo>
                  <a:lnTo>
                    <a:pt x="2727996" y="1255859"/>
                  </a:lnTo>
                  <a:lnTo>
                    <a:pt x="2627991" y="1242196"/>
                  </a:lnTo>
                  <a:lnTo>
                    <a:pt x="2527987" y="1226852"/>
                  </a:lnTo>
                  <a:lnTo>
                    <a:pt x="2427982" y="1212634"/>
                  </a:lnTo>
                  <a:lnTo>
                    <a:pt x="2327977" y="1199186"/>
                  </a:lnTo>
                  <a:lnTo>
                    <a:pt x="2227972" y="1183894"/>
                  </a:lnTo>
                  <a:lnTo>
                    <a:pt x="2127967" y="1163448"/>
                  </a:lnTo>
                  <a:lnTo>
                    <a:pt x="2027962" y="1140732"/>
                  </a:lnTo>
                  <a:lnTo>
                    <a:pt x="1927957" y="1117221"/>
                  </a:lnTo>
                  <a:lnTo>
                    <a:pt x="1827953" y="1093498"/>
                  </a:lnTo>
                  <a:lnTo>
                    <a:pt x="1727948" y="1069897"/>
                  </a:lnTo>
                  <a:lnTo>
                    <a:pt x="1627943" y="1046606"/>
                  </a:lnTo>
                  <a:lnTo>
                    <a:pt x="1527938" y="1023913"/>
                  </a:lnTo>
                  <a:lnTo>
                    <a:pt x="1427933" y="1003013"/>
                  </a:lnTo>
                  <a:lnTo>
                    <a:pt x="1327928" y="984318"/>
                  </a:lnTo>
                  <a:lnTo>
                    <a:pt x="1227923" y="968028"/>
                  </a:lnTo>
                  <a:lnTo>
                    <a:pt x="1127919" y="954382"/>
                  </a:lnTo>
                  <a:lnTo>
                    <a:pt x="1027914" y="943636"/>
                  </a:lnTo>
                  <a:lnTo>
                    <a:pt x="927909" y="936033"/>
                  </a:lnTo>
                  <a:lnTo>
                    <a:pt x="827904" y="931782"/>
                  </a:lnTo>
                  <a:lnTo>
                    <a:pt x="727899" y="931043"/>
                  </a:lnTo>
                  <a:lnTo>
                    <a:pt x="627894" y="933920"/>
                  </a:lnTo>
                  <a:lnTo>
                    <a:pt x="527889" y="940464"/>
                  </a:lnTo>
                  <a:lnTo>
                    <a:pt x="427885" y="950680"/>
                  </a:lnTo>
                  <a:lnTo>
                    <a:pt x="327880" y="964535"/>
                  </a:lnTo>
                  <a:lnTo>
                    <a:pt x="227875" y="981969"/>
                  </a:lnTo>
                  <a:lnTo>
                    <a:pt x="127870" y="1002904"/>
                  </a:lnTo>
                  <a:lnTo>
                    <a:pt x="27865" y="1027253"/>
                  </a:lnTo>
                  <a:lnTo>
                    <a:pt x="0" y="103496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738769"/>
              <a:ext cx="6145984" cy="989434"/>
            </a:xfrm>
            <a:custGeom>
              <a:avLst/>
              <a:pathLst>
                <a:path w="6145984" h="989434">
                  <a:moveTo>
                    <a:pt x="0" y="28850"/>
                  </a:moveTo>
                  <a:lnTo>
                    <a:pt x="27865" y="44374"/>
                  </a:lnTo>
                  <a:lnTo>
                    <a:pt x="127870" y="97766"/>
                  </a:lnTo>
                  <a:lnTo>
                    <a:pt x="227875" y="148832"/>
                  </a:lnTo>
                  <a:lnTo>
                    <a:pt x="327880" y="197574"/>
                  </a:lnTo>
                  <a:lnTo>
                    <a:pt x="427885" y="244004"/>
                  </a:lnTo>
                  <a:lnTo>
                    <a:pt x="527889" y="288154"/>
                  </a:lnTo>
                  <a:lnTo>
                    <a:pt x="627894" y="330080"/>
                  </a:lnTo>
                  <a:lnTo>
                    <a:pt x="727899" y="369877"/>
                  </a:lnTo>
                  <a:lnTo>
                    <a:pt x="827904" y="407688"/>
                  </a:lnTo>
                  <a:lnTo>
                    <a:pt x="927909" y="443705"/>
                  </a:lnTo>
                  <a:lnTo>
                    <a:pt x="1027914" y="478180"/>
                  </a:lnTo>
                  <a:lnTo>
                    <a:pt x="1127919" y="511412"/>
                  </a:lnTo>
                  <a:lnTo>
                    <a:pt x="1227923" y="543734"/>
                  </a:lnTo>
                  <a:lnTo>
                    <a:pt x="1327928" y="575492"/>
                  </a:lnTo>
                  <a:lnTo>
                    <a:pt x="1427933" y="607016"/>
                  </a:lnTo>
                  <a:lnTo>
                    <a:pt x="1527938" y="638596"/>
                  </a:lnTo>
                  <a:lnTo>
                    <a:pt x="1627943" y="670519"/>
                  </a:lnTo>
                  <a:lnTo>
                    <a:pt x="1727948" y="702768"/>
                  </a:lnTo>
                  <a:lnTo>
                    <a:pt x="1827953" y="734498"/>
                  </a:lnTo>
                  <a:lnTo>
                    <a:pt x="1927957" y="764810"/>
                  </a:lnTo>
                  <a:lnTo>
                    <a:pt x="2027962" y="792952"/>
                  </a:lnTo>
                  <a:lnTo>
                    <a:pt x="2127967" y="818416"/>
                  </a:lnTo>
                  <a:lnTo>
                    <a:pt x="2227972" y="840852"/>
                  </a:lnTo>
                  <a:lnTo>
                    <a:pt x="2327977" y="859374"/>
                  </a:lnTo>
                  <a:lnTo>
                    <a:pt x="2427982" y="873839"/>
                  </a:lnTo>
                  <a:lnTo>
                    <a:pt x="2527987" y="885842"/>
                  </a:lnTo>
                  <a:lnTo>
                    <a:pt x="2627991" y="898980"/>
                  </a:lnTo>
                  <a:lnTo>
                    <a:pt x="2727996" y="913369"/>
                  </a:lnTo>
                  <a:lnTo>
                    <a:pt x="2828001" y="925973"/>
                  </a:lnTo>
                  <a:lnTo>
                    <a:pt x="2928006" y="935405"/>
                  </a:lnTo>
                  <a:lnTo>
                    <a:pt x="3028011" y="942769"/>
                  </a:lnTo>
                  <a:lnTo>
                    <a:pt x="3128016" y="951380"/>
                  </a:lnTo>
                  <a:lnTo>
                    <a:pt x="3228021" y="964388"/>
                  </a:lnTo>
                  <a:lnTo>
                    <a:pt x="3328025" y="976509"/>
                  </a:lnTo>
                  <a:lnTo>
                    <a:pt x="3428030" y="983959"/>
                  </a:lnTo>
                  <a:lnTo>
                    <a:pt x="3528035" y="987137"/>
                  </a:lnTo>
                  <a:lnTo>
                    <a:pt x="3628040" y="988914"/>
                  </a:lnTo>
                  <a:lnTo>
                    <a:pt x="3728045" y="989434"/>
                  </a:lnTo>
                  <a:lnTo>
                    <a:pt x="3828050" y="987551"/>
                  </a:lnTo>
                  <a:lnTo>
                    <a:pt x="3928055" y="982855"/>
                  </a:lnTo>
                  <a:lnTo>
                    <a:pt x="4028059" y="975847"/>
                  </a:lnTo>
                  <a:lnTo>
                    <a:pt x="4128064" y="967720"/>
                  </a:lnTo>
                  <a:lnTo>
                    <a:pt x="4228069" y="959508"/>
                  </a:lnTo>
                  <a:lnTo>
                    <a:pt x="4328074" y="949650"/>
                  </a:lnTo>
                  <a:lnTo>
                    <a:pt x="4428079" y="937024"/>
                  </a:lnTo>
                  <a:lnTo>
                    <a:pt x="4528084" y="920999"/>
                  </a:lnTo>
                  <a:lnTo>
                    <a:pt x="4628089" y="901184"/>
                  </a:lnTo>
                  <a:lnTo>
                    <a:pt x="4728094" y="877318"/>
                  </a:lnTo>
                  <a:lnTo>
                    <a:pt x="4828098" y="849485"/>
                  </a:lnTo>
                  <a:lnTo>
                    <a:pt x="4928103" y="817481"/>
                  </a:lnTo>
                  <a:lnTo>
                    <a:pt x="5028108" y="780892"/>
                  </a:lnTo>
                  <a:lnTo>
                    <a:pt x="5128113" y="739328"/>
                  </a:lnTo>
                  <a:lnTo>
                    <a:pt x="5228118" y="692463"/>
                  </a:lnTo>
                  <a:lnTo>
                    <a:pt x="5328123" y="640065"/>
                  </a:lnTo>
                  <a:lnTo>
                    <a:pt x="5428128" y="581997"/>
                  </a:lnTo>
                  <a:lnTo>
                    <a:pt x="5528132" y="518206"/>
                  </a:lnTo>
                  <a:lnTo>
                    <a:pt x="5628137" y="448708"/>
                  </a:lnTo>
                  <a:lnTo>
                    <a:pt x="5728142" y="373556"/>
                  </a:lnTo>
                  <a:lnTo>
                    <a:pt x="5828147" y="292834"/>
                  </a:lnTo>
                  <a:lnTo>
                    <a:pt x="5928152" y="206634"/>
                  </a:lnTo>
                  <a:lnTo>
                    <a:pt x="6028157" y="115054"/>
                  </a:lnTo>
                  <a:lnTo>
                    <a:pt x="6128162" y="1818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69812"/>
              <a:ext cx="6145984" cy="420461"/>
            </a:xfrm>
            <a:custGeom>
              <a:avLst/>
              <a:pathLst>
                <a:path w="6145984" h="420461">
                  <a:moveTo>
                    <a:pt x="6145984" y="224318"/>
                  </a:moveTo>
                  <a:lnTo>
                    <a:pt x="6128162" y="223755"/>
                  </a:lnTo>
                  <a:lnTo>
                    <a:pt x="6028157" y="221776"/>
                  </a:lnTo>
                  <a:lnTo>
                    <a:pt x="5928152" y="221069"/>
                  </a:lnTo>
                  <a:lnTo>
                    <a:pt x="5828147" y="221730"/>
                  </a:lnTo>
                  <a:lnTo>
                    <a:pt x="5728142" y="223860"/>
                  </a:lnTo>
                  <a:lnTo>
                    <a:pt x="5628137" y="227555"/>
                  </a:lnTo>
                  <a:lnTo>
                    <a:pt x="5528132" y="232897"/>
                  </a:lnTo>
                  <a:lnTo>
                    <a:pt x="5428128" y="239946"/>
                  </a:lnTo>
                  <a:lnTo>
                    <a:pt x="5328123" y="248716"/>
                  </a:lnTo>
                  <a:lnTo>
                    <a:pt x="5228118" y="259159"/>
                  </a:lnTo>
                  <a:lnTo>
                    <a:pt x="5128113" y="271140"/>
                  </a:lnTo>
                  <a:lnTo>
                    <a:pt x="5028108" y="284428"/>
                  </a:lnTo>
                  <a:lnTo>
                    <a:pt x="4928103" y="298701"/>
                  </a:lnTo>
                  <a:lnTo>
                    <a:pt x="4828098" y="313569"/>
                  </a:lnTo>
                  <a:lnTo>
                    <a:pt x="4728094" y="328623"/>
                  </a:lnTo>
                  <a:lnTo>
                    <a:pt x="4628089" y="343056"/>
                  </a:lnTo>
                  <a:lnTo>
                    <a:pt x="4528084" y="355918"/>
                  </a:lnTo>
                  <a:lnTo>
                    <a:pt x="4428079" y="367597"/>
                  </a:lnTo>
                  <a:lnTo>
                    <a:pt x="4328074" y="378416"/>
                  </a:lnTo>
                  <a:lnTo>
                    <a:pt x="4228069" y="388456"/>
                  </a:lnTo>
                  <a:lnTo>
                    <a:pt x="4128064" y="397343"/>
                  </a:lnTo>
                  <a:lnTo>
                    <a:pt x="4028059" y="404029"/>
                  </a:lnTo>
                  <a:lnTo>
                    <a:pt x="3928055" y="409240"/>
                  </a:lnTo>
                  <a:lnTo>
                    <a:pt x="3828050" y="413789"/>
                  </a:lnTo>
                  <a:lnTo>
                    <a:pt x="3728045" y="417793"/>
                  </a:lnTo>
                  <a:lnTo>
                    <a:pt x="3628040" y="420461"/>
                  </a:lnTo>
                  <a:lnTo>
                    <a:pt x="3528035" y="420263"/>
                  </a:lnTo>
                  <a:lnTo>
                    <a:pt x="3428030" y="413228"/>
                  </a:lnTo>
                  <a:lnTo>
                    <a:pt x="3328025" y="400419"/>
                  </a:lnTo>
                  <a:lnTo>
                    <a:pt x="3228021" y="387756"/>
                  </a:lnTo>
                  <a:lnTo>
                    <a:pt x="3128016" y="377013"/>
                  </a:lnTo>
                  <a:lnTo>
                    <a:pt x="3028011" y="365831"/>
                  </a:lnTo>
                  <a:lnTo>
                    <a:pt x="2928006" y="351899"/>
                  </a:lnTo>
                  <a:lnTo>
                    <a:pt x="2828001" y="337898"/>
                  </a:lnTo>
                  <a:lnTo>
                    <a:pt x="2727996" y="324816"/>
                  </a:lnTo>
                  <a:lnTo>
                    <a:pt x="2627991" y="311153"/>
                  </a:lnTo>
                  <a:lnTo>
                    <a:pt x="2527987" y="295809"/>
                  </a:lnTo>
                  <a:lnTo>
                    <a:pt x="2427982" y="281591"/>
                  </a:lnTo>
                  <a:lnTo>
                    <a:pt x="2327977" y="268142"/>
                  </a:lnTo>
                  <a:lnTo>
                    <a:pt x="2227972" y="252850"/>
                  </a:lnTo>
                  <a:lnTo>
                    <a:pt x="2127967" y="232405"/>
                  </a:lnTo>
                  <a:lnTo>
                    <a:pt x="2027962" y="209689"/>
                  </a:lnTo>
                  <a:lnTo>
                    <a:pt x="1927957" y="186178"/>
                  </a:lnTo>
                  <a:lnTo>
                    <a:pt x="1827953" y="162455"/>
                  </a:lnTo>
                  <a:lnTo>
                    <a:pt x="1727948" y="138854"/>
                  </a:lnTo>
                  <a:lnTo>
                    <a:pt x="1627943" y="115563"/>
                  </a:lnTo>
                  <a:lnTo>
                    <a:pt x="1527938" y="92870"/>
                  </a:lnTo>
                  <a:lnTo>
                    <a:pt x="1427933" y="71969"/>
                  </a:lnTo>
                  <a:lnTo>
                    <a:pt x="1327928" y="53275"/>
                  </a:lnTo>
                  <a:lnTo>
                    <a:pt x="1227923" y="36984"/>
                  </a:lnTo>
                  <a:lnTo>
                    <a:pt x="1127919" y="23338"/>
                  </a:lnTo>
                  <a:lnTo>
                    <a:pt x="1027914" y="12592"/>
                  </a:lnTo>
                  <a:lnTo>
                    <a:pt x="927909" y="4989"/>
                  </a:lnTo>
                  <a:lnTo>
                    <a:pt x="827904" y="739"/>
                  </a:lnTo>
                  <a:lnTo>
                    <a:pt x="727899" y="0"/>
                  </a:lnTo>
                  <a:lnTo>
                    <a:pt x="627894" y="2877"/>
                  </a:lnTo>
                  <a:lnTo>
                    <a:pt x="527889" y="9421"/>
                  </a:lnTo>
                  <a:lnTo>
                    <a:pt x="427885" y="19637"/>
                  </a:lnTo>
                  <a:lnTo>
                    <a:pt x="327880" y="33492"/>
                  </a:lnTo>
                  <a:lnTo>
                    <a:pt x="227875" y="50925"/>
                  </a:lnTo>
                  <a:lnTo>
                    <a:pt x="127870" y="71861"/>
                  </a:lnTo>
                  <a:lnTo>
                    <a:pt x="27865" y="96209"/>
                  </a:lnTo>
                  <a:lnTo>
                    <a:pt x="0" y="10391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270675"/>
              <a:ext cx="6145984" cy="638303"/>
            </a:xfrm>
            <a:custGeom>
              <a:avLst/>
              <a:pathLst>
                <a:path w="6145984" h="638303">
                  <a:moveTo>
                    <a:pt x="0" y="0"/>
                  </a:moveTo>
                  <a:lnTo>
                    <a:pt x="27865" y="3907"/>
                  </a:lnTo>
                  <a:lnTo>
                    <a:pt x="127870" y="18429"/>
                  </a:lnTo>
                  <a:lnTo>
                    <a:pt x="227875" y="33494"/>
                  </a:lnTo>
                  <a:lnTo>
                    <a:pt x="327880" y="49148"/>
                  </a:lnTo>
                  <a:lnTo>
                    <a:pt x="427885" y="65436"/>
                  </a:lnTo>
                  <a:lnTo>
                    <a:pt x="527889" y="82402"/>
                  </a:lnTo>
                  <a:lnTo>
                    <a:pt x="627894" y="100093"/>
                  </a:lnTo>
                  <a:lnTo>
                    <a:pt x="727899" y="118554"/>
                  </a:lnTo>
                  <a:lnTo>
                    <a:pt x="827904" y="137828"/>
                  </a:lnTo>
                  <a:lnTo>
                    <a:pt x="927909" y="157963"/>
                  </a:lnTo>
                  <a:lnTo>
                    <a:pt x="1027914" y="179002"/>
                  </a:lnTo>
                  <a:lnTo>
                    <a:pt x="1127919" y="200990"/>
                  </a:lnTo>
                  <a:lnTo>
                    <a:pt x="1227923" y="223974"/>
                  </a:lnTo>
                  <a:lnTo>
                    <a:pt x="1327928" y="247998"/>
                  </a:lnTo>
                  <a:lnTo>
                    <a:pt x="1427933" y="273108"/>
                  </a:lnTo>
                  <a:lnTo>
                    <a:pt x="1527938" y="299348"/>
                  </a:lnTo>
                  <a:lnTo>
                    <a:pt x="1627943" y="326656"/>
                  </a:lnTo>
                  <a:lnTo>
                    <a:pt x="1727948" y="354426"/>
                  </a:lnTo>
                  <a:lnTo>
                    <a:pt x="1827953" y="382092"/>
                  </a:lnTo>
                  <a:lnTo>
                    <a:pt x="1927957" y="409109"/>
                  </a:lnTo>
                  <a:lnTo>
                    <a:pt x="2027962" y="434935"/>
                  </a:lnTo>
                  <a:lnTo>
                    <a:pt x="2127967" y="459026"/>
                  </a:lnTo>
                  <a:lnTo>
                    <a:pt x="2227972" y="480466"/>
                  </a:lnTo>
                  <a:lnTo>
                    <a:pt x="2327977" y="497373"/>
                  </a:lnTo>
                  <a:lnTo>
                    <a:pt x="2427982" y="511330"/>
                  </a:lnTo>
                  <a:lnTo>
                    <a:pt x="2527987" y="524441"/>
                  </a:lnTo>
                  <a:lnTo>
                    <a:pt x="2627991" y="538681"/>
                  </a:lnTo>
                  <a:lnTo>
                    <a:pt x="2727996" y="552708"/>
                  </a:lnTo>
                  <a:lnTo>
                    <a:pt x="2828001" y="565550"/>
                  </a:lnTo>
                  <a:lnTo>
                    <a:pt x="2928006" y="577267"/>
                  </a:lnTo>
                  <a:lnTo>
                    <a:pt x="3028011" y="587915"/>
                  </a:lnTo>
                  <a:lnTo>
                    <a:pt x="3128016" y="597812"/>
                  </a:lnTo>
                  <a:lnTo>
                    <a:pt x="3228021" y="609687"/>
                  </a:lnTo>
                  <a:lnTo>
                    <a:pt x="3328025" y="622079"/>
                  </a:lnTo>
                  <a:lnTo>
                    <a:pt x="3428030" y="632209"/>
                  </a:lnTo>
                  <a:lnTo>
                    <a:pt x="3528035" y="637315"/>
                  </a:lnTo>
                  <a:lnTo>
                    <a:pt x="3628040" y="638303"/>
                  </a:lnTo>
                  <a:lnTo>
                    <a:pt x="3728045" y="637229"/>
                  </a:lnTo>
                  <a:lnTo>
                    <a:pt x="3828050" y="634285"/>
                  </a:lnTo>
                  <a:lnTo>
                    <a:pt x="3928055" y="629663"/>
                  </a:lnTo>
                  <a:lnTo>
                    <a:pt x="4028059" y="623553"/>
                  </a:lnTo>
                  <a:lnTo>
                    <a:pt x="4128064" y="616147"/>
                  </a:lnTo>
                  <a:lnTo>
                    <a:pt x="4228069" y="607597"/>
                  </a:lnTo>
                  <a:lnTo>
                    <a:pt x="4328074" y="597648"/>
                  </a:lnTo>
                  <a:lnTo>
                    <a:pt x="4428079" y="585926"/>
                  </a:lnTo>
                  <a:lnTo>
                    <a:pt x="4528084" y="572074"/>
                  </a:lnTo>
                  <a:lnTo>
                    <a:pt x="4628089" y="555735"/>
                  </a:lnTo>
                  <a:lnTo>
                    <a:pt x="4728094" y="536585"/>
                  </a:lnTo>
                  <a:lnTo>
                    <a:pt x="4828098" y="515142"/>
                  </a:lnTo>
                  <a:lnTo>
                    <a:pt x="4928103" y="491706"/>
                  </a:lnTo>
                  <a:lnTo>
                    <a:pt x="5028108" y="466275"/>
                  </a:lnTo>
                  <a:lnTo>
                    <a:pt x="5128113" y="438849"/>
                  </a:lnTo>
                  <a:lnTo>
                    <a:pt x="5228118" y="409426"/>
                  </a:lnTo>
                  <a:lnTo>
                    <a:pt x="5328123" y="378006"/>
                  </a:lnTo>
                  <a:lnTo>
                    <a:pt x="5428128" y="344586"/>
                  </a:lnTo>
                  <a:lnTo>
                    <a:pt x="5528132" y="309167"/>
                  </a:lnTo>
                  <a:lnTo>
                    <a:pt x="5628137" y="271746"/>
                  </a:lnTo>
                  <a:lnTo>
                    <a:pt x="5728142" y="232323"/>
                  </a:lnTo>
                  <a:lnTo>
                    <a:pt x="5828147" y="190897"/>
                  </a:lnTo>
                  <a:lnTo>
                    <a:pt x="5928152" y="147467"/>
                  </a:lnTo>
                  <a:lnTo>
                    <a:pt x="6028157" y="102030"/>
                  </a:lnTo>
                  <a:lnTo>
                    <a:pt x="6128162" y="54587"/>
                  </a:lnTo>
                  <a:lnTo>
                    <a:pt x="6145984" y="45774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717329"/>
              <a:ext cx="6145984" cy="1428362"/>
            </a:xfrm>
            <a:custGeom>
              <a:avLst/>
              <a:pathLst>
                <a:path w="6145984" h="1428362">
                  <a:moveTo>
                    <a:pt x="0" y="218139"/>
                  </a:moveTo>
                  <a:lnTo>
                    <a:pt x="27865" y="228202"/>
                  </a:lnTo>
                  <a:lnTo>
                    <a:pt x="127870" y="262921"/>
                  </a:lnTo>
                  <a:lnTo>
                    <a:pt x="227875" y="296230"/>
                  </a:lnTo>
                  <a:lnTo>
                    <a:pt x="327880" y="328117"/>
                  </a:lnTo>
                  <a:lnTo>
                    <a:pt x="427885" y="358582"/>
                  </a:lnTo>
                  <a:lnTo>
                    <a:pt x="527889" y="387641"/>
                  </a:lnTo>
                  <a:lnTo>
                    <a:pt x="627894" y="415340"/>
                  </a:lnTo>
                  <a:lnTo>
                    <a:pt x="727899" y="441758"/>
                  </a:lnTo>
                  <a:lnTo>
                    <a:pt x="827904" y="467023"/>
                  </a:lnTo>
                  <a:lnTo>
                    <a:pt x="927909" y="491314"/>
                  </a:lnTo>
                  <a:lnTo>
                    <a:pt x="1027914" y="514867"/>
                  </a:lnTo>
                  <a:lnTo>
                    <a:pt x="1127919" y="537965"/>
                  </a:lnTo>
                  <a:lnTo>
                    <a:pt x="1227923" y="560925"/>
                  </a:lnTo>
                  <a:lnTo>
                    <a:pt x="1327928" y="584077"/>
                  </a:lnTo>
                  <a:lnTo>
                    <a:pt x="1427933" y="607737"/>
                  </a:lnTo>
                  <a:lnTo>
                    <a:pt x="1527938" y="632176"/>
                  </a:lnTo>
                  <a:lnTo>
                    <a:pt x="1627943" y="657923"/>
                  </a:lnTo>
                  <a:lnTo>
                    <a:pt x="1727948" y="685761"/>
                  </a:lnTo>
                  <a:lnTo>
                    <a:pt x="1827953" y="714686"/>
                  </a:lnTo>
                  <a:lnTo>
                    <a:pt x="1927957" y="743548"/>
                  </a:lnTo>
                  <a:lnTo>
                    <a:pt x="2027962" y="771342"/>
                  </a:lnTo>
                  <a:lnTo>
                    <a:pt x="2127967" y="797310"/>
                  </a:lnTo>
                  <a:lnTo>
                    <a:pt x="2227972" y="821618"/>
                  </a:lnTo>
                  <a:lnTo>
                    <a:pt x="2327977" y="846965"/>
                  </a:lnTo>
                  <a:lnTo>
                    <a:pt x="2427982" y="871211"/>
                  </a:lnTo>
                  <a:lnTo>
                    <a:pt x="2527987" y="892976"/>
                  </a:lnTo>
                  <a:lnTo>
                    <a:pt x="2627991" y="913198"/>
                  </a:lnTo>
                  <a:lnTo>
                    <a:pt x="2727996" y="936793"/>
                  </a:lnTo>
                  <a:lnTo>
                    <a:pt x="2828001" y="961474"/>
                  </a:lnTo>
                  <a:lnTo>
                    <a:pt x="2928006" y="983457"/>
                  </a:lnTo>
                  <a:lnTo>
                    <a:pt x="3028011" y="1001424"/>
                  </a:lnTo>
                  <a:lnTo>
                    <a:pt x="3128016" y="1016571"/>
                  </a:lnTo>
                  <a:lnTo>
                    <a:pt x="3228021" y="1034537"/>
                  </a:lnTo>
                  <a:lnTo>
                    <a:pt x="3328025" y="1050955"/>
                  </a:lnTo>
                  <a:lnTo>
                    <a:pt x="3428030" y="1061741"/>
                  </a:lnTo>
                  <a:lnTo>
                    <a:pt x="3528035" y="1066955"/>
                  </a:lnTo>
                  <a:lnTo>
                    <a:pt x="3628040" y="1068886"/>
                  </a:lnTo>
                  <a:lnTo>
                    <a:pt x="3728045" y="1067803"/>
                  </a:lnTo>
                  <a:lnTo>
                    <a:pt x="3828050" y="1063113"/>
                  </a:lnTo>
                  <a:lnTo>
                    <a:pt x="3928055" y="1054952"/>
                  </a:lnTo>
                  <a:lnTo>
                    <a:pt x="4028059" y="1044358"/>
                  </a:lnTo>
                  <a:lnTo>
                    <a:pt x="4128064" y="1033056"/>
                  </a:lnTo>
                  <a:lnTo>
                    <a:pt x="4228069" y="1022346"/>
                  </a:lnTo>
                  <a:lnTo>
                    <a:pt x="4328074" y="1009443"/>
                  </a:lnTo>
                  <a:lnTo>
                    <a:pt x="4428079" y="993237"/>
                  </a:lnTo>
                  <a:lnTo>
                    <a:pt x="4528084" y="973387"/>
                  </a:lnTo>
                  <a:lnTo>
                    <a:pt x="4628089" y="949794"/>
                  </a:lnTo>
                  <a:lnTo>
                    <a:pt x="4728094" y="922470"/>
                  </a:lnTo>
                  <a:lnTo>
                    <a:pt x="4828098" y="891357"/>
                  </a:lnTo>
                  <a:lnTo>
                    <a:pt x="4928103" y="856118"/>
                  </a:lnTo>
                  <a:lnTo>
                    <a:pt x="5028108" y="816335"/>
                  </a:lnTo>
                  <a:lnTo>
                    <a:pt x="5128113" y="771610"/>
                  </a:lnTo>
                  <a:lnTo>
                    <a:pt x="5228118" y="721610"/>
                  </a:lnTo>
                  <a:lnTo>
                    <a:pt x="5328123" y="666095"/>
                  </a:lnTo>
                  <a:lnTo>
                    <a:pt x="5428128" y="604920"/>
                  </a:lnTo>
                  <a:lnTo>
                    <a:pt x="5528132" y="538023"/>
                  </a:lnTo>
                  <a:lnTo>
                    <a:pt x="5628137" y="465408"/>
                  </a:lnTo>
                  <a:lnTo>
                    <a:pt x="5728142" y="387120"/>
                  </a:lnTo>
                  <a:lnTo>
                    <a:pt x="5828147" y="303231"/>
                  </a:lnTo>
                  <a:lnTo>
                    <a:pt x="5928152" y="213823"/>
                  </a:lnTo>
                  <a:lnTo>
                    <a:pt x="6028157" y="118982"/>
                  </a:lnTo>
                  <a:lnTo>
                    <a:pt x="6128162" y="18794"/>
                  </a:lnTo>
                  <a:lnTo>
                    <a:pt x="6145984" y="0"/>
                  </a:lnTo>
                  <a:lnTo>
                    <a:pt x="6145984" y="1145440"/>
                  </a:lnTo>
                  <a:lnTo>
                    <a:pt x="6128162" y="1145644"/>
                  </a:lnTo>
                  <a:lnTo>
                    <a:pt x="6028157" y="1147836"/>
                  </a:lnTo>
                  <a:lnTo>
                    <a:pt x="5928152" y="1151181"/>
                  </a:lnTo>
                  <a:lnTo>
                    <a:pt x="5828147" y="1155786"/>
                  </a:lnTo>
                  <a:lnTo>
                    <a:pt x="5728142" y="1161758"/>
                  </a:lnTo>
                  <a:lnTo>
                    <a:pt x="5628137" y="1169202"/>
                  </a:lnTo>
                  <a:lnTo>
                    <a:pt x="5528132" y="1178212"/>
                  </a:lnTo>
                  <a:lnTo>
                    <a:pt x="5428128" y="1188854"/>
                  </a:lnTo>
                  <a:lnTo>
                    <a:pt x="5328123" y="1201155"/>
                  </a:lnTo>
                  <a:lnTo>
                    <a:pt x="5228118" y="1215075"/>
                  </a:lnTo>
                  <a:lnTo>
                    <a:pt x="5128113" y="1230490"/>
                  </a:lnTo>
                  <a:lnTo>
                    <a:pt x="5028108" y="1247182"/>
                  </a:lnTo>
                  <a:lnTo>
                    <a:pt x="4928103" y="1264842"/>
                  </a:lnTo>
                  <a:lnTo>
                    <a:pt x="4828098" y="1283091"/>
                  </a:lnTo>
                  <a:lnTo>
                    <a:pt x="4728094" y="1301535"/>
                  </a:lnTo>
                  <a:lnTo>
                    <a:pt x="4628089" y="1319506"/>
                  </a:lnTo>
                  <a:lnTo>
                    <a:pt x="4528084" y="1336207"/>
                  </a:lnTo>
                  <a:lnTo>
                    <a:pt x="4428079" y="1351748"/>
                  </a:lnTo>
                  <a:lnTo>
                    <a:pt x="4328074" y="1366163"/>
                  </a:lnTo>
                  <a:lnTo>
                    <a:pt x="4228069" y="1379246"/>
                  </a:lnTo>
                  <a:lnTo>
                    <a:pt x="4128064" y="1390626"/>
                  </a:lnTo>
                  <a:lnTo>
                    <a:pt x="4028059" y="1400498"/>
                  </a:lnTo>
                  <a:lnTo>
                    <a:pt x="3928055" y="1409311"/>
                  </a:lnTo>
                  <a:lnTo>
                    <a:pt x="3828050" y="1417327"/>
                  </a:lnTo>
                  <a:lnTo>
                    <a:pt x="3728045" y="1424119"/>
                  </a:lnTo>
                  <a:lnTo>
                    <a:pt x="3628040" y="1428362"/>
                  </a:lnTo>
                  <a:lnTo>
                    <a:pt x="3528035" y="1427997"/>
                  </a:lnTo>
                  <a:lnTo>
                    <a:pt x="3428030" y="1418959"/>
                  </a:lnTo>
                  <a:lnTo>
                    <a:pt x="3328025" y="1402860"/>
                  </a:lnTo>
                  <a:lnTo>
                    <a:pt x="3228021" y="1385905"/>
                  </a:lnTo>
                  <a:lnTo>
                    <a:pt x="3128016" y="1370185"/>
                  </a:lnTo>
                  <a:lnTo>
                    <a:pt x="3028011" y="1352489"/>
                  </a:lnTo>
                  <a:lnTo>
                    <a:pt x="2928006" y="1328010"/>
                  </a:lnTo>
                  <a:lnTo>
                    <a:pt x="2828001" y="1301497"/>
                  </a:lnTo>
                  <a:lnTo>
                    <a:pt x="2727996" y="1276341"/>
                  </a:lnTo>
                  <a:lnTo>
                    <a:pt x="2627991" y="1253467"/>
                  </a:lnTo>
                  <a:lnTo>
                    <a:pt x="2527987" y="1231058"/>
                  </a:lnTo>
                  <a:lnTo>
                    <a:pt x="2427982" y="1207096"/>
                  </a:lnTo>
                  <a:lnTo>
                    <a:pt x="2327977" y="1183859"/>
                  </a:lnTo>
                  <a:lnTo>
                    <a:pt x="2227972" y="1161714"/>
                  </a:lnTo>
                  <a:lnTo>
                    <a:pt x="2127967" y="1139380"/>
                  </a:lnTo>
                  <a:lnTo>
                    <a:pt x="2027962" y="1116136"/>
                  </a:lnTo>
                  <a:lnTo>
                    <a:pt x="1927957" y="1092932"/>
                  </a:lnTo>
                  <a:lnTo>
                    <a:pt x="1827953" y="1070603"/>
                  </a:lnTo>
                  <a:lnTo>
                    <a:pt x="1727948" y="1049738"/>
                  </a:lnTo>
                  <a:lnTo>
                    <a:pt x="1627943" y="1030780"/>
                  </a:lnTo>
                  <a:lnTo>
                    <a:pt x="1527938" y="1014184"/>
                  </a:lnTo>
                  <a:lnTo>
                    <a:pt x="1427933" y="1000333"/>
                  </a:lnTo>
                  <a:lnTo>
                    <a:pt x="1327928" y="989393"/>
                  </a:lnTo>
                  <a:lnTo>
                    <a:pt x="1227923" y="981575"/>
                  </a:lnTo>
                  <a:lnTo>
                    <a:pt x="1127919" y="977130"/>
                  </a:lnTo>
                  <a:lnTo>
                    <a:pt x="1027914" y="976325"/>
                  </a:lnTo>
                  <a:lnTo>
                    <a:pt x="927909" y="979414"/>
                  </a:lnTo>
                  <a:lnTo>
                    <a:pt x="827904" y="986616"/>
                  </a:lnTo>
                  <a:lnTo>
                    <a:pt x="727899" y="998104"/>
                  </a:lnTo>
                  <a:lnTo>
                    <a:pt x="627894" y="1013995"/>
                  </a:lnTo>
                  <a:lnTo>
                    <a:pt x="527889" y="1034350"/>
                  </a:lnTo>
                  <a:lnTo>
                    <a:pt x="427885" y="1059189"/>
                  </a:lnTo>
                  <a:lnTo>
                    <a:pt x="327880" y="1088492"/>
                  </a:lnTo>
                  <a:lnTo>
                    <a:pt x="227875" y="1122212"/>
                  </a:lnTo>
                  <a:lnTo>
                    <a:pt x="127870" y="1160287"/>
                  </a:lnTo>
                  <a:lnTo>
                    <a:pt x="27865" y="1202640"/>
                  </a:lnTo>
                  <a:lnTo>
                    <a:pt x="0" y="121561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717329"/>
              <a:ext cx="6145984" cy="1068886"/>
            </a:xfrm>
            <a:custGeom>
              <a:avLst/>
              <a:pathLst>
                <a:path w="6145984" h="1068886">
                  <a:moveTo>
                    <a:pt x="0" y="218139"/>
                  </a:moveTo>
                  <a:lnTo>
                    <a:pt x="27865" y="228202"/>
                  </a:lnTo>
                  <a:lnTo>
                    <a:pt x="127870" y="262921"/>
                  </a:lnTo>
                  <a:lnTo>
                    <a:pt x="227875" y="296230"/>
                  </a:lnTo>
                  <a:lnTo>
                    <a:pt x="327880" y="328117"/>
                  </a:lnTo>
                  <a:lnTo>
                    <a:pt x="427885" y="358582"/>
                  </a:lnTo>
                  <a:lnTo>
                    <a:pt x="527889" y="387641"/>
                  </a:lnTo>
                  <a:lnTo>
                    <a:pt x="627894" y="415340"/>
                  </a:lnTo>
                  <a:lnTo>
                    <a:pt x="727899" y="441758"/>
                  </a:lnTo>
                  <a:lnTo>
                    <a:pt x="827904" y="467023"/>
                  </a:lnTo>
                  <a:lnTo>
                    <a:pt x="927909" y="491314"/>
                  </a:lnTo>
                  <a:lnTo>
                    <a:pt x="1027914" y="514867"/>
                  </a:lnTo>
                  <a:lnTo>
                    <a:pt x="1127919" y="537965"/>
                  </a:lnTo>
                  <a:lnTo>
                    <a:pt x="1227923" y="560925"/>
                  </a:lnTo>
                  <a:lnTo>
                    <a:pt x="1327928" y="584077"/>
                  </a:lnTo>
                  <a:lnTo>
                    <a:pt x="1427933" y="607737"/>
                  </a:lnTo>
                  <a:lnTo>
                    <a:pt x="1527938" y="632176"/>
                  </a:lnTo>
                  <a:lnTo>
                    <a:pt x="1627943" y="657923"/>
                  </a:lnTo>
                  <a:lnTo>
                    <a:pt x="1727948" y="685761"/>
                  </a:lnTo>
                  <a:lnTo>
                    <a:pt x="1827953" y="714686"/>
                  </a:lnTo>
                  <a:lnTo>
                    <a:pt x="1927957" y="743548"/>
                  </a:lnTo>
                  <a:lnTo>
                    <a:pt x="2027962" y="771342"/>
                  </a:lnTo>
                  <a:lnTo>
                    <a:pt x="2127967" y="797310"/>
                  </a:lnTo>
                  <a:lnTo>
                    <a:pt x="2227972" y="821618"/>
                  </a:lnTo>
                  <a:lnTo>
                    <a:pt x="2327977" y="846965"/>
                  </a:lnTo>
                  <a:lnTo>
                    <a:pt x="2427982" y="871211"/>
                  </a:lnTo>
                  <a:lnTo>
                    <a:pt x="2527987" y="892976"/>
                  </a:lnTo>
                  <a:lnTo>
                    <a:pt x="2627991" y="913198"/>
                  </a:lnTo>
                  <a:lnTo>
                    <a:pt x="2727996" y="936793"/>
                  </a:lnTo>
                  <a:lnTo>
                    <a:pt x="2828001" y="961474"/>
                  </a:lnTo>
                  <a:lnTo>
                    <a:pt x="2928006" y="983457"/>
                  </a:lnTo>
                  <a:lnTo>
                    <a:pt x="3028011" y="1001424"/>
                  </a:lnTo>
                  <a:lnTo>
                    <a:pt x="3128016" y="1016571"/>
                  </a:lnTo>
                  <a:lnTo>
                    <a:pt x="3228021" y="1034537"/>
                  </a:lnTo>
                  <a:lnTo>
                    <a:pt x="3328025" y="1050955"/>
                  </a:lnTo>
                  <a:lnTo>
                    <a:pt x="3428030" y="1061741"/>
                  </a:lnTo>
                  <a:lnTo>
                    <a:pt x="3528035" y="1066955"/>
                  </a:lnTo>
                  <a:lnTo>
                    <a:pt x="3628040" y="1068886"/>
                  </a:lnTo>
                  <a:lnTo>
                    <a:pt x="3728045" y="1067803"/>
                  </a:lnTo>
                  <a:lnTo>
                    <a:pt x="3828050" y="1063113"/>
                  </a:lnTo>
                  <a:lnTo>
                    <a:pt x="3928055" y="1054952"/>
                  </a:lnTo>
                  <a:lnTo>
                    <a:pt x="4028059" y="1044358"/>
                  </a:lnTo>
                  <a:lnTo>
                    <a:pt x="4128064" y="1033056"/>
                  </a:lnTo>
                  <a:lnTo>
                    <a:pt x="4228069" y="1022346"/>
                  </a:lnTo>
                  <a:lnTo>
                    <a:pt x="4328074" y="1009443"/>
                  </a:lnTo>
                  <a:lnTo>
                    <a:pt x="4428079" y="993237"/>
                  </a:lnTo>
                  <a:lnTo>
                    <a:pt x="4528084" y="973387"/>
                  </a:lnTo>
                  <a:lnTo>
                    <a:pt x="4628089" y="949794"/>
                  </a:lnTo>
                  <a:lnTo>
                    <a:pt x="4728094" y="922470"/>
                  </a:lnTo>
                  <a:lnTo>
                    <a:pt x="4828098" y="891357"/>
                  </a:lnTo>
                  <a:lnTo>
                    <a:pt x="4928103" y="856118"/>
                  </a:lnTo>
                  <a:lnTo>
                    <a:pt x="5028108" y="816335"/>
                  </a:lnTo>
                  <a:lnTo>
                    <a:pt x="5128113" y="771610"/>
                  </a:lnTo>
                  <a:lnTo>
                    <a:pt x="5228118" y="721610"/>
                  </a:lnTo>
                  <a:lnTo>
                    <a:pt x="5328123" y="666095"/>
                  </a:lnTo>
                  <a:lnTo>
                    <a:pt x="5428128" y="604920"/>
                  </a:lnTo>
                  <a:lnTo>
                    <a:pt x="5528132" y="538023"/>
                  </a:lnTo>
                  <a:lnTo>
                    <a:pt x="5628137" y="465408"/>
                  </a:lnTo>
                  <a:lnTo>
                    <a:pt x="5728142" y="387120"/>
                  </a:lnTo>
                  <a:lnTo>
                    <a:pt x="5828147" y="303231"/>
                  </a:lnTo>
                  <a:lnTo>
                    <a:pt x="5928152" y="213823"/>
                  </a:lnTo>
                  <a:lnTo>
                    <a:pt x="6028157" y="118982"/>
                  </a:lnTo>
                  <a:lnTo>
                    <a:pt x="6128162" y="1879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693655"/>
              <a:ext cx="6145984" cy="452037"/>
            </a:xfrm>
            <a:custGeom>
              <a:avLst/>
              <a:pathLst>
                <a:path w="6145984" h="452037">
                  <a:moveTo>
                    <a:pt x="6145984" y="169114"/>
                  </a:moveTo>
                  <a:lnTo>
                    <a:pt x="6128162" y="169318"/>
                  </a:lnTo>
                  <a:lnTo>
                    <a:pt x="6028157" y="171510"/>
                  </a:lnTo>
                  <a:lnTo>
                    <a:pt x="5928152" y="174856"/>
                  </a:lnTo>
                  <a:lnTo>
                    <a:pt x="5828147" y="179460"/>
                  </a:lnTo>
                  <a:lnTo>
                    <a:pt x="5728142" y="185432"/>
                  </a:lnTo>
                  <a:lnTo>
                    <a:pt x="5628137" y="192877"/>
                  </a:lnTo>
                  <a:lnTo>
                    <a:pt x="5528132" y="201886"/>
                  </a:lnTo>
                  <a:lnTo>
                    <a:pt x="5428128" y="212529"/>
                  </a:lnTo>
                  <a:lnTo>
                    <a:pt x="5328123" y="224829"/>
                  </a:lnTo>
                  <a:lnTo>
                    <a:pt x="5228118" y="238749"/>
                  </a:lnTo>
                  <a:lnTo>
                    <a:pt x="5128113" y="254164"/>
                  </a:lnTo>
                  <a:lnTo>
                    <a:pt x="5028108" y="270857"/>
                  </a:lnTo>
                  <a:lnTo>
                    <a:pt x="4928103" y="288516"/>
                  </a:lnTo>
                  <a:lnTo>
                    <a:pt x="4828098" y="306766"/>
                  </a:lnTo>
                  <a:lnTo>
                    <a:pt x="4728094" y="325209"/>
                  </a:lnTo>
                  <a:lnTo>
                    <a:pt x="4628089" y="343181"/>
                  </a:lnTo>
                  <a:lnTo>
                    <a:pt x="4528084" y="359881"/>
                  </a:lnTo>
                  <a:lnTo>
                    <a:pt x="4428079" y="375422"/>
                  </a:lnTo>
                  <a:lnTo>
                    <a:pt x="4328074" y="389837"/>
                  </a:lnTo>
                  <a:lnTo>
                    <a:pt x="4228069" y="402921"/>
                  </a:lnTo>
                  <a:lnTo>
                    <a:pt x="4128064" y="414300"/>
                  </a:lnTo>
                  <a:lnTo>
                    <a:pt x="4028059" y="424172"/>
                  </a:lnTo>
                  <a:lnTo>
                    <a:pt x="3928055" y="432986"/>
                  </a:lnTo>
                  <a:lnTo>
                    <a:pt x="3828050" y="441001"/>
                  </a:lnTo>
                  <a:lnTo>
                    <a:pt x="3728045" y="447794"/>
                  </a:lnTo>
                  <a:lnTo>
                    <a:pt x="3628040" y="452037"/>
                  </a:lnTo>
                  <a:lnTo>
                    <a:pt x="3528035" y="451672"/>
                  </a:lnTo>
                  <a:lnTo>
                    <a:pt x="3428030" y="442634"/>
                  </a:lnTo>
                  <a:lnTo>
                    <a:pt x="3328025" y="426535"/>
                  </a:lnTo>
                  <a:lnTo>
                    <a:pt x="3228021" y="409579"/>
                  </a:lnTo>
                  <a:lnTo>
                    <a:pt x="3128016" y="393859"/>
                  </a:lnTo>
                  <a:lnTo>
                    <a:pt x="3028011" y="376163"/>
                  </a:lnTo>
                  <a:lnTo>
                    <a:pt x="2928006" y="351684"/>
                  </a:lnTo>
                  <a:lnTo>
                    <a:pt x="2828001" y="325172"/>
                  </a:lnTo>
                  <a:lnTo>
                    <a:pt x="2727996" y="300016"/>
                  </a:lnTo>
                  <a:lnTo>
                    <a:pt x="2627991" y="277141"/>
                  </a:lnTo>
                  <a:lnTo>
                    <a:pt x="2527987" y="254732"/>
                  </a:lnTo>
                  <a:lnTo>
                    <a:pt x="2427982" y="230771"/>
                  </a:lnTo>
                  <a:lnTo>
                    <a:pt x="2327977" y="207534"/>
                  </a:lnTo>
                  <a:lnTo>
                    <a:pt x="2227972" y="185388"/>
                  </a:lnTo>
                  <a:lnTo>
                    <a:pt x="2127967" y="163054"/>
                  </a:lnTo>
                  <a:lnTo>
                    <a:pt x="2027962" y="139810"/>
                  </a:lnTo>
                  <a:lnTo>
                    <a:pt x="1927957" y="116607"/>
                  </a:lnTo>
                  <a:lnTo>
                    <a:pt x="1827953" y="94278"/>
                  </a:lnTo>
                  <a:lnTo>
                    <a:pt x="1727948" y="73412"/>
                  </a:lnTo>
                  <a:lnTo>
                    <a:pt x="1627943" y="54455"/>
                  </a:lnTo>
                  <a:lnTo>
                    <a:pt x="1527938" y="37859"/>
                  </a:lnTo>
                  <a:lnTo>
                    <a:pt x="1427933" y="24007"/>
                  </a:lnTo>
                  <a:lnTo>
                    <a:pt x="1327928" y="13068"/>
                  </a:lnTo>
                  <a:lnTo>
                    <a:pt x="1227923" y="5249"/>
                  </a:lnTo>
                  <a:lnTo>
                    <a:pt x="1127919" y="805"/>
                  </a:lnTo>
                  <a:lnTo>
                    <a:pt x="1027914" y="0"/>
                  </a:lnTo>
                  <a:lnTo>
                    <a:pt x="927909" y="3088"/>
                  </a:lnTo>
                  <a:lnTo>
                    <a:pt x="827904" y="10291"/>
                  </a:lnTo>
                  <a:lnTo>
                    <a:pt x="727899" y="21779"/>
                  </a:lnTo>
                  <a:lnTo>
                    <a:pt x="627894" y="37669"/>
                  </a:lnTo>
                  <a:lnTo>
                    <a:pt x="527889" y="58025"/>
                  </a:lnTo>
                  <a:lnTo>
                    <a:pt x="427885" y="82864"/>
                  </a:lnTo>
                  <a:lnTo>
                    <a:pt x="327880" y="112166"/>
                  </a:lnTo>
                  <a:lnTo>
                    <a:pt x="227875" y="145887"/>
                  </a:lnTo>
                  <a:lnTo>
                    <a:pt x="127870" y="183961"/>
                  </a:lnTo>
                  <a:lnTo>
                    <a:pt x="27865" y="226314"/>
                  </a:lnTo>
                  <a:lnTo>
                    <a:pt x="0" y="23928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290050"/>
              <a:ext cx="6145984" cy="675904"/>
            </a:xfrm>
            <a:custGeom>
              <a:avLst/>
              <a:pathLst>
                <a:path w="6145984" h="675904">
                  <a:moveTo>
                    <a:pt x="0" y="144155"/>
                  </a:moveTo>
                  <a:lnTo>
                    <a:pt x="27865" y="142701"/>
                  </a:lnTo>
                  <a:lnTo>
                    <a:pt x="127870" y="138884"/>
                  </a:lnTo>
                  <a:lnTo>
                    <a:pt x="227875" y="136501"/>
                  </a:lnTo>
                  <a:lnTo>
                    <a:pt x="327880" y="135584"/>
                  </a:lnTo>
                  <a:lnTo>
                    <a:pt x="427885" y="136165"/>
                  </a:lnTo>
                  <a:lnTo>
                    <a:pt x="527889" y="138276"/>
                  </a:lnTo>
                  <a:lnTo>
                    <a:pt x="627894" y="141947"/>
                  </a:lnTo>
                  <a:lnTo>
                    <a:pt x="727899" y="147211"/>
                  </a:lnTo>
                  <a:lnTo>
                    <a:pt x="827904" y="154099"/>
                  </a:lnTo>
                  <a:lnTo>
                    <a:pt x="927909" y="162644"/>
                  </a:lnTo>
                  <a:lnTo>
                    <a:pt x="1027914" y="172876"/>
                  </a:lnTo>
                  <a:lnTo>
                    <a:pt x="1127919" y="184827"/>
                  </a:lnTo>
                  <a:lnTo>
                    <a:pt x="1227923" y="198530"/>
                  </a:lnTo>
                  <a:lnTo>
                    <a:pt x="1327928" y="214015"/>
                  </a:lnTo>
                  <a:lnTo>
                    <a:pt x="1427933" y="231314"/>
                  </a:lnTo>
                  <a:lnTo>
                    <a:pt x="1527938" y="250460"/>
                  </a:lnTo>
                  <a:lnTo>
                    <a:pt x="1627943" y="271631"/>
                  </a:lnTo>
                  <a:lnTo>
                    <a:pt x="1727948" y="295029"/>
                  </a:lnTo>
                  <a:lnTo>
                    <a:pt x="1827953" y="319924"/>
                  </a:lnTo>
                  <a:lnTo>
                    <a:pt x="1927957" y="345520"/>
                  </a:lnTo>
                  <a:lnTo>
                    <a:pt x="2027962" y="371019"/>
                  </a:lnTo>
                  <a:lnTo>
                    <a:pt x="2127967" y="395625"/>
                  </a:lnTo>
                  <a:lnTo>
                    <a:pt x="2227972" y="418946"/>
                  </a:lnTo>
                  <a:lnTo>
                    <a:pt x="2327977" y="442692"/>
                  </a:lnTo>
                  <a:lnTo>
                    <a:pt x="2427982" y="466433"/>
                  </a:lnTo>
                  <a:lnTo>
                    <a:pt x="2527987" y="489296"/>
                  </a:lnTo>
                  <a:lnTo>
                    <a:pt x="2627991" y="510612"/>
                  </a:lnTo>
                  <a:lnTo>
                    <a:pt x="2727996" y="533847"/>
                  </a:lnTo>
                  <a:lnTo>
                    <a:pt x="2828001" y="558766"/>
                  </a:lnTo>
                  <a:lnTo>
                    <a:pt x="2928006" y="583013"/>
                  </a:lnTo>
                  <a:lnTo>
                    <a:pt x="3028011" y="604236"/>
                  </a:lnTo>
                  <a:lnTo>
                    <a:pt x="3128016" y="620657"/>
                  </a:lnTo>
                  <a:lnTo>
                    <a:pt x="3228021" y="637501"/>
                  </a:lnTo>
                  <a:lnTo>
                    <a:pt x="3328025" y="654187"/>
                  </a:lnTo>
                  <a:lnTo>
                    <a:pt x="3428030" y="667630"/>
                  </a:lnTo>
                  <a:lnTo>
                    <a:pt x="3528035" y="674756"/>
                  </a:lnTo>
                  <a:lnTo>
                    <a:pt x="3628040" y="675904"/>
                  </a:lnTo>
                  <a:lnTo>
                    <a:pt x="3728045" y="673241"/>
                  </a:lnTo>
                  <a:lnTo>
                    <a:pt x="3828050" y="667500"/>
                  </a:lnTo>
                  <a:lnTo>
                    <a:pt x="3928055" y="659411"/>
                  </a:lnTo>
                  <a:lnTo>
                    <a:pt x="4028059" y="649708"/>
                  </a:lnTo>
                  <a:lnTo>
                    <a:pt x="4128064" y="639121"/>
                  </a:lnTo>
                  <a:lnTo>
                    <a:pt x="4228069" y="628076"/>
                  </a:lnTo>
                  <a:lnTo>
                    <a:pt x="4328074" y="615083"/>
                  </a:lnTo>
                  <a:lnTo>
                    <a:pt x="4428079" y="599772"/>
                  </a:lnTo>
                  <a:lnTo>
                    <a:pt x="4528084" y="582077"/>
                  </a:lnTo>
                  <a:lnTo>
                    <a:pt x="4628089" y="561930"/>
                  </a:lnTo>
                  <a:lnTo>
                    <a:pt x="4728094" y="539282"/>
                  </a:lnTo>
                  <a:lnTo>
                    <a:pt x="4828098" y="514504"/>
                  </a:lnTo>
                  <a:lnTo>
                    <a:pt x="4928103" y="487759"/>
                  </a:lnTo>
                  <a:lnTo>
                    <a:pt x="5028108" y="459038"/>
                  </a:lnTo>
                  <a:lnTo>
                    <a:pt x="5128113" y="428330"/>
                  </a:lnTo>
                  <a:lnTo>
                    <a:pt x="5228118" y="395622"/>
                  </a:lnTo>
                  <a:lnTo>
                    <a:pt x="5328123" y="360905"/>
                  </a:lnTo>
                  <a:lnTo>
                    <a:pt x="5428128" y="324167"/>
                  </a:lnTo>
                  <a:lnTo>
                    <a:pt x="5528132" y="285397"/>
                  </a:lnTo>
                  <a:lnTo>
                    <a:pt x="5628137" y="244585"/>
                  </a:lnTo>
                  <a:lnTo>
                    <a:pt x="5728142" y="201719"/>
                  </a:lnTo>
                  <a:lnTo>
                    <a:pt x="5828147" y="156788"/>
                  </a:lnTo>
                  <a:lnTo>
                    <a:pt x="5928152" y="109782"/>
                  </a:lnTo>
                  <a:lnTo>
                    <a:pt x="6028157" y="60689"/>
                  </a:lnTo>
                  <a:lnTo>
                    <a:pt x="6128162" y="949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3766421"/>
              <a:ext cx="6145984" cy="1392287"/>
            </a:xfrm>
            <a:custGeom>
              <a:avLst/>
              <a:pathLst>
                <a:path w="6145984" h="1392287">
                  <a:moveTo>
                    <a:pt x="0" y="177853"/>
                  </a:moveTo>
                  <a:lnTo>
                    <a:pt x="27865" y="190324"/>
                  </a:lnTo>
                  <a:lnTo>
                    <a:pt x="127870" y="233372"/>
                  </a:lnTo>
                  <a:lnTo>
                    <a:pt x="227875" y="274705"/>
                  </a:lnTo>
                  <a:lnTo>
                    <a:pt x="327880" y="314320"/>
                  </a:lnTo>
                  <a:lnTo>
                    <a:pt x="427885" y="352224"/>
                  </a:lnTo>
                  <a:lnTo>
                    <a:pt x="527889" y="388442"/>
                  </a:lnTo>
                  <a:lnTo>
                    <a:pt x="627894" y="423024"/>
                  </a:lnTo>
                  <a:lnTo>
                    <a:pt x="727899" y="456052"/>
                  </a:lnTo>
                  <a:lnTo>
                    <a:pt x="827904" y="487653"/>
                  </a:lnTo>
                  <a:lnTo>
                    <a:pt x="927909" y="518003"/>
                  </a:lnTo>
                  <a:lnTo>
                    <a:pt x="1027914" y="547332"/>
                  </a:lnTo>
                  <a:lnTo>
                    <a:pt x="1127919" y="575910"/>
                  </a:lnTo>
                  <a:lnTo>
                    <a:pt x="1227923" y="604045"/>
                  </a:lnTo>
                  <a:lnTo>
                    <a:pt x="1327928" y="632052"/>
                  </a:lnTo>
                  <a:lnTo>
                    <a:pt x="1427933" y="660233"/>
                  </a:lnTo>
                  <a:lnTo>
                    <a:pt x="1527938" y="688854"/>
                  </a:lnTo>
                  <a:lnTo>
                    <a:pt x="1627943" y="718322"/>
                  </a:lnTo>
                  <a:lnTo>
                    <a:pt x="1727948" y="749079"/>
                  </a:lnTo>
                  <a:lnTo>
                    <a:pt x="1827953" y="780223"/>
                  </a:lnTo>
                  <a:lnTo>
                    <a:pt x="1927957" y="810751"/>
                  </a:lnTo>
                  <a:lnTo>
                    <a:pt x="2027962" y="839794"/>
                  </a:lnTo>
                  <a:lnTo>
                    <a:pt x="2127967" y="866713"/>
                  </a:lnTo>
                  <a:lnTo>
                    <a:pt x="2227972" y="891584"/>
                  </a:lnTo>
                  <a:lnTo>
                    <a:pt x="2327977" y="916154"/>
                  </a:lnTo>
                  <a:lnTo>
                    <a:pt x="2427982" y="938615"/>
                  </a:lnTo>
                  <a:lnTo>
                    <a:pt x="2527987" y="958046"/>
                  </a:lnTo>
                  <a:lnTo>
                    <a:pt x="2627991" y="975510"/>
                  </a:lnTo>
                  <a:lnTo>
                    <a:pt x="2727996" y="992193"/>
                  </a:lnTo>
                  <a:lnTo>
                    <a:pt x="2828001" y="1006327"/>
                  </a:lnTo>
                  <a:lnTo>
                    <a:pt x="2928006" y="1016737"/>
                  </a:lnTo>
                  <a:lnTo>
                    <a:pt x="3028011" y="1024556"/>
                  </a:lnTo>
                  <a:lnTo>
                    <a:pt x="3128016" y="1032818"/>
                  </a:lnTo>
                  <a:lnTo>
                    <a:pt x="3228021" y="1042911"/>
                  </a:lnTo>
                  <a:lnTo>
                    <a:pt x="3328025" y="1050628"/>
                  </a:lnTo>
                  <a:lnTo>
                    <a:pt x="3428030" y="1053886"/>
                  </a:lnTo>
                  <a:lnTo>
                    <a:pt x="3528035" y="1054478"/>
                  </a:lnTo>
                  <a:lnTo>
                    <a:pt x="3628040" y="1054893"/>
                  </a:lnTo>
                  <a:lnTo>
                    <a:pt x="3728045" y="1054324"/>
                  </a:lnTo>
                  <a:lnTo>
                    <a:pt x="3828050" y="1051476"/>
                  </a:lnTo>
                  <a:lnTo>
                    <a:pt x="3928055" y="1045737"/>
                  </a:lnTo>
                  <a:lnTo>
                    <a:pt x="4028059" y="1037340"/>
                  </a:lnTo>
                  <a:lnTo>
                    <a:pt x="4128064" y="1027157"/>
                  </a:lnTo>
                  <a:lnTo>
                    <a:pt x="4228069" y="1016015"/>
                  </a:lnTo>
                  <a:lnTo>
                    <a:pt x="4328074" y="1002930"/>
                  </a:lnTo>
                  <a:lnTo>
                    <a:pt x="4428079" y="986939"/>
                  </a:lnTo>
                  <a:lnTo>
                    <a:pt x="4528084" y="967440"/>
                  </a:lnTo>
                  <a:lnTo>
                    <a:pt x="4628089" y="944050"/>
                  </a:lnTo>
                  <a:lnTo>
                    <a:pt x="4728094" y="916515"/>
                  </a:lnTo>
                  <a:lnTo>
                    <a:pt x="4828098" y="885028"/>
                  </a:lnTo>
                  <a:lnTo>
                    <a:pt x="4928103" y="849449"/>
                  </a:lnTo>
                  <a:lnTo>
                    <a:pt x="5028108" y="809392"/>
                  </a:lnTo>
                  <a:lnTo>
                    <a:pt x="5128113" y="764490"/>
                  </a:lnTo>
                  <a:lnTo>
                    <a:pt x="5228118" y="714435"/>
                  </a:lnTo>
                  <a:lnTo>
                    <a:pt x="5328123" y="659009"/>
                  </a:lnTo>
                  <a:lnTo>
                    <a:pt x="5428128" y="598081"/>
                  </a:lnTo>
                  <a:lnTo>
                    <a:pt x="5528132" y="531599"/>
                  </a:lnTo>
                  <a:lnTo>
                    <a:pt x="5628137" y="459570"/>
                  </a:lnTo>
                  <a:lnTo>
                    <a:pt x="5728142" y="382043"/>
                  </a:lnTo>
                  <a:lnTo>
                    <a:pt x="5828147" y="299089"/>
                  </a:lnTo>
                  <a:lnTo>
                    <a:pt x="5928152" y="210790"/>
                  </a:lnTo>
                  <a:lnTo>
                    <a:pt x="6028157" y="117234"/>
                  </a:lnTo>
                  <a:lnTo>
                    <a:pt x="6128162" y="18503"/>
                  </a:lnTo>
                  <a:lnTo>
                    <a:pt x="6145984" y="0"/>
                  </a:lnTo>
                  <a:lnTo>
                    <a:pt x="6145984" y="1071729"/>
                  </a:lnTo>
                  <a:lnTo>
                    <a:pt x="6128162" y="1072838"/>
                  </a:lnTo>
                  <a:lnTo>
                    <a:pt x="6028157" y="1079879"/>
                  </a:lnTo>
                  <a:lnTo>
                    <a:pt x="5928152" y="1087829"/>
                  </a:lnTo>
                  <a:lnTo>
                    <a:pt x="5828147" y="1096781"/>
                  </a:lnTo>
                  <a:lnTo>
                    <a:pt x="5728142" y="1106831"/>
                  </a:lnTo>
                  <a:lnTo>
                    <a:pt x="5628137" y="1118074"/>
                  </a:lnTo>
                  <a:lnTo>
                    <a:pt x="5528132" y="1130590"/>
                  </a:lnTo>
                  <a:lnTo>
                    <a:pt x="5428128" y="1144439"/>
                  </a:lnTo>
                  <a:lnTo>
                    <a:pt x="5328123" y="1159637"/>
                  </a:lnTo>
                  <a:lnTo>
                    <a:pt x="5228118" y="1176145"/>
                  </a:lnTo>
                  <a:lnTo>
                    <a:pt x="5128113" y="1193840"/>
                  </a:lnTo>
                  <a:lnTo>
                    <a:pt x="5028108" y="1212514"/>
                  </a:lnTo>
                  <a:lnTo>
                    <a:pt x="4928103" y="1231871"/>
                  </a:lnTo>
                  <a:lnTo>
                    <a:pt x="4828098" y="1251554"/>
                  </a:lnTo>
                  <a:lnTo>
                    <a:pt x="4728094" y="1271186"/>
                  </a:lnTo>
                  <a:lnTo>
                    <a:pt x="4628089" y="1289971"/>
                  </a:lnTo>
                  <a:lnTo>
                    <a:pt x="4528084" y="1306912"/>
                  </a:lnTo>
                  <a:lnTo>
                    <a:pt x="4428079" y="1322380"/>
                  </a:lnTo>
                  <a:lnTo>
                    <a:pt x="4328074" y="1336694"/>
                  </a:lnTo>
                  <a:lnTo>
                    <a:pt x="4228069" y="1349948"/>
                  </a:lnTo>
                  <a:lnTo>
                    <a:pt x="4128064" y="1361716"/>
                  </a:lnTo>
                  <a:lnTo>
                    <a:pt x="4028059" y="1370561"/>
                  </a:lnTo>
                  <a:lnTo>
                    <a:pt x="3928055" y="1377293"/>
                  </a:lnTo>
                  <a:lnTo>
                    <a:pt x="3828050" y="1382896"/>
                  </a:lnTo>
                  <a:lnTo>
                    <a:pt x="3728045" y="1387711"/>
                  </a:lnTo>
                  <a:lnTo>
                    <a:pt x="3628040" y="1391237"/>
                  </a:lnTo>
                  <a:lnTo>
                    <a:pt x="3528035" y="1392287"/>
                  </a:lnTo>
                  <a:lnTo>
                    <a:pt x="3428030" y="1388117"/>
                  </a:lnTo>
                  <a:lnTo>
                    <a:pt x="3328025" y="1379888"/>
                  </a:lnTo>
                  <a:lnTo>
                    <a:pt x="3228021" y="1371668"/>
                  </a:lnTo>
                  <a:lnTo>
                    <a:pt x="3128016" y="1363676"/>
                  </a:lnTo>
                  <a:lnTo>
                    <a:pt x="3028011" y="1353029"/>
                  </a:lnTo>
                  <a:lnTo>
                    <a:pt x="2928006" y="1339117"/>
                  </a:lnTo>
                  <a:lnTo>
                    <a:pt x="2828001" y="1324469"/>
                  </a:lnTo>
                  <a:lnTo>
                    <a:pt x="2727996" y="1309891"/>
                  </a:lnTo>
                  <a:lnTo>
                    <a:pt x="2627991" y="1293883"/>
                  </a:lnTo>
                  <a:lnTo>
                    <a:pt x="2527987" y="1274372"/>
                  </a:lnTo>
                  <a:lnTo>
                    <a:pt x="2427982" y="1252886"/>
                  </a:lnTo>
                  <a:lnTo>
                    <a:pt x="2327977" y="1231369"/>
                  </a:lnTo>
                  <a:lnTo>
                    <a:pt x="2227972" y="1209794"/>
                  </a:lnTo>
                  <a:lnTo>
                    <a:pt x="2127967" y="1186770"/>
                  </a:lnTo>
                  <a:lnTo>
                    <a:pt x="2027962" y="1162399"/>
                  </a:lnTo>
                  <a:lnTo>
                    <a:pt x="1927957" y="1137652"/>
                  </a:lnTo>
                  <a:lnTo>
                    <a:pt x="1827953" y="1113236"/>
                  </a:lnTo>
                  <a:lnTo>
                    <a:pt x="1727948" y="1089633"/>
                  </a:lnTo>
                  <a:lnTo>
                    <a:pt x="1627943" y="1067185"/>
                  </a:lnTo>
                  <a:lnTo>
                    <a:pt x="1527938" y="1046279"/>
                  </a:lnTo>
                  <a:lnTo>
                    <a:pt x="1427933" y="1027565"/>
                  </a:lnTo>
                  <a:lnTo>
                    <a:pt x="1327928" y="1011285"/>
                  </a:lnTo>
                  <a:lnTo>
                    <a:pt x="1227923" y="997626"/>
                  </a:lnTo>
                  <a:lnTo>
                    <a:pt x="1127919" y="986815"/>
                  </a:lnTo>
                  <a:lnTo>
                    <a:pt x="1027914" y="979094"/>
                  </a:lnTo>
                  <a:lnTo>
                    <a:pt x="927909" y="974693"/>
                  </a:lnTo>
                  <a:lnTo>
                    <a:pt x="827904" y="973810"/>
                  </a:lnTo>
                  <a:lnTo>
                    <a:pt x="727899" y="976596"/>
                  </a:lnTo>
                  <a:lnTo>
                    <a:pt x="627894" y="983154"/>
                  </a:lnTo>
                  <a:lnTo>
                    <a:pt x="527889" y="993535"/>
                  </a:lnTo>
                  <a:lnTo>
                    <a:pt x="427885" y="1007746"/>
                  </a:lnTo>
                  <a:lnTo>
                    <a:pt x="327880" y="1025763"/>
                  </a:lnTo>
                  <a:lnTo>
                    <a:pt x="227875" y="1047534"/>
                  </a:lnTo>
                  <a:lnTo>
                    <a:pt x="127870" y="1072990"/>
                  </a:lnTo>
                  <a:lnTo>
                    <a:pt x="27865" y="1102055"/>
                  </a:lnTo>
                  <a:lnTo>
                    <a:pt x="0" y="111113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3766421"/>
              <a:ext cx="6145984" cy="1054893"/>
            </a:xfrm>
            <a:custGeom>
              <a:avLst/>
              <a:pathLst>
                <a:path w="6145984" h="1054893">
                  <a:moveTo>
                    <a:pt x="0" y="177853"/>
                  </a:moveTo>
                  <a:lnTo>
                    <a:pt x="27865" y="190324"/>
                  </a:lnTo>
                  <a:lnTo>
                    <a:pt x="127870" y="233372"/>
                  </a:lnTo>
                  <a:lnTo>
                    <a:pt x="227875" y="274705"/>
                  </a:lnTo>
                  <a:lnTo>
                    <a:pt x="327880" y="314320"/>
                  </a:lnTo>
                  <a:lnTo>
                    <a:pt x="427885" y="352224"/>
                  </a:lnTo>
                  <a:lnTo>
                    <a:pt x="527889" y="388442"/>
                  </a:lnTo>
                  <a:lnTo>
                    <a:pt x="627894" y="423024"/>
                  </a:lnTo>
                  <a:lnTo>
                    <a:pt x="727899" y="456052"/>
                  </a:lnTo>
                  <a:lnTo>
                    <a:pt x="827904" y="487653"/>
                  </a:lnTo>
                  <a:lnTo>
                    <a:pt x="927909" y="518003"/>
                  </a:lnTo>
                  <a:lnTo>
                    <a:pt x="1027914" y="547332"/>
                  </a:lnTo>
                  <a:lnTo>
                    <a:pt x="1127919" y="575910"/>
                  </a:lnTo>
                  <a:lnTo>
                    <a:pt x="1227923" y="604045"/>
                  </a:lnTo>
                  <a:lnTo>
                    <a:pt x="1327928" y="632052"/>
                  </a:lnTo>
                  <a:lnTo>
                    <a:pt x="1427933" y="660233"/>
                  </a:lnTo>
                  <a:lnTo>
                    <a:pt x="1527938" y="688854"/>
                  </a:lnTo>
                  <a:lnTo>
                    <a:pt x="1627943" y="718322"/>
                  </a:lnTo>
                  <a:lnTo>
                    <a:pt x="1727948" y="749079"/>
                  </a:lnTo>
                  <a:lnTo>
                    <a:pt x="1827953" y="780223"/>
                  </a:lnTo>
                  <a:lnTo>
                    <a:pt x="1927957" y="810751"/>
                  </a:lnTo>
                  <a:lnTo>
                    <a:pt x="2027962" y="839794"/>
                  </a:lnTo>
                  <a:lnTo>
                    <a:pt x="2127967" y="866713"/>
                  </a:lnTo>
                  <a:lnTo>
                    <a:pt x="2227972" y="891584"/>
                  </a:lnTo>
                  <a:lnTo>
                    <a:pt x="2327977" y="916154"/>
                  </a:lnTo>
                  <a:lnTo>
                    <a:pt x="2427982" y="938615"/>
                  </a:lnTo>
                  <a:lnTo>
                    <a:pt x="2527987" y="958046"/>
                  </a:lnTo>
                  <a:lnTo>
                    <a:pt x="2627991" y="975510"/>
                  </a:lnTo>
                  <a:lnTo>
                    <a:pt x="2727996" y="992193"/>
                  </a:lnTo>
                  <a:lnTo>
                    <a:pt x="2828001" y="1006327"/>
                  </a:lnTo>
                  <a:lnTo>
                    <a:pt x="2928006" y="1016737"/>
                  </a:lnTo>
                  <a:lnTo>
                    <a:pt x="3028011" y="1024556"/>
                  </a:lnTo>
                  <a:lnTo>
                    <a:pt x="3128016" y="1032818"/>
                  </a:lnTo>
                  <a:lnTo>
                    <a:pt x="3228021" y="1042911"/>
                  </a:lnTo>
                  <a:lnTo>
                    <a:pt x="3328025" y="1050628"/>
                  </a:lnTo>
                  <a:lnTo>
                    <a:pt x="3428030" y="1053886"/>
                  </a:lnTo>
                  <a:lnTo>
                    <a:pt x="3528035" y="1054478"/>
                  </a:lnTo>
                  <a:lnTo>
                    <a:pt x="3628040" y="1054893"/>
                  </a:lnTo>
                  <a:lnTo>
                    <a:pt x="3728045" y="1054324"/>
                  </a:lnTo>
                  <a:lnTo>
                    <a:pt x="3828050" y="1051476"/>
                  </a:lnTo>
                  <a:lnTo>
                    <a:pt x="3928055" y="1045737"/>
                  </a:lnTo>
                  <a:lnTo>
                    <a:pt x="4028059" y="1037340"/>
                  </a:lnTo>
                  <a:lnTo>
                    <a:pt x="4128064" y="1027157"/>
                  </a:lnTo>
                  <a:lnTo>
                    <a:pt x="4228069" y="1016015"/>
                  </a:lnTo>
                  <a:lnTo>
                    <a:pt x="4328074" y="1002930"/>
                  </a:lnTo>
                  <a:lnTo>
                    <a:pt x="4428079" y="986939"/>
                  </a:lnTo>
                  <a:lnTo>
                    <a:pt x="4528084" y="967440"/>
                  </a:lnTo>
                  <a:lnTo>
                    <a:pt x="4628089" y="944050"/>
                  </a:lnTo>
                  <a:lnTo>
                    <a:pt x="4728094" y="916515"/>
                  </a:lnTo>
                  <a:lnTo>
                    <a:pt x="4828098" y="885028"/>
                  </a:lnTo>
                  <a:lnTo>
                    <a:pt x="4928103" y="849449"/>
                  </a:lnTo>
                  <a:lnTo>
                    <a:pt x="5028108" y="809392"/>
                  </a:lnTo>
                  <a:lnTo>
                    <a:pt x="5128113" y="764490"/>
                  </a:lnTo>
                  <a:lnTo>
                    <a:pt x="5228118" y="714435"/>
                  </a:lnTo>
                  <a:lnTo>
                    <a:pt x="5328123" y="659009"/>
                  </a:lnTo>
                  <a:lnTo>
                    <a:pt x="5428128" y="598081"/>
                  </a:lnTo>
                  <a:lnTo>
                    <a:pt x="5528132" y="531599"/>
                  </a:lnTo>
                  <a:lnTo>
                    <a:pt x="5628137" y="459570"/>
                  </a:lnTo>
                  <a:lnTo>
                    <a:pt x="5728142" y="382043"/>
                  </a:lnTo>
                  <a:lnTo>
                    <a:pt x="5828147" y="299089"/>
                  </a:lnTo>
                  <a:lnTo>
                    <a:pt x="5928152" y="210790"/>
                  </a:lnTo>
                  <a:lnTo>
                    <a:pt x="6028157" y="117234"/>
                  </a:lnTo>
                  <a:lnTo>
                    <a:pt x="6128162" y="1850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740231"/>
              <a:ext cx="6145984" cy="418477"/>
            </a:xfrm>
            <a:custGeom>
              <a:avLst/>
              <a:pathLst>
                <a:path w="6145984" h="418477">
                  <a:moveTo>
                    <a:pt x="6145984" y="97919"/>
                  </a:moveTo>
                  <a:lnTo>
                    <a:pt x="6128162" y="99028"/>
                  </a:lnTo>
                  <a:lnTo>
                    <a:pt x="6028157" y="106069"/>
                  </a:lnTo>
                  <a:lnTo>
                    <a:pt x="5928152" y="114018"/>
                  </a:lnTo>
                  <a:lnTo>
                    <a:pt x="5828147" y="122970"/>
                  </a:lnTo>
                  <a:lnTo>
                    <a:pt x="5728142" y="133021"/>
                  </a:lnTo>
                  <a:lnTo>
                    <a:pt x="5628137" y="144264"/>
                  </a:lnTo>
                  <a:lnTo>
                    <a:pt x="5528132" y="156780"/>
                  </a:lnTo>
                  <a:lnTo>
                    <a:pt x="5428128" y="170629"/>
                  </a:lnTo>
                  <a:lnTo>
                    <a:pt x="5328123" y="185827"/>
                  </a:lnTo>
                  <a:lnTo>
                    <a:pt x="5228118" y="202335"/>
                  </a:lnTo>
                  <a:lnTo>
                    <a:pt x="5128113" y="220030"/>
                  </a:lnTo>
                  <a:lnTo>
                    <a:pt x="5028108" y="238704"/>
                  </a:lnTo>
                  <a:lnTo>
                    <a:pt x="4928103" y="258061"/>
                  </a:lnTo>
                  <a:lnTo>
                    <a:pt x="4828098" y="277744"/>
                  </a:lnTo>
                  <a:lnTo>
                    <a:pt x="4728094" y="297376"/>
                  </a:lnTo>
                  <a:lnTo>
                    <a:pt x="4628089" y="316161"/>
                  </a:lnTo>
                  <a:lnTo>
                    <a:pt x="4528084" y="333101"/>
                  </a:lnTo>
                  <a:lnTo>
                    <a:pt x="4428079" y="348570"/>
                  </a:lnTo>
                  <a:lnTo>
                    <a:pt x="4328074" y="362884"/>
                  </a:lnTo>
                  <a:lnTo>
                    <a:pt x="4228069" y="376138"/>
                  </a:lnTo>
                  <a:lnTo>
                    <a:pt x="4128064" y="387906"/>
                  </a:lnTo>
                  <a:lnTo>
                    <a:pt x="4028059" y="396751"/>
                  </a:lnTo>
                  <a:lnTo>
                    <a:pt x="3928055" y="403483"/>
                  </a:lnTo>
                  <a:lnTo>
                    <a:pt x="3828050" y="409085"/>
                  </a:lnTo>
                  <a:lnTo>
                    <a:pt x="3728045" y="413900"/>
                  </a:lnTo>
                  <a:lnTo>
                    <a:pt x="3628040" y="417427"/>
                  </a:lnTo>
                  <a:lnTo>
                    <a:pt x="3528035" y="418477"/>
                  </a:lnTo>
                  <a:lnTo>
                    <a:pt x="3428030" y="414307"/>
                  </a:lnTo>
                  <a:lnTo>
                    <a:pt x="3328025" y="406077"/>
                  </a:lnTo>
                  <a:lnTo>
                    <a:pt x="3228021" y="397858"/>
                  </a:lnTo>
                  <a:lnTo>
                    <a:pt x="3128016" y="389866"/>
                  </a:lnTo>
                  <a:lnTo>
                    <a:pt x="3028011" y="379219"/>
                  </a:lnTo>
                  <a:lnTo>
                    <a:pt x="2928006" y="365307"/>
                  </a:lnTo>
                  <a:lnTo>
                    <a:pt x="2828001" y="350659"/>
                  </a:lnTo>
                  <a:lnTo>
                    <a:pt x="2727996" y="336080"/>
                  </a:lnTo>
                  <a:lnTo>
                    <a:pt x="2627991" y="320073"/>
                  </a:lnTo>
                  <a:lnTo>
                    <a:pt x="2527987" y="300562"/>
                  </a:lnTo>
                  <a:lnTo>
                    <a:pt x="2427982" y="279076"/>
                  </a:lnTo>
                  <a:lnTo>
                    <a:pt x="2327977" y="257559"/>
                  </a:lnTo>
                  <a:lnTo>
                    <a:pt x="2227972" y="235983"/>
                  </a:lnTo>
                  <a:lnTo>
                    <a:pt x="2127967" y="212960"/>
                  </a:lnTo>
                  <a:lnTo>
                    <a:pt x="2027962" y="188589"/>
                  </a:lnTo>
                  <a:lnTo>
                    <a:pt x="1927957" y="163842"/>
                  </a:lnTo>
                  <a:lnTo>
                    <a:pt x="1827953" y="139426"/>
                  </a:lnTo>
                  <a:lnTo>
                    <a:pt x="1727948" y="115823"/>
                  </a:lnTo>
                  <a:lnTo>
                    <a:pt x="1627943" y="93375"/>
                  </a:lnTo>
                  <a:lnTo>
                    <a:pt x="1527938" y="72469"/>
                  </a:lnTo>
                  <a:lnTo>
                    <a:pt x="1427933" y="53755"/>
                  </a:lnTo>
                  <a:lnTo>
                    <a:pt x="1327928" y="37475"/>
                  </a:lnTo>
                  <a:lnTo>
                    <a:pt x="1227923" y="23816"/>
                  </a:lnTo>
                  <a:lnTo>
                    <a:pt x="1127919" y="13005"/>
                  </a:lnTo>
                  <a:lnTo>
                    <a:pt x="1027914" y="5284"/>
                  </a:lnTo>
                  <a:lnTo>
                    <a:pt x="927909" y="883"/>
                  </a:lnTo>
                  <a:lnTo>
                    <a:pt x="827904" y="0"/>
                  </a:lnTo>
                  <a:lnTo>
                    <a:pt x="727899" y="2786"/>
                  </a:lnTo>
                  <a:lnTo>
                    <a:pt x="627894" y="9344"/>
                  </a:lnTo>
                  <a:lnTo>
                    <a:pt x="527889" y="19725"/>
                  </a:lnTo>
                  <a:lnTo>
                    <a:pt x="427885" y="33936"/>
                  </a:lnTo>
                  <a:lnTo>
                    <a:pt x="327880" y="51953"/>
                  </a:lnTo>
                  <a:lnTo>
                    <a:pt x="227875" y="73724"/>
                  </a:lnTo>
                  <a:lnTo>
                    <a:pt x="127870" y="99180"/>
                  </a:lnTo>
                  <a:lnTo>
                    <a:pt x="27865" y="128245"/>
                  </a:lnTo>
                  <a:lnTo>
                    <a:pt x="0" y="13732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302286"/>
              <a:ext cx="6145984" cy="687518"/>
            </a:xfrm>
            <a:custGeom>
              <a:avLst/>
              <a:pathLst>
                <a:path w="6145984" h="687518">
                  <a:moveTo>
                    <a:pt x="0" y="108630"/>
                  </a:moveTo>
                  <a:lnTo>
                    <a:pt x="27865" y="110325"/>
                  </a:lnTo>
                  <a:lnTo>
                    <a:pt x="127870" y="117316"/>
                  </a:lnTo>
                  <a:lnTo>
                    <a:pt x="227875" y="125254"/>
                  </a:lnTo>
                  <a:lnTo>
                    <a:pt x="327880" y="134176"/>
                  </a:lnTo>
                  <a:lnTo>
                    <a:pt x="427885" y="144120"/>
                  </a:lnTo>
                  <a:lnTo>
                    <a:pt x="527889" y="155124"/>
                  </a:lnTo>
                  <a:lnTo>
                    <a:pt x="627894" y="167224"/>
                  </a:lnTo>
                  <a:lnTo>
                    <a:pt x="727899" y="180459"/>
                  </a:lnTo>
                  <a:lnTo>
                    <a:pt x="827904" y="194866"/>
                  </a:lnTo>
                  <a:lnTo>
                    <a:pt x="927909" y="210483"/>
                  </a:lnTo>
                  <a:lnTo>
                    <a:pt x="1027914" y="227348"/>
                  </a:lnTo>
                  <a:lnTo>
                    <a:pt x="1127919" y="245498"/>
                  </a:lnTo>
                  <a:lnTo>
                    <a:pt x="1227923" y="264970"/>
                  </a:lnTo>
                  <a:lnTo>
                    <a:pt x="1327928" y="285803"/>
                  </a:lnTo>
                  <a:lnTo>
                    <a:pt x="1427933" y="308035"/>
                  </a:lnTo>
                  <a:lnTo>
                    <a:pt x="1527938" y="331701"/>
                  </a:lnTo>
                  <a:lnTo>
                    <a:pt x="1627943" y="356889"/>
                  </a:lnTo>
                  <a:lnTo>
                    <a:pt x="1727948" y="383491"/>
                  </a:lnTo>
                  <a:lnTo>
                    <a:pt x="1827953" y="410865"/>
                  </a:lnTo>
                  <a:lnTo>
                    <a:pt x="1927957" y="438336"/>
                  </a:lnTo>
                  <a:lnTo>
                    <a:pt x="2027962" y="465232"/>
                  </a:lnTo>
                  <a:lnTo>
                    <a:pt x="2127967" y="490877"/>
                  </a:lnTo>
                  <a:lnTo>
                    <a:pt x="2227972" y="514824"/>
                  </a:lnTo>
                  <a:lnTo>
                    <a:pt x="2327977" y="537897"/>
                  </a:lnTo>
                  <a:lnTo>
                    <a:pt x="2427982" y="559885"/>
                  </a:lnTo>
                  <a:lnTo>
                    <a:pt x="2527987" y="580344"/>
                  </a:lnTo>
                  <a:lnTo>
                    <a:pt x="2627991" y="598832"/>
                  </a:lnTo>
                  <a:lnTo>
                    <a:pt x="2727996" y="615177"/>
                  </a:lnTo>
                  <a:lnTo>
                    <a:pt x="2828001" y="629533"/>
                  </a:lnTo>
                  <a:lnTo>
                    <a:pt x="2928006" y="642062"/>
                  </a:lnTo>
                  <a:lnTo>
                    <a:pt x="3028011" y="652928"/>
                  </a:lnTo>
                  <a:lnTo>
                    <a:pt x="3128016" y="662382"/>
                  </a:lnTo>
                  <a:lnTo>
                    <a:pt x="3228021" y="671425"/>
                  </a:lnTo>
                  <a:lnTo>
                    <a:pt x="3328025" y="679393"/>
                  </a:lnTo>
                  <a:lnTo>
                    <a:pt x="3428030" y="685137"/>
                  </a:lnTo>
                  <a:lnTo>
                    <a:pt x="3528035" y="687518"/>
                  </a:lnTo>
                  <a:lnTo>
                    <a:pt x="3628040" y="687200"/>
                  </a:lnTo>
                  <a:lnTo>
                    <a:pt x="3728045" y="685153"/>
                  </a:lnTo>
                  <a:lnTo>
                    <a:pt x="3828050" y="681321"/>
                  </a:lnTo>
                  <a:lnTo>
                    <a:pt x="3928055" y="675650"/>
                  </a:lnTo>
                  <a:lnTo>
                    <a:pt x="4028059" y="668086"/>
                  </a:lnTo>
                  <a:lnTo>
                    <a:pt x="4128064" y="658572"/>
                  </a:lnTo>
                  <a:lnTo>
                    <a:pt x="4228069" y="647117"/>
                  </a:lnTo>
                  <a:lnTo>
                    <a:pt x="4328074" y="633947"/>
                  </a:lnTo>
                  <a:lnTo>
                    <a:pt x="4428079" y="618795"/>
                  </a:lnTo>
                  <a:lnTo>
                    <a:pt x="4528084" y="601311"/>
                  </a:lnTo>
                  <a:lnTo>
                    <a:pt x="4628089" y="581146"/>
                  </a:lnTo>
                  <a:lnTo>
                    <a:pt x="4728094" y="557986"/>
                  </a:lnTo>
                  <a:lnTo>
                    <a:pt x="4828098" y="532426"/>
                  </a:lnTo>
                  <a:lnTo>
                    <a:pt x="4928103" y="504795"/>
                  </a:lnTo>
                  <a:lnTo>
                    <a:pt x="5028108" y="475088"/>
                  </a:lnTo>
                  <a:lnTo>
                    <a:pt x="5128113" y="443300"/>
                  </a:lnTo>
                  <a:lnTo>
                    <a:pt x="5228118" y="409425"/>
                  </a:lnTo>
                  <a:lnTo>
                    <a:pt x="5328123" y="373459"/>
                  </a:lnTo>
                  <a:lnTo>
                    <a:pt x="5428128" y="335395"/>
                  </a:lnTo>
                  <a:lnTo>
                    <a:pt x="5528132" y="295230"/>
                  </a:lnTo>
                  <a:lnTo>
                    <a:pt x="5628137" y="252957"/>
                  </a:lnTo>
                  <a:lnTo>
                    <a:pt x="5728142" y="208572"/>
                  </a:lnTo>
                  <a:lnTo>
                    <a:pt x="5828147" y="162070"/>
                  </a:lnTo>
                  <a:lnTo>
                    <a:pt x="5928152" y="113445"/>
                  </a:lnTo>
                  <a:lnTo>
                    <a:pt x="6028157" y="62692"/>
                  </a:lnTo>
                  <a:lnTo>
                    <a:pt x="6128162" y="980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7996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89741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513232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624977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22123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345614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4573594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680849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053202"/>
              <a:ext cx="6145984" cy="1324696"/>
            </a:xfrm>
            <a:custGeom>
              <a:avLst/>
              <a:pathLst>
                <a:path w="6145984" h="1324696">
                  <a:moveTo>
                    <a:pt x="0" y="0"/>
                  </a:moveTo>
                  <a:lnTo>
                    <a:pt x="27865" y="19469"/>
                  </a:lnTo>
                  <a:lnTo>
                    <a:pt x="127870" y="85844"/>
                  </a:lnTo>
                  <a:lnTo>
                    <a:pt x="227875" y="148696"/>
                  </a:lnTo>
                  <a:lnTo>
                    <a:pt x="327880" y="208003"/>
                  </a:lnTo>
                  <a:lnTo>
                    <a:pt x="427885" y="263751"/>
                  </a:lnTo>
                  <a:lnTo>
                    <a:pt x="527889" y="315943"/>
                  </a:lnTo>
                  <a:lnTo>
                    <a:pt x="627894" y="364601"/>
                  </a:lnTo>
                  <a:lnTo>
                    <a:pt x="727899" y="409778"/>
                  </a:lnTo>
                  <a:lnTo>
                    <a:pt x="827904" y="451565"/>
                  </a:lnTo>
                  <a:lnTo>
                    <a:pt x="927909" y="490096"/>
                  </a:lnTo>
                  <a:lnTo>
                    <a:pt x="1027914" y="525549"/>
                  </a:lnTo>
                  <a:lnTo>
                    <a:pt x="1127919" y="558142"/>
                  </a:lnTo>
                  <a:lnTo>
                    <a:pt x="1227923" y="588120"/>
                  </a:lnTo>
                  <a:lnTo>
                    <a:pt x="1327928" y="615739"/>
                  </a:lnTo>
                  <a:lnTo>
                    <a:pt x="1427933" y="641243"/>
                  </a:lnTo>
                  <a:lnTo>
                    <a:pt x="1527938" y="664840"/>
                  </a:lnTo>
                  <a:lnTo>
                    <a:pt x="1627943" y="686578"/>
                  </a:lnTo>
                  <a:lnTo>
                    <a:pt x="1727948" y="706077"/>
                  </a:lnTo>
                  <a:lnTo>
                    <a:pt x="1827953" y="723125"/>
                  </a:lnTo>
                  <a:lnTo>
                    <a:pt x="1927957" y="737532"/>
                  </a:lnTo>
                  <a:lnTo>
                    <a:pt x="2027962" y="749225"/>
                  </a:lnTo>
                  <a:lnTo>
                    <a:pt x="2127967" y="758332"/>
                  </a:lnTo>
                  <a:lnTo>
                    <a:pt x="2227972" y="765608"/>
                  </a:lnTo>
                  <a:lnTo>
                    <a:pt x="2327977" y="773071"/>
                  </a:lnTo>
                  <a:lnTo>
                    <a:pt x="2427982" y="779190"/>
                  </a:lnTo>
                  <a:lnTo>
                    <a:pt x="2527987" y="783171"/>
                  </a:lnTo>
                  <a:lnTo>
                    <a:pt x="2627991" y="786189"/>
                  </a:lnTo>
                  <a:lnTo>
                    <a:pt x="2727996" y="794209"/>
                  </a:lnTo>
                  <a:lnTo>
                    <a:pt x="2828001" y="805083"/>
                  </a:lnTo>
                  <a:lnTo>
                    <a:pt x="2928006" y="814429"/>
                  </a:lnTo>
                  <a:lnTo>
                    <a:pt x="3028011" y="819868"/>
                  </a:lnTo>
                  <a:lnTo>
                    <a:pt x="3128016" y="820653"/>
                  </a:lnTo>
                  <a:lnTo>
                    <a:pt x="3228021" y="816573"/>
                  </a:lnTo>
                  <a:lnTo>
                    <a:pt x="3328025" y="807656"/>
                  </a:lnTo>
                  <a:lnTo>
                    <a:pt x="3428030" y="796471"/>
                  </a:lnTo>
                  <a:lnTo>
                    <a:pt x="3528035" y="788905"/>
                  </a:lnTo>
                  <a:lnTo>
                    <a:pt x="3628040" y="783222"/>
                  </a:lnTo>
                  <a:lnTo>
                    <a:pt x="3728045" y="775179"/>
                  </a:lnTo>
                  <a:lnTo>
                    <a:pt x="3828050" y="765477"/>
                  </a:lnTo>
                  <a:lnTo>
                    <a:pt x="3928055" y="755412"/>
                  </a:lnTo>
                  <a:lnTo>
                    <a:pt x="4028059" y="747012"/>
                  </a:lnTo>
                  <a:lnTo>
                    <a:pt x="4128064" y="742866"/>
                  </a:lnTo>
                  <a:lnTo>
                    <a:pt x="4228069" y="744686"/>
                  </a:lnTo>
                  <a:lnTo>
                    <a:pt x="4328074" y="747530"/>
                  </a:lnTo>
                  <a:lnTo>
                    <a:pt x="4428079" y="749711"/>
                  </a:lnTo>
                  <a:lnTo>
                    <a:pt x="4528084" y="750686"/>
                  </a:lnTo>
                  <a:lnTo>
                    <a:pt x="4628089" y="750107"/>
                  </a:lnTo>
                  <a:lnTo>
                    <a:pt x="4728094" y="747715"/>
                  </a:lnTo>
                  <a:lnTo>
                    <a:pt x="4828098" y="743173"/>
                  </a:lnTo>
                  <a:lnTo>
                    <a:pt x="4928103" y="736178"/>
                  </a:lnTo>
                  <a:lnTo>
                    <a:pt x="5028108" y="726435"/>
                  </a:lnTo>
                  <a:lnTo>
                    <a:pt x="5128113" y="713665"/>
                  </a:lnTo>
                  <a:lnTo>
                    <a:pt x="5228118" y="697642"/>
                  </a:lnTo>
                  <a:lnTo>
                    <a:pt x="5328123" y="678216"/>
                  </a:lnTo>
                  <a:lnTo>
                    <a:pt x="5428128" y="655312"/>
                  </a:lnTo>
                  <a:lnTo>
                    <a:pt x="5528132" y="628927"/>
                  </a:lnTo>
                  <a:lnTo>
                    <a:pt x="5628137" y="599107"/>
                  </a:lnTo>
                  <a:lnTo>
                    <a:pt x="5728142" y="565934"/>
                  </a:lnTo>
                  <a:lnTo>
                    <a:pt x="5828147" y="529510"/>
                  </a:lnTo>
                  <a:lnTo>
                    <a:pt x="5928152" y="489948"/>
                  </a:lnTo>
                  <a:lnTo>
                    <a:pt x="6028157" y="447363"/>
                  </a:lnTo>
                  <a:lnTo>
                    <a:pt x="6128162" y="401868"/>
                  </a:lnTo>
                  <a:lnTo>
                    <a:pt x="6145984" y="393260"/>
                  </a:lnTo>
                  <a:lnTo>
                    <a:pt x="6145984" y="1324696"/>
                  </a:lnTo>
                  <a:lnTo>
                    <a:pt x="6128162" y="1318186"/>
                  </a:lnTo>
                  <a:lnTo>
                    <a:pt x="6028157" y="1283994"/>
                  </a:lnTo>
                  <a:lnTo>
                    <a:pt x="5928152" y="1252178"/>
                  </a:lnTo>
                  <a:lnTo>
                    <a:pt x="5828147" y="1222781"/>
                  </a:lnTo>
                  <a:lnTo>
                    <a:pt x="5728142" y="1195844"/>
                  </a:lnTo>
                  <a:lnTo>
                    <a:pt x="5628137" y="1171410"/>
                  </a:lnTo>
                  <a:lnTo>
                    <a:pt x="5528132" y="1149508"/>
                  </a:lnTo>
                  <a:lnTo>
                    <a:pt x="5428128" y="1130149"/>
                  </a:lnTo>
                  <a:lnTo>
                    <a:pt x="5328123" y="1113310"/>
                  </a:lnTo>
                  <a:lnTo>
                    <a:pt x="5228118" y="1098912"/>
                  </a:lnTo>
                  <a:lnTo>
                    <a:pt x="5128113" y="1086812"/>
                  </a:lnTo>
                  <a:lnTo>
                    <a:pt x="5028108" y="1076786"/>
                  </a:lnTo>
                  <a:lnTo>
                    <a:pt x="4928103" y="1068539"/>
                  </a:lnTo>
                  <a:lnTo>
                    <a:pt x="4828098" y="1061718"/>
                  </a:lnTo>
                  <a:lnTo>
                    <a:pt x="4728094" y="1055958"/>
                  </a:lnTo>
                  <a:lnTo>
                    <a:pt x="4628089" y="1050745"/>
                  </a:lnTo>
                  <a:lnTo>
                    <a:pt x="4528084" y="1045719"/>
                  </a:lnTo>
                  <a:lnTo>
                    <a:pt x="4428079" y="1041240"/>
                  </a:lnTo>
                  <a:lnTo>
                    <a:pt x="4328074" y="1037603"/>
                  </a:lnTo>
                  <a:lnTo>
                    <a:pt x="4228069" y="1034906"/>
                  </a:lnTo>
                  <a:lnTo>
                    <a:pt x="4128064" y="1033630"/>
                  </a:lnTo>
                  <a:lnTo>
                    <a:pt x="4028059" y="1036614"/>
                  </a:lnTo>
                  <a:lnTo>
                    <a:pt x="3928055" y="1043565"/>
                  </a:lnTo>
                  <a:lnTo>
                    <a:pt x="3828050" y="1053512"/>
                  </a:lnTo>
                  <a:lnTo>
                    <a:pt x="3728045" y="1064923"/>
                  </a:lnTo>
                  <a:lnTo>
                    <a:pt x="3628040" y="1075537"/>
                  </a:lnTo>
                  <a:lnTo>
                    <a:pt x="3528035" y="1082493"/>
                  </a:lnTo>
                  <a:lnTo>
                    <a:pt x="3428030" y="1086949"/>
                  </a:lnTo>
                  <a:lnTo>
                    <a:pt x="3328025" y="1093814"/>
                  </a:lnTo>
                  <a:lnTo>
                    <a:pt x="3228021" y="1102294"/>
                  </a:lnTo>
                  <a:lnTo>
                    <a:pt x="3128016" y="1108201"/>
                  </a:lnTo>
                  <a:lnTo>
                    <a:pt x="3028011" y="1105343"/>
                  </a:lnTo>
                  <a:lnTo>
                    <a:pt x="2928006" y="1094608"/>
                  </a:lnTo>
                  <a:lnTo>
                    <a:pt x="2828001" y="1081579"/>
                  </a:lnTo>
                  <a:lnTo>
                    <a:pt x="2727996" y="1070319"/>
                  </a:lnTo>
                  <a:lnTo>
                    <a:pt x="2627991" y="1062885"/>
                  </a:lnTo>
                  <a:lnTo>
                    <a:pt x="2527987" y="1058088"/>
                  </a:lnTo>
                  <a:lnTo>
                    <a:pt x="2427982" y="1052322"/>
                  </a:lnTo>
                  <a:lnTo>
                    <a:pt x="2327977" y="1047023"/>
                  </a:lnTo>
                  <a:lnTo>
                    <a:pt x="2227972" y="1042163"/>
                  </a:lnTo>
                  <a:lnTo>
                    <a:pt x="2127967" y="1036492"/>
                  </a:lnTo>
                  <a:lnTo>
                    <a:pt x="2027962" y="1029601"/>
                  </a:lnTo>
                  <a:lnTo>
                    <a:pt x="1927957" y="1021640"/>
                  </a:lnTo>
                  <a:lnTo>
                    <a:pt x="1827953" y="1012545"/>
                  </a:lnTo>
                  <a:lnTo>
                    <a:pt x="1727948" y="1002051"/>
                  </a:lnTo>
                  <a:lnTo>
                    <a:pt x="1627943" y="989773"/>
                  </a:lnTo>
                  <a:lnTo>
                    <a:pt x="1527938" y="975477"/>
                  </a:lnTo>
                  <a:lnTo>
                    <a:pt x="1427933" y="960489"/>
                  </a:lnTo>
                  <a:lnTo>
                    <a:pt x="1327928" y="945329"/>
                  </a:lnTo>
                  <a:lnTo>
                    <a:pt x="1227923" y="930179"/>
                  </a:lnTo>
                  <a:lnTo>
                    <a:pt x="1127919" y="915257"/>
                  </a:lnTo>
                  <a:lnTo>
                    <a:pt x="1027914" y="900792"/>
                  </a:lnTo>
                  <a:lnTo>
                    <a:pt x="927909" y="887003"/>
                  </a:lnTo>
                  <a:lnTo>
                    <a:pt x="827904" y="874082"/>
                  </a:lnTo>
                  <a:lnTo>
                    <a:pt x="727899" y="862181"/>
                  </a:lnTo>
                  <a:lnTo>
                    <a:pt x="627894" y="851408"/>
                  </a:lnTo>
                  <a:lnTo>
                    <a:pt x="527889" y="841826"/>
                  </a:lnTo>
                  <a:lnTo>
                    <a:pt x="427885" y="833463"/>
                  </a:lnTo>
                  <a:lnTo>
                    <a:pt x="327880" y="826315"/>
                  </a:lnTo>
                  <a:lnTo>
                    <a:pt x="227875" y="820358"/>
                  </a:lnTo>
                  <a:lnTo>
                    <a:pt x="127870" y="815553"/>
                  </a:lnTo>
                  <a:lnTo>
                    <a:pt x="27865" y="811851"/>
                  </a:lnTo>
                  <a:lnTo>
                    <a:pt x="0" y="81111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053202"/>
              <a:ext cx="6145984" cy="820653"/>
            </a:xfrm>
            <a:custGeom>
              <a:avLst/>
              <a:pathLst>
                <a:path w="6145984" h="820653">
                  <a:moveTo>
                    <a:pt x="0" y="0"/>
                  </a:moveTo>
                  <a:lnTo>
                    <a:pt x="27865" y="19469"/>
                  </a:lnTo>
                  <a:lnTo>
                    <a:pt x="127870" y="85844"/>
                  </a:lnTo>
                  <a:lnTo>
                    <a:pt x="227875" y="148696"/>
                  </a:lnTo>
                  <a:lnTo>
                    <a:pt x="327880" y="208003"/>
                  </a:lnTo>
                  <a:lnTo>
                    <a:pt x="427885" y="263751"/>
                  </a:lnTo>
                  <a:lnTo>
                    <a:pt x="527889" y="315943"/>
                  </a:lnTo>
                  <a:lnTo>
                    <a:pt x="627894" y="364601"/>
                  </a:lnTo>
                  <a:lnTo>
                    <a:pt x="727899" y="409778"/>
                  </a:lnTo>
                  <a:lnTo>
                    <a:pt x="827904" y="451565"/>
                  </a:lnTo>
                  <a:lnTo>
                    <a:pt x="927909" y="490096"/>
                  </a:lnTo>
                  <a:lnTo>
                    <a:pt x="1027914" y="525549"/>
                  </a:lnTo>
                  <a:lnTo>
                    <a:pt x="1127919" y="558142"/>
                  </a:lnTo>
                  <a:lnTo>
                    <a:pt x="1227923" y="588120"/>
                  </a:lnTo>
                  <a:lnTo>
                    <a:pt x="1327928" y="615739"/>
                  </a:lnTo>
                  <a:lnTo>
                    <a:pt x="1427933" y="641243"/>
                  </a:lnTo>
                  <a:lnTo>
                    <a:pt x="1527938" y="664840"/>
                  </a:lnTo>
                  <a:lnTo>
                    <a:pt x="1627943" y="686578"/>
                  </a:lnTo>
                  <a:lnTo>
                    <a:pt x="1727948" y="706077"/>
                  </a:lnTo>
                  <a:lnTo>
                    <a:pt x="1827953" y="723125"/>
                  </a:lnTo>
                  <a:lnTo>
                    <a:pt x="1927957" y="737532"/>
                  </a:lnTo>
                  <a:lnTo>
                    <a:pt x="2027962" y="749225"/>
                  </a:lnTo>
                  <a:lnTo>
                    <a:pt x="2127967" y="758332"/>
                  </a:lnTo>
                  <a:lnTo>
                    <a:pt x="2227972" y="765608"/>
                  </a:lnTo>
                  <a:lnTo>
                    <a:pt x="2327977" y="773071"/>
                  </a:lnTo>
                  <a:lnTo>
                    <a:pt x="2427982" y="779190"/>
                  </a:lnTo>
                  <a:lnTo>
                    <a:pt x="2527987" y="783171"/>
                  </a:lnTo>
                  <a:lnTo>
                    <a:pt x="2627991" y="786189"/>
                  </a:lnTo>
                  <a:lnTo>
                    <a:pt x="2727996" y="794209"/>
                  </a:lnTo>
                  <a:lnTo>
                    <a:pt x="2828001" y="805083"/>
                  </a:lnTo>
                  <a:lnTo>
                    <a:pt x="2928006" y="814429"/>
                  </a:lnTo>
                  <a:lnTo>
                    <a:pt x="3028011" y="819868"/>
                  </a:lnTo>
                  <a:lnTo>
                    <a:pt x="3128016" y="820653"/>
                  </a:lnTo>
                  <a:lnTo>
                    <a:pt x="3228021" y="816573"/>
                  </a:lnTo>
                  <a:lnTo>
                    <a:pt x="3328025" y="807656"/>
                  </a:lnTo>
                  <a:lnTo>
                    <a:pt x="3428030" y="796471"/>
                  </a:lnTo>
                  <a:lnTo>
                    <a:pt x="3528035" y="788905"/>
                  </a:lnTo>
                  <a:lnTo>
                    <a:pt x="3628040" y="783222"/>
                  </a:lnTo>
                  <a:lnTo>
                    <a:pt x="3728045" y="775179"/>
                  </a:lnTo>
                  <a:lnTo>
                    <a:pt x="3828050" y="765477"/>
                  </a:lnTo>
                  <a:lnTo>
                    <a:pt x="3928055" y="755412"/>
                  </a:lnTo>
                  <a:lnTo>
                    <a:pt x="4028059" y="747012"/>
                  </a:lnTo>
                  <a:lnTo>
                    <a:pt x="4128064" y="742866"/>
                  </a:lnTo>
                  <a:lnTo>
                    <a:pt x="4228069" y="744686"/>
                  </a:lnTo>
                  <a:lnTo>
                    <a:pt x="4328074" y="747530"/>
                  </a:lnTo>
                  <a:lnTo>
                    <a:pt x="4428079" y="749711"/>
                  </a:lnTo>
                  <a:lnTo>
                    <a:pt x="4528084" y="750686"/>
                  </a:lnTo>
                  <a:lnTo>
                    <a:pt x="4628089" y="750107"/>
                  </a:lnTo>
                  <a:lnTo>
                    <a:pt x="4728094" y="747715"/>
                  </a:lnTo>
                  <a:lnTo>
                    <a:pt x="4828098" y="743173"/>
                  </a:lnTo>
                  <a:lnTo>
                    <a:pt x="4928103" y="736178"/>
                  </a:lnTo>
                  <a:lnTo>
                    <a:pt x="5028108" y="726435"/>
                  </a:lnTo>
                  <a:lnTo>
                    <a:pt x="5128113" y="713665"/>
                  </a:lnTo>
                  <a:lnTo>
                    <a:pt x="5228118" y="697642"/>
                  </a:lnTo>
                  <a:lnTo>
                    <a:pt x="5328123" y="678216"/>
                  </a:lnTo>
                  <a:lnTo>
                    <a:pt x="5428128" y="655312"/>
                  </a:lnTo>
                  <a:lnTo>
                    <a:pt x="5528132" y="628927"/>
                  </a:lnTo>
                  <a:lnTo>
                    <a:pt x="5628137" y="599107"/>
                  </a:lnTo>
                  <a:lnTo>
                    <a:pt x="5728142" y="565934"/>
                  </a:lnTo>
                  <a:lnTo>
                    <a:pt x="5828147" y="529510"/>
                  </a:lnTo>
                  <a:lnTo>
                    <a:pt x="5928152" y="489948"/>
                  </a:lnTo>
                  <a:lnTo>
                    <a:pt x="6028157" y="447363"/>
                  </a:lnTo>
                  <a:lnTo>
                    <a:pt x="6128162" y="401868"/>
                  </a:lnTo>
                  <a:lnTo>
                    <a:pt x="6145984" y="3932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864314"/>
              <a:ext cx="6145984" cy="513584"/>
            </a:xfrm>
            <a:custGeom>
              <a:avLst/>
              <a:pathLst>
                <a:path w="6145984" h="513584">
                  <a:moveTo>
                    <a:pt x="6145984" y="513584"/>
                  </a:moveTo>
                  <a:lnTo>
                    <a:pt x="6128162" y="507074"/>
                  </a:lnTo>
                  <a:lnTo>
                    <a:pt x="6028157" y="472882"/>
                  </a:lnTo>
                  <a:lnTo>
                    <a:pt x="5928152" y="441066"/>
                  </a:lnTo>
                  <a:lnTo>
                    <a:pt x="5828147" y="411669"/>
                  </a:lnTo>
                  <a:lnTo>
                    <a:pt x="5728142" y="384732"/>
                  </a:lnTo>
                  <a:lnTo>
                    <a:pt x="5628137" y="360298"/>
                  </a:lnTo>
                  <a:lnTo>
                    <a:pt x="5528132" y="338396"/>
                  </a:lnTo>
                  <a:lnTo>
                    <a:pt x="5428128" y="319037"/>
                  </a:lnTo>
                  <a:lnTo>
                    <a:pt x="5328123" y="302197"/>
                  </a:lnTo>
                  <a:lnTo>
                    <a:pt x="5228118" y="287800"/>
                  </a:lnTo>
                  <a:lnTo>
                    <a:pt x="5128113" y="275699"/>
                  </a:lnTo>
                  <a:lnTo>
                    <a:pt x="5028108" y="265674"/>
                  </a:lnTo>
                  <a:lnTo>
                    <a:pt x="4928103" y="257427"/>
                  </a:lnTo>
                  <a:lnTo>
                    <a:pt x="4828098" y="250606"/>
                  </a:lnTo>
                  <a:lnTo>
                    <a:pt x="4728094" y="244846"/>
                  </a:lnTo>
                  <a:lnTo>
                    <a:pt x="4628089" y="239633"/>
                  </a:lnTo>
                  <a:lnTo>
                    <a:pt x="4528084" y="234607"/>
                  </a:lnTo>
                  <a:lnTo>
                    <a:pt x="4428079" y="230128"/>
                  </a:lnTo>
                  <a:lnTo>
                    <a:pt x="4328074" y="226491"/>
                  </a:lnTo>
                  <a:lnTo>
                    <a:pt x="4228069" y="223793"/>
                  </a:lnTo>
                  <a:lnTo>
                    <a:pt x="4128064" y="222518"/>
                  </a:lnTo>
                  <a:lnTo>
                    <a:pt x="4028059" y="225501"/>
                  </a:lnTo>
                  <a:lnTo>
                    <a:pt x="3928055" y="232453"/>
                  </a:lnTo>
                  <a:lnTo>
                    <a:pt x="3828050" y="242399"/>
                  </a:lnTo>
                  <a:lnTo>
                    <a:pt x="3728045" y="253811"/>
                  </a:lnTo>
                  <a:lnTo>
                    <a:pt x="3628040" y="264424"/>
                  </a:lnTo>
                  <a:lnTo>
                    <a:pt x="3528035" y="271381"/>
                  </a:lnTo>
                  <a:lnTo>
                    <a:pt x="3428030" y="275837"/>
                  </a:lnTo>
                  <a:lnTo>
                    <a:pt x="3328025" y="282702"/>
                  </a:lnTo>
                  <a:lnTo>
                    <a:pt x="3228021" y="291182"/>
                  </a:lnTo>
                  <a:lnTo>
                    <a:pt x="3128016" y="297088"/>
                  </a:lnTo>
                  <a:lnTo>
                    <a:pt x="3028011" y="294230"/>
                  </a:lnTo>
                  <a:lnTo>
                    <a:pt x="2928006" y="283496"/>
                  </a:lnTo>
                  <a:lnTo>
                    <a:pt x="2828001" y="270467"/>
                  </a:lnTo>
                  <a:lnTo>
                    <a:pt x="2727996" y="259207"/>
                  </a:lnTo>
                  <a:lnTo>
                    <a:pt x="2627991" y="251772"/>
                  </a:lnTo>
                  <a:lnTo>
                    <a:pt x="2527987" y="246976"/>
                  </a:lnTo>
                  <a:lnTo>
                    <a:pt x="2427982" y="241210"/>
                  </a:lnTo>
                  <a:lnTo>
                    <a:pt x="2327977" y="235910"/>
                  </a:lnTo>
                  <a:lnTo>
                    <a:pt x="2227972" y="231051"/>
                  </a:lnTo>
                  <a:lnTo>
                    <a:pt x="2127967" y="225380"/>
                  </a:lnTo>
                  <a:lnTo>
                    <a:pt x="2027962" y="218489"/>
                  </a:lnTo>
                  <a:lnTo>
                    <a:pt x="1927957" y="210528"/>
                  </a:lnTo>
                  <a:lnTo>
                    <a:pt x="1827953" y="201433"/>
                  </a:lnTo>
                  <a:lnTo>
                    <a:pt x="1727948" y="190938"/>
                  </a:lnTo>
                  <a:lnTo>
                    <a:pt x="1627943" y="178661"/>
                  </a:lnTo>
                  <a:lnTo>
                    <a:pt x="1527938" y="164364"/>
                  </a:lnTo>
                  <a:lnTo>
                    <a:pt x="1427933" y="149377"/>
                  </a:lnTo>
                  <a:lnTo>
                    <a:pt x="1327928" y="134217"/>
                  </a:lnTo>
                  <a:lnTo>
                    <a:pt x="1227923" y="119067"/>
                  </a:lnTo>
                  <a:lnTo>
                    <a:pt x="1127919" y="104145"/>
                  </a:lnTo>
                  <a:lnTo>
                    <a:pt x="1027914" y="89680"/>
                  </a:lnTo>
                  <a:lnTo>
                    <a:pt x="927909" y="75891"/>
                  </a:lnTo>
                  <a:lnTo>
                    <a:pt x="827904" y="62970"/>
                  </a:lnTo>
                  <a:lnTo>
                    <a:pt x="727899" y="51069"/>
                  </a:lnTo>
                  <a:lnTo>
                    <a:pt x="627894" y="40295"/>
                  </a:lnTo>
                  <a:lnTo>
                    <a:pt x="527889" y="30714"/>
                  </a:lnTo>
                  <a:lnTo>
                    <a:pt x="427885" y="22350"/>
                  </a:lnTo>
                  <a:lnTo>
                    <a:pt x="327880" y="15203"/>
                  </a:lnTo>
                  <a:lnTo>
                    <a:pt x="227875" y="9246"/>
                  </a:lnTo>
                  <a:lnTo>
                    <a:pt x="127870" y="4441"/>
                  </a:lnTo>
                  <a:lnTo>
                    <a:pt x="27865" y="73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458758"/>
              <a:ext cx="6145984" cy="558871"/>
            </a:xfrm>
            <a:custGeom>
              <a:avLst/>
              <a:pathLst>
                <a:path w="6145984" h="558871">
                  <a:moveTo>
                    <a:pt x="0" y="0"/>
                  </a:moveTo>
                  <a:lnTo>
                    <a:pt x="27865" y="10104"/>
                  </a:lnTo>
                  <a:lnTo>
                    <a:pt x="127870" y="45142"/>
                  </a:lnTo>
                  <a:lnTo>
                    <a:pt x="227875" y="78971"/>
                  </a:lnTo>
                  <a:lnTo>
                    <a:pt x="327880" y="111603"/>
                  </a:lnTo>
                  <a:lnTo>
                    <a:pt x="427885" y="143051"/>
                  </a:lnTo>
                  <a:lnTo>
                    <a:pt x="527889" y="173328"/>
                  </a:lnTo>
                  <a:lnTo>
                    <a:pt x="627894" y="202448"/>
                  </a:lnTo>
                  <a:lnTo>
                    <a:pt x="727899" y="230423"/>
                  </a:lnTo>
                  <a:lnTo>
                    <a:pt x="827904" y="257268"/>
                  </a:lnTo>
                  <a:lnTo>
                    <a:pt x="927909" y="282994"/>
                  </a:lnTo>
                  <a:lnTo>
                    <a:pt x="1027914" y="307614"/>
                  </a:lnTo>
                  <a:lnTo>
                    <a:pt x="1127919" y="331143"/>
                  </a:lnTo>
                  <a:lnTo>
                    <a:pt x="1227923" y="353594"/>
                  </a:lnTo>
                  <a:lnTo>
                    <a:pt x="1327928" y="374978"/>
                  </a:lnTo>
                  <a:lnTo>
                    <a:pt x="1427933" y="395310"/>
                  </a:lnTo>
                  <a:lnTo>
                    <a:pt x="1527938" y="414602"/>
                  </a:lnTo>
                  <a:lnTo>
                    <a:pt x="1627943" y="432619"/>
                  </a:lnTo>
                  <a:lnTo>
                    <a:pt x="1727948" y="448507"/>
                  </a:lnTo>
                  <a:lnTo>
                    <a:pt x="1827953" y="462279"/>
                  </a:lnTo>
                  <a:lnTo>
                    <a:pt x="1927957" y="474030"/>
                  </a:lnTo>
                  <a:lnTo>
                    <a:pt x="2027962" y="483857"/>
                  </a:lnTo>
                  <a:lnTo>
                    <a:pt x="2127967" y="491856"/>
                  </a:lnTo>
                  <a:lnTo>
                    <a:pt x="2227972" y="498330"/>
                  </a:lnTo>
                  <a:lnTo>
                    <a:pt x="2327977" y="504491"/>
                  </a:lnTo>
                  <a:lnTo>
                    <a:pt x="2427982" y="510200"/>
                  </a:lnTo>
                  <a:lnTo>
                    <a:pt x="2527987" y="515073"/>
                  </a:lnTo>
                  <a:lnTo>
                    <a:pt x="2627991" y="518981"/>
                  </a:lnTo>
                  <a:lnTo>
                    <a:pt x="2727996" y="526708"/>
                  </a:lnTo>
                  <a:lnTo>
                    <a:pt x="2828001" y="537775"/>
                  </a:lnTo>
                  <a:lnTo>
                    <a:pt x="2928006" y="548962"/>
                  </a:lnTo>
                  <a:lnTo>
                    <a:pt x="3028011" y="557049"/>
                  </a:lnTo>
                  <a:lnTo>
                    <a:pt x="3128016" y="558871"/>
                  </a:lnTo>
                  <a:lnTo>
                    <a:pt x="3228021" y="553877"/>
                  </a:lnTo>
                  <a:lnTo>
                    <a:pt x="3328025" y="545179"/>
                  </a:lnTo>
                  <a:lnTo>
                    <a:pt x="3428030" y="536154"/>
                  </a:lnTo>
                  <a:lnTo>
                    <a:pt x="3528035" y="530143"/>
                  </a:lnTo>
                  <a:lnTo>
                    <a:pt x="3628040" y="523823"/>
                  </a:lnTo>
                  <a:lnTo>
                    <a:pt x="3728045" y="514495"/>
                  </a:lnTo>
                  <a:lnTo>
                    <a:pt x="3828050" y="503938"/>
                  </a:lnTo>
                  <a:lnTo>
                    <a:pt x="3928055" y="493932"/>
                  </a:lnTo>
                  <a:lnTo>
                    <a:pt x="4028059" y="486257"/>
                  </a:lnTo>
                  <a:lnTo>
                    <a:pt x="4128064" y="482692"/>
                  </a:lnTo>
                  <a:lnTo>
                    <a:pt x="4228069" y="484240"/>
                  </a:lnTo>
                  <a:lnTo>
                    <a:pt x="4328074" y="487010"/>
                  </a:lnTo>
                  <a:lnTo>
                    <a:pt x="4428079" y="489919"/>
                  </a:lnTo>
                  <a:lnTo>
                    <a:pt x="4528084" y="492646"/>
                  </a:lnTo>
                  <a:lnTo>
                    <a:pt x="4628089" y="494870"/>
                  </a:lnTo>
                  <a:lnTo>
                    <a:pt x="4728094" y="496280"/>
                  </a:lnTo>
                  <a:lnTo>
                    <a:pt x="4828098" y="496889"/>
                  </a:lnTo>
                  <a:lnTo>
                    <a:pt x="4928103" y="496802"/>
                  </a:lnTo>
                  <a:lnTo>
                    <a:pt x="5028108" y="496055"/>
                  </a:lnTo>
                  <a:lnTo>
                    <a:pt x="5128113" y="494682"/>
                  </a:lnTo>
                  <a:lnTo>
                    <a:pt x="5228118" y="492721"/>
                  </a:lnTo>
                  <a:lnTo>
                    <a:pt x="5328123" y="490207"/>
                  </a:lnTo>
                  <a:lnTo>
                    <a:pt x="5428128" y="487175"/>
                  </a:lnTo>
                  <a:lnTo>
                    <a:pt x="5528132" y="483661"/>
                  </a:lnTo>
                  <a:lnTo>
                    <a:pt x="5628137" y="479702"/>
                  </a:lnTo>
                  <a:lnTo>
                    <a:pt x="5728142" y="475333"/>
                  </a:lnTo>
                  <a:lnTo>
                    <a:pt x="5828147" y="470589"/>
                  </a:lnTo>
                  <a:lnTo>
                    <a:pt x="5928152" y="465507"/>
                  </a:lnTo>
                  <a:lnTo>
                    <a:pt x="6028157" y="460122"/>
                  </a:lnTo>
                  <a:lnTo>
                    <a:pt x="6128162" y="454471"/>
                  </a:lnTo>
                  <a:lnTo>
                    <a:pt x="6145984" y="453422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603474"/>
              <a:ext cx="6145984" cy="1790801"/>
            </a:xfrm>
            <a:custGeom>
              <a:avLst/>
              <a:pathLst>
                <a:path w="6145984" h="1790801">
                  <a:moveTo>
                    <a:pt x="0" y="0"/>
                  </a:moveTo>
                  <a:lnTo>
                    <a:pt x="27865" y="21026"/>
                  </a:lnTo>
                  <a:lnTo>
                    <a:pt x="127870" y="92840"/>
                  </a:lnTo>
                  <a:lnTo>
                    <a:pt x="227875" y="160982"/>
                  </a:lnTo>
                  <a:lnTo>
                    <a:pt x="327880" y="225431"/>
                  </a:lnTo>
                  <a:lnTo>
                    <a:pt x="427885" y="286174"/>
                  </a:lnTo>
                  <a:lnTo>
                    <a:pt x="527889" y="343222"/>
                  </a:lnTo>
                  <a:lnTo>
                    <a:pt x="627894" y="396608"/>
                  </a:lnTo>
                  <a:lnTo>
                    <a:pt x="727899" y="446407"/>
                  </a:lnTo>
                  <a:lnTo>
                    <a:pt x="827904" y="492738"/>
                  </a:lnTo>
                  <a:lnTo>
                    <a:pt x="927909" y="535775"/>
                  </a:lnTo>
                  <a:lnTo>
                    <a:pt x="1027914" y="575750"/>
                  </a:lnTo>
                  <a:lnTo>
                    <a:pt x="1127919" y="612942"/>
                  </a:lnTo>
                  <a:lnTo>
                    <a:pt x="1227923" y="647667"/>
                  </a:lnTo>
                  <a:lnTo>
                    <a:pt x="1327928" y="680253"/>
                  </a:lnTo>
                  <a:lnTo>
                    <a:pt x="1427933" y="711012"/>
                  </a:lnTo>
                  <a:lnTo>
                    <a:pt x="1527938" y="740214"/>
                  </a:lnTo>
                  <a:lnTo>
                    <a:pt x="1627943" y="767910"/>
                  </a:lnTo>
                  <a:lnTo>
                    <a:pt x="1727948" y="793534"/>
                  </a:lnTo>
                  <a:lnTo>
                    <a:pt x="1827953" y="816721"/>
                  </a:lnTo>
                  <a:lnTo>
                    <a:pt x="1927957" y="837137"/>
                  </a:lnTo>
                  <a:lnTo>
                    <a:pt x="2027962" y="854593"/>
                  </a:lnTo>
                  <a:lnTo>
                    <a:pt x="2127967" y="869154"/>
                  </a:lnTo>
                  <a:lnTo>
                    <a:pt x="2227972" y="881321"/>
                  </a:lnTo>
                  <a:lnTo>
                    <a:pt x="2327977" y="892023"/>
                  </a:lnTo>
                  <a:lnTo>
                    <a:pt x="2427982" y="900684"/>
                  </a:lnTo>
                  <a:lnTo>
                    <a:pt x="2527987" y="908124"/>
                  </a:lnTo>
                  <a:lnTo>
                    <a:pt x="2627991" y="917752"/>
                  </a:lnTo>
                  <a:lnTo>
                    <a:pt x="2727996" y="940156"/>
                  </a:lnTo>
                  <a:lnTo>
                    <a:pt x="2828001" y="971192"/>
                  </a:lnTo>
                  <a:lnTo>
                    <a:pt x="2928006" y="1002410"/>
                  </a:lnTo>
                  <a:lnTo>
                    <a:pt x="3028011" y="1027884"/>
                  </a:lnTo>
                  <a:lnTo>
                    <a:pt x="3128016" y="1044489"/>
                  </a:lnTo>
                  <a:lnTo>
                    <a:pt x="3228021" y="1058802"/>
                  </a:lnTo>
                  <a:lnTo>
                    <a:pt x="3328025" y="1069945"/>
                  </a:lnTo>
                  <a:lnTo>
                    <a:pt x="3428030" y="1076943"/>
                  </a:lnTo>
                  <a:lnTo>
                    <a:pt x="3528035" y="1083030"/>
                  </a:lnTo>
                  <a:lnTo>
                    <a:pt x="3628040" y="1087485"/>
                  </a:lnTo>
                  <a:lnTo>
                    <a:pt x="3728045" y="1087920"/>
                  </a:lnTo>
                  <a:lnTo>
                    <a:pt x="3828050" y="1085174"/>
                  </a:lnTo>
                  <a:lnTo>
                    <a:pt x="3928055" y="1080837"/>
                  </a:lnTo>
                  <a:lnTo>
                    <a:pt x="4028059" y="1077420"/>
                  </a:lnTo>
                  <a:lnTo>
                    <a:pt x="4128064" y="1078136"/>
                  </a:lnTo>
                  <a:lnTo>
                    <a:pt x="4228069" y="1085102"/>
                  </a:lnTo>
                  <a:lnTo>
                    <a:pt x="4328074" y="1092219"/>
                  </a:lnTo>
                  <a:lnTo>
                    <a:pt x="4428079" y="1097695"/>
                  </a:lnTo>
                  <a:lnTo>
                    <a:pt x="4528084" y="1101189"/>
                  </a:lnTo>
                  <a:lnTo>
                    <a:pt x="4628089" y="1102608"/>
                  </a:lnTo>
                  <a:lnTo>
                    <a:pt x="4728094" y="1101951"/>
                  </a:lnTo>
                  <a:lnTo>
                    <a:pt x="4828098" y="1098640"/>
                  </a:lnTo>
                  <a:lnTo>
                    <a:pt x="4928103" y="1092139"/>
                  </a:lnTo>
                  <a:lnTo>
                    <a:pt x="5028108" y="1082055"/>
                  </a:lnTo>
                  <a:lnTo>
                    <a:pt x="5128113" y="1068019"/>
                  </a:lnTo>
                  <a:lnTo>
                    <a:pt x="5228118" y="1049726"/>
                  </a:lnTo>
                  <a:lnTo>
                    <a:pt x="5328123" y="1026968"/>
                  </a:lnTo>
                  <a:lnTo>
                    <a:pt x="5428128" y="999633"/>
                  </a:lnTo>
                  <a:lnTo>
                    <a:pt x="5528132" y="967695"/>
                  </a:lnTo>
                  <a:lnTo>
                    <a:pt x="5628137" y="931195"/>
                  </a:lnTo>
                  <a:lnTo>
                    <a:pt x="5728142" y="890216"/>
                  </a:lnTo>
                  <a:lnTo>
                    <a:pt x="5828147" y="844868"/>
                  </a:lnTo>
                  <a:lnTo>
                    <a:pt x="5928152" y="795273"/>
                  </a:lnTo>
                  <a:lnTo>
                    <a:pt x="6028157" y="741556"/>
                  </a:lnTo>
                  <a:lnTo>
                    <a:pt x="6128162" y="683840"/>
                  </a:lnTo>
                  <a:lnTo>
                    <a:pt x="6145984" y="672862"/>
                  </a:lnTo>
                  <a:lnTo>
                    <a:pt x="6145984" y="1790801"/>
                  </a:lnTo>
                  <a:lnTo>
                    <a:pt x="6018966" y="1790801"/>
                  </a:lnTo>
                  <a:lnTo>
                    <a:pt x="5928152" y="1754552"/>
                  </a:lnTo>
                  <a:lnTo>
                    <a:pt x="5828147" y="1717360"/>
                  </a:lnTo>
                  <a:lnTo>
                    <a:pt x="5728142" y="1682969"/>
                  </a:lnTo>
                  <a:lnTo>
                    <a:pt x="5628137" y="1651448"/>
                  </a:lnTo>
                  <a:lnTo>
                    <a:pt x="5528132" y="1622855"/>
                  </a:lnTo>
                  <a:lnTo>
                    <a:pt x="5428128" y="1597223"/>
                  </a:lnTo>
                  <a:lnTo>
                    <a:pt x="5328123" y="1574540"/>
                  </a:lnTo>
                  <a:lnTo>
                    <a:pt x="5228118" y="1554730"/>
                  </a:lnTo>
                  <a:lnTo>
                    <a:pt x="5128113" y="1537630"/>
                  </a:lnTo>
                  <a:lnTo>
                    <a:pt x="5028108" y="1522978"/>
                  </a:lnTo>
                  <a:lnTo>
                    <a:pt x="4928103" y="1510421"/>
                  </a:lnTo>
                  <a:lnTo>
                    <a:pt x="4828098" y="1499535"/>
                  </a:lnTo>
                  <a:lnTo>
                    <a:pt x="4728094" y="1489880"/>
                  </a:lnTo>
                  <a:lnTo>
                    <a:pt x="4628089" y="1480966"/>
                  </a:lnTo>
                  <a:lnTo>
                    <a:pt x="4528084" y="1472493"/>
                  </a:lnTo>
                  <a:lnTo>
                    <a:pt x="4428079" y="1464590"/>
                  </a:lnTo>
                  <a:lnTo>
                    <a:pt x="4328074" y="1457281"/>
                  </a:lnTo>
                  <a:lnTo>
                    <a:pt x="4228069" y="1450348"/>
                  </a:lnTo>
                  <a:lnTo>
                    <a:pt x="4128064" y="1444067"/>
                  </a:lnTo>
                  <a:lnTo>
                    <a:pt x="4028059" y="1441888"/>
                  </a:lnTo>
                  <a:lnTo>
                    <a:pt x="3928055" y="1443483"/>
                  </a:lnTo>
                  <a:lnTo>
                    <a:pt x="3828050" y="1447671"/>
                  </a:lnTo>
                  <a:lnTo>
                    <a:pt x="3728045" y="1452568"/>
                  </a:lnTo>
                  <a:lnTo>
                    <a:pt x="3628040" y="1455368"/>
                  </a:lnTo>
                  <a:lnTo>
                    <a:pt x="3528035" y="1452515"/>
                  </a:lnTo>
                  <a:lnTo>
                    <a:pt x="3428030" y="1442515"/>
                  </a:lnTo>
                  <a:lnTo>
                    <a:pt x="3328025" y="1430079"/>
                  </a:lnTo>
                  <a:lnTo>
                    <a:pt x="3228021" y="1418387"/>
                  </a:lnTo>
                  <a:lnTo>
                    <a:pt x="3128016" y="1406372"/>
                  </a:lnTo>
                  <a:lnTo>
                    <a:pt x="3028011" y="1387158"/>
                  </a:lnTo>
                  <a:lnTo>
                    <a:pt x="2928006" y="1355020"/>
                  </a:lnTo>
                  <a:lnTo>
                    <a:pt x="2828001" y="1319167"/>
                  </a:lnTo>
                  <a:lnTo>
                    <a:pt x="2727996" y="1287645"/>
                  </a:lnTo>
                  <a:lnTo>
                    <a:pt x="2627991" y="1265979"/>
                  </a:lnTo>
                  <a:lnTo>
                    <a:pt x="2527987" y="1254112"/>
                  </a:lnTo>
                  <a:lnTo>
                    <a:pt x="2427982" y="1244424"/>
                  </a:lnTo>
                  <a:lnTo>
                    <a:pt x="2327977" y="1236795"/>
                  </a:lnTo>
                  <a:lnTo>
                    <a:pt x="2227972" y="1229370"/>
                  </a:lnTo>
                  <a:lnTo>
                    <a:pt x="2127967" y="1219223"/>
                  </a:lnTo>
                  <a:lnTo>
                    <a:pt x="2027962" y="1207450"/>
                  </a:lnTo>
                  <a:lnTo>
                    <a:pt x="1927957" y="1194691"/>
                  </a:lnTo>
                  <a:lnTo>
                    <a:pt x="1827953" y="1180961"/>
                  </a:lnTo>
                  <a:lnTo>
                    <a:pt x="1727948" y="1166022"/>
                  </a:lnTo>
                  <a:lnTo>
                    <a:pt x="1627943" y="1149486"/>
                  </a:lnTo>
                  <a:lnTo>
                    <a:pt x="1527938" y="1131155"/>
                  </a:lnTo>
                  <a:lnTo>
                    <a:pt x="1427933" y="1112789"/>
                  </a:lnTo>
                  <a:lnTo>
                    <a:pt x="1327928" y="1095047"/>
                  </a:lnTo>
                  <a:lnTo>
                    <a:pt x="1227923" y="1078154"/>
                  </a:lnTo>
                  <a:lnTo>
                    <a:pt x="1127919" y="1062378"/>
                  </a:lnTo>
                  <a:lnTo>
                    <a:pt x="1027914" y="1047999"/>
                  </a:lnTo>
                  <a:lnTo>
                    <a:pt x="927909" y="1035289"/>
                  </a:lnTo>
                  <a:lnTo>
                    <a:pt x="827904" y="1024482"/>
                  </a:lnTo>
                  <a:lnTo>
                    <a:pt x="727899" y="1015764"/>
                  </a:lnTo>
                  <a:lnTo>
                    <a:pt x="627894" y="1009263"/>
                  </a:lnTo>
                  <a:lnTo>
                    <a:pt x="527889" y="1005054"/>
                  </a:lnTo>
                  <a:lnTo>
                    <a:pt x="427885" y="1003165"/>
                  </a:lnTo>
                  <a:lnTo>
                    <a:pt x="327880" y="1003587"/>
                  </a:lnTo>
                  <a:lnTo>
                    <a:pt x="227875" y="1006280"/>
                  </a:lnTo>
                  <a:lnTo>
                    <a:pt x="127870" y="1011191"/>
                  </a:lnTo>
                  <a:lnTo>
                    <a:pt x="27865" y="1018251"/>
                  </a:lnTo>
                  <a:lnTo>
                    <a:pt x="0" y="102079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603474"/>
              <a:ext cx="6145984" cy="1102608"/>
            </a:xfrm>
            <a:custGeom>
              <a:avLst/>
              <a:pathLst>
                <a:path w="6145984" h="1102608">
                  <a:moveTo>
                    <a:pt x="0" y="0"/>
                  </a:moveTo>
                  <a:lnTo>
                    <a:pt x="27865" y="21026"/>
                  </a:lnTo>
                  <a:lnTo>
                    <a:pt x="127870" y="92840"/>
                  </a:lnTo>
                  <a:lnTo>
                    <a:pt x="227875" y="160982"/>
                  </a:lnTo>
                  <a:lnTo>
                    <a:pt x="327880" y="225431"/>
                  </a:lnTo>
                  <a:lnTo>
                    <a:pt x="427885" y="286174"/>
                  </a:lnTo>
                  <a:lnTo>
                    <a:pt x="527889" y="343222"/>
                  </a:lnTo>
                  <a:lnTo>
                    <a:pt x="627894" y="396608"/>
                  </a:lnTo>
                  <a:lnTo>
                    <a:pt x="727899" y="446407"/>
                  </a:lnTo>
                  <a:lnTo>
                    <a:pt x="827904" y="492738"/>
                  </a:lnTo>
                  <a:lnTo>
                    <a:pt x="927909" y="535775"/>
                  </a:lnTo>
                  <a:lnTo>
                    <a:pt x="1027914" y="575750"/>
                  </a:lnTo>
                  <a:lnTo>
                    <a:pt x="1127919" y="612942"/>
                  </a:lnTo>
                  <a:lnTo>
                    <a:pt x="1227923" y="647667"/>
                  </a:lnTo>
                  <a:lnTo>
                    <a:pt x="1327928" y="680253"/>
                  </a:lnTo>
                  <a:lnTo>
                    <a:pt x="1427933" y="711012"/>
                  </a:lnTo>
                  <a:lnTo>
                    <a:pt x="1527938" y="740214"/>
                  </a:lnTo>
                  <a:lnTo>
                    <a:pt x="1627943" y="767910"/>
                  </a:lnTo>
                  <a:lnTo>
                    <a:pt x="1727948" y="793534"/>
                  </a:lnTo>
                  <a:lnTo>
                    <a:pt x="1827953" y="816721"/>
                  </a:lnTo>
                  <a:lnTo>
                    <a:pt x="1927957" y="837137"/>
                  </a:lnTo>
                  <a:lnTo>
                    <a:pt x="2027962" y="854593"/>
                  </a:lnTo>
                  <a:lnTo>
                    <a:pt x="2127967" y="869154"/>
                  </a:lnTo>
                  <a:lnTo>
                    <a:pt x="2227972" y="881321"/>
                  </a:lnTo>
                  <a:lnTo>
                    <a:pt x="2327977" y="892023"/>
                  </a:lnTo>
                  <a:lnTo>
                    <a:pt x="2427982" y="900684"/>
                  </a:lnTo>
                  <a:lnTo>
                    <a:pt x="2527987" y="908124"/>
                  </a:lnTo>
                  <a:lnTo>
                    <a:pt x="2627991" y="917752"/>
                  </a:lnTo>
                  <a:lnTo>
                    <a:pt x="2727996" y="940156"/>
                  </a:lnTo>
                  <a:lnTo>
                    <a:pt x="2828001" y="971192"/>
                  </a:lnTo>
                  <a:lnTo>
                    <a:pt x="2928006" y="1002410"/>
                  </a:lnTo>
                  <a:lnTo>
                    <a:pt x="3028011" y="1027884"/>
                  </a:lnTo>
                  <a:lnTo>
                    <a:pt x="3128016" y="1044489"/>
                  </a:lnTo>
                  <a:lnTo>
                    <a:pt x="3228021" y="1058802"/>
                  </a:lnTo>
                  <a:lnTo>
                    <a:pt x="3328025" y="1069945"/>
                  </a:lnTo>
                  <a:lnTo>
                    <a:pt x="3428030" y="1076943"/>
                  </a:lnTo>
                  <a:lnTo>
                    <a:pt x="3528035" y="1083030"/>
                  </a:lnTo>
                  <a:lnTo>
                    <a:pt x="3628040" y="1087485"/>
                  </a:lnTo>
                  <a:lnTo>
                    <a:pt x="3728045" y="1087920"/>
                  </a:lnTo>
                  <a:lnTo>
                    <a:pt x="3828050" y="1085174"/>
                  </a:lnTo>
                  <a:lnTo>
                    <a:pt x="3928055" y="1080837"/>
                  </a:lnTo>
                  <a:lnTo>
                    <a:pt x="4028059" y="1077420"/>
                  </a:lnTo>
                  <a:lnTo>
                    <a:pt x="4128064" y="1078136"/>
                  </a:lnTo>
                  <a:lnTo>
                    <a:pt x="4228069" y="1085102"/>
                  </a:lnTo>
                  <a:lnTo>
                    <a:pt x="4328074" y="1092219"/>
                  </a:lnTo>
                  <a:lnTo>
                    <a:pt x="4428079" y="1097695"/>
                  </a:lnTo>
                  <a:lnTo>
                    <a:pt x="4528084" y="1101189"/>
                  </a:lnTo>
                  <a:lnTo>
                    <a:pt x="4628089" y="1102608"/>
                  </a:lnTo>
                  <a:lnTo>
                    <a:pt x="4728094" y="1101951"/>
                  </a:lnTo>
                  <a:lnTo>
                    <a:pt x="4828098" y="1098640"/>
                  </a:lnTo>
                  <a:lnTo>
                    <a:pt x="4928103" y="1092139"/>
                  </a:lnTo>
                  <a:lnTo>
                    <a:pt x="5028108" y="1082055"/>
                  </a:lnTo>
                  <a:lnTo>
                    <a:pt x="5128113" y="1068019"/>
                  </a:lnTo>
                  <a:lnTo>
                    <a:pt x="5228118" y="1049726"/>
                  </a:lnTo>
                  <a:lnTo>
                    <a:pt x="5328123" y="1026968"/>
                  </a:lnTo>
                  <a:lnTo>
                    <a:pt x="5428128" y="999633"/>
                  </a:lnTo>
                  <a:lnTo>
                    <a:pt x="5528132" y="967695"/>
                  </a:lnTo>
                  <a:lnTo>
                    <a:pt x="5628137" y="931195"/>
                  </a:lnTo>
                  <a:lnTo>
                    <a:pt x="5728142" y="890216"/>
                  </a:lnTo>
                  <a:lnTo>
                    <a:pt x="5828147" y="844868"/>
                  </a:lnTo>
                  <a:lnTo>
                    <a:pt x="5928152" y="795273"/>
                  </a:lnTo>
                  <a:lnTo>
                    <a:pt x="6028157" y="741556"/>
                  </a:lnTo>
                  <a:lnTo>
                    <a:pt x="6128162" y="683840"/>
                  </a:lnTo>
                  <a:lnTo>
                    <a:pt x="6145984" y="67286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606640"/>
              <a:ext cx="6018966" cy="787635"/>
            </a:xfrm>
            <a:custGeom>
              <a:avLst/>
              <a:pathLst>
                <a:path w="6018966" h="787635">
                  <a:moveTo>
                    <a:pt x="6018966" y="787635"/>
                  </a:moveTo>
                  <a:lnTo>
                    <a:pt x="5928152" y="751386"/>
                  </a:lnTo>
                  <a:lnTo>
                    <a:pt x="5828147" y="714194"/>
                  </a:lnTo>
                  <a:lnTo>
                    <a:pt x="5728142" y="679803"/>
                  </a:lnTo>
                  <a:lnTo>
                    <a:pt x="5628137" y="648282"/>
                  </a:lnTo>
                  <a:lnTo>
                    <a:pt x="5528132" y="619689"/>
                  </a:lnTo>
                  <a:lnTo>
                    <a:pt x="5428128" y="594057"/>
                  </a:lnTo>
                  <a:lnTo>
                    <a:pt x="5328123" y="571375"/>
                  </a:lnTo>
                  <a:lnTo>
                    <a:pt x="5228118" y="551565"/>
                  </a:lnTo>
                  <a:lnTo>
                    <a:pt x="5128113" y="534464"/>
                  </a:lnTo>
                  <a:lnTo>
                    <a:pt x="5028108" y="519813"/>
                  </a:lnTo>
                  <a:lnTo>
                    <a:pt x="4928103" y="507255"/>
                  </a:lnTo>
                  <a:lnTo>
                    <a:pt x="4828098" y="496370"/>
                  </a:lnTo>
                  <a:lnTo>
                    <a:pt x="4728094" y="486714"/>
                  </a:lnTo>
                  <a:lnTo>
                    <a:pt x="4628089" y="477800"/>
                  </a:lnTo>
                  <a:lnTo>
                    <a:pt x="4528084" y="469327"/>
                  </a:lnTo>
                  <a:lnTo>
                    <a:pt x="4428079" y="461424"/>
                  </a:lnTo>
                  <a:lnTo>
                    <a:pt x="4328074" y="454115"/>
                  </a:lnTo>
                  <a:lnTo>
                    <a:pt x="4228069" y="447182"/>
                  </a:lnTo>
                  <a:lnTo>
                    <a:pt x="4128064" y="440901"/>
                  </a:lnTo>
                  <a:lnTo>
                    <a:pt x="4028059" y="438722"/>
                  </a:lnTo>
                  <a:lnTo>
                    <a:pt x="3928055" y="440317"/>
                  </a:lnTo>
                  <a:lnTo>
                    <a:pt x="3828050" y="444505"/>
                  </a:lnTo>
                  <a:lnTo>
                    <a:pt x="3728045" y="449402"/>
                  </a:lnTo>
                  <a:lnTo>
                    <a:pt x="3628040" y="452202"/>
                  </a:lnTo>
                  <a:lnTo>
                    <a:pt x="3528035" y="449349"/>
                  </a:lnTo>
                  <a:lnTo>
                    <a:pt x="3428030" y="439349"/>
                  </a:lnTo>
                  <a:lnTo>
                    <a:pt x="3328025" y="426913"/>
                  </a:lnTo>
                  <a:lnTo>
                    <a:pt x="3228021" y="415221"/>
                  </a:lnTo>
                  <a:lnTo>
                    <a:pt x="3128016" y="403207"/>
                  </a:lnTo>
                  <a:lnTo>
                    <a:pt x="3028011" y="383992"/>
                  </a:lnTo>
                  <a:lnTo>
                    <a:pt x="2928006" y="351855"/>
                  </a:lnTo>
                  <a:lnTo>
                    <a:pt x="2828001" y="316001"/>
                  </a:lnTo>
                  <a:lnTo>
                    <a:pt x="2727996" y="284479"/>
                  </a:lnTo>
                  <a:lnTo>
                    <a:pt x="2627991" y="262813"/>
                  </a:lnTo>
                  <a:lnTo>
                    <a:pt x="2527987" y="250946"/>
                  </a:lnTo>
                  <a:lnTo>
                    <a:pt x="2427982" y="241259"/>
                  </a:lnTo>
                  <a:lnTo>
                    <a:pt x="2327977" y="233629"/>
                  </a:lnTo>
                  <a:lnTo>
                    <a:pt x="2227972" y="226204"/>
                  </a:lnTo>
                  <a:lnTo>
                    <a:pt x="2127967" y="216057"/>
                  </a:lnTo>
                  <a:lnTo>
                    <a:pt x="2027962" y="204284"/>
                  </a:lnTo>
                  <a:lnTo>
                    <a:pt x="1927957" y="191526"/>
                  </a:lnTo>
                  <a:lnTo>
                    <a:pt x="1827953" y="177796"/>
                  </a:lnTo>
                  <a:lnTo>
                    <a:pt x="1727948" y="162856"/>
                  </a:lnTo>
                  <a:lnTo>
                    <a:pt x="1627943" y="146320"/>
                  </a:lnTo>
                  <a:lnTo>
                    <a:pt x="1527938" y="127989"/>
                  </a:lnTo>
                  <a:lnTo>
                    <a:pt x="1427933" y="109623"/>
                  </a:lnTo>
                  <a:lnTo>
                    <a:pt x="1327928" y="91881"/>
                  </a:lnTo>
                  <a:lnTo>
                    <a:pt x="1227923" y="74989"/>
                  </a:lnTo>
                  <a:lnTo>
                    <a:pt x="1127919" y="59212"/>
                  </a:lnTo>
                  <a:lnTo>
                    <a:pt x="1027914" y="44833"/>
                  </a:lnTo>
                  <a:lnTo>
                    <a:pt x="927909" y="32123"/>
                  </a:lnTo>
                  <a:lnTo>
                    <a:pt x="827904" y="21316"/>
                  </a:lnTo>
                  <a:lnTo>
                    <a:pt x="727899" y="12598"/>
                  </a:lnTo>
                  <a:lnTo>
                    <a:pt x="627894" y="6097"/>
                  </a:lnTo>
                  <a:lnTo>
                    <a:pt x="527889" y="1888"/>
                  </a:lnTo>
                  <a:lnTo>
                    <a:pt x="427885" y="0"/>
                  </a:lnTo>
                  <a:lnTo>
                    <a:pt x="327880" y="421"/>
                  </a:lnTo>
                  <a:lnTo>
                    <a:pt x="227875" y="3114"/>
                  </a:lnTo>
                  <a:lnTo>
                    <a:pt x="127870" y="8025"/>
                  </a:lnTo>
                  <a:lnTo>
                    <a:pt x="27865" y="15085"/>
                  </a:lnTo>
                  <a:lnTo>
                    <a:pt x="0" y="1763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113873"/>
              <a:ext cx="6145984" cy="792426"/>
            </a:xfrm>
            <a:custGeom>
              <a:avLst/>
              <a:pathLst>
                <a:path w="6145984" h="792426">
                  <a:moveTo>
                    <a:pt x="0" y="0"/>
                  </a:moveTo>
                  <a:lnTo>
                    <a:pt x="27865" y="9240"/>
                  </a:lnTo>
                  <a:lnTo>
                    <a:pt x="127870" y="41617"/>
                  </a:lnTo>
                  <a:lnTo>
                    <a:pt x="227875" y="73233"/>
                  </a:lnTo>
                  <a:lnTo>
                    <a:pt x="327880" y="104110"/>
                  </a:lnTo>
                  <a:lnTo>
                    <a:pt x="427885" y="134271"/>
                  </a:lnTo>
                  <a:lnTo>
                    <a:pt x="527889" y="163739"/>
                  </a:lnTo>
                  <a:lnTo>
                    <a:pt x="627894" y="192537"/>
                  </a:lnTo>
                  <a:lnTo>
                    <a:pt x="727899" y="220686"/>
                  </a:lnTo>
                  <a:lnTo>
                    <a:pt x="827904" y="248211"/>
                  </a:lnTo>
                  <a:lnTo>
                    <a:pt x="927909" y="275133"/>
                  </a:lnTo>
                  <a:lnTo>
                    <a:pt x="1027914" y="301476"/>
                  </a:lnTo>
                  <a:lnTo>
                    <a:pt x="1127919" y="327261"/>
                  </a:lnTo>
                  <a:lnTo>
                    <a:pt x="1227923" y="352512"/>
                  </a:lnTo>
                  <a:lnTo>
                    <a:pt x="1327928" y="377251"/>
                  </a:lnTo>
                  <a:lnTo>
                    <a:pt x="1427933" y="401502"/>
                  </a:lnTo>
                  <a:lnTo>
                    <a:pt x="1527938" y="425286"/>
                  </a:lnTo>
                  <a:lnTo>
                    <a:pt x="1627943" y="448299"/>
                  </a:lnTo>
                  <a:lnTo>
                    <a:pt x="1727948" y="469379"/>
                  </a:lnTo>
                  <a:lnTo>
                    <a:pt x="1827953" y="488443"/>
                  </a:lnTo>
                  <a:lnTo>
                    <a:pt x="1927957" y="505515"/>
                  </a:lnTo>
                  <a:lnTo>
                    <a:pt x="2027962" y="520622"/>
                  </a:lnTo>
                  <a:lnTo>
                    <a:pt x="2127967" y="533790"/>
                  </a:lnTo>
                  <a:lnTo>
                    <a:pt x="2227972" y="544947"/>
                  </a:lnTo>
                  <a:lnTo>
                    <a:pt x="2327977" y="554010"/>
                  </a:lnTo>
                  <a:lnTo>
                    <a:pt x="2427982" y="562156"/>
                  </a:lnTo>
                  <a:lnTo>
                    <a:pt x="2527987" y="570719"/>
                  </a:lnTo>
                  <a:lnTo>
                    <a:pt x="2627991" y="581467"/>
                  </a:lnTo>
                  <a:lnTo>
                    <a:pt x="2727996" y="603502"/>
                  </a:lnTo>
                  <a:lnTo>
                    <a:pt x="2828001" y="634781"/>
                  </a:lnTo>
                  <a:lnTo>
                    <a:pt x="2928006" y="668317"/>
                  </a:lnTo>
                  <a:lnTo>
                    <a:pt x="3028011" y="697122"/>
                  </a:lnTo>
                  <a:lnTo>
                    <a:pt x="3128016" y="715032"/>
                  </a:lnTo>
                  <a:lnTo>
                    <a:pt x="3228021" y="728196"/>
                  </a:lnTo>
                  <a:lnTo>
                    <a:pt x="3328025" y="739613"/>
                  </a:lnTo>
                  <a:lnTo>
                    <a:pt x="3428030" y="749330"/>
                  </a:lnTo>
                  <a:lnTo>
                    <a:pt x="3528035" y="757373"/>
                  </a:lnTo>
                  <a:lnTo>
                    <a:pt x="3628040" y="761027"/>
                  </a:lnTo>
                  <a:lnTo>
                    <a:pt x="3728045" y="759845"/>
                  </a:lnTo>
                  <a:lnTo>
                    <a:pt x="3828050" y="756024"/>
                  </a:lnTo>
                  <a:lnTo>
                    <a:pt x="3928055" y="751762"/>
                  </a:lnTo>
                  <a:lnTo>
                    <a:pt x="4028059" y="749255"/>
                  </a:lnTo>
                  <a:lnTo>
                    <a:pt x="4128064" y="750702"/>
                  </a:lnTo>
                  <a:lnTo>
                    <a:pt x="4228069" y="757326"/>
                  </a:lnTo>
                  <a:lnTo>
                    <a:pt x="4328074" y="764351"/>
                  </a:lnTo>
                  <a:lnTo>
                    <a:pt x="4428079" y="770743"/>
                  </a:lnTo>
                  <a:lnTo>
                    <a:pt x="4528084" y="776442"/>
                  </a:lnTo>
                  <a:lnTo>
                    <a:pt x="4628089" y="781388"/>
                  </a:lnTo>
                  <a:lnTo>
                    <a:pt x="4728094" y="785516"/>
                  </a:lnTo>
                  <a:lnTo>
                    <a:pt x="4828098" y="788689"/>
                  </a:lnTo>
                  <a:lnTo>
                    <a:pt x="4928103" y="790881"/>
                  </a:lnTo>
                  <a:lnTo>
                    <a:pt x="5028108" y="792118"/>
                  </a:lnTo>
                  <a:lnTo>
                    <a:pt x="5128113" y="792426"/>
                  </a:lnTo>
                  <a:lnTo>
                    <a:pt x="5228118" y="791830"/>
                  </a:lnTo>
                  <a:lnTo>
                    <a:pt x="5328123" y="790355"/>
                  </a:lnTo>
                  <a:lnTo>
                    <a:pt x="5428128" y="788029"/>
                  </a:lnTo>
                  <a:lnTo>
                    <a:pt x="5528132" y="784876"/>
                  </a:lnTo>
                  <a:lnTo>
                    <a:pt x="5628137" y="780923"/>
                  </a:lnTo>
                  <a:lnTo>
                    <a:pt x="5728142" y="776194"/>
                  </a:lnTo>
                  <a:lnTo>
                    <a:pt x="5828147" y="770716"/>
                  </a:lnTo>
                  <a:lnTo>
                    <a:pt x="5928152" y="764514"/>
                  </a:lnTo>
                  <a:lnTo>
                    <a:pt x="6028157" y="757614"/>
                  </a:lnTo>
                  <a:lnTo>
                    <a:pt x="6128162" y="750042"/>
                  </a:lnTo>
                  <a:lnTo>
                    <a:pt x="6145984" y="74857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849200"/>
              <a:ext cx="6145984" cy="1467552"/>
            </a:xfrm>
            <a:custGeom>
              <a:avLst/>
              <a:pathLst>
                <a:path w="6145984" h="1467552">
                  <a:moveTo>
                    <a:pt x="0" y="0"/>
                  </a:moveTo>
                  <a:lnTo>
                    <a:pt x="27865" y="15344"/>
                  </a:lnTo>
                  <a:lnTo>
                    <a:pt x="127870" y="68189"/>
                  </a:lnTo>
                  <a:lnTo>
                    <a:pt x="227875" y="118812"/>
                  </a:lnTo>
                  <a:lnTo>
                    <a:pt x="327880" y="167216"/>
                  </a:lnTo>
                  <a:lnTo>
                    <a:pt x="427885" y="213417"/>
                  </a:lnTo>
                  <a:lnTo>
                    <a:pt x="527889" y="257444"/>
                  </a:lnTo>
                  <a:lnTo>
                    <a:pt x="627894" y="299353"/>
                  </a:lnTo>
                  <a:lnTo>
                    <a:pt x="727899" y="339232"/>
                  </a:lnTo>
                  <a:lnTo>
                    <a:pt x="827904" y="377211"/>
                  </a:lnTo>
                  <a:lnTo>
                    <a:pt x="927909" y="413470"/>
                  </a:lnTo>
                  <a:lnTo>
                    <a:pt x="1027914" y="448237"/>
                  </a:lnTo>
                  <a:lnTo>
                    <a:pt x="1127919" y="481784"/>
                  </a:lnTo>
                  <a:lnTo>
                    <a:pt x="1227923" y="514417"/>
                  </a:lnTo>
                  <a:lnTo>
                    <a:pt x="1327928" y="546450"/>
                  </a:lnTo>
                  <a:lnTo>
                    <a:pt x="1427933" y="578185"/>
                  </a:lnTo>
                  <a:lnTo>
                    <a:pt x="1527938" y="609885"/>
                  </a:lnTo>
                  <a:lnTo>
                    <a:pt x="1627943" y="641785"/>
                  </a:lnTo>
                  <a:lnTo>
                    <a:pt x="1727948" y="673751"/>
                  </a:lnTo>
                  <a:lnTo>
                    <a:pt x="1827953" y="704988"/>
                  </a:lnTo>
                  <a:lnTo>
                    <a:pt x="1927957" y="734661"/>
                  </a:lnTo>
                  <a:lnTo>
                    <a:pt x="2027962" y="762065"/>
                  </a:lnTo>
                  <a:lnTo>
                    <a:pt x="2127967" y="786720"/>
                  </a:lnTo>
                  <a:lnTo>
                    <a:pt x="2227972" y="808330"/>
                  </a:lnTo>
                  <a:lnTo>
                    <a:pt x="2327977" y="826336"/>
                  </a:lnTo>
                  <a:lnTo>
                    <a:pt x="2427982" y="840586"/>
                  </a:lnTo>
                  <a:lnTo>
                    <a:pt x="2527987" y="852442"/>
                  </a:lnTo>
                  <a:lnTo>
                    <a:pt x="2627991" y="865143"/>
                  </a:lnTo>
                  <a:lnTo>
                    <a:pt x="2727996" y="880121"/>
                  </a:lnTo>
                  <a:lnTo>
                    <a:pt x="2828001" y="894472"/>
                  </a:lnTo>
                  <a:lnTo>
                    <a:pt x="2928006" y="906024"/>
                  </a:lnTo>
                  <a:lnTo>
                    <a:pt x="3028011" y="914855"/>
                  </a:lnTo>
                  <a:lnTo>
                    <a:pt x="3128016" y="922431"/>
                  </a:lnTo>
                  <a:lnTo>
                    <a:pt x="3228021" y="924892"/>
                  </a:lnTo>
                  <a:lnTo>
                    <a:pt x="3328025" y="921553"/>
                  </a:lnTo>
                  <a:lnTo>
                    <a:pt x="3428030" y="916287"/>
                  </a:lnTo>
                  <a:lnTo>
                    <a:pt x="3528035" y="916691"/>
                  </a:lnTo>
                  <a:lnTo>
                    <a:pt x="3628040" y="922471"/>
                  </a:lnTo>
                  <a:lnTo>
                    <a:pt x="3728045" y="928452"/>
                  </a:lnTo>
                  <a:lnTo>
                    <a:pt x="3828050" y="933753"/>
                  </a:lnTo>
                  <a:lnTo>
                    <a:pt x="3928055" y="938156"/>
                  </a:lnTo>
                  <a:lnTo>
                    <a:pt x="4028059" y="942269"/>
                  </a:lnTo>
                  <a:lnTo>
                    <a:pt x="4128064" y="947321"/>
                  </a:lnTo>
                  <a:lnTo>
                    <a:pt x="4228069" y="954350"/>
                  </a:lnTo>
                  <a:lnTo>
                    <a:pt x="4328074" y="961561"/>
                  </a:lnTo>
                  <a:lnTo>
                    <a:pt x="4428079" y="967442"/>
                  </a:lnTo>
                  <a:lnTo>
                    <a:pt x="4528084" y="970955"/>
                  </a:lnTo>
                  <a:lnTo>
                    <a:pt x="4628089" y="971277"/>
                  </a:lnTo>
                  <a:lnTo>
                    <a:pt x="4728094" y="967714"/>
                  </a:lnTo>
                  <a:lnTo>
                    <a:pt x="4828098" y="960278"/>
                  </a:lnTo>
                  <a:lnTo>
                    <a:pt x="4928103" y="948892"/>
                  </a:lnTo>
                  <a:lnTo>
                    <a:pt x="5028108" y="933225"/>
                  </a:lnTo>
                  <a:lnTo>
                    <a:pt x="5128113" y="912961"/>
                  </a:lnTo>
                  <a:lnTo>
                    <a:pt x="5228118" y="887846"/>
                  </a:lnTo>
                  <a:lnTo>
                    <a:pt x="5328123" y="857710"/>
                  </a:lnTo>
                  <a:lnTo>
                    <a:pt x="5428128" y="822470"/>
                  </a:lnTo>
                  <a:lnTo>
                    <a:pt x="5528132" y="782117"/>
                  </a:lnTo>
                  <a:lnTo>
                    <a:pt x="5628137" y="736703"/>
                  </a:lnTo>
                  <a:lnTo>
                    <a:pt x="5728142" y="686318"/>
                  </a:lnTo>
                  <a:lnTo>
                    <a:pt x="5828147" y="631076"/>
                  </a:lnTo>
                  <a:lnTo>
                    <a:pt x="5928152" y="571100"/>
                  </a:lnTo>
                  <a:lnTo>
                    <a:pt x="6028157" y="506518"/>
                  </a:lnTo>
                  <a:lnTo>
                    <a:pt x="6128162" y="437454"/>
                  </a:lnTo>
                  <a:lnTo>
                    <a:pt x="6145984" y="424369"/>
                  </a:lnTo>
                  <a:lnTo>
                    <a:pt x="6145984" y="1467552"/>
                  </a:lnTo>
                  <a:lnTo>
                    <a:pt x="6128162" y="1463706"/>
                  </a:lnTo>
                  <a:lnTo>
                    <a:pt x="6028157" y="1443522"/>
                  </a:lnTo>
                  <a:lnTo>
                    <a:pt x="5928152" y="1424778"/>
                  </a:lnTo>
                  <a:lnTo>
                    <a:pt x="5828147" y="1407521"/>
                  </a:lnTo>
                  <a:lnTo>
                    <a:pt x="5728142" y="1391802"/>
                  </a:lnTo>
                  <a:lnTo>
                    <a:pt x="5628137" y="1377667"/>
                  </a:lnTo>
                  <a:lnTo>
                    <a:pt x="5528132" y="1365154"/>
                  </a:lnTo>
                  <a:lnTo>
                    <a:pt x="5428128" y="1354274"/>
                  </a:lnTo>
                  <a:lnTo>
                    <a:pt x="5328123" y="1345004"/>
                  </a:lnTo>
                  <a:lnTo>
                    <a:pt x="5228118" y="1337257"/>
                  </a:lnTo>
                  <a:lnTo>
                    <a:pt x="5128113" y="1330875"/>
                  </a:lnTo>
                  <a:lnTo>
                    <a:pt x="5028108" y="1325609"/>
                  </a:lnTo>
                  <a:lnTo>
                    <a:pt x="4928103" y="1321128"/>
                  </a:lnTo>
                  <a:lnTo>
                    <a:pt x="4828098" y="1317041"/>
                  </a:lnTo>
                  <a:lnTo>
                    <a:pt x="4728094" y="1312938"/>
                  </a:lnTo>
                  <a:lnTo>
                    <a:pt x="4628089" y="1307984"/>
                  </a:lnTo>
                  <a:lnTo>
                    <a:pt x="4528084" y="1301385"/>
                  </a:lnTo>
                  <a:lnTo>
                    <a:pt x="4428079" y="1293948"/>
                  </a:lnTo>
                  <a:lnTo>
                    <a:pt x="4328074" y="1286435"/>
                  </a:lnTo>
                  <a:lnTo>
                    <a:pt x="4228069" y="1279388"/>
                  </a:lnTo>
                  <a:lnTo>
                    <a:pt x="4128064" y="1272969"/>
                  </a:lnTo>
                  <a:lnTo>
                    <a:pt x="4028059" y="1266615"/>
                  </a:lnTo>
                  <a:lnTo>
                    <a:pt x="3928055" y="1260881"/>
                  </a:lnTo>
                  <a:lnTo>
                    <a:pt x="3828050" y="1256344"/>
                  </a:lnTo>
                  <a:lnTo>
                    <a:pt x="3728045" y="1252959"/>
                  </a:lnTo>
                  <a:lnTo>
                    <a:pt x="3628040" y="1249856"/>
                  </a:lnTo>
                  <a:lnTo>
                    <a:pt x="3528035" y="1245501"/>
                  </a:lnTo>
                  <a:lnTo>
                    <a:pt x="3428030" y="1241616"/>
                  </a:lnTo>
                  <a:lnTo>
                    <a:pt x="3328025" y="1242043"/>
                  </a:lnTo>
                  <a:lnTo>
                    <a:pt x="3228021" y="1244892"/>
                  </a:lnTo>
                  <a:lnTo>
                    <a:pt x="3128016" y="1244477"/>
                  </a:lnTo>
                  <a:lnTo>
                    <a:pt x="3028011" y="1234579"/>
                  </a:lnTo>
                  <a:lnTo>
                    <a:pt x="2928006" y="1219817"/>
                  </a:lnTo>
                  <a:lnTo>
                    <a:pt x="2828001" y="1204140"/>
                  </a:lnTo>
                  <a:lnTo>
                    <a:pt x="2727996" y="1189357"/>
                  </a:lnTo>
                  <a:lnTo>
                    <a:pt x="2627991" y="1175035"/>
                  </a:lnTo>
                  <a:lnTo>
                    <a:pt x="2527987" y="1160342"/>
                  </a:lnTo>
                  <a:lnTo>
                    <a:pt x="2427982" y="1146486"/>
                  </a:lnTo>
                  <a:lnTo>
                    <a:pt x="2327977" y="1133155"/>
                  </a:lnTo>
                  <a:lnTo>
                    <a:pt x="2227972" y="1118065"/>
                  </a:lnTo>
                  <a:lnTo>
                    <a:pt x="2127967" y="1098252"/>
                  </a:lnTo>
                  <a:lnTo>
                    <a:pt x="2027962" y="1076078"/>
                  </a:lnTo>
                  <a:lnTo>
                    <a:pt x="1927957" y="1052855"/>
                  </a:lnTo>
                  <a:lnTo>
                    <a:pt x="1827953" y="1029132"/>
                  </a:lnTo>
                  <a:lnTo>
                    <a:pt x="1727948" y="1005234"/>
                  </a:lnTo>
                  <a:lnTo>
                    <a:pt x="1627943" y="981356"/>
                  </a:lnTo>
                  <a:lnTo>
                    <a:pt x="1527938" y="957790"/>
                  </a:lnTo>
                  <a:lnTo>
                    <a:pt x="1427933" y="935733"/>
                  </a:lnTo>
                  <a:lnTo>
                    <a:pt x="1327928" y="915582"/>
                  </a:lnTo>
                  <a:lnTo>
                    <a:pt x="1227923" y="897514"/>
                  </a:lnTo>
                  <a:lnTo>
                    <a:pt x="1127919" y="881744"/>
                  </a:lnTo>
                  <a:lnTo>
                    <a:pt x="1027914" y="868499"/>
                  </a:lnTo>
                  <a:lnTo>
                    <a:pt x="927909" y="857995"/>
                  </a:lnTo>
                  <a:lnTo>
                    <a:pt x="827904" y="850419"/>
                  </a:lnTo>
                  <a:lnTo>
                    <a:pt x="727899" y="845911"/>
                  </a:lnTo>
                  <a:lnTo>
                    <a:pt x="627894" y="844564"/>
                  </a:lnTo>
                  <a:lnTo>
                    <a:pt x="527889" y="846419"/>
                  </a:lnTo>
                  <a:lnTo>
                    <a:pt x="427885" y="851479"/>
                  </a:lnTo>
                  <a:lnTo>
                    <a:pt x="327880" y="859710"/>
                  </a:lnTo>
                  <a:lnTo>
                    <a:pt x="227875" y="871056"/>
                  </a:lnTo>
                  <a:lnTo>
                    <a:pt x="127870" y="885444"/>
                  </a:lnTo>
                  <a:lnTo>
                    <a:pt x="27865" y="902790"/>
                  </a:lnTo>
                  <a:lnTo>
                    <a:pt x="0" y="90842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849200"/>
              <a:ext cx="6145984" cy="971277"/>
            </a:xfrm>
            <a:custGeom>
              <a:avLst/>
              <a:pathLst>
                <a:path w="6145984" h="971277">
                  <a:moveTo>
                    <a:pt x="0" y="0"/>
                  </a:moveTo>
                  <a:lnTo>
                    <a:pt x="27865" y="15344"/>
                  </a:lnTo>
                  <a:lnTo>
                    <a:pt x="127870" y="68189"/>
                  </a:lnTo>
                  <a:lnTo>
                    <a:pt x="227875" y="118812"/>
                  </a:lnTo>
                  <a:lnTo>
                    <a:pt x="327880" y="167216"/>
                  </a:lnTo>
                  <a:lnTo>
                    <a:pt x="427885" y="213417"/>
                  </a:lnTo>
                  <a:lnTo>
                    <a:pt x="527889" y="257444"/>
                  </a:lnTo>
                  <a:lnTo>
                    <a:pt x="627894" y="299353"/>
                  </a:lnTo>
                  <a:lnTo>
                    <a:pt x="727899" y="339232"/>
                  </a:lnTo>
                  <a:lnTo>
                    <a:pt x="827904" y="377211"/>
                  </a:lnTo>
                  <a:lnTo>
                    <a:pt x="927909" y="413470"/>
                  </a:lnTo>
                  <a:lnTo>
                    <a:pt x="1027914" y="448237"/>
                  </a:lnTo>
                  <a:lnTo>
                    <a:pt x="1127919" y="481784"/>
                  </a:lnTo>
                  <a:lnTo>
                    <a:pt x="1227923" y="514417"/>
                  </a:lnTo>
                  <a:lnTo>
                    <a:pt x="1327928" y="546450"/>
                  </a:lnTo>
                  <a:lnTo>
                    <a:pt x="1427933" y="578185"/>
                  </a:lnTo>
                  <a:lnTo>
                    <a:pt x="1527938" y="609885"/>
                  </a:lnTo>
                  <a:lnTo>
                    <a:pt x="1627943" y="641785"/>
                  </a:lnTo>
                  <a:lnTo>
                    <a:pt x="1727948" y="673751"/>
                  </a:lnTo>
                  <a:lnTo>
                    <a:pt x="1827953" y="704988"/>
                  </a:lnTo>
                  <a:lnTo>
                    <a:pt x="1927957" y="734661"/>
                  </a:lnTo>
                  <a:lnTo>
                    <a:pt x="2027962" y="762065"/>
                  </a:lnTo>
                  <a:lnTo>
                    <a:pt x="2127967" y="786720"/>
                  </a:lnTo>
                  <a:lnTo>
                    <a:pt x="2227972" y="808330"/>
                  </a:lnTo>
                  <a:lnTo>
                    <a:pt x="2327977" y="826336"/>
                  </a:lnTo>
                  <a:lnTo>
                    <a:pt x="2427982" y="840586"/>
                  </a:lnTo>
                  <a:lnTo>
                    <a:pt x="2527987" y="852442"/>
                  </a:lnTo>
                  <a:lnTo>
                    <a:pt x="2627991" y="865143"/>
                  </a:lnTo>
                  <a:lnTo>
                    <a:pt x="2727996" y="880121"/>
                  </a:lnTo>
                  <a:lnTo>
                    <a:pt x="2828001" y="894472"/>
                  </a:lnTo>
                  <a:lnTo>
                    <a:pt x="2928006" y="906024"/>
                  </a:lnTo>
                  <a:lnTo>
                    <a:pt x="3028011" y="914855"/>
                  </a:lnTo>
                  <a:lnTo>
                    <a:pt x="3128016" y="922431"/>
                  </a:lnTo>
                  <a:lnTo>
                    <a:pt x="3228021" y="924892"/>
                  </a:lnTo>
                  <a:lnTo>
                    <a:pt x="3328025" y="921553"/>
                  </a:lnTo>
                  <a:lnTo>
                    <a:pt x="3428030" y="916287"/>
                  </a:lnTo>
                  <a:lnTo>
                    <a:pt x="3528035" y="916691"/>
                  </a:lnTo>
                  <a:lnTo>
                    <a:pt x="3628040" y="922471"/>
                  </a:lnTo>
                  <a:lnTo>
                    <a:pt x="3728045" y="928452"/>
                  </a:lnTo>
                  <a:lnTo>
                    <a:pt x="3828050" y="933753"/>
                  </a:lnTo>
                  <a:lnTo>
                    <a:pt x="3928055" y="938156"/>
                  </a:lnTo>
                  <a:lnTo>
                    <a:pt x="4028059" y="942269"/>
                  </a:lnTo>
                  <a:lnTo>
                    <a:pt x="4128064" y="947321"/>
                  </a:lnTo>
                  <a:lnTo>
                    <a:pt x="4228069" y="954350"/>
                  </a:lnTo>
                  <a:lnTo>
                    <a:pt x="4328074" y="961561"/>
                  </a:lnTo>
                  <a:lnTo>
                    <a:pt x="4428079" y="967442"/>
                  </a:lnTo>
                  <a:lnTo>
                    <a:pt x="4528084" y="970955"/>
                  </a:lnTo>
                  <a:lnTo>
                    <a:pt x="4628089" y="971277"/>
                  </a:lnTo>
                  <a:lnTo>
                    <a:pt x="4728094" y="967714"/>
                  </a:lnTo>
                  <a:lnTo>
                    <a:pt x="4828098" y="960278"/>
                  </a:lnTo>
                  <a:lnTo>
                    <a:pt x="4928103" y="948892"/>
                  </a:lnTo>
                  <a:lnTo>
                    <a:pt x="5028108" y="933225"/>
                  </a:lnTo>
                  <a:lnTo>
                    <a:pt x="5128113" y="912961"/>
                  </a:lnTo>
                  <a:lnTo>
                    <a:pt x="5228118" y="887846"/>
                  </a:lnTo>
                  <a:lnTo>
                    <a:pt x="5328123" y="857710"/>
                  </a:lnTo>
                  <a:lnTo>
                    <a:pt x="5428128" y="822470"/>
                  </a:lnTo>
                  <a:lnTo>
                    <a:pt x="5528132" y="782117"/>
                  </a:lnTo>
                  <a:lnTo>
                    <a:pt x="5628137" y="736703"/>
                  </a:lnTo>
                  <a:lnTo>
                    <a:pt x="5728142" y="686318"/>
                  </a:lnTo>
                  <a:lnTo>
                    <a:pt x="5828147" y="631076"/>
                  </a:lnTo>
                  <a:lnTo>
                    <a:pt x="5928152" y="571100"/>
                  </a:lnTo>
                  <a:lnTo>
                    <a:pt x="6028157" y="506518"/>
                  </a:lnTo>
                  <a:lnTo>
                    <a:pt x="6128162" y="437454"/>
                  </a:lnTo>
                  <a:lnTo>
                    <a:pt x="6145984" y="42436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693765"/>
              <a:ext cx="6145984" cy="622987"/>
            </a:xfrm>
            <a:custGeom>
              <a:avLst/>
              <a:pathLst>
                <a:path w="6145984" h="622987">
                  <a:moveTo>
                    <a:pt x="6145984" y="622987"/>
                  </a:moveTo>
                  <a:lnTo>
                    <a:pt x="6128162" y="619142"/>
                  </a:lnTo>
                  <a:lnTo>
                    <a:pt x="6028157" y="598958"/>
                  </a:lnTo>
                  <a:lnTo>
                    <a:pt x="5928152" y="580213"/>
                  </a:lnTo>
                  <a:lnTo>
                    <a:pt x="5828147" y="562956"/>
                  </a:lnTo>
                  <a:lnTo>
                    <a:pt x="5728142" y="547237"/>
                  </a:lnTo>
                  <a:lnTo>
                    <a:pt x="5628137" y="533103"/>
                  </a:lnTo>
                  <a:lnTo>
                    <a:pt x="5528132" y="520589"/>
                  </a:lnTo>
                  <a:lnTo>
                    <a:pt x="5428128" y="509710"/>
                  </a:lnTo>
                  <a:lnTo>
                    <a:pt x="5328123" y="500439"/>
                  </a:lnTo>
                  <a:lnTo>
                    <a:pt x="5228118" y="492693"/>
                  </a:lnTo>
                  <a:lnTo>
                    <a:pt x="5128113" y="486311"/>
                  </a:lnTo>
                  <a:lnTo>
                    <a:pt x="5028108" y="481045"/>
                  </a:lnTo>
                  <a:lnTo>
                    <a:pt x="4928103" y="476563"/>
                  </a:lnTo>
                  <a:lnTo>
                    <a:pt x="4828098" y="472476"/>
                  </a:lnTo>
                  <a:lnTo>
                    <a:pt x="4728094" y="468374"/>
                  </a:lnTo>
                  <a:lnTo>
                    <a:pt x="4628089" y="463420"/>
                  </a:lnTo>
                  <a:lnTo>
                    <a:pt x="4528084" y="456820"/>
                  </a:lnTo>
                  <a:lnTo>
                    <a:pt x="4428079" y="449384"/>
                  </a:lnTo>
                  <a:lnTo>
                    <a:pt x="4328074" y="441870"/>
                  </a:lnTo>
                  <a:lnTo>
                    <a:pt x="4228069" y="434824"/>
                  </a:lnTo>
                  <a:lnTo>
                    <a:pt x="4128064" y="428404"/>
                  </a:lnTo>
                  <a:lnTo>
                    <a:pt x="4028059" y="422050"/>
                  </a:lnTo>
                  <a:lnTo>
                    <a:pt x="3928055" y="416316"/>
                  </a:lnTo>
                  <a:lnTo>
                    <a:pt x="3828050" y="411780"/>
                  </a:lnTo>
                  <a:lnTo>
                    <a:pt x="3728045" y="408394"/>
                  </a:lnTo>
                  <a:lnTo>
                    <a:pt x="3628040" y="405292"/>
                  </a:lnTo>
                  <a:lnTo>
                    <a:pt x="3528035" y="400937"/>
                  </a:lnTo>
                  <a:lnTo>
                    <a:pt x="3428030" y="397051"/>
                  </a:lnTo>
                  <a:lnTo>
                    <a:pt x="3328025" y="397479"/>
                  </a:lnTo>
                  <a:lnTo>
                    <a:pt x="3228021" y="400327"/>
                  </a:lnTo>
                  <a:lnTo>
                    <a:pt x="3128016" y="399913"/>
                  </a:lnTo>
                  <a:lnTo>
                    <a:pt x="3028011" y="390014"/>
                  </a:lnTo>
                  <a:lnTo>
                    <a:pt x="2928006" y="375253"/>
                  </a:lnTo>
                  <a:lnTo>
                    <a:pt x="2828001" y="359575"/>
                  </a:lnTo>
                  <a:lnTo>
                    <a:pt x="2727996" y="344793"/>
                  </a:lnTo>
                  <a:lnTo>
                    <a:pt x="2627991" y="330470"/>
                  </a:lnTo>
                  <a:lnTo>
                    <a:pt x="2527987" y="315777"/>
                  </a:lnTo>
                  <a:lnTo>
                    <a:pt x="2427982" y="301922"/>
                  </a:lnTo>
                  <a:lnTo>
                    <a:pt x="2327977" y="288590"/>
                  </a:lnTo>
                  <a:lnTo>
                    <a:pt x="2227972" y="273500"/>
                  </a:lnTo>
                  <a:lnTo>
                    <a:pt x="2127967" y="253688"/>
                  </a:lnTo>
                  <a:lnTo>
                    <a:pt x="2027962" y="231514"/>
                  </a:lnTo>
                  <a:lnTo>
                    <a:pt x="1927957" y="208291"/>
                  </a:lnTo>
                  <a:lnTo>
                    <a:pt x="1827953" y="184567"/>
                  </a:lnTo>
                  <a:lnTo>
                    <a:pt x="1727948" y="160669"/>
                  </a:lnTo>
                  <a:lnTo>
                    <a:pt x="1627943" y="136791"/>
                  </a:lnTo>
                  <a:lnTo>
                    <a:pt x="1527938" y="113226"/>
                  </a:lnTo>
                  <a:lnTo>
                    <a:pt x="1427933" y="91168"/>
                  </a:lnTo>
                  <a:lnTo>
                    <a:pt x="1327928" y="71018"/>
                  </a:lnTo>
                  <a:lnTo>
                    <a:pt x="1227923" y="52950"/>
                  </a:lnTo>
                  <a:lnTo>
                    <a:pt x="1127919" y="37180"/>
                  </a:lnTo>
                  <a:lnTo>
                    <a:pt x="1027914" y="23934"/>
                  </a:lnTo>
                  <a:lnTo>
                    <a:pt x="927909" y="13431"/>
                  </a:lnTo>
                  <a:lnTo>
                    <a:pt x="827904" y="5855"/>
                  </a:lnTo>
                  <a:lnTo>
                    <a:pt x="727899" y="1347"/>
                  </a:lnTo>
                  <a:lnTo>
                    <a:pt x="627894" y="0"/>
                  </a:lnTo>
                  <a:lnTo>
                    <a:pt x="527889" y="1855"/>
                  </a:lnTo>
                  <a:lnTo>
                    <a:pt x="427885" y="6914"/>
                  </a:lnTo>
                  <a:lnTo>
                    <a:pt x="327880" y="15146"/>
                  </a:lnTo>
                  <a:lnTo>
                    <a:pt x="227875" y="26492"/>
                  </a:lnTo>
                  <a:lnTo>
                    <a:pt x="127870" y="40879"/>
                  </a:lnTo>
                  <a:lnTo>
                    <a:pt x="27865" y="58226"/>
                  </a:lnTo>
                  <a:lnTo>
                    <a:pt x="0" y="6385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303412"/>
              <a:ext cx="6145984" cy="686114"/>
            </a:xfrm>
            <a:custGeom>
              <a:avLst/>
              <a:pathLst>
                <a:path w="6145984" h="686114">
                  <a:moveTo>
                    <a:pt x="0" y="0"/>
                  </a:moveTo>
                  <a:lnTo>
                    <a:pt x="27865" y="4855"/>
                  </a:lnTo>
                  <a:lnTo>
                    <a:pt x="127870" y="22604"/>
                  </a:lnTo>
                  <a:lnTo>
                    <a:pt x="227875" y="40722"/>
                  </a:lnTo>
                  <a:lnTo>
                    <a:pt x="327880" y="59251"/>
                  </a:lnTo>
                  <a:lnTo>
                    <a:pt x="427885" y="78236"/>
                  </a:lnTo>
                  <a:lnTo>
                    <a:pt x="527889" y="97720"/>
                  </a:lnTo>
                  <a:lnTo>
                    <a:pt x="627894" y="117746"/>
                  </a:lnTo>
                  <a:lnTo>
                    <a:pt x="727899" y="138360"/>
                  </a:lnTo>
                  <a:lnTo>
                    <a:pt x="827904" y="159603"/>
                  </a:lnTo>
                  <a:lnTo>
                    <a:pt x="927909" y="181521"/>
                  </a:lnTo>
                  <a:lnTo>
                    <a:pt x="1027914" y="204156"/>
                  </a:lnTo>
                  <a:lnTo>
                    <a:pt x="1127919" y="227552"/>
                  </a:lnTo>
                  <a:lnTo>
                    <a:pt x="1227923" y="251754"/>
                  </a:lnTo>
                  <a:lnTo>
                    <a:pt x="1327928" y="276804"/>
                  </a:lnTo>
                  <a:lnTo>
                    <a:pt x="1427933" y="302747"/>
                  </a:lnTo>
                  <a:lnTo>
                    <a:pt x="1527938" y="329626"/>
                  </a:lnTo>
                  <a:lnTo>
                    <a:pt x="1627943" y="357358"/>
                  </a:lnTo>
                  <a:lnTo>
                    <a:pt x="1727948" y="385280"/>
                  </a:lnTo>
                  <a:lnTo>
                    <a:pt x="1827953" y="412848"/>
                  </a:lnTo>
                  <a:lnTo>
                    <a:pt x="1927957" y="439546"/>
                  </a:lnTo>
                  <a:lnTo>
                    <a:pt x="2027962" y="464860"/>
                  </a:lnTo>
                  <a:lnTo>
                    <a:pt x="2127967" y="488274"/>
                  </a:lnTo>
                  <a:lnTo>
                    <a:pt x="2227972" y="508985"/>
                  </a:lnTo>
                  <a:lnTo>
                    <a:pt x="2327977" y="525534"/>
                  </a:lnTo>
                  <a:lnTo>
                    <a:pt x="2427982" y="539324"/>
                  </a:lnTo>
                  <a:lnTo>
                    <a:pt x="2527987" y="552180"/>
                  </a:lnTo>
                  <a:lnTo>
                    <a:pt x="2627991" y="565877"/>
                  </a:lnTo>
                  <a:lnTo>
                    <a:pt x="2727996" y="580527"/>
                  </a:lnTo>
                  <a:lnTo>
                    <a:pt x="2828001" y="595093"/>
                  </a:lnTo>
                  <a:lnTo>
                    <a:pt x="2928006" y="608709"/>
                  </a:lnTo>
                  <a:lnTo>
                    <a:pt x="3028011" y="620505"/>
                  </a:lnTo>
                  <a:lnTo>
                    <a:pt x="3128016" y="629242"/>
                  </a:lnTo>
                  <a:lnTo>
                    <a:pt x="3228021" y="630680"/>
                  </a:lnTo>
                  <a:lnTo>
                    <a:pt x="3328025" y="627586"/>
                  </a:lnTo>
                  <a:lnTo>
                    <a:pt x="3428030" y="624739"/>
                  </a:lnTo>
                  <a:lnTo>
                    <a:pt x="3528035" y="626884"/>
                  </a:lnTo>
                  <a:lnTo>
                    <a:pt x="3628040" y="631951"/>
                  </a:lnTo>
                  <a:lnTo>
                    <a:pt x="3728045" y="636493"/>
                  </a:lnTo>
                  <a:lnTo>
                    <a:pt x="3828050" y="640836"/>
                  </a:lnTo>
                  <a:lnTo>
                    <a:pt x="3928055" y="645306"/>
                  </a:lnTo>
                  <a:lnTo>
                    <a:pt x="4028059" y="650230"/>
                  </a:lnTo>
                  <a:lnTo>
                    <a:pt x="4128064" y="655933"/>
                  </a:lnTo>
                  <a:lnTo>
                    <a:pt x="4228069" y="662657"/>
                  </a:lnTo>
                  <a:lnTo>
                    <a:pt x="4328074" y="669786"/>
                  </a:lnTo>
                  <a:lnTo>
                    <a:pt x="4428079" y="676483"/>
                  </a:lnTo>
                  <a:lnTo>
                    <a:pt x="4528084" y="681958"/>
                  </a:lnTo>
                  <a:lnTo>
                    <a:pt x="4628089" y="685418"/>
                  </a:lnTo>
                  <a:lnTo>
                    <a:pt x="4728094" y="686114"/>
                  </a:lnTo>
                  <a:lnTo>
                    <a:pt x="4828098" y="684447"/>
                  </a:lnTo>
                  <a:lnTo>
                    <a:pt x="4928103" y="680798"/>
                  </a:lnTo>
                  <a:lnTo>
                    <a:pt x="5028108" y="675205"/>
                  </a:lnTo>
                  <a:lnTo>
                    <a:pt x="5128113" y="667706"/>
                  </a:lnTo>
                  <a:lnTo>
                    <a:pt x="5228118" y="658340"/>
                  </a:lnTo>
                  <a:lnTo>
                    <a:pt x="5328123" y="647145"/>
                  </a:lnTo>
                  <a:lnTo>
                    <a:pt x="5428128" y="634160"/>
                  </a:lnTo>
                  <a:lnTo>
                    <a:pt x="5528132" y="619423"/>
                  </a:lnTo>
                  <a:lnTo>
                    <a:pt x="5628137" y="602973"/>
                  </a:lnTo>
                  <a:lnTo>
                    <a:pt x="5728142" y="584848"/>
                  </a:lnTo>
                  <a:lnTo>
                    <a:pt x="5828147" y="565086"/>
                  </a:lnTo>
                  <a:lnTo>
                    <a:pt x="5928152" y="543727"/>
                  </a:lnTo>
                  <a:lnTo>
                    <a:pt x="6028157" y="520808"/>
                  </a:lnTo>
                  <a:lnTo>
                    <a:pt x="6128162" y="496368"/>
                  </a:lnTo>
                  <a:lnTo>
                    <a:pt x="6145984" y="49174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039895"/>
              <a:ext cx="6145984" cy="1354380"/>
            </a:xfrm>
            <a:custGeom>
              <a:avLst/>
              <a:pathLst>
                <a:path w="6145984" h="1354380">
                  <a:moveTo>
                    <a:pt x="0" y="0"/>
                  </a:moveTo>
                  <a:lnTo>
                    <a:pt x="27865" y="12306"/>
                  </a:lnTo>
                  <a:lnTo>
                    <a:pt x="127870" y="54486"/>
                  </a:lnTo>
                  <a:lnTo>
                    <a:pt x="227875" y="94665"/>
                  </a:lnTo>
                  <a:lnTo>
                    <a:pt x="327880" y="132838"/>
                  </a:lnTo>
                  <a:lnTo>
                    <a:pt x="427885" y="169006"/>
                  </a:lnTo>
                  <a:lnTo>
                    <a:pt x="527889" y="203189"/>
                  </a:lnTo>
                  <a:lnTo>
                    <a:pt x="627894" y="235429"/>
                  </a:lnTo>
                  <a:lnTo>
                    <a:pt x="727899" y="265803"/>
                  </a:lnTo>
                  <a:lnTo>
                    <a:pt x="827904" y="294427"/>
                  </a:lnTo>
                  <a:lnTo>
                    <a:pt x="927909" y="321467"/>
                  </a:lnTo>
                  <a:lnTo>
                    <a:pt x="1027914" y="347137"/>
                  </a:lnTo>
                  <a:lnTo>
                    <a:pt x="1127919" y="371693"/>
                  </a:lnTo>
                  <a:lnTo>
                    <a:pt x="1227923" y="395425"/>
                  </a:lnTo>
                  <a:lnTo>
                    <a:pt x="1327928" y="418632"/>
                  </a:lnTo>
                  <a:lnTo>
                    <a:pt x="1427933" y="441599"/>
                  </a:lnTo>
                  <a:lnTo>
                    <a:pt x="1527938" y="464574"/>
                  </a:lnTo>
                  <a:lnTo>
                    <a:pt x="1627943" y="487861"/>
                  </a:lnTo>
                  <a:lnTo>
                    <a:pt x="1727948" y="511637"/>
                  </a:lnTo>
                  <a:lnTo>
                    <a:pt x="1827953" y="535175"/>
                  </a:lnTo>
                  <a:lnTo>
                    <a:pt x="1927957" y="557682"/>
                  </a:lnTo>
                  <a:lnTo>
                    <a:pt x="2027962" y="578491"/>
                  </a:lnTo>
                  <a:lnTo>
                    <a:pt x="2127967" y="597160"/>
                  </a:lnTo>
                  <a:lnTo>
                    <a:pt x="2227972" y="613580"/>
                  </a:lnTo>
                  <a:lnTo>
                    <a:pt x="2327977" y="627949"/>
                  </a:lnTo>
                  <a:lnTo>
                    <a:pt x="2427982" y="639671"/>
                  </a:lnTo>
                  <a:lnTo>
                    <a:pt x="2527987" y="649444"/>
                  </a:lnTo>
                  <a:lnTo>
                    <a:pt x="2627991" y="659892"/>
                  </a:lnTo>
                  <a:lnTo>
                    <a:pt x="2727996" y="673562"/>
                  </a:lnTo>
                  <a:lnTo>
                    <a:pt x="2828001" y="687773"/>
                  </a:lnTo>
                  <a:lnTo>
                    <a:pt x="2928006" y="699844"/>
                  </a:lnTo>
                  <a:lnTo>
                    <a:pt x="3028011" y="709302"/>
                  </a:lnTo>
                  <a:lnTo>
                    <a:pt x="3128016" y="717228"/>
                  </a:lnTo>
                  <a:lnTo>
                    <a:pt x="3228021" y="721538"/>
                  </a:lnTo>
                  <a:lnTo>
                    <a:pt x="3328025" y="721214"/>
                  </a:lnTo>
                  <a:lnTo>
                    <a:pt x="3428030" y="718905"/>
                  </a:lnTo>
                  <a:lnTo>
                    <a:pt x="3528035" y="720935"/>
                  </a:lnTo>
                  <a:lnTo>
                    <a:pt x="3628040" y="726576"/>
                  </a:lnTo>
                  <a:lnTo>
                    <a:pt x="3728045" y="731421"/>
                  </a:lnTo>
                  <a:lnTo>
                    <a:pt x="3828050" y="735281"/>
                  </a:lnTo>
                  <a:lnTo>
                    <a:pt x="3928055" y="738622"/>
                  </a:lnTo>
                  <a:lnTo>
                    <a:pt x="4028059" y="742720"/>
                  </a:lnTo>
                  <a:lnTo>
                    <a:pt x="4128064" y="749466"/>
                  </a:lnTo>
                  <a:lnTo>
                    <a:pt x="4228069" y="760287"/>
                  </a:lnTo>
                  <a:lnTo>
                    <a:pt x="4328074" y="772105"/>
                  </a:lnTo>
                  <a:lnTo>
                    <a:pt x="4428079" y="783128"/>
                  </a:lnTo>
                  <a:lnTo>
                    <a:pt x="4528084" y="792297"/>
                  </a:lnTo>
                  <a:lnTo>
                    <a:pt x="4628089" y="798771"/>
                  </a:lnTo>
                  <a:lnTo>
                    <a:pt x="4728094" y="801827"/>
                  </a:lnTo>
                  <a:lnTo>
                    <a:pt x="4828098" y="801352"/>
                  </a:lnTo>
                  <a:lnTo>
                    <a:pt x="4928103" y="797233"/>
                  </a:lnTo>
                  <a:lnTo>
                    <a:pt x="5028108" y="789152"/>
                  </a:lnTo>
                  <a:lnTo>
                    <a:pt x="5128113" y="776810"/>
                  </a:lnTo>
                  <a:lnTo>
                    <a:pt x="5228118" y="759968"/>
                  </a:lnTo>
                  <a:lnTo>
                    <a:pt x="5328123" y="738468"/>
                  </a:lnTo>
                  <a:lnTo>
                    <a:pt x="5428128" y="712238"/>
                  </a:lnTo>
                  <a:lnTo>
                    <a:pt x="5528132" y="681282"/>
                  </a:lnTo>
                  <a:lnTo>
                    <a:pt x="5628137" y="645661"/>
                  </a:lnTo>
                  <a:lnTo>
                    <a:pt x="5728142" y="605473"/>
                  </a:lnTo>
                  <a:lnTo>
                    <a:pt x="5828147" y="560841"/>
                  </a:lnTo>
                  <a:lnTo>
                    <a:pt x="5928152" y="511898"/>
                  </a:lnTo>
                  <a:lnTo>
                    <a:pt x="6028157" y="458778"/>
                  </a:lnTo>
                  <a:lnTo>
                    <a:pt x="6128162" y="401616"/>
                  </a:lnTo>
                  <a:lnTo>
                    <a:pt x="6145984" y="390732"/>
                  </a:lnTo>
                  <a:lnTo>
                    <a:pt x="6145984" y="1354380"/>
                  </a:lnTo>
                  <a:lnTo>
                    <a:pt x="5934388" y="1354380"/>
                  </a:lnTo>
                  <a:lnTo>
                    <a:pt x="5928152" y="1352576"/>
                  </a:lnTo>
                  <a:lnTo>
                    <a:pt x="5828147" y="1325462"/>
                  </a:lnTo>
                  <a:lnTo>
                    <a:pt x="5728142" y="1300214"/>
                  </a:lnTo>
                  <a:lnTo>
                    <a:pt x="5628137" y="1276865"/>
                  </a:lnTo>
                  <a:lnTo>
                    <a:pt x="5528132" y="1255441"/>
                  </a:lnTo>
                  <a:lnTo>
                    <a:pt x="5428128" y="1235945"/>
                  </a:lnTo>
                  <a:lnTo>
                    <a:pt x="5328123" y="1218341"/>
                  </a:lnTo>
                  <a:lnTo>
                    <a:pt x="5228118" y="1202536"/>
                  </a:lnTo>
                  <a:lnTo>
                    <a:pt x="5128113" y="1188361"/>
                  </a:lnTo>
                  <a:lnTo>
                    <a:pt x="5028108" y="1175561"/>
                  </a:lnTo>
                  <a:lnTo>
                    <a:pt x="4928103" y="1163800"/>
                  </a:lnTo>
                  <a:lnTo>
                    <a:pt x="4828098" y="1152682"/>
                  </a:lnTo>
                  <a:lnTo>
                    <a:pt x="4728094" y="1141794"/>
                  </a:lnTo>
                  <a:lnTo>
                    <a:pt x="4628089" y="1130351"/>
                  </a:lnTo>
                  <a:lnTo>
                    <a:pt x="4528084" y="1117695"/>
                  </a:lnTo>
                  <a:lnTo>
                    <a:pt x="4428079" y="1104661"/>
                  </a:lnTo>
                  <a:lnTo>
                    <a:pt x="4328074" y="1092032"/>
                  </a:lnTo>
                  <a:lnTo>
                    <a:pt x="4228069" y="1080376"/>
                  </a:lnTo>
                  <a:lnTo>
                    <a:pt x="4128064" y="1070155"/>
                  </a:lnTo>
                  <a:lnTo>
                    <a:pt x="4028059" y="1062127"/>
                  </a:lnTo>
                  <a:lnTo>
                    <a:pt x="3928055" y="1056432"/>
                  </a:lnTo>
                  <a:lnTo>
                    <a:pt x="3828050" y="1052960"/>
                  </a:lnTo>
                  <a:lnTo>
                    <a:pt x="3728045" y="1050986"/>
                  </a:lnTo>
                  <a:lnTo>
                    <a:pt x="3628040" y="1048976"/>
                  </a:lnTo>
                  <a:lnTo>
                    <a:pt x="3528035" y="1044738"/>
                  </a:lnTo>
                  <a:lnTo>
                    <a:pt x="3428030" y="1039280"/>
                  </a:lnTo>
                  <a:lnTo>
                    <a:pt x="3328025" y="1036823"/>
                  </a:lnTo>
                  <a:lnTo>
                    <a:pt x="3228021" y="1036665"/>
                  </a:lnTo>
                  <a:lnTo>
                    <a:pt x="3128016" y="1034369"/>
                  </a:lnTo>
                  <a:lnTo>
                    <a:pt x="3028011" y="1024157"/>
                  </a:lnTo>
                  <a:lnTo>
                    <a:pt x="2928006" y="1008859"/>
                  </a:lnTo>
                  <a:lnTo>
                    <a:pt x="2828001" y="992726"/>
                  </a:lnTo>
                  <a:lnTo>
                    <a:pt x="2727996" y="978089"/>
                  </a:lnTo>
                  <a:lnTo>
                    <a:pt x="2627991" y="965065"/>
                  </a:lnTo>
                  <a:lnTo>
                    <a:pt x="2527987" y="952655"/>
                  </a:lnTo>
                  <a:lnTo>
                    <a:pt x="2427982" y="940913"/>
                  </a:lnTo>
                  <a:lnTo>
                    <a:pt x="2327977" y="930095"/>
                  </a:lnTo>
                  <a:lnTo>
                    <a:pt x="2227972" y="918597"/>
                  </a:lnTo>
                  <a:lnTo>
                    <a:pt x="2127967" y="903948"/>
                  </a:lnTo>
                  <a:lnTo>
                    <a:pt x="2027962" y="887722"/>
                  </a:lnTo>
                  <a:lnTo>
                    <a:pt x="1927957" y="871030"/>
                  </a:lnTo>
                  <a:lnTo>
                    <a:pt x="1827953" y="854383"/>
                  </a:lnTo>
                  <a:lnTo>
                    <a:pt x="1727948" y="838072"/>
                  </a:lnTo>
                  <a:lnTo>
                    <a:pt x="1627943" y="822260"/>
                  </a:lnTo>
                  <a:lnTo>
                    <a:pt x="1527938" y="807181"/>
                  </a:lnTo>
                  <a:lnTo>
                    <a:pt x="1427933" y="793702"/>
                  </a:lnTo>
                  <a:lnTo>
                    <a:pt x="1327928" y="782143"/>
                  </a:lnTo>
                  <a:lnTo>
                    <a:pt x="1227923" y="772689"/>
                  </a:lnTo>
                  <a:lnTo>
                    <a:pt x="1127919" y="765563"/>
                  </a:lnTo>
                  <a:lnTo>
                    <a:pt x="1027914" y="760999"/>
                  </a:lnTo>
                  <a:lnTo>
                    <a:pt x="927909" y="759223"/>
                  </a:lnTo>
                  <a:lnTo>
                    <a:pt x="827904" y="760429"/>
                  </a:lnTo>
                  <a:lnTo>
                    <a:pt x="727899" y="764767"/>
                  </a:lnTo>
                  <a:lnTo>
                    <a:pt x="627894" y="772337"/>
                  </a:lnTo>
                  <a:lnTo>
                    <a:pt x="527889" y="783195"/>
                  </a:lnTo>
                  <a:lnTo>
                    <a:pt x="427885" y="797351"/>
                  </a:lnTo>
                  <a:lnTo>
                    <a:pt x="327880" y="814786"/>
                  </a:lnTo>
                  <a:lnTo>
                    <a:pt x="227875" y="835455"/>
                  </a:lnTo>
                  <a:lnTo>
                    <a:pt x="127870" y="859296"/>
                  </a:lnTo>
                  <a:lnTo>
                    <a:pt x="27865" y="886239"/>
                  </a:lnTo>
                  <a:lnTo>
                    <a:pt x="0" y="89459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039895"/>
              <a:ext cx="6145984" cy="801827"/>
            </a:xfrm>
            <a:custGeom>
              <a:avLst/>
              <a:pathLst>
                <a:path w="6145984" h="801827">
                  <a:moveTo>
                    <a:pt x="0" y="0"/>
                  </a:moveTo>
                  <a:lnTo>
                    <a:pt x="27865" y="12306"/>
                  </a:lnTo>
                  <a:lnTo>
                    <a:pt x="127870" y="54486"/>
                  </a:lnTo>
                  <a:lnTo>
                    <a:pt x="227875" y="94665"/>
                  </a:lnTo>
                  <a:lnTo>
                    <a:pt x="327880" y="132838"/>
                  </a:lnTo>
                  <a:lnTo>
                    <a:pt x="427885" y="169006"/>
                  </a:lnTo>
                  <a:lnTo>
                    <a:pt x="527889" y="203189"/>
                  </a:lnTo>
                  <a:lnTo>
                    <a:pt x="627894" y="235429"/>
                  </a:lnTo>
                  <a:lnTo>
                    <a:pt x="727899" y="265803"/>
                  </a:lnTo>
                  <a:lnTo>
                    <a:pt x="827904" y="294427"/>
                  </a:lnTo>
                  <a:lnTo>
                    <a:pt x="927909" y="321467"/>
                  </a:lnTo>
                  <a:lnTo>
                    <a:pt x="1027914" y="347137"/>
                  </a:lnTo>
                  <a:lnTo>
                    <a:pt x="1127919" y="371693"/>
                  </a:lnTo>
                  <a:lnTo>
                    <a:pt x="1227923" y="395425"/>
                  </a:lnTo>
                  <a:lnTo>
                    <a:pt x="1327928" y="418632"/>
                  </a:lnTo>
                  <a:lnTo>
                    <a:pt x="1427933" y="441599"/>
                  </a:lnTo>
                  <a:lnTo>
                    <a:pt x="1527938" y="464574"/>
                  </a:lnTo>
                  <a:lnTo>
                    <a:pt x="1627943" y="487861"/>
                  </a:lnTo>
                  <a:lnTo>
                    <a:pt x="1727948" y="511637"/>
                  </a:lnTo>
                  <a:lnTo>
                    <a:pt x="1827953" y="535175"/>
                  </a:lnTo>
                  <a:lnTo>
                    <a:pt x="1927957" y="557682"/>
                  </a:lnTo>
                  <a:lnTo>
                    <a:pt x="2027962" y="578491"/>
                  </a:lnTo>
                  <a:lnTo>
                    <a:pt x="2127967" y="597160"/>
                  </a:lnTo>
                  <a:lnTo>
                    <a:pt x="2227972" y="613580"/>
                  </a:lnTo>
                  <a:lnTo>
                    <a:pt x="2327977" y="627949"/>
                  </a:lnTo>
                  <a:lnTo>
                    <a:pt x="2427982" y="639671"/>
                  </a:lnTo>
                  <a:lnTo>
                    <a:pt x="2527987" y="649444"/>
                  </a:lnTo>
                  <a:lnTo>
                    <a:pt x="2627991" y="659892"/>
                  </a:lnTo>
                  <a:lnTo>
                    <a:pt x="2727996" y="673562"/>
                  </a:lnTo>
                  <a:lnTo>
                    <a:pt x="2828001" y="687773"/>
                  </a:lnTo>
                  <a:lnTo>
                    <a:pt x="2928006" y="699844"/>
                  </a:lnTo>
                  <a:lnTo>
                    <a:pt x="3028011" y="709302"/>
                  </a:lnTo>
                  <a:lnTo>
                    <a:pt x="3128016" y="717228"/>
                  </a:lnTo>
                  <a:lnTo>
                    <a:pt x="3228021" y="721538"/>
                  </a:lnTo>
                  <a:lnTo>
                    <a:pt x="3328025" y="721214"/>
                  </a:lnTo>
                  <a:lnTo>
                    <a:pt x="3428030" y="718905"/>
                  </a:lnTo>
                  <a:lnTo>
                    <a:pt x="3528035" y="720935"/>
                  </a:lnTo>
                  <a:lnTo>
                    <a:pt x="3628040" y="726576"/>
                  </a:lnTo>
                  <a:lnTo>
                    <a:pt x="3728045" y="731421"/>
                  </a:lnTo>
                  <a:lnTo>
                    <a:pt x="3828050" y="735281"/>
                  </a:lnTo>
                  <a:lnTo>
                    <a:pt x="3928055" y="738622"/>
                  </a:lnTo>
                  <a:lnTo>
                    <a:pt x="4028059" y="742720"/>
                  </a:lnTo>
                  <a:lnTo>
                    <a:pt x="4128064" y="749466"/>
                  </a:lnTo>
                  <a:lnTo>
                    <a:pt x="4228069" y="760287"/>
                  </a:lnTo>
                  <a:lnTo>
                    <a:pt x="4328074" y="772105"/>
                  </a:lnTo>
                  <a:lnTo>
                    <a:pt x="4428079" y="783128"/>
                  </a:lnTo>
                  <a:lnTo>
                    <a:pt x="4528084" y="792297"/>
                  </a:lnTo>
                  <a:lnTo>
                    <a:pt x="4628089" y="798771"/>
                  </a:lnTo>
                  <a:lnTo>
                    <a:pt x="4728094" y="801827"/>
                  </a:lnTo>
                  <a:lnTo>
                    <a:pt x="4828098" y="801352"/>
                  </a:lnTo>
                  <a:lnTo>
                    <a:pt x="4928103" y="797233"/>
                  </a:lnTo>
                  <a:lnTo>
                    <a:pt x="5028108" y="789152"/>
                  </a:lnTo>
                  <a:lnTo>
                    <a:pt x="5128113" y="776810"/>
                  </a:lnTo>
                  <a:lnTo>
                    <a:pt x="5228118" y="759968"/>
                  </a:lnTo>
                  <a:lnTo>
                    <a:pt x="5328123" y="738468"/>
                  </a:lnTo>
                  <a:lnTo>
                    <a:pt x="5428128" y="712238"/>
                  </a:lnTo>
                  <a:lnTo>
                    <a:pt x="5528132" y="681282"/>
                  </a:lnTo>
                  <a:lnTo>
                    <a:pt x="5628137" y="645661"/>
                  </a:lnTo>
                  <a:lnTo>
                    <a:pt x="5728142" y="605473"/>
                  </a:lnTo>
                  <a:lnTo>
                    <a:pt x="5828147" y="560841"/>
                  </a:lnTo>
                  <a:lnTo>
                    <a:pt x="5928152" y="511898"/>
                  </a:lnTo>
                  <a:lnTo>
                    <a:pt x="6028157" y="458778"/>
                  </a:lnTo>
                  <a:lnTo>
                    <a:pt x="6128162" y="401616"/>
                  </a:lnTo>
                  <a:lnTo>
                    <a:pt x="6145984" y="39073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799118"/>
              <a:ext cx="5934388" cy="595156"/>
            </a:xfrm>
            <a:custGeom>
              <a:avLst/>
              <a:pathLst>
                <a:path w="5934388" h="595156">
                  <a:moveTo>
                    <a:pt x="5934388" y="595156"/>
                  </a:moveTo>
                  <a:lnTo>
                    <a:pt x="5928152" y="593352"/>
                  </a:lnTo>
                  <a:lnTo>
                    <a:pt x="5828147" y="566238"/>
                  </a:lnTo>
                  <a:lnTo>
                    <a:pt x="5728142" y="540990"/>
                  </a:lnTo>
                  <a:lnTo>
                    <a:pt x="5628137" y="517641"/>
                  </a:lnTo>
                  <a:lnTo>
                    <a:pt x="5528132" y="496217"/>
                  </a:lnTo>
                  <a:lnTo>
                    <a:pt x="5428128" y="476721"/>
                  </a:lnTo>
                  <a:lnTo>
                    <a:pt x="5328123" y="459117"/>
                  </a:lnTo>
                  <a:lnTo>
                    <a:pt x="5228118" y="443312"/>
                  </a:lnTo>
                  <a:lnTo>
                    <a:pt x="5128113" y="429137"/>
                  </a:lnTo>
                  <a:lnTo>
                    <a:pt x="5028108" y="416337"/>
                  </a:lnTo>
                  <a:lnTo>
                    <a:pt x="4928103" y="404576"/>
                  </a:lnTo>
                  <a:lnTo>
                    <a:pt x="4828098" y="393458"/>
                  </a:lnTo>
                  <a:lnTo>
                    <a:pt x="4728094" y="382570"/>
                  </a:lnTo>
                  <a:lnTo>
                    <a:pt x="4628089" y="371127"/>
                  </a:lnTo>
                  <a:lnTo>
                    <a:pt x="4528084" y="358471"/>
                  </a:lnTo>
                  <a:lnTo>
                    <a:pt x="4428079" y="345437"/>
                  </a:lnTo>
                  <a:lnTo>
                    <a:pt x="4328074" y="332808"/>
                  </a:lnTo>
                  <a:lnTo>
                    <a:pt x="4228069" y="321152"/>
                  </a:lnTo>
                  <a:lnTo>
                    <a:pt x="4128064" y="310931"/>
                  </a:lnTo>
                  <a:lnTo>
                    <a:pt x="4028059" y="302903"/>
                  </a:lnTo>
                  <a:lnTo>
                    <a:pt x="3928055" y="297208"/>
                  </a:lnTo>
                  <a:lnTo>
                    <a:pt x="3828050" y="293736"/>
                  </a:lnTo>
                  <a:lnTo>
                    <a:pt x="3728045" y="291762"/>
                  </a:lnTo>
                  <a:lnTo>
                    <a:pt x="3628040" y="289752"/>
                  </a:lnTo>
                  <a:lnTo>
                    <a:pt x="3528035" y="285514"/>
                  </a:lnTo>
                  <a:lnTo>
                    <a:pt x="3428030" y="280056"/>
                  </a:lnTo>
                  <a:lnTo>
                    <a:pt x="3328025" y="277599"/>
                  </a:lnTo>
                  <a:lnTo>
                    <a:pt x="3228021" y="277441"/>
                  </a:lnTo>
                  <a:lnTo>
                    <a:pt x="3128016" y="275145"/>
                  </a:lnTo>
                  <a:lnTo>
                    <a:pt x="3028011" y="264933"/>
                  </a:lnTo>
                  <a:lnTo>
                    <a:pt x="2928006" y="249635"/>
                  </a:lnTo>
                  <a:lnTo>
                    <a:pt x="2828001" y="233502"/>
                  </a:lnTo>
                  <a:lnTo>
                    <a:pt x="2727996" y="218865"/>
                  </a:lnTo>
                  <a:lnTo>
                    <a:pt x="2627991" y="205841"/>
                  </a:lnTo>
                  <a:lnTo>
                    <a:pt x="2527987" y="193431"/>
                  </a:lnTo>
                  <a:lnTo>
                    <a:pt x="2427982" y="181689"/>
                  </a:lnTo>
                  <a:lnTo>
                    <a:pt x="2327977" y="170871"/>
                  </a:lnTo>
                  <a:lnTo>
                    <a:pt x="2227972" y="159373"/>
                  </a:lnTo>
                  <a:lnTo>
                    <a:pt x="2127967" y="144724"/>
                  </a:lnTo>
                  <a:lnTo>
                    <a:pt x="2027962" y="128498"/>
                  </a:lnTo>
                  <a:lnTo>
                    <a:pt x="1927957" y="111806"/>
                  </a:lnTo>
                  <a:lnTo>
                    <a:pt x="1827953" y="95159"/>
                  </a:lnTo>
                  <a:lnTo>
                    <a:pt x="1727948" y="78848"/>
                  </a:lnTo>
                  <a:lnTo>
                    <a:pt x="1627943" y="63036"/>
                  </a:lnTo>
                  <a:lnTo>
                    <a:pt x="1527938" y="47957"/>
                  </a:lnTo>
                  <a:lnTo>
                    <a:pt x="1427933" y="34478"/>
                  </a:lnTo>
                  <a:lnTo>
                    <a:pt x="1327928" y="22919"/>
                  </a:lnTo>
                  <a:lnTo>
                    <a:pt x="1227923" y="13465"/>
                  </a:lnTo>
                  <a:lnTo>
                    <a:pt x="1127919" y="6339"/>
                  </a:lnTo>
                  <a:lnTo>
                    <a:pt x="1027914" y="1775"/>
                  </a:lnTo>
                  <a:lnTo>
                    <a:pt x="927909" y="0"/>
                  </a:lnTo>
                  <a:lnTo>
                    <a:pt x="827904" y="1205"/>
                  </a:lnTo>
                  <a:lnTo>
                    <a:pt x="727899" y="5543"/>
                  </a:lnTo>
                  <a:lnTo>
                    <a:pt x="627894" y="13113"/>
                  </a:lnTo>
                  <a:lnTo>
                    <a:pt x="527889" y="23971"/>
                  </a:lnTo>
                  <a:lnTo>
                    <a:pt x="427885" y="38127"/>
                  </a:lnTo>
                  <a:lnTo>
                    <a:pt x="327880" y="55562"/>
                  </a:lnTo>
                  <a:lnTo>
                    <a:pt x="227875" y="76231"/>
                  </a:lnTo>
                  <a:lnTo>
                    <a:pt x="127870" y="100072"/>
                  </a:lnTo>
                  <a:lnTo>
                    <a:pt x="27865" y="127015"/>
                  </a:lnTo>
                  <a:lnTo>
                    <a:pt x="0" y="13536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487190"/>
              <a:ext cx="6145984" cy="535290"/>
            </a:xfrm>
            <a:custGeom>
              <a:avLst/>
              <a:pathLst>
                <a:path w="6145984" h="535290">
                  <a:moveTo>
                    <a:pt x="0" y="0"/>
                  </a:moveTo>
                  <a:lnTo>
                    <a:pt x="27865" y="1977"/>
                  </a:lnTo>
                  <a:lnTo>
                    <a:pt x="127870" y="9595"/>
                  </a:lnTo>
                  <a:lnTo>
                    <a:pt x="227875" y="17765"/>
                  </a:lnTo>
                  <a:lnTo>
                    <a:pt x="327880" y="26516"/>
                  </a:lnTo>
                  <a:lnTo>
                    <a:pt x="427885" y="35883"/>
                  </a:lnTo>
                  <a:lnTo>
                    <a:pt x="527889" y="45896"/>
                  </a:lnTo>
                  <a:lnTo>
                    <a:pt x="627894" y="56588"/>
                  </a:lnTo>
                  <a:lnTo>
                    <a:pt x="727899" y="67989"/>
                  </a:lnTo>
                  <a:lnTo>
                    <a:pt x="827904" y="80133"/>
                  </a:lnTo>
                  <a:lnTo>
                    <a:pt x="927909" y="93050"/>
                  </a:lnTo>
                  <a:lnTo>
                    <a:pt x="1027914" y="106773"/>
                  </a:lnTo>
                  <a:lnTo>
                    <a:pt x="1127919" y="121333"/>
                  </a:lnTo>
                  <a:lnTo>
                    <a:pt x="1227923" y="136762"/>
                  </a:lnTo>
                  <a:lnTo>
                    <a:pt x="1327928" y="153092"/>
                  </a:lnTo>
                  <a:lnTo>
                    <a:pt x="1427933" y="170355"/>
                  </a:lnTo>
                  <a:lnTo>
                    <a:pt x="1527938" y="188582"/>
                  </a:lnTo>
                  <a:lnTo>
                    <a:pt x="1627943" y="207765"/>
                  </a:lnTo>
                  <a:lnTo>
                    <a:pt x="1727948" y="227559"/>
                  </a:lnTo>
                  <a:lnTo>
                    <a:pt x="1827953" y="247483"/>
                  </a:lnTo>
                  <a:lnTo>
                    <a:pt x="1927957" y="267060"/>
                  </a:lnTo>
                  <a:lnTo>
                    <a:pt x="2027962" y="285811"/>
                  </a:lnTo>
                  <a:lnTo>
                    <a:pt x="2127967" y="303258"/>
                  </a:lnTo>
                  <a:lnTo>
                    <a:pt x="2227972" y="318793"/>
                  </a:lnTo>
                  <a:lnTo>
                    <a:pt x="2327977" y="331726"/>
                  </a:lnTo>
                  <a:lnTo>
                    <a:pt x="2427982" y="342996"/>
                  </a:lnTo>
                  <a:lnTo>
                    <a:pt x="2527987" y="353754"/>
                  </a:lnTo>
                  <a:lnTo>
                    <a:pt x="2627991" y="365183"/>
                  </a:lnTo>
                  <a:lnTo>
                    <a:pt x="2727996" y="378530"/>
                  </a:lnTo>
                  <a:lnTo>
                    <a:pt x="2828001" y="392954"/>
                  </a:lnTo>
                  <a:lnTo>
                    <a:pt x="2928006" y="407056"/>
                  </a:lnTo>
                  <a:lnTo>
                    <a:pt x="3028011" y="419434"/>
                  </a:lnTo>
                  <a:lnTo>
                    <a:pt x="3128016" y="428503"/>
                  </a:lnTo>
                  <a:lnTo>
                    <a:pt x="3228021" y="431806"/>
                  </a:lnTo>
                  <a:lnTo>
                    <a:pt x="3328025" y="431723"/>
                  </a:lnTo>
                  <a:lnTo>
                    <a:pt x="3428030" y="431797"/>
                  </a:lnTo>
                  <a:lnTo>
                    <a:pt x="3528035" y="435541"/>
                  </a:lnTo>
                  <a:lnTo>
                    <a:pt x="3628040" y="440480"/>
                  </a:lnTo>
                  <a:lnTo>
                    <a:pt x="3728045" y="443908"/>
                  </a:lnTo>
                  <a:lnTo>
                    <a:pt x="3828050" y="446825"/>
                  </a:lnTo>
                  <a:lnTo>
                    <a:pt x="3928055" y="450231"/>
                  </a:lnTo>
                  <a:lnTo>
                    <a:pt x="4028059" y="455128"/>
                  </a:lnTo>
                  <a:lnTo>
                    <a:pt x="4128064" y="462515"/>
                  </a:lnTo>
                  <a:lnTo>
                    <a:pt x="4228069" y="473036"/>
                  </a:lnTo>
                  <a:lnTo>
                    <a:pt x="4328074" y="484773"/>
                  </a:lnTo>
                  <a:lnTo>
                    <a:pt x="4428079" y="496599"/>
                  </a:lnTo>
                  <a:lnTo>
                    <a:pt x="4528084" y="507701"/>
                  </a:lnTo>
                  <a:lnTo>
                    <a:pt x="4628089" y="517266"/>
                  </a:lnTo>
                  <a:lnTo>
                    <a:pt x="4728094" y="524515"/>
                  </a:lnTo>
                  <a:lnTo>
                    <a:pt x="4828098" y="529722"/>
                  </a:lnTo>
                  <a:lnTo>
                    <a:pt x="4928103" y="533221"/>
                  </a:lnTo>
                  <a:lnTo>
                    <a:pt x="5028108" y="535061"/>
                  </a:lnTo>
                  <a:lnTo>
                    <a:pt x="5128113" y="535290"/>
                  </a:lnTo>
                  <a:lnTo>
                    <a:pt x="5228118" y="533957"/>
                  </a:lnTo>
                  <a:lnTo>
                    <a:pt x="5328123" y="531109"/>
                  </a:lnTo>
                  <a:lnTo>
                    <a:pt x="5428128" y="526796"/>
                  </a:lnTo>
                  <a:lnTo>
                    <a:pt x="5528132" y="521066"/>
                  </a:lnTo>
                  <a:lnTo>
                    <a:pt x="5628137" y="513967"/>
                  </a:lnTo>
                  <a:lnTo>
                    <a:pt x="5728142" y="505548"/>
                  </a:lnTo>
                  <a:lnTo>
                    <a:pt x="5828147" y="495856"/>
                  </a:lnTo>
                  <a:lnTo>
                    <a:pt x="5928152" y="484941"/>
                  </a:lnTo>
                  <a:lnTo>
                    <a:pt x="6028157" y="472851"/>
                  </a:lnTo>
                  <a:lnTo>
                    <a:pt x="6128162" y="459633"/>
                  </a:lnTo>
                  <a:lnTo>
                    <a:pt x="6145984" y="457085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g40"/>
            <p:cNvSpPr/>
            <p:nvPr/>
          </p:nvSpPr>
          <p:spPr>
            <a:xfrm>
              <a:off x="941876" y="4091490"/>
              <a:ext cx="6145984" cy="1247906"/>
            </a:xfrm>
            <a:custGeom>
              <a:avLst/>
              <a:pathLst>
                <a:path w="6145984" h="1247906">
                  <a:moveTo>
                    <a:pt x="0" y="0"/>
                  </a:moveTo>
                  <a:lnTo>
                    <a:pt x="27865" y="13402"/>
                  </a:lnTo>
                  <a:lnTo>
                    <a:pt x="127870" y="59503"/>
                  </a:lnTo>
                  <a:lnTo>
                    <a:pt x="227875" y="103602"/>
                  </a:lnTo>
                  <a:lnTo>
                    <a:pt x="327880" y="145699"/>
                  </a:lnTo>
                  <a:lnTo>
                    <a:pt x="427885" y="185804"/>
                  </a:lnTo>
                  <a:lnTo>
                    <a:pt x="527889" y="223940"/>
                  </a:lnTo>
                  <a:lnTo>
                    <a:pt x="627894" y="260153"/>
                  </a:lnTo>
                  <a:lnTo>
                    <a:pt x="727899" y="294515"/>
                  </a:lnTo>
                  <a:lnTo>
                    <a:pt x="827904" y="327136"/>
                  </a:lnTo>
                  <a:lnTo>
                    <a:pt x="927909" y="358168"/>
                  </a:lnTo>
                  <a:lnTo>
                    <a:pt x="1027914" y="387807"/>
                  </a:lnTo>
                  <a:lnTo>
                    <a:pt x="1127919" y="416284"/>
                  </a:lnTo>
                  <a:lnTo>
                    <a:pt x="1227923" y="443861"/>
                  </a:lnTo>
                  <a:lnTo>
                    <a:pt x="1327928" y="470806"/>
                  </a:lnTo>
                  <a:lnTo>
                    <a:pt x="1427933" y="497378"/>
                  </a:lnTo>
                  <a:lnTo>
                    <a:pt x="1527938" y="523801"/>
                  </a:lnTo>
                  <a:lnTo>
                    <a:pt x="1627943" y="550314"/>
                  </a:lnTo>
                  <a:lnTo>
                    <a:pt x="1727948" y="576949"/>
                  </a:lnTo>
                  <a:lnTo>
                    <a:pt x="1827953" y="603045"/>
                  </a:lnTo>
                  <a:lnTo>
                    <a:pt x="1927957" y="627894"/>
                  </a:lnTo>
                  <a:lnTo>
                    <a:pt x="2027962" y="650900"/>
                  </a:lnTo>
                  <a:lnTo>
                    <a:pt x="2127967" y="671664"/>
                  </a:lnTo>
                  <a:lnTo>
                    <a:pt x="2227972" y="690067"/>
                  </a:lnTo>
                  <a:lnTo>
                    <a:pt x="2327977" y="706198"/>
                  </a:lnTo>
                  <a:lnTo>
                    <a:pt x="2427982" y="719510"/>
                  </a:lnTo>
                  <a:lnTo>
                    <a:pt x="2527987" y="730604"/>
                  </a:lnTo>
                  <a:lnTo>
                    <a:pt x="2627991" y="741757"/>
                  </a:lnTo>
                  <a:lnTo>
                    <a:pt x="2727996" y="754872"/>
                  </a:lnTo>
                  <a:lnTo>
                    <a:pt x="2828001" y="767701"/>
                  </a:lnTo>
                  <a:lnTo>
                    <a:pt x="2928006" y="778190"/>
                  </a:lnTo>
                  <a:lnTo>
                    <a:pt x="3028011" y="786232"/>
                  </a:lnTo>
                  <a:lnTo>
                    <a:pt x="3128016" y="793184"/>
                  </a:lnTo>
                  <a:lnTo>
                    <a:pt x="3228021" y="798488"/>
                  </a:lnTo>
                  <a:lnTo>
                    <a:pt x="3328025" y="800459"/>
                  </a:lnTo>
                  <a:lnTo>
                    <a:pt x="3428030" y="800048"/>
                  </a:lnTo>
                  <a:lnTo>
                    <a:pt x="3528035" y="801443"/>
                  </a:lnTo>
                  <a:lnTo>
                    <a:pt x="3628040" y="804819"/>
                  </a:lnTo>
                  <a:lnTo>
                    <a:pt x="3728045" y="807409"/>
                  </a:lnTo>
                  <a:lnTo>
                    <a:pt x="3828050" y="808886"/>
                  </a:lnTo>
                  <a:lnTo>
                    <a:pt x="3928055" y="809499"/>
                  </a:lnTo>
                  <a:lnTo>
                    <a:pt x="4028059" y="810206"/>
                  </a:lnTo>
                  <a:lnTo>
                    <a:pt x="4128064" y="812506"/>
                  </a:lnTo>
                  <a:lnTo>
                    <a:pt x="4228069" y="817571"/>
                  </a:lnTo>
                  <a:lnTo>
                    <a:pt x="4328074" y="823089"/>
                  </a:lnTo>
                  <a:lnTo>
                    <a:pt x="4428079" y="827537"/>
                  </a:lnTo>
                  <a:lnTo>
                    <a:pt x="4528084" y="829953"/>
                  </a:lnTo>
                  <a:lnTo>
                    <a:pt x="4628089" y="829566"/>
                  </a:lnTo>
                  <a:lnTo>
                    <a:pt x="4728094" y="825718"/>
                  </a:lnTo>
                  <a:lnTo>
                    <a:pt x="4828098" y="818480"/>
                  </a:lnTo>
                  <a:lnTo>
                    <a:pt x="4928103" y="807828"/>
                  </a:lnTo>
                  <a:lnTo>
                    <a:pt x="5028108" y="793480"/>
                  </a:lnTo>
                  <a:lnTo>
                    <a:pt x="5128113" y="775166"/>
                  </a:lnTo>
                  <a:lnTo>
                    <a:pt x="5228118" y="752670"/>
                  </a:lnTo>
                  <a:lnTo>
                    <a:pt x="5328123" y="725848"/>
                  </a:lnTo>
                  <a:lnTo>
                    <a:pt x="5428128" y="694632"/>
                  </a:lnTo>
                  <a:lnTo>
                    <a:pt x="5528132" y="659018"/>
                  </a:lnTo>
                  <a:lnTo>
                    <a:pt x="5628137" y="619055"/>
                  </a:lnTo>
                  <a:lnTo>
                    <a:pt x="5728142" y="574823"/>
                  </a:lnTo>
                  <a:lnTo>
                    <a:pt x="5828147" y="526425"/>
                  </a:lnTo>
                  <a:lnTo>
                    <a:pt x="5928152" y="473970"/>
                  </a:lnTo>
                  <a:lnTo>
                    <a:pt x="6028157" y="417572"/>
                  </a:lnTo>
                  <a:lnTo>
                    <a:pt x="6128162" y="357344"/>
                  </a:lnTo>
                  <a:lnTo>
                    <a:pt x="6145984" y="345946"/>
                  </a:lnTo>
                  <a:lnTo>
                    <a:pt x="6145984" y="1247906"/>
                  </a:lnTo>
                  <a:lnTo>
                    <a:pt x="6128162" y="1244664"/>
                  </a:lnTo>
                  <a:lnTo>
                    <a:pt x="6028157" y="1227727"/>
                  </a:lnTo>
                  <a:lnTo>
                    <a:pt x="5928152" y="1212078"/>
                  </a:lnTo>
                  <a:lnTo>
                    <a:pt x="5828147" y="1197756"/>
                  </a:lnTo>
                  <a:lnTo>
                    <a:pt x="5728142" y="1184800"/>
                  </a:lnTo>
                  <a:lnTo>
                    <a:pt x="5628137" y="1173247"/>
                  </a:lnTo>
                  <a:lnTo>
                    <a:pt x="5528132" y="1163125"/>
                  </a:lnTo>
                  <a:lnTo>
                    <a:pt x="5428128" y="1154442"/>
                  </a:lnTo>
                  <a:lnTo>
                    <a:pt x="5328123" y="1147173"/>
                  </a:lnTo>
                  <a:lnTo>
                    <a:pt x="5228118" y="1141241"/>
                  </a:lnTo>
                  <a:lnTo>
                    <a:pt x="5128113" y="1136504"/>
                  </a:lnTo>
                  <a:lnTo>
                    <a:pt x="5028108" y="1132744"/>
                  </a:lnTo>
                  <a:lnTo>
                    <a:pt x="4928103" y="1129672"/>
                  </a:lnTo>
                  <a:lnTo>
                    <a:pt x="4828098" y="1126945"/>
                  </a:lnTo>
                  <a:lnTo>
                    <a:pt x="4728094" y="1124206"/>
                  </a:lnTo>
                  <a:lnTo>
                    <a:pt x="4628089" y="1120691"/>
                  </a:lnTo>
                  <a:lnTo>
                    <a:pt x="4528084" y="1115650"/>
                  </a:lnTo>
                  <a:lnTo>
                    <a:pt x="4428079" y="1109841"/>
                  </a:lnTo>
                  <a:lnTo>
                    <a:pt x="4328074" y="1103983"/>
                  </a:lnTo>
                  <a:lnTo>
                    <a:pt x="4228069" y="1098607"/>
                  </a:lnTo>
                  <a:lnTo>
                    <a:pt x="4128064" y="1094069"/>
                  </a:lnTo>
                  <a:lnTo>
                    <a:pt x="4028059" y="1090643"/>
                  </a:lnTo>
                  <a:lnTo>
                    <a:pt x="3928055" y="1088534"/>
                  </a:lnTo>
                  <a:lnTo>
                    <a:pt x="3828050" y="1087806"/>
                  </a:lnTo>
                  <a:lnTo>
                    <a:pt x="3728045" y="1087984"/>
                  </a:lnTo>
                  <a:lnTo>
                    <a:pt x="3628040" y="1087883"/>
                  </a:lnTo>
                  <a:lnTo>
                    <a:pt x="3528035" y="1085740"/>
                  </a:lnTo>
                  <a:lnTo>
                    <a:pt x="3428030" y="1081335"/>
                  </a:lnTo>
                  <a:lnTo>
                    <a:pt x="3328025" y="1077561"/>
                  </a:lnTo>
                  <a:lnTo>
                    <a:pt x="3228021" y="1075167"/>
                  </a:lnTo>
                  <a:lnTo>
                    <a:pt x="3128016" y="1071632"/>
                  </a:lnTo>
                  <a:lnTo>
                    <a:pt x="3028011" y="1062672"/>
                  </a:lnTo>
                  <a:lnTo>
                    <a:pt x="2928006" y="1049503"/>
                  </a:lnTo>
                  <a:lnTo>
                    <a:pt x="2828001" y="1035446"/>
                  </a:lnTo>
                  <a:lnTo>
                    <a:pt x="2727996" y="1022245"/>
                  </a:lnTo>
                  <a:lnTo>
                    <a:pt x="2627991" y="1009697"/>
                  </a:lnTo>
                  <a:lnTo>
                    <a:pt x="2527987" y="996821"/>
                  </a:lnTo>
                  <a:lnTo>
                    <a:pt x="2427982" y="983998"/>
                  </a:lnTo>
                  <a:lnTo>
                    <a:pt x="2327977" y="971480"/>
                  </a:lnTo>
                  <a:lnTo>
                    <a:pt x="2227972" y="957870"/>
                  </a:lnTo>
                  <a:lnTo>
                    <a:pt x="2127967" y="941022"/>
                  </a:lnTo>
                  <a:lnTo>
                    <a:pt x="2027962" y="922403"/>
                  </a:lnTo>
                  <a:lnTo>
                    <a:pt x="1927957" y="903011"/>
                  </a:lnTo>
                  <a:lnTo>
                    <a:pt x="1827953" y="883307"/>
                  </a:lnTo>
                  <a:lnTo>
                    <a:pt x="1727948" y="863557"/>
                  </a:lnTo>
                  <a:lnTo>
                    <a:pt x="1627943" y="843914"/>
                  </a:lnTo>
                  <a:lnTo>
                    <a:pt x="1527938" y="824607"/>
                  </a:lnTo>
                  <a:lnTo>
                    <a:pt x="1427933" y="806521"/>
                  </a:lnTo>
                  <a:lnTo>
                    <a:pt x="1327928" y="789966"/>
                  </a:lnTo>
                  <a:lnTo>
                    <a:pt x="1227923" y="775095"/>
                  </a:lnTo>
                  <a:lnTo>
                    <a:pt x="1127919" y="762098"/>
                  </a:lnTo>
                  <a:lnTo>
                    <a:pt x="1027914" y="751175"/>
                  </a:lnTo>
                  <a:lnTo>
                    <a:pt x="927909" y="742515"/>
                  </a:lnTo>
                  <a:lnTo>
                    <a:pt x="827904" y="736282"/>
                  </a:lnTo>
                  <a:lnTo>
                    <a:pt x="727899" y="732601"/>
                  </a:lnTo>
                  <a:lnTo>
                    <a:pt x="627894" y="731554"/>
                  </a:lnTo>
                  <a:lnTo>
                    <a:pt x="527889" y="733181"/>
                  </a:lnTo>
                  <a:lnTo>
                    <a:pt x="427885" y="737487"/>
                  </a:lnTo>
                  <a:lnTo>
                    <a:pt x="327880" y="744445"/>
                  </a:lnTo>
                  <a:lnTo>
                    <a:pt x="227875" y="754009"/>
                  </a:lnTo>
                  <a:lnTo>
                    <a:pt x="127870" y="766120"/>
                  </a:lnTo>
                  <a:lnTo>
                    <a:pt x="27865" y="780708"/>
                  </a:lnTo>
                  <a:lnTo>
                    <a:pt x="0" y="78544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941876" y="4091490"/>
              <a:ext cx="6145984" cy="829953"/>
            </a:xfrm>
            <a:custGeom>
              <a:avLst/>
              <a:pathLst>
                <a:path w="6145984" h="829953">
                  <a:moveTo>
                    <a:pt x="0" y="0"/>
                  </a:moveTo>
                  <a:lnTo>
                    <a:pt x="27865" y="13402"/>
                  </a:lnTo>
                  <a:lnTo>
                    <a:pt x="127870" y="59503"/>
                  </a:lnTo>
                  <a:lnTo>
                    <a:pt x="227875" y="103602"/>
                  </a:lnTo>
                  <a:lnTo>
                    <a:pt x="327880" y="145699"/>
                  </a:lnTo>
                  <a:lnTo>
                    <a:pt x="427885" y="185804"/>
                  </a:lnTo>
                  <a:lnTo>
                    <a:pt x="527889" y="223940"/>
                  </a:lnTo>
                  <a:lnTo>
                    <a:pt x="627894" y="260153"/>
                  </a:lnTo>
                  <a:lnTo>
                    <a:pt x="727899" y="294515"/>
                  </a:lnTo>
                  <a:lnTo>
                    <a:pt x="827904" y="327136"/>
                  </a:lnTo>
                  <a:lnTo>
                    <a:pt x="927909" y="358168"/>
                  </a:lnTo>
                  <a:lnTo>
                    <a:pt x="1027914" y="387807"/>
                  </a:lnTo>
                  <a:lnTo>
                    <a:pt x="1127919" y="416284"/>
                  </a:lnTo>
                  <a:lnTo>
                    <a:pt x="1227923" y="443861"/>
                  </a:lnTo>
                  <a:lnTo>
                    <a:pt x="1327928" y="470806"/>
                  </a:lnTo>
                  <a:lnTo>
                    <a:pt x="1427933" y="497378"/>
                  </a:lnTo>
                  <a:lnTo>
                    <a:pt x="1527938" y="523801"/>
                  </a:lnTo>
                  <a:lnTo>
                    <a:pt x="1627943" y="550314"/>
                  </a:lnTo>
                  <a:lnTo>
                    <a:pt x="1727948" y="576949"/>
                  </a:lnTo>
                  <a:lnTo>
                    <a:pt x="1827953" y="603045"/>
                  </a:lnTo>
                  <a:lnTo>
                    <a:pt x="1927957" y="627894"/>
                  </a:lnTo>
                  <a:lnTo>
                    <a:pt x="2027962" y="650900"/>
                  </a:lnTo>
                  <a:lnTo>
                    <a:pt x="2127967" y="671664"/>
                  </a:lnTo>
                  <a:lnTo>
                    <a:pt x="2227972" y="690067"/>
                  </a:lnTo>
                  <a:lnTo>
                    <a:pt x="2327977" y="706198"/>
                  </a:lnTo>
                  <a:lnTo>
                    <a:pt x="2427982" y="719510"/>
                  </a:lnTo>
                  <a:lnTo>
                    <a:pt x="2527987" y="730604"/>
                  </a:lnTo>
                  <a:lnTo>
                    <a:pt x="2627991" y="741757"/>
                  </a:lnTo>
                  <a:lnTo>
                    <a:pt x="2727996" y="754872"/>
                  </a:lnTo>
                  <a:lnTo>
                    <a:pt x="2828001" y="767701"/>
                  </a:lnTo>
                  <a:lnTo>
                    <a:pt x="2928006" y="778190"/>
                  </a:lnTo>
                  <a:lnTo>
                    <a:pt x="3028011" y="786232"/>
                  </a:lnTo>
                  <a:lnTo>
                    <a:pt x="3128016" y="793184"/>
                  </a:lnTo>
                  <a:lnTo>
                    <a:pt x="3228021" y="798488"/>
                  </a:lnTo>
                  <a:lnTo>
                    <a:pt x="3328025" y="800459"/>
                  </a:lnTo>
                  <a:lnTo>
                    <a:pt x="3428030" y="800048"/>
                  </a:lnTo>
                  <a:lnTo>
                    <a:pt x="3528035" y="801443"/>
                  </a:lnTo>
                  <a:lnTo>
                    <a:pt x="3628040" y="804819"/>
                  </a:lnTo>
                  <a:lnTo>
                    <a:pt x="3728045" y="807409"/>
                  </a:lnTo>
                  <a:lnTo>
                    <a:pt x="3828050" y="808886"/>
                  </a:lnTo>
                  <a:lnTo>
                    <a:pt x="3928055" y="809499"/>
                  </a:lnTo>
                  <a:lnTo>
                    <a:pt x="4028059" y="810206"/>
                  </a:lnTo>
                  <a:lnTo>
                    <a:pt x="4128064" y="812506"/>
                  </a:lnTo>
                  <a:lnTo>
                    <a:pt x="4228069" y="817571"/>
                  </a:lnTo>
                  <a:lnTo>
                    <a:pt x="4328074" y="823089"/>
                  </a:lnTo>
                  <a:lnTo>
                    <a:pt x="4428079" y="827537"/>
                  </a:lnTo>
                  <a:lnTo>
                    <a:pt x="4528084" y="829953"/>
                  </a:lnTo>
                  <a:lnTo>
                    <a:pt x="4628089" y="829566"/>
                  </a:lnTo>
                  <a:lnTo>
                    <a:pt x="4728094" y="825718"/>
                  </a:lnTo>
                  <a:lnTo>
                    <a:pt x="4828098" y="818480"/>
                  </a:lnTo>
                  <a:lnTo>
                    <a:pt x="4928103" y="807828"/>
                  </a:lnTo>
                  <a:lnTo>
                    <a:pt x="5028108" y="793480"/>
                  </a:lnTo>
                  <a:lnTo>
                    <a:pt x="5128113" y="775166"/>
                  </a:lnTo>
                  <a:lnTo>
                    <a:pt x="5228118" y="752670"/>
                  </a:lnTo>
                  <a:lnTo>
                    <a:pt x="5328123" y="725848"/>
                  </a:lnTo>
                  <a:lnTo>
                    <a:pt x="5428128" y="694632"/>
                  </a:lnTo>
                  <a:lnTo>
                    <a:pt x="5528132" y="659018"/>
                  </a:lnTo>
                  <a:lnTo>
                    <a:pt x="5628137" y="619055"/>
                  </a:lnTo>
                  <a:lnTo>
                    <a:pt x="5728142" y="574823"/>
                  </a:lnTo>
                  <a:lnTo>
                    <a:pt x="5828147" y="526425"/>
                  </a:lnTo>
                  <a:lnTo>
                    <a:pt x="5928152" y="473970"/>
                  </a:lnTo>
                  <a:lnTo>
                    <a:pt x="6028157" y="417572"/>
                  </a:lnTo>
                  <a:lnTo>
                    <a:pt x="6128162" y="357344"/>
                  </a:lnTo>
                  <a:lnTo>
                    <a:pt x="6145984" y="3459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941876" y="4823044"/>
              <a:ext cx="6145984" cy="516351"/>
            </a:xfrm>
            <a:custGeom>
              <a:avLst/>
              <a:pathLst>
                <a:path w="6145984" h="516351">
                  <a:moveTo>
                    <a:pt x="6145984" y="516351"/>
                  </a:moveTo>
                  <a:lnTo>
                    <a:pt x="6128162" y="513109"/>
                  </a:lnTo>
                  <a:lnTo>
                    <a:pt x="6028157" y="496173"/>
                  </a:lnTo>
                  <a:lnTo>
                    <a:pt x="5928152" y="480524"/>
                  </a:lnTo>
                  <a:lnTo>
                    <a:pt x="5828147" y="466201"/>
                  </a:lnTo>
                  <a:lnTo>
                    <a:pt x="5728142" y="453245"/>
                  </a:lnTo>
                  <a:lnTo>
                    <a:pt x="5628137" y="441692"/>
                  </a:lnTo>
                  <a:lnTo>
                    <a:pt x="5528132" y="431570"/>
                  </a:lnTo>
                  <a:lnTo>
                    <a:pt x="5428128" y="422888"/>
                  </a:lnTo>
                  <a:lnTo>
                    <a:pt x="5328123" y="415618"/>
                  </a:lnTo>
                  <a:lnTo>
                    <a:pt x="5228118" y="409686"/>
                  </a:lnTo>
                  <a:lnTo>
                    <a:pt x="5128113" y="404949"/>
                  </a:lnTo>
                  <a:lnTo>
                    <a:pt x="5028108" y="401189"/>
                  </a:lnTo>
                  <a:lnTo>
                    <a:pt x="4928103" y="398117"/>
                  </a:lnTo>
                  <a:lnTo>
                    <a:pt x="4828098" y="395390"/>
                  </a:lnTo>
                  <a:lnTo>
                    <a:pt x="4728094" y="392652"/>
                  </a:lnTo>
                  <a:lnTo>
                    <a:pt x="4628089" y="389136"/>
                  </a:lnTo>
                  <a:lnTo>
                    <a:pt x="4528084" y="384096"/>
                  </a:lnTo>
                  <a:lnTo>
                    <a:pt x="4428079" y="378286"/>
                  </a:lnTo>
                  <a:lnTo>
                    <a:pt x="4328074" y="372428"/>
                  </a:lnTo>
                  <a:lnTo>
                    <a:pt x="4228069" y="367052"/>
                  </a:lnTo>
                  <a:lnTo>
                    <a:pt x="4128064" y="362514"/>
                  </a:lnTo>
                  <a:lnTo>
                    <a:pt x="4028059" y="359088"/>
                  </a:lnTo>
                  <a:lnTo>
                    <a:pt x="3928055" y="356979"/>
                  </a:lnTo>
                  <a:lnTo>
                    <a:pt x="3828050" y="356252"/>
                  </a:lnTo>
                  <a:lnTo>
                    <a:pt x="3728045" y="356430"/>
                  </a:lnTo>
                  <a:lnTo>
                    <a:pt x="3628040" y="356328"/>
                  </a:lnTo>
                  <a:lnTo>
                    <a:pt x="3528035" y="354185"/>
                  </a:lnTo>
                  <a:lnTo>
                    <a:pt x="3428030" y="349780"/>
                  </a:lnTo>
                  <a:lnTo>
                    <a:pt x="3328025" y="346006"/>
                  </a:lnTo>
                  <a:lnTo>
                    <a:pt x="3228021" y="343612"/>
                  </a:lnTo>
                  <a:lnTo>
                    <a:pt x="3128016" y="340077"/>
                  </a:lnTo>
                  <a:lnTo>
                    <a:pt x="3028011" y="331117"/>
                  </a:lnTo>
                  <a:lnTo>
                    <a:pt x="2928006" y="317948"/>
                  </a:lnTo>
                  <a:lnTo>
                    <a:pt x="2828001" y="303892"/>
                  </a:lnTo>
                  <a:lnTo>
                    <a:pt x="2727996" y="290690"/>
                  </a:lnTo>
                  <a:lnTo>
                    <a:pt x="2627991" y="278142"/>
                  </a:lnTo>
                  <a:lnTo>
                    <a:pt x="2527987" y="265267"/>
                  </a:lnTo>
                  <a:lnTo>
                    <a:pt x="2427982" y="252443"/>
                  </a:lnTo>
                  <a:lnTo>
                    <a:pt x="2327977" y="239925"/>
                  </a:lnTo>
                  <a:lnTo>
                    <a:pt x="2227972" y="226316"/>
                  </a:lnTo>
                  <a:lnTo>
                    <a:pt x="2127967" y="209467"/>
                  </a:lnTo>
                  <a:lnTo>
                    <a:pt x="2027962" y="190848"/>
                  </a:lnTo>
                  <a:lnTo>
                    <a:pt x="1927957" y="171456"/>
                  </a:lnTo>
                  <a:lnTo>
                    <a:pt x="1827953" y="151752"/>
                  </a:lnTo>
                  <a:lnTo>
                    <a:pt x="1727948" y="132002"/>
                  </a:lnTo>
                  <a:lnTo>
                    <a:pt x="1627943" y="112360"/>
                  </a:lnTo>
                  <a:lnTo>
                    <a:pt x="1527938" y="93053"/>
                  </a:lnTo>
                  <a:lnTo>
                    <a:pt x="1427933" y="74967"/>
                  </a:lnTo>
                  <a:lnTo>
                    <a:pt x="1327928" y="58411"/>
                  </a:lnTo>
                  <a:lnTo>
                    <a:pt x="1227923" y="43540"/>
                  </a:lnTo>
                  <a:lnTo>
                    <a:pt x="1127919" y="30544"/>
                  </a:lnTo>
                  <a:lnTo>
                    <a:pt x="1027914" y="19620"/>
                  </a:lnTo>
                  <a:lnTo>
                    <a:pt x="927909" y="10960"/>
                  </a:lnTo>
                  <a:lnTo>
                    <a:pt x="827904" y="4727"/>
                  </a:lnTo>
                  <a:lnTo>
                    <a:pt x="727899" y="1046"/>
                  </a:lnTo>
                  <a:lnTo>
                    <a:pt x="627894" y="0"/>
                  </a:lnTo>
                  <a:lnTo>
                    <a:pt x="527889" y="1627"/>
                  </a:lnTo>
                  <a:lnTo>
                    <a:pt x="427885" y="5932"/>
                  </a:lnTo>
                  <a:lnTo>
                    <a:pt x="327880" y="12890"/>
                  </a:lnTo>
                  <a:lnTo>
                    <a:pt x="227875" y="22455"/>
                  </a:lnTo>
                  <a:lnTo>
                    <a:pt x="127870" y="34565"/>
                  </a:lnTo>
                  <a:lnTo>
                    <a:pt x="27865" y="49154"/>
                  </a:lnTo>
                  <a:lnTo>
                    <a:pt x="0" y="5388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941876" y="4484212"/>
              <a:ext cx="6145984" cy="582407"/>
            </a:xfrm>
            <a:custGeom>
              <a:avLst/>
              <a:pathLst>
                <a:path w="6145984" h="582407">
                  <a:moveTo>
                    <a:pt x="0" y="0"/>
                  </a:moveTo>
                  <a:lnTo>
                    <a:pt x="27865" y="4333"/>
                  </a:lnTo>
                  <a:lnTo>
                    <a:pt x="127870" y="20090"/>
                  </a:lnTo>
                  <a:lnTo>
                    <a:pt x="227875" y="36084"/>
                  </a:lnTo>
                  <a:lnTo>
                    <a:pt x="327880" y="52350"/>
                  </a:lnTo>
                  <a:lnTo>
                    <a:pt x="427885" y="68923"/>
                  </a:lnTo>
                  <a:lnTo>
                    <a:pt x="527889" y="85839"/>
                  </a:lnTo>
                  <a:lnTo>
                    <a:pt x="627894" y="103132"/>
                  </a:lnTo>
                  <a:lnTo>
                    <a:pt x="727899" y="120836"/>
                  </a:lnTo>
                  <a:lnTo>
                    <a:pt x="827904" y="138987"/>
                  </a:lnTo>
                  <a:lnTo>
                    <a:pt x="927909" y="157620"/>
                  </a:lnTo>
                  <a:lnTo>
                    <a:pt x="1027914" y="176769"/>
                  </a:lnTo>
                  <a:lnTo>
                    <a:pt x="1127919" y="196469"/>
                  </a:lnTo>
                  <a:lnTo>
                    <a:pt x="1227923" y="216756"/>
                  </a:lnTo>
                  <a:lnTo>
                    <a:pt x="1327928" y="237664"/>
                  </a:lnTo>
                  <a:lnTo>
                    <a:pt x="1427933" y="259228"/>
                  </a:lnTo>
                  <a:lnTo>
                    <a:pt x="1527938" y="281482"/>
                  </a:lnTo>
                  <a:lnTo>
                    <a:pt x="1627943" y="304392"/>
                  </a:lnTo>
                  <a:lnTo>
                    <a:pt x="1727948" y="327531"/>
                  </a:lnTo>
                  <a:lnTo>
                    <a:pt x="1827953" y="350454"/>
                  </a:lnTo>
                  <a:lnTo>
                    <a:pt x="1927957" y="372730"/>
                  </a:lnTo>
                  <a:lnTo>
                    <a:pt x="2027962" y="393930"/>
                  </a:lnTo>
                  <a:lnTo>
                    <a:pt x="2127967" y="413621"/>
                  </a:lnTo>
                  <a:lnTo>
                    <a:pt x="2227972" y="431247"/>
                  </a:lnTo>
                  <a:lnTo>
                    <a:pt x="2327977" y="446117"/>
                  </a:lnTo>
                  <a:lnTo>
                    <a:pt x="2427982" y="459032"/>
                  </a:lnTo>
                  <a:lnTo>
                    <a:pt x="2527987" y="470991"/>
                  </a:lnTo>
                  <a:lnTo>
                    <a:pt x="2627991" y="483005"/>
                  </a:lnTo>
                  <a:lnTo>
                    <a:pt x="2727996" y="495837"/>
                  </a:lnTo>
                  <a:lnTo>
                    <a:pt x="2828001" y="508852"/>
                  </a:lnTo>
                  <a:lnTo>
                    <a:pt x="2928006" y="521125"/>
                  </a:lnTo>
                  <a:lnTo>
                    <a:pt x="3028011" y="531730"/>
                  </a:lnTo>
                  <a:lnTo>
                    <a:pt x="3128016" y="539686"/>
                  </a:lnTo>
                  <a:lnTo>
                    <a:pt x="3228021" y="544105"/>
                  </a:lnTo>
                  <a:lnTo>
                    <a:pt x="3328025" y="546288"/>
                  </a:lnTo>
                  <a:lnTo>
                    <a:pt x="3428030" y="547970"/>
                  </a:lnTo>
                  <a:lnTo>
                    <a:pt x="3528035" y="550870"/>
                  </a:lnTo>
                  <a:lnTo>
                    <a:pt x="3628040" y="553629"/>
                  </a:lnTo>
                  <a:lnTo>
                    <a:pt x="3728045" y="554975"/>
                  </a:lnTo>
                  <a:lnTo>
                    <a:pt x="3828050" y="555624"/>
                  </a:lnTo>
                  <a:lnTo>
                    <a:pt x="3928055" y="556295"/>
                  </a:lnTo>
                  <a:lnTo>
                    <a:pt x="4028059" y="557703"/>
                  </a:lnTo>
                  <a:lnTo>
                    <a:pt x="4128064" y="560566"/>
                  </a:lnTo>
                  <a:lnTo>
                    <a:pt x="4228069" y="565367"/>
                  </a:lnTo>
                  <a:lnTo>
                    <a:pt x="4328074" y="570814"/>
                  </a:lnTo>
                  <a:lnTo>
                    <a:pt x="4428079" y="575967"/>
                  </a:lnTo>
                  <a:lnTo>
                    <a:pt x="4528084" y="580080"/>
                  </a:lnTo>
                  <a:lnTo>
                    <a:pt x="4628089" y="582407"/>
                  </a:lnTo>
                  <a:lnTo>
                    <a:pt x="4728094" y="582240"/>
                  </a:lnTo>
                  <a:lnTo>
                    <a:pt x="4828098" y="579990"/>
                  </a:lnTo>
                  <a:lnTo>
                    <a:pt x="4928103" y="576028"/>
                  </a:lnTo>
                  <a:lnTo>
                    <a:pt x="5028108" y="570390"/>
                  </a:lnTo>
                  <a:lnTo>
                    <a:pt x="5128113" y="563113"/>
                  </a:lnTo>
                  <a:lnTo>
                    <a:pt x="5228118" y="554234"/>
                  </a:lnTo>
                  <a:lnTo>
                    <a:pt x="5328123" y="543789"/>
                  </a:lnTo>
                  <a:lnTo>
                    <a:pt x="5428128" y="531815"/>
                  </a:lnTo>
                  <a:lnTo>
                    <a:pt x="5528132" y="518350"/>
                  </a:lnTo>
                  <a:lnTo>
                    <a:pt x="5628137" y="503429"/>
                  </a:lnTo>
                  <a:lnTo>
                    <a:pt x="5728142" y="487089"/>
                  </a:lnTo>
                  <a:lnTo>
                    <a:pt x="5828147" y="469368"/>
                  </a:lnTo>
                  <a:lnTo>
                    <a:pt x="5928152" y="450302"/>
                  </a:lnTo>
                  <a:lnTo>
                    <a:pt x="6028157" y="429928"/>
                  </a:lnTo>
                  <a:lnTo>
                    <a:pt x="6128162" y="408282"/>
                  </a:lnTo>
                  <a:lnTo>
                    <a:pt x="6145984" y="404204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tx44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1171541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2288993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3406445" y="5456905"/>
              <a:ext cx="99395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542504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659956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6777408" y="5456905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347310" y="5596581"/>
              <a:ext cx="1335115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Muscle Z-score (SMI)</a:t>
              </a:r>
            </a:p>
          </p:txBody>
        </p:sp>
        <p:sp>
          <p:nvSpPr>
            <p:cNvPr id="56" name="tx56"/>
            <p:cNvSpPr/>
            <p:nvPr/>
          </p:nvSpPr>
          <p:spPr>
            <a:xfrm rot="-5400000">
              <a:off x="169121" y="3331003"/>
              <a:ext cx="81555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overdosed</a:t>
              </a:r>
            </a:p>
          </p:txBody>
        </p:sp>
        <p:sp>
          <p:nvSpPr>
            <p:cNvPr id="57" name="rc57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8" name="pl58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rc59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0" name="pl60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rc61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2" name="pl62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rc63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4" name="pl64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rc65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66" name="pl66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tx67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2026-10-16T11:13:32Z</dcterms:modified>
  <cp:category/>
</cp:coreProperties>
</file>