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3856038"/>
              <a:ext cx="5554392" cy="1538236"/>
            </a:xfrm>
            <a:custGeom>
              <a:avLst/>
              <a:pathLst>
                <a:path w="5554392" h="1538236">
                  <a:moveTo>
                    <a:pt x="0" y="1172119"/>
                  </a:moveTo>
                  <a:lnTo>
                    <a:pt x="70308" y="1187110"/>
                  </a:lnTo>
                  <a:lnTo>
                    <a:pt x="140617" y="1201286"/>
                  </a:lnTo>
                  <a:lnTo>
                    <a:pt x="210926" y="1214629"/>
                  </a:lnTo>
                  <a:lnTo>
                    <a:pt x="281235" y="1227120"/>
                  </a:lnTo>
                  <a:lnTo>
                    <a:pt x="351543" y="1238737"/>
                  </a:lnTo>
                  <a:lnTo>
                    <a:pt x="421852" y="1249455"/>
                  </a:lnTo>
                  <a:lnTo>
                    <a:pt x="492161" y="1259246"/>
                  </a:lnTo>
                  <a:lnTo>
                    <a:pt x="562470" y="1268081"/>
                  </a:lnTo>
                  <a:lnTo>
                    <a:pt x="632778" y="1275929"/>
                  </a:lnTo>
                  <a:lnTo>
                    <a:pt x="703087" y="1282761"/>
                  </a:lnTo>
                  <a:lnTo>
                    <a:pt x="773396" y="1288557"/>
                  </a:lnTo>
                  <a:lnTo>
                    <a:pt x="843705" y="1293309"/>
                  </a:lnTo>
                  <a:lnTo>
                    <a:pt x="914013" y="1297038"/>
                  </a:lnTo>
                  <a:lnTo>
                    <a:pt x="984322" y="1299799"/>
                  </a:lnTo>
                  <a:lnTo>
                    <a:pt x="1054631" y="1301688"/>
                  </a:lnTo>
                  <a:lnTo>
                    <a:pt x="1124940" y="1302837"/>
                  </a:lnTo>
                  <a:lnTo>
                    <a:pt x="1195249" y="1303403"/>
                  </a:lnTo>
                  <a:lnTo>
                    <a:pt x="1265557" y="1303596"/>
                  </a:lnTo>
                  <a:lnTo>
                    <a:pt x="1335866" y="1303729"/>
                  </a:lnTo>
                  <a:lnTo>
                    <a:pt x="1406175" y="1303782"/>
                  </a:lnTo>
                  <a:lnTo>
                    <a:pt x="1476484" y="1303681"/>
                  </a:lnTo>
                  <a:lnTo>
                    <a:pt x="1546792" y="1303376"/>
                  </a:lnTo>
                  <a:lnTo>
                    <a:pt x="1617101" y="1302863"/>
                  </a:lnTo>
                  <a:lnTo>
                    <a:pt x="1687410" y="1302771"/>
                  </a:lnTo>
                  <a:lnTo>
                    <a:pt x="1757719" y="1303046"/>
                  </a:lnTo>
                  <a:lnTo>
                    <a:pt x="1828027" y="1302832"/>
                  </a:lnTo>
                  <a:lnTo>
                    <a:pt x="1898336" y="1302098"/>
                  </a:lnTo>
                  <a:lnTo>
                    <a:pt x="1968645" y="1302142"/>
                  </a:lnTo>
                  <a:lnTo>
                    <a:pt x="2038954" y="1302355"/>
                  </a:lnTo>
                  <a:lnTo>
                    <a:pt x="2109263" y="1301651"/>
                  </a:lnTo>
                  <a:lnTo>
                    <a:pt x="2179571" y="1300527"/>
                  </a:lnTo>
                  <a:lnTo>
                    <a:pt x="2249880" y="1300966"/>
                  </a:lnTo>
                  <a:lnTo>
                    <a:pt x="2320189" y="1300960"/>
                  </a:lnTo>
                  <a:lnTo>
                    <a:pt x="2390498" y="1299069"/>
                  </a:lnTo>
                  <a:lnTo>
                    <a:pt x="2460806" y="1297740"/>
                  </a:lnTo>
                  <a:lnTo>
                    <a:pt x="2531115" y="1298086"/>
                  </a:lnTo>
                  <a:lnTo>
                    <a:pt x="2601424" y="1296397"/>
                  </a:lnTo>
                  <a:lnTo>
                    <a:pt x="2671733" y="1289653"/>
                  </a:lnTo>
                  <a:lnTo>
                    <a:pt x="2742041" y="1277076"/>
                  </a:lnTo>
                  <a:lnTo>
                    <a:pt x="2812350" y="1261898"/>
                  </a:lnTo>
                  <a:lnTo>
                    <a:pt x="2882659" y="1244628"/>
                  </a:lnTo>
                  <a:lnTo>
                    <a:pt x="2952968" y="1225699"/>
                  </a:lnTo>
                  <a:lnTo>
                    <a:pt x="3023276" y="1205615"/>
                  </a:lnTo>
                  <a:lnTo>
                    <a:pt x="3093585" y="1184917"/>
                  </a:lnTo>
                  <a:lnTo>
                    <a:pt x="3163894" y="1163960"/>
                  </a:lnTo>
                  <a:lnTo>
                    <a:pt x="3234203" y="1142590"/>
                  </a:lnTo>
                  <a:lnTo>
                    <a:pt x="3304512" y="1120823"/>
                  </a:lnTo>
                  <a:lnTo>
                    <a:pt x="3374820" y="1098661"/>
                  </a:lnTo>
                  <a:lnTo>
                    <a:pt x="3445129" y="1076075"/>
                  </a:lnTo>
                  <a:lnTo>
                    <a:pt x="3515438" y="1053018"/>
                  </a:lnTo>
                  <a:lnTo>
                    <a:pt x="3585747" y="1029428"/>
                  </a:lnTo>
                  <a:lnTo>
                    <a:pt x="3656055" y="1005235"/>
                  </a:lnTo>
                  <a:lnTo>
                    <a:pt x="3726364" y="980369"/>
                  </a:lnTo>
                  <a:lnTo>
                    <a:pt x="3796673" y="954762"/>
                  </a:lnTo>
                  <a:lnTo>
                    <a:pt x="3866982" y="928354"/>
                  </a:lnTo>
                  <a:lnTo>
                    <a:pt x="3937290" y="901093"/>
                  </a:lnTo>
                  <a:lnTo>
                    <a:pt x="4007599" y="872936"/>
                  </a:lnTo>
                  <a:lnTo>
                    <a:pt x="4077908" y="843851"/>
                  </a:lnTo>
                  <a:lnTo>
                    <a:pt x="4148217" y="813812"/>
                  </a:lnTo>
                  <a:lnTo>
                    <a:pt x="4218526" y="782800"/>
                  </a:lnTo>
                  <a:lnTo>
                    <a:pt x="4288834" y="750800"/>
                  </a:lnTo>
                  <a:lnTo>
                    <a:pt x="4359143" y="717805"/>
                  </a:lnTo>
                  <a:lnTo>
                    <a:pt x="4429452" y="683805"/>
                  </a:lnTo>
                  <a:lnTo>
                    <a:pt x="4499761" y="648796"/>
                  </a:lnTo>
                  <a:lnTo>
                    <a:pt x="4570069" y="612773"/>
                  </a:lnTo>
                  <a:lnTo>
                    <a:pt x="4640378" y="575733"/>
                  </a:lnTo>
                  <a:lnTo>
                    <a:pt x="4710687" y="537673"/>
                  </a:lnTo>
                  <a:lnTo>
                    <a:pt x="4780996" y="498588"/>
                  </a:lnTo>
                  <a:lnTo>
                    <a:pt x="4851304" y="458477"/>
                  </a:lnTo>
                  <a:lnTo>
                    <a:pt x="4921613" y="417336"/>
                  </a:lnTo>
                  <a:lnTo>
                    <a:pt x="4991922" y="375160"/>
                  </a:lnTo>
                  <a:lnTo>
                    <a:pt x="5062231" y="331946"/>
                  </a:lnTo>
                  <a:lnTo>
                    <a:pt x="5132539" y="287690"/>
                  </a:lnTo>
                  <a:lnTo>
                    <a:pt x="5202848" y="242387"/>
                  </a:lnTo>
                  <a:lnTo>
                    <a:pt x="5273157" y="196033"/>
                  </a:lnTo>
                  <a:lnTo>
                    <a:pt x="5343466" y="148623"/>
                  </a:lnTo>
                  <a:lnTo>
                    <a:pt x="5413775" y="100150"/>
                  </a:lnTo>
                  <a:lnTo>
                    <a:pt x="5484083" y="50611"/>
                  </a:lnTo>
                  <a:lnTo>
                    <a:pt x="5554392" y="0"/>
                  </a:lnTo>
                  <a:lnTo>
                    <a:pt x="5554392" y="796505"/>
                  </a:lnTo>
                  <a:lnTo>
                    <a:pt x="5484083" y="805679"/>
                  </a:lnTo>
                  <a:lnTo>
                    <a:pt x="5413775" y="814937"/>
                  </a:lnTo>
                  <a:lnTo>
                    <a:pt x="5343466" y="824297"/>
                  </a:lnTo>
                  <a:lnTo>
                    <a:pt x="5273157" y="833777"/>
                  </a:lnTo>
                  <a:lnTo>
                    <a:pt x="5202848" y="843397"/>
                  </a:lnTo>
                  <a:lnTo>
                    <a:pt x="5132539" y="853174"/>
                  </a:lnTo>
                  <a:lnTo>
                    <a:pt x="5062231" y="863127"/>
                  </a:lnTo>
                  <a:lnTo>
                    <a:pt x="4991922" y="873277"/>
                  </a:lnTo>
                  <a:lnTo>
                    <a:pt x="4921613" y="883642"/>
                  </a:lnTo>
                  <a:lnTo>
                    <a:pt x="4851304" y="894242"/>
                  </a:lnTo>
                  <a:lnTo>
                    <a:pt x="4780996" y="905097"/>
                  </a:lnTo>
                  <a:lnTo>
                    <a:pt x="4710687" y="916228"/>
                  </a:lnTo>
                  <a:lnTo>
                    <a:pt x="4640378" y="927655"/>
                  </a:lnTo>
                  <a:lnTo>
                    <a:pt x="4570069" y="939398"/>
                  </a:lnTo>
                  <a:lnTo>
                    <a:pt x="4499761" y="951478"/>
                  </a:lnTo>
                  <a:lnTo>
                    <a:pt x="4429452" y="963915"/>
                  </a:lnTo>
                  <a:lnTo>
                    <a:pt x="4359143" y="976728"/>
                  </a:lnTo>
                  <a:lnTo>
                    <a:pt x="4288834" y="989935"/>
                  </a:lnTo>
                  <a:lnTo>
                    <a:pt x="4218526" y="1003554"/>
                  </a:lnTo>
                  <a:lnTo>
                    <a:pt x="4148217" y="1017598"/>
                  </a:lnTo>
                  <a:lnTo>
                    <a:pt x="4077908" y="1032076"/>
                  </a:lnTo>
                  <a:lnTo>
                    <a:pt x="4007599" y="1046995"/>
                  </a:lnTo>
                  <a:lnTo>
                    <a:pt x="3937290" y="1062351"/>
                  </a:lnTo>
                  <a:lnTo>
                    <a:pt x="3866982" y="1078135"/>
                  </a:lnTo>
                  <a:lnTo>
                    <a:pt x="3796673" y="1094329"/>
                  </a:lnTo>
                  <a:lnTo>
                    <a:pt x="3726364" y="1110905"/>
                  </a:lnTo>
                  <a:lnTo>
                    <a:pt x="3656055" y="1127825"/>
                  </a:lnTo>
                  <a:lnTo>
                    <a:pt x="3585747" y="1145046"/>
                  </a:lnTo>
                  <a:lnTo>
                    <a:pt x="3515438" y="1162522"/>
                  </a:lnTo>
                  <a:lnTo>
                    <a:pt x="3445129" y="1180206"/>
                  </a:lnTo>
                  <a:lnTo>
                    <a:pt x="3374820" y="1198060"/>
                  </a:lnTo>
                  <a:lnTo>
                    <a:pt x="3304512" y="1216060"/>
                  </a:lnTo>
                  <a:lnTo>
                    <a:pt x="3234203" y="1234202"/>
                  </a:lnTo>
                  <a:lnTo>
                    <a:pt x="3163894" y="1252510"/>
                  </a:lnTo>
                  <a:lnTo>
                    <a:pt x="3093585" y="1271040"/>
                  </a:lnTo>
                  <a:lnTo>
                    <a:pt x="3023276" y="1289684"/>
                  </a:lnTo>
                  <a:lnTo>
                    <a:pt x="2952968" y="1308032"/>
                  </a:lnTo>
                  <a:lnTo>
                    <a:pt x="2882659" y="1325655"/>
                  </a:lnTo>
                  <a:lnTo>
                    <a:pt x="2812350" y="1342091"/>
                  </a:lnTo>
                  <a:lnTo>
                    <a:pt x="2742041" y="1356808"/>
                  </a:lnTo>
                  <a:lnTo>
                    <a:pt x="2671733" y="1369005"/>
                  </a:lnTo>
                  <a:lnTo>
                    <a:pt x="2601424" y="1374675"/>
                  </a:lnTo>
                  <a:lnTo>
                    <a:pt x="2531115" y="1375492"/>
                  </a:lnTo>
                  <a:lnTo>
                    <a:pt x="2460806" y="1375140"/>
                  </a:lnTo>
                  <a:lnTo>
                    <a:pt x="2390498" y="1376555"/>
                  </a:lnTo>
                  <a:lnTo>
                    <a:pt x="2320189" y="1377096"/>
                  </a:lnTo>
                  <a:lnTo>
                    <a:pt x="2249880" y="1376076"/>
                  </a:lnTo>
                  <a:lnTo>
                    <a:pt x="2179571" y="1375891"/>
                  </a:lnTo>
                  <a:lnTo>
                    <a:pt x="2109263" y="1376709"/>
                  </a:lnTo>
                  <a:lnTo>
                    <a:pt x="2038954" y="1376808"/>
                  </a:lnTo>
                  <a:lnTo>
                    <a:pt x="1968645" y="1377296"/>
                  </a:lnTo>
                  <a:lnTo>
                    <a:pt x="1898336" y="1378268"/>
                  </a:lnTo>
                  <a:lnTo>
                    <a:pt x="1828027" y="1378771"/>
                  </a:lnTo>
                  <a:lnTo>
                    <a:pt x="1757719" y="1379010"/>
                  </a:lnTo>
                  <a:lnTo>
                    <a:pt x="1687410" y="1379725"/>
                  </a:lnTo>
                  <a:lnTo>
                    <a:pt x="1617101" y="1380835"/>
                  </a:lnTo>
                  <a:lnTo>
                    <a:pt x="1546792" y="1381940"/>
                  </a:lnTo>
                  <a:lnTo>
                    <a:pt x="1476484" y="1383059"/>
                  </a:lnTo>
                  <a:lnTo>
                    <a:pt x="1406175" y="1384323"/>
                  </a:lnTo>
                  <a:lnTo>
                    <a:pt x="1335866" y="1385820"/>
                  </a:lnTo>
                  <a:lnTo>
                    <a:pt x="1265557" y="1387610"/>
                  </a:lnTo>
                  <a:lnTo>
                    <a:pt x="1195249" y="1389775"/>
                  </a:lnTo>
                  <a:lnTo>
                    <a:pt x="1124940" y="1392434"/>
                  </a:lnTo>
                  <a:lnTo>
                    <a:pt x="1054631" y="1395744"/>
                  </a:lnTo>
                  <a:lnTo>
                    <a:pt x="984322" y="1399860"/>
                  </a:lnTo>
                  <a:lnTo>
                    <a:pt x="914013" y="1404917"/>
                  </a:lnTo>
                  <a:lnTo>
                    <a:pt x="843705" y="1411009"/>
                  </a:lnTo>
                  <a:lnTo>
                    <a:pt x="773396" y="1418191"/>
                  </a:lnTo>
                  <a:lnTo>
                    <a:pt x="703087" y="1426484"/>
                  </a:lnTo>
                  <a:lnTo>
                    <a:pt x="632778" y="1435881"/>
                  </a:lnTo>
                  <a:lnTo>
                    <a:pt x="562470" y="1446361"/>
                  </a:lnTo>
                  <a:lnTo>
                    <a:pt x="492161" y="1457896"/>
                  </a:lnTo>
                  <a:lnTo>
                    <a:pt x="421852" y="1470454"/>
                  </a:lnTo>
                  <a:lnTo>
                    <a:pt x="351543" y="1484006"/>
                  </a:lnTo>
                  <a:lnTo>
                    <a:pt x="281235" y="1498523"/>
                  </a:lnTo>
                  <a:lnTo>
                    <a:pt x="210926" y="1513982"/>
                  </a:lnTo>
                  <a:lnTo>
                    <a:pt x="140617" y="1530360"/>
                  </a:lnTo>
                  <a:lnTo>
                    <a:pt x="108567" y="153823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3856038"/>
              <a:ext cx="5554392" cy="1303782"/>
            </a:xfrm>
            <a:custGeom>
              <a:avLst/>
              <a:pathLst>
                <a:path w="5554392" h="1303782">
                  <a:moveTo>
                    <a:pt x="0" y="1172119"/>
                  </a:moveTo>
                  <a:lnTo>
                    <a:pt x="70308" y="1187110"/>
                  </a:lnTo>
                  <a:lnTo>
                    <a:pt x="140617" y="1201286"/>
                  </a:lnTo>
                  <a:lnTo>
                    <a:pt x="210926" y="1214629"/>
                  </a:lnTo>
                  <a:lnTo>
                    <a:pt x="281235" y="1227120"/>
                  </a:lnTo>
                  <a:lnTo>
                    <a:pt x="351543" y="1238737"/>
                  </a:lnTo>
                  <a:lnTo>
                    <a:pt x="421852" y="1249455"/>
                  </a:lnTo>
                  <a:lnTo>
                    <a:pt x="492161" y="1259246"/>
                  </a:lnTo>
                  <a:lnTo>
                    <a:pt x="562470" y="1268081"/>
                  </a:lnTo>
                  <a:lnTo>
                    <a:pt x="632778" y="1275929"/>
                  </a:lnTo>
                  <a:lnTo>
                    <a:pt x="703087" y="1282761"/>
                  </a:lnTo>
                  <a:lnTo>
                    <a:pt x="773396" y="1288557"/>
                  </a:lnTo>
                  <a:lnTo>
                    <a:pt x="843705" y="1293309"/>
                  </a:lnTo>
                  <a:lnTo>
                    <a:pt x="914013" y="1297038"/>
                  </a:lnTo>
                  <a:lnTo>
                    <a:pt x="984322" y="1299799"/>
                  </a:lnTo>
                  <a:lnTo>
                    <a:pt x="1054631" y="1301688"/>
                  </a:lnTo>
                  <a:lnTo>
                    <a:pt x="1124940" y="1302837"/>
                  </a:lnTo>
                  <a:lnTo>
                    <a:pt x="1195249" y="1303403"/>
                  </a:lnTo>
                  <a:lnTo>
                    <a:pt x="1265557" y="1303596"/>
                  </a:lnTo>
                  <a:lnTo>
                    <a:pt x="1335866" y="1303729"/>
                  </a:lnTo>
                  <a:lnTo>
                    <a:pt x="1406175" y="1303782"/>
                  </a:lnTo>
                  <a:lnTo>
                    <a:pt x="1476484" y="1303681"/>
                  </a:lnTo>
                  <a:lnTo>
                    <a:pt x="1546792" y="1303376"/>
                  </a:lnTo>
                  <a:lnTo>
                    <a:pt x="1617101" y="1302863"/>
                  </a:lnTo>
                  <a:lnTo>
                    <a:pt x="1687410" y="1302771"/>
                  </a:lnTo>
                  <a:lnTo>
                    <a:pt x="1757719" y="1303046"/>
                  </a:lnTo>
                  <a:lnTo>
                    <a:pt x="1828027" y="1302832"/>
                  </a:lnTo>
                  <a:lnTo>
                    <a:pt x="1898336" y="1302098"/>
                  </a:lnTo>
                  <a:lnTo>
                    <a:pt x="1968645" y="1302142"/>
                  </a:lnTo>
                  <a:lnTo>
                    <a:pt x="2038954" y="1302355"/>
                  </a:lnTo>
                  <a:lnTo>
                    <a:pt x="2109263" y="1301651"/>
                  </a:lnTo>
                  <a:lnTo>
                    <a:pt x="2179571" y="1300527"/>
                  </a:lnTo>
                  <a:lnTo>
                    <a:pt x="2249880" y="1300966"/>
                  </a:lnTo>
                  <a:lnTo>
                    <a:pt x="2320189" y="1300960"/>
                  </a:lnTo>
                  <a:lnTo>
                    <a:pt x="2390498" y="1299069"/>
                  </a:lnTo>
                  <a:lnTo>
                    <a:pt x="2460806" y="1297740"/>
                  </a:lnTo>
                  <a:lnTo>
                    <a:pt x="2531115" y="1298086"/>
                  </a:lnTo>
                  <a:lnTo>
                    <a:pt x="2601424" y="1296397"/>
                  </a:lnTo>
                  <a:lnTo>
                    <a:pt x="2671733" y="1289653"/>
                  </a:lnTo>
                  <a:lnTo>
                    <a:pt x="2742041" y="1277076"/>
                  </a:lnTo>
                  <a:lnTo>
                    <a:pt x="2812350" y="1261898"/>
                  </a:lnTo>
                  <a:lnTo>
                    <a:pt x="2882659" y="1244628"/>
                  </a:lnTo>
                  <a:lnTo>
                    <a:pt x="2952968" y="1225699"/>
                  </a:lnTo>
                  <a:lnTo>
                    <a:pt x="3023276" y="1205615"/>
                  </a:lnTo>
                  <a:lnTo>
                    <a:pt x="3093585" y="1184917"/>
                  </a:lnTo>
                  <a:lnTo>
                    <a:pt x="3163894" y="1163960"/>
                  </a:lnTo>
                  <a:lnTo>
                    <a:pt x="3234203" y="1142590"/>
                  </a:lnTo>
                  <a:lnTo>
                    <a:pt x="3304512" y="1120823"/>
                  </a:lnTo>
                  <a:lnTo>
                    <a:pt x="3374820" y="1098661"/>
                  </a:lnTo>
                  <a:lnTo>
                    <a:pt x="3445129" y="1076075"/>
                  </a:lnTo>
                  <a:lnTo>
                    <a:pt x="3515438" y="1053018"/>
                  </a:lnTo>
                  <a:lnTo>
                    <a:pt x="3585747" y="1029428"/>
                  </a:lnTo>
                  <a:lnTo>
                    <a:pt x="3656055" y="1005235"/>
                  </a:lnTo>
                  <a:lnTo>
                    <a:pt x="3726364" y="980369"/>
                  </a:lnTo>
                  <a:lnTo>
                    <a:pt x="3796673" y="954762"/>
                  </a:lnTo>
                  <a:lnTo>
                    <a:pt x="3866982" y="928354"/>
                  </a:lnTo>
                  <a:lnTo>
                    <a:pt x="3937290" y="901093"/>
                  </a:lnTo>
                  <a:lnTo>
                    <a:pt x="4007599" y="872936"/>
                  </a:lnTo>
                  <a:lnTo>
                    <a:pt x="4077908" y="843851"/>
                  </a:lnTo>
                  <a:lnTo>
                    <a:pt x="4148217" y="813812"/>
                  </a:lnTo>
                  <a:lnTo>
                    <a:pt x="4218526" y="782800"/>
                  </a:lnTo>
                  <a:lnTo>
                    <a:pt x="4288834" y="750800"/>
                  </a:lnTo>
                  <a:lnTo>
                    <a:pt x="4359143" y="717805"/>
                  </a:lnTo>
                  <a:lnTo>
                    <a:pt x="4429452" y="683805"/>
                  </a:lnTo>
                  <a:lnTo>
                    <a:pt x="4499761" y="648796"/>
                  </a:lnTo>
                  <a:lnTo>
                    <a:pt x="4570069" y="612773"/>
                  </a:lnTo>
                  <a:lnTo>
                    <a:pt x="4640378" y="575733"/>
                  </a:lnTo>
                  <a:lnTo>
                    <a:pt x="4710687" y="537673"/>
                  </a:lnTo>
                  <a:lnTo>
                    <a:pt x="4780996" y="498588"/>
                  </a:lnTo>
                  <a:lnTo>
                    <a:pt x="4851304" y="458477"/>
                  </a:lnTo>
                  <a:lnTo>
                    <a:pt x="4921613" y="417336"/>
                  </a:lnTo>
                  <a:lnTo>
                    <a:pt x="4991922" y="375160"/>
                  </a:lnTo>
                  <a:lnTo>
                    <a:pt x="5062231" y="331946"/>
                  </a:lnTo>
                  <a:lnTo>
                    <a:pt x="5132539" y="287690"/>
                  </a:lnTo>
                  <a:lnTo>
                    <a:pt x="5202848" y="242387"/>
                  </a:lnTo>
                  <a:lnTo>
                    <a:pt x="5273157" y="196033"/>
                  </a:lnTo>
                  <a:lnTo>
                    <a:pt x="5343466" y="148623"/>
                  </a:lnTo>
                  <a:lnTo>
                    <a:pt x="5413775" y="100150"/>
                  </a:lnTo>
                  <a:lnTo>
                    <a:pt x="5484083" y="50611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39666" y="4652544"/>
              <a:ext cx="5445825" cy="741731"/>
            </a:xfrm>
            <a:custGeom>
              <a:avLst/>
              <a:pathLst>
                <a:path w="5445825" h="741731">
                  <a:moveTo>
                    <a:pt x="5445825" y="0"/>
                  </a:moveTo>
                  <a:lnTo>
                    <a:pt x="5375516" y="9173"/>
                  </a:lnTo>
                  <a:lnTo>
                    <a:pt x="5305207" y="18431"/>
                  </a:lnTo>
                  <a:lnTo>
                    <a:pt x="5234898" y="27791"/>
                  </a:lnTo>
                  <a:lnTo>
                    <a:pt x="5164590" y="37272"/>
                  </a:lnTo>
                  <a:lnTo>
                    <a:pt x="5094281" y="46891"/>
                  </a:lnTo>
                  <a:lnTo>
                    <a:pt x="5023972" y="56668"/>
                  </a:lnTo>
                  <a:lnTo>
                    <a:pt x="4953663" y="66622"/>
                  </a:lnTo>
                  <a:lnTo>
                    <a:pt x="4883355" y="76771"/>
                  </a:lnTo>
                  <a:lnTo>
                    <a:pt x="4813046" y="87136"/>
                  </a:lnTo>
                  <a:lnTo>
                    <a:pt x="4742737" y="97736"/>
                  </a:lnTo>
                  <a:lnTo>
                    <a:pt x="4672428" y="108592"/>
                  </a:lnTo>
                  <a:lnTo>
                    <a:pt x="4602119" y="119722"/>
                  </a:lnTo>
                  <a:lnTo>
                    <a:pt x="4531811" y="131149"/>
                  </a:lnTo>
                  <a:lnTo>
                    <a:pt x="4461502" y="142892"/>
                  </a:lnTo>
                  <a:lnTo>
                    <a:pt x="4391193" y="154972"/>
                  </a:lnTo>
                  <a:lnTo>
                    <a:pt x="4320884" y="167409"/>
                  </a:lnTo>
                  <a:lnTo>
                    <a:pt x="4250576" y="180222"/>
                  </a:lnTo>
                  <a:lnTo>
                    <a:pt x="4180267" y="193430"/>
                  </a:lnTo>
                  <a:lnTo>
                    <a:pt x="4109958" y="207048"/>
                  </a:lnTo>
                  <a:lnTo>
                    <a:pt x="4039649" y="221092"/>
                  </a:lnTo>
                  <a:lnTo>
                    <a:pt x="3969341" y="235571"/>
                  </a:lnTo>
                  <a:lnTo>
                    <a:pt x="3899032" y="250489"/>
                  </a:lnTo>
                  <a:lnTo>
                    <a:pt x="3828723" y="265845"/>
                  </a:lnTo>
                  <a:lnTo>
                    <a:pt x="3758414" y="281629"/>
                  </a:lnTo>
                  <a:lnTo>
                    <a:pt x="3688105" y="297823"/>
                  </a:lnTo>
                  <a:lnTo>
                    <a:pt x="3617797" y="314399"/>
                  </a:lnTo>
                  <a:lnTo>
                    <a:pt x="3547488" y="331319"/>
                  </a:lnTo>
                  <a:lnTo>
                    <a:pt x="3477179" y="348541"/>
                  </a:lnTo>
                  <a:lnTo>
                    <a:pt x="3406870" y="366016"/>
                  </a:lnTo>
                  <a:lnTo>
                    <a:pt x="3336562" y="383700"/>
                  </a:lnTo>
                  <a:lnTo>
                    <a:pt x="3266253" y="401554"/>
                  </a:lnTo>
                  <a:lnTo>
                    <a:pt x="3195944" y="419554"/>
                  </a:lnTo>
                  <a:lnTo>
                    <a:pt x="3125635" y="437696"/>
                  </a:lnTo>
                  <a:lnTo>
                    <a:pt x="3055327" y="456004"/>
                  </a:lnTo>
                  <a:lnTo>
                    <a:pt x="2985018" y="474534"/>
                  </a:lnTo>
                  <a:lnTo>
                    <a:pt x="2914709" y="493179"/>
                  </a:lnTo>
                  <a:lnTo>
                    <a:pt x="2844400" y="511526"/>
                  </a:lnTo>
                  <a:lnTo>
                    <a:pt x="2774092" y="529149"/>
                  </a:lnTo>
                  <a:lnTo>
                    <a:pt x="2703783" y="545585"/>
                  </a:lnTo>
                  <a:lnTo>
                    <a:pt x="2633474" y="560302"/>
                  </a:lnTo>
                  <a:lnTo>
                    <a:pt x="2563165" y="572499"/>
                  </a:lnTo>
                  <a:lnTo>
                    <a:pt x="2492856" y="578169"/>
                  </a:lnTo>
                  <a:lnTo>
                    <a:pt x="2422548" y="578987"/>
                  </a:lnTo>
                  <a:lnTo>
                    <a:pt x="2352239" y="578634"/>
                  </a:lnTo>
                  <a:lnTo>
                    <a:pt x="2281930" y="580049"/>
                  </a:lnTo>
                  <a:lnTo>
                    <a:pt x="2211621" y="580590"/>
                  </a:lnTo>
                  <a:lnTo>
                    <a:pt x="2141313" y="579570"/>
                  </a:lnTo>
                  <a:lnTo>
                    <a:pt x="2071004" y="579385"/>
                  </a:lnTo>
                  <a:lnTo>
                    <a:pt x="2000695" y="580203"/>
                  </a:lnTo>
                  <a:lnTo>
                    <a:pt x="1930386" y="580302"/>
                  </a:lnTo>
                  <a:lnTo>
                    <a:pt x="1860078" y="580791"/>
                  </a:lnTo>
                  <a:lnTo>
                    <a:pt x="1789769" y="581762"/>
                  </a:lnTo>
                  <a:lnTo>
                    <a:pt x="1719460" y="582265"/>
                  </a:lnTo>
                  <a:lnTo>
                    <a:pt x="1649151" y="582504"/>
                  </a:lnTo>
                  <a:lnTo>
                    <a:pt x="1578842" y="583219"/>
                  </a:lnTo>
                  <a:lnTo>
                    <a:pt x="1508534" y="584329"/>
                  </a:lnTo>
                  <a:lnTo>
                    <a:pt x="1438225" y="585435"/>
                  </a:lnTo>
                  <a:lnTo>
                    <a:pt x="1367916" y="586553"/>
                  </a:lnTo>
                  <a:lnTo>
                    <a:pt x="1297607" y="587818"/>
                  </a:lnTo>
                  <a:lnTo>
                    <a:pt x="1227299" y="589314"/>
                  </a:lnTo>
                  <a:lnTo>
                    <a:pt x="1156990" y="591104"/>
                  </a:lnTo>
                  <a:lnTo>
                    <a:pt x="1086681" y="593269"/>
                  </a:lnTo>
                  <a:lnTo>
                    <a:pt x="1016372" y="595928"/>
                  </a:lnTo>
                  <a:lnTo>
                    <a:pt x="946064" y="599238"/>
                  </a:lnTo>
                  <a:lnTo>
                    <a:pt x="875755" y="603355"/>
                  </a:lnTo>
                  <a:lnTo>
                    <a:pt x="805446" y="608411"/>
                  </a:lnTo>
                  <a:lnTo>
                    <a:pt x="735137" y="614503"/>
                  </a:lnTo>
                  <a:lnTo>
                    <a:pt x="664829" y="621685"/>
                  </a:lnTo>
                  <a:lnTo>
                    <a:pt x="594520" y="629978"/>
                  </a:lnTo>
                  <a:lnTo>
                    <a:pt x="524211" y="639375"/>
                  </a:lnTo>
                  <a:lnTo>
                    <a:pt x="453902" y="649855"/>
                  </a:lnTo>
                  <a:lnTo>
                    <a:pt x="383593" y="661390"/>
                  </a:lnTo>
                  <a:lnTo>
                    <a:pt x="313285" y="673948"/>
                  </a:lnTo>
                  <a:lnTo>
                    <a:pt x="242976" y="687500"/>
                  </a:lnTo>
                  <a:lnTo>
                    <a:pt x="172667" y="702017"/>
                  </a:lnTo>
                  <a:lnTo>
                    <a:pt x="102358" y="717476"/>
                  </a:lnTo>
                  <a:lnTo>
                    <a:pt x="32050" y="733854"/>
                  </a:lnTo>
                  <a:lnTo>
                    <a:pt x="0" y="7417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254291"/>
              <a:ext cx="5554392" cy="970706"/>
            </a:xfrm>
            <a:custGeom>
              <a:avLst/>
              <a:pathLst>
                <a:path w="5554392" h="970706">
                  <a:moveTo>
                    <a:pt x="0" y="970706"/>
                  </a:moveTo>
                  <a:lnTo>
                    <a:pt x="70308" y="969121"/>
                  </a:lnTo>
                  <a:lnTo>
                    <a:pt x="140617" y="967570"/>
                  </a:lnTo>
                  <a:lnTo>
                    <a:pt x="210926" y="966053"/>
                  </a:lnTo>
                  <a:lnTo>
                    <a:pt x="281235" y="964569"/>
                  </a:lnTo>
                  <a:lnTo>
                    <a:pt x="351543" y="963118"/>
                  </a:lnTo>
                  <a:lnTo>
                    <a:pt x="421852" y="961701"/>
                  </a:lnTo>
                  <a:lnTo>
                    <a:pt x="492161" y="960318"/>
                  </a:lnTo>
                  <a:lnTo>
                    <a:pt x="562470" y="958968"/>
                  </a:lnTo>
                  <a:lnTo>
                    <a:pt x="632778" y="957652"/>
                  </a:lnTo>
                  <a:lnTo>
                    <a:pt x="703087" y="956370"/>
                  </a:lnTo>
                  <a:lnTo>
                    <a:pt x="773396" y="955121"/>
                  </a:lnTo>
                  <a:lnTo>
                    <a:pt x="843705" y="953906"/>
                  </a:lnTo>
                  <a:lnTo>
                    <a:pt x="914013" y="952724"/>
                  </a:lnTo>
                  <a:lnTo>
                    <a:pt x="984322" y="951577"/>
                  </a:lnTo>
                  <a:lnTo>
                    <a:pt x="1054631" y="950463"/>
                  </a:lnTo>
                  <a:lnTo>
                    <a:pt x="1124940" y="949383"/>
                  </a:lnTo>
                  <a:lnTo>
                    <a:pt x="1195249" y="948336"/>
                  </a:lnTo>
                  <a:lnTo>
                    <a:pt x="1265557" y="947350"/>
                  </a:lnTo>
                  <a:lnTo>
                    <a:pt x="1335866" y="946521"/>
                  </a:lnTo>
                  <a:lnTo>
                    <a:pt x="1406175" y="945800"/>
                  </a:lnTo>
                  <a:lnTo>
                    <a:pt x="1476484" y="945117"/>
                  </a:lnTo>
                  <a:lnTo>
                    <a:pt x="1546792" y="944405"/>
                  </a:lnTo>
                  <a:lnTo>
                    <a:pt x="1617101" y="943596"/>
                  </a:lnTo>
                  <a:lnTo>
                    <a:pt x="1687410" y="942995"/>
                  </a:lnTo>
                  <a:lnTo>
                    <a:pt x="1757719" y="942775"/>
                  </a:lnTo>
                  <a:lnTo>
                    <a:pt x="1828027" y="942549"/>
                  </a:lnTo>
                  <a:lnTo>
                    <a:pt x="1898336" y="941930"/>
                  </a:lnTo>
                  <a:lnTo>
                    <a:pt x="1968645" y="941466"/>
                  </a:lnTo>
                  <a:lnTo>
                    <a:pt x="2038954" y="941329"/>
                  </a:lnTo>
                  <a:lnTo>
                    <a:pt x="2109263" y="940927"/>
                  </a:lnTo>
                  <a:lnTo>
                    <a:pt x="2179571" y="939956"/>
                  </a:lnTo>
                  <a:lnTo>
                    <a:pt x="2249880" y="940268"/>
                  </a:lnTo>
                  <a:lnTo>
                    <a:pt x="2320189" y="940775"/>
                  </a:lnTo>
                  <a:lnTo>
                    <a:pt x="2390498" y="939559"/>
                  </a:lnTo>
                  <a:lnTo>
                    <a:pt x="2460806" y="938187"/>
                  </a:lnTo>
                  <a:lnTo>
                    <a:pt x="2531115" y="938536"/>
                  </a:lnTo>
                  <a:lnTo>
                    <a:pt x="2601424" y="937283"/>
                  </a:lnTo>
                  <a:lnTo>
                    <a:pt x="2671733" y="931076"/>
                  </a:lnTo>
                  <a:lnTo>
                    <a:pt x="2742041" y="918689"/>
                  </a:lnTo>
                  <a:lnTo>
                    <a:pt x="2812350" y="903742"/>
                  </a:lnTo>
                  <a:lnTo>
                    <a:pt x="2882659" y="886889"/>
                  </a:lnTo>
                  <a:lnTo>
                    <a:pt x="2952968" y="868612"/>
                  </a:lnTo>
                  <a:lnTo>
                    <a:pt x="3023276" y="849397"/>
                  </a:lnTo>
                  <a:lnTo>
                    <a:pt x="3093585" y="829725"/>
                  </a:lnTo>
                  <a:lnTo>
                    <a:pt x="3163894" y="809982"/>
                  </a:lnTo>
                  <a:lnTo>
                    <a:pt x="3234203" y="790143"/>
                  </a:lnTo>
                  <a:lnTo>
                    <a:pt x="3304512" y="770189"/>
                  </a:lnTo>
                  <a:lnTo>
                    <a:pt x="3374820" y="750107"/>
                  </a:lnTo>
                  <a:lnTo>
                    <a:pt x="3445129" y="729888"/>
                  </a:lnTo>
                  <a:lnTo>
                    <a:pt x="3515438" y="709517"/>
                  </a:lnTo>
                  <a:lnTo>
                    <a:pt x="3585747" y="688984"/>
                  </a:lnTo>
                  <a:lnTo>
                    <a:pt x="3656055" y="668277"/>
                  </a:lnTo>
                  <a:lnTo>
                    <a:pt x="3726364" y="647384"/>
                  </a:lnTo>
                  <a:lnTo>
                    <a:pt x="3796673" y="626293"/>
                  </a:lnTo>
                  <a:lnTo>
                    <a:pt x="3866982" y="604992"/>
                  </a:lnTo>
                  <a:lnTo>
                    <a:pt x="3937290" y="583469"/>
                  </a:lnTo>
                  <a:lnTo>
                    <a:pt x="4007599" y="561713"/>
                  </a:lnTo>
                  <a:lnTo>
                    <a:pt x="4077908" y="539711"/>
                  </a:lnTo>
                  <a:lnTo>
                    <a:pt x="4148217" y="517452"/>
                  </a:lnTo>
                  <a:lnTo>
                    <a:pt x="4218526" y="494924"/>
                  </a:lnTo>
                  <a:lnTo>
                    <a:pt x="4288834" y="472115"/>
                  </a:lnTo>
                  <a:lnTo>
                    <a:pt x="4359143" y="449013"/>
                  </a:lnTo>
                  <a:lnTo>
                    <a:pt x="4429452" y="425607"/>
                  </a:lnTo>
                  <a:lnTo>
                    <a:pt x="4499761" y="401884"/>
                  </a:lnTo>
                  <a:lnTo>
                    <a:pt x="4570069" y="377833"/>
                  </a:lnTo>
                  <a:lnTo>
                    <a:pt x="4640378" y="353441"/>
                  </a:lnTo>
                  <a:lnTo>
                    <a:pt x="4710687" y="328697"/>
                  </a:lnTo>
                  <a:lnTo>
                    <a:pt x="4780996" y="303590"/>
                  </a:lnTo>
                  <a:lnTo>
                    <a:pt x="4851304" y="278107"/>
                  </a:lnTo>
                  <a:lnTo>
                    <a:pt x="4921613" y="252236"/>
                  </a:lnTo>
                  <a:lnTo>
                    <a:pt x="4991922" y="225966"/>
                  </a:lnTo>
                  <a:lnTo>
                    <a:pt x="5062231" y="199284"/>
                  </a:lnTo>
                  <a:lnTo>
                    <a:pt x="5132539" y="172179"/>
                  </a:lnTo>
                  <a:lnTo>
                    <a:pt x="5202848" y="144639"/>
                  </a:lnTo>
                  <a:lnTo>
                    <a:pt x="5273157" y="116652"/>
                  </a:lnTo>
                  <a:lnTo>
                    <a:pt x="5343466" y="88207"/>
                  </a:lnTo>
                  <a:lnTo>
                    <a:pt x="5413775" y="59291"/>
                  </a:lnTo>
                  <a:lnTo>
                    <a:pt x="5484083" y="29892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3439952"/>
              <a:ext cx="5554392" cy="1843964"/>
            </a:xfrm>
            <a:custGeom>
              <a:avLst/>
              <a:pathLst>
                <a:path w="5554392" h="1843964">
                  <a:moveTo>
                    <a:pt x="0" y="1345174"/>
                  </a:moveTo>
                  <a:lnTo>
                    <a:pt x="70308" y="1378449"/>
                  </a:lnTo>
                  <a:lnTo>
                    <a:pt x="140617" y="1410103"/>
                  </a:lnTo>
                  <a:lnTo>
                    <a:pt x="210926" y="1440116"/>
                  </a:lnTo>
                  <a:lnTo>
                    <a:pt x="281235" y="1468468"/>
                  </a:lnTo>
                  <a:lnTo>
                    <a:pt x="351543" y="1495134"/>
                  </a:lnTo>
                  <a:lnTo>
                    <a:pt x="421852" y="1520085"/>
                  </a:lnTo>
                  <a:lnTo>
                    <a:pt x="492161" y="1543290"/>
                  </a:lnTo>
                  <a:lnTo>
                    <a:pt x="562470" y="1564714"/>
                  </a:lnTo>
                  <a:lnTo>
                    <a:pt x="632778" y="1584321"/>
                  </a:lnTo>
                  <a:lnTo>
                    <a:pt x="703087" y="1602077"/>
                  </a:lnTo>
                  <a:lnTo>
                    <a:pt x="773396" y="1617960"/>
                  </a:lnTo>
                  <a:lnTo>
                    <a:pt x="843705" y="1631964"/>
                  </a:lnTo>
                  <a:lnTo>
                    <a:pt x="914013" y="1644118"/>
                  </a:lnTo>
                  <a:lnTo>
                    <a:pt x="984322" y="1654494"/>
                  </a:lnTo>
                  <a:lnTo>
                    <a:pt x="1054631" y="1663218"/>
                  </a:lnTo>
                  <a:lnTo>
                    <a:pt x="1124940" y="1670460"/>
                  </a:lnTo>
                  <a:lnTo>
                    <a:pt x="1195249" y="1676422"/>
                  </a:lnTo>
                  <a:lnTo>
                    <a:pt x="1265557" y="1681335"/>
                  </a:lnTo>
                  <a:lnTo>
                    <a:pt x="1335866" y="1685446"/>
                  </a:lnTo>
                  <a:lnTo>
                    <a:pt x="1406175" y="1688753"/>
                  </a:lnTo>
                  <a:lnTo>
                    <a:pt x="1476484" y="1691206"/>
                  </a:lnTo>
                  <a:lnTo>
                    <a:pt x="1546792" y="1692787"/>
                  </a:lnTo>
                  <a:lnTo>
                    <a:pt x="1617101" y="1693536"/>
                  </a:lnTo>
                  <a:lnTo>
                    <a:pt x="1687410" y="1693707"/>
                  </a:lnTo>
                  <a:lnTo>
                    <a:pt x="1757719" y="1693104"/>
                  </a:lnTo>
                  <a:lnTo>
                    <a:pt x="1828027" y="1691520"/>
                  </a:lnTo>
                  <a:lnTo>
                    <a:pt x="1898336" y="1689792"/>
                  </a:lnTo>
                  <a:lnTo>
                    <a:pt x="1968645" y="1689602"/>
                  </a:lnTo>
                  <a:lnTo>
                    <a:pt x="2038954" y="1689685"/>
                  </a:lnTo>
                  <a:lnTo>
                    <a:pt x="2109263" y="1688509"/>
                  </a:lnTo>
                  <a:lnTo>
                    <a:pt x="2179571" y="1686431"/>
                  </a:lnTo>
                  <a:lnTo>
                    <a:pt x="2249880" y="1685075"/>
                  </a:lnTo>
                  <a:lnTo>
                    <a:pt x="2320189" y="1682795"/>
                  </a:lnTo>
                  <a:lnTo>
                    <a:pt x="2390498" y="1679079"/>
                  </a:lnTo>
                  <a:lnTo>
                    <a:pt x="2460806" y="1676389"/>
                  </a:lnTo>
                  <a:lnTo>
                    <a:pt x="2531115" y="1674926"/>
                  </a:lnTo>
                  <a:lnTo>
                    <a:pt x="2601424" y="1671430"/>
                  </a:lnTo>
                  <a:lnTo>
                    <a:pt x="2671733" y="1663529"/>
                  </a:lnTo>
                  <a:lnTo>
                    <a:pt x="2742041" y="1650817"/>
                  </a:lnTo>
                  <a:lnTo>
                    <a:pt x="2812350" y="1635765"/>
                  </a:lnTo>
                  <a:lnTo>
                    <a:pt x="2882659" y="1618426"/>
                  </a:lnTo>
                  <a:lnTo>
                    <a:pt x="2952968" y="1598829"/>
                  </a:lnTo>
                  <a:lnTo>
                    <a:pt x="3023276" y="1577092"/>
                  </a:lnTo>
                  <a:lnTo>
                    <a:pt x="3093585" y="1553376"/>
                  </a:lnTo>
                  <a:lnTo>
                    <a:pt x="3163894" y="1528090"/>
                  </a:lnTo>
                  <a:lnTo>
                    <a:pt x="3234203" y="1502028"/>
                  </a:lnTo>
                  <a:lnTo>
                    <a:pt x="3304512" y="1475275"/>
                  </a:lnTo>
                  <a:lnTo>
                    <a:pt x="3374820" y="1447832"/>
                  </a:lnTo>
                  <a:lnTo>
                    <a:pt x="3445129" y="1419670"/>
                  </a:lnTo>
                  <a:lnTo>
                    <a:pt x="3515438" y="1390729"/>
                  </a:lnTo>
                  <a:lnTo>
                    <a:pt x="3585747" y="1360935"/>
                  </a:lnTo>
                  <a:lnTo>
                    <a:pt x="3656055" y="1330203"/>
                  </a:lnTo>
                  <a:lnTo>
                    <a:pt x="3726364" y="1298446"/>
                  </a:lnTo>
                  <a:lnTo>
                    <a:pt x="3796673" y="1265582"/>
                  </a:lnTo>
                  <a:lnTo>
                    <a:pt x="3866982" y="1231539"/>
                  </a:lnTo>
                  <a:lnTo>
                    <a:pt x="3937290" y="1196253"/>
                  </a:lnTo>
                  <a:lnTo>
                    <a:pt x="4007599" y="1159673"/>
                  </a:lnTo>
                  <a:lnTo>
                    <a:pt x="4077908" y="1121762"/>
                  </a:lnTo>
                  <a:lnTo>
                    <a:pt x="4148217" y="1082489"/>
                  </a:lnTo>
                  <a:lnTo>
                    <a:pt x="4218526" y="1041834"/>
                  </a:lnTo>
                  <a:lnTo>
                    <a:pt x="4288834" y="999782"/>
                  </a:lnTo>
                  <a:lnTo>
                    <a:pt x="4359143" y="956325"/>
                  </a:lnTo>
                  <a:lnTo>
                    <a:pt x="4429452" y="911457"/>
                  </a:lnTo>
                  <a:lnTo>
                    <a:pt x="4499761" y="865173"/>
                  </a:lnTo>
                  <a:lnTo>
                    <a:pt x="4570069" y="817471"/>
                  </a:lnTo>
                  <a:lnTo>
                    <a:pt x="4640378" y="768350"/>
                  </a:lnTo>
                  <a:lnTo>
                    <a:pt x="4710687" y="717809"/>
                  </a:lnTo>
                  <a:lnTo>
                    <a:pt x="4780996" y="665847"/>
                  </a:lnTo>
                  <a:lnTo>
                    <a:pt x="4851304" y="612464"/>
                  </a:lnTo>
                  <a:lnTo>
                    <a:pt x="4921613" y="557657"/>
                  </a:lnTo>
                  <a:lnTo>
                    <a:pt x="4991922" y="501425"/>
                  </a:lnTo>
                  <a:lnTo>
                    <a:pt x="5062231" y="443767"/>
                  </a:lnTo>
                  <a:lnTo>
                    <a:pt x="5132539" y="384681"/>
                  </a:lnTo>
                  <a:lnTo>
                    <a:pt x="5202848" y="324163"/>
                  </a:lnTo>
                  <a:lnTo>
                    <a:pt x="5273157" y="262212"/>
                  </a:lnTo>
                  <a:lnTo>
                    <a:pt x="5343466" y="198823"/>
                  </a:lnTo>
                  <a:lnTo>
                    <a:pt x="5413775" y="133994"/>
                  </a:lnTo>
                  <a:lnTo>
                    <a:pt x="5484083" y="67721"/>
                  </a:lnTo>
                  <a:lnTo>
                    <a:pt x="5554392" y="0"/>
                  </a:lnTo>
                  <a:lnTo>
                    <a:pt x="5554392" y="1009167"/>
                  </a:lnTo>
                  <a:lnTo>
                    <a:pt x="5484083" y="1024387"/>
                  </a:lnTo>
                  <a:lnTo>
                    <a:pt x="5413775" y="1039624"/>
                  </a:lnTo>
                  <a:lnTo>
                    <a:pt x="5343466" y="1054898"/>
                  </a:lnTo>
                  <a:lnTo>
                    <a:pt x="5273157" y="1070229"/>
                  </a:lnTo>
                  <a:lnTo>
                    <a:pt x="5202848" y="1085638"/>
                  </a:lnTo>
                  <a:lnTo>
                    <a:pt x="5132539" y="1101145"/>
                  </a:lnTo>
                  <a:lnTo>
                    <a:pt x="5062231" y="1116771"/>
                  </a:lnTo>
                  <a:lnTo>
                    <a:pt x="4991922" y="1132537"/>
                  </a:lnTo>
                  <a:lnTo>
                    <a:pt x="4921613" y="1148464"/>
                  </a:lnTo>
                  <a:lnTo>
                    <a:pt x="4851304" y="1164575"/>
                  </a:lnTo>
                  <a:lnTo>
                    <a:pt x="4780996" y="1180892"/>
                  </a:lnTo>
                  <a:lnTo>
                    <a:pt x="4710687" y="1197437"/>
                  </a:lnTo>
                  <a:lnTo>
                    <a:pt x="4640378" y="1214233"/>
                  </a:lnTo>
                  <a:lnTo>
                    <a:pt x="4570069" y="1231303"/>
                  </a:lnTo>
                  <a:lnTo>
                    <a:pt x="4499761" y="1248669"/>
                  </a:lnTo>
                  <a:lnTo>
                    <a:pt x="4429452" y="1266354"/>
                  </a:lnTo>
                  <a:lnTo>
                    <a:pt x="4359143" y="1284379"/>
                  </a:lnTo>
                  <a:lnTo>
                    <a:pt x="4288834" y="1302765"/>
                  </a:lnTo>
                  <a:lnTo>
                    <a:pt x="4218526" y="1321528"/>
                  </a:lnTo>
                  <a:lnTo>
                    <a:pt x="4148217" y="1340684"/>
                  </a:lnTo>
                  <a:lnTo>
                    <a:pt x="4077908" y="1360242"/>
                  </a:lnTo>
                  <a:lnTo>
                    <a:pt x="4007599" y="1380204"/>
                  </a:lnTo>
                  <a:lnTo>
                    <a:pt x="3937290" y="1400565"/>
                  </a:lnTo>
                  <a:lnTo>
                    <a:pt x="3866982" y="1421311"/>
                  </a:lnTo>
                  <a:lnTo>
                    <a:pt x="3796673" y="1442413"/>
                  </a:lnTo>
                  <a:lnTo>
                    <a:pt x="3726364" y="1463834"/>
                  </a:lnTo>
                  <a:lnTo>
                    <a:pt x="3656055" y="1485523"/>
                  </a:lnTo>
                  <a:lnTo>
                    <a:pt x="3585747" y="1507423"/>
                  </a:lnTo>
                  <a:lnTo>
                    <a:pt x="3515438" y="1529469"/>
                  </a:lnTo>
                  <a:lnTo>
                    <a:pt x="3445129" y="1551602"/>
                  </a:lnTo>
                  <a:lnTo>
                    <a:pt x="3374820" y="1573770"/>
                  </a:lnTo>
                  <a:lnTo>
                    <a:pt x="3304512" y="1595939"/>
                  </a:lnTo>
                  <a:lnTo>
                    <a:pt x="3234203" y="1618100"/>
                  </a:lnTo>
                  <a:lnTo>
                    <a:pt x="3163894" y="1640282"/>
                  </a:lnTo>
                  <a:lnTo>
                    <a:pt x="3093585" y="1662492"/>
                  </a:lnTo>
                  <a:lnTo>
                    <a:pt x="3023276" y="1683607"/>
                  </a:lnTo>
                  <a:lnTo>
                    <a:pt x="2952968" y="1703145"/>
                  </a:lnTo>
                  <a:lnTo>
                    <a:pt x="2882659" y="1721086"/>
                  </a:lnTo>
                  <a:lnTo>
                    <a:pt x="2812350" y="1737368"/>
                  </a:lnTo>
                  <a:lnTo>
                    <a:pt x="2742041" y="1751837"/>
                  </a:lnTo>
                  <a:lnTo>
                    <a:pt x="2671733" y="1764067"/>
                  </a:lnTo>
                  <a:lnTo>
                    <a:pt x="2601424" y="1770607"/>
                  </a:lnTo>
                  <a:lnTo>
                    <a:pt x="2531115" y="1773000"/>
                  </a:lnTo>
                  <a:lnTo>
                    <a:pt x="2460806" y="1774454"/>
                  </a:lnTo>
                  <a:lnTo>
                    <a:pt x="2390498" y="1777253"/>
                  </a:lnTo>
                  <a:lnTo>
                    <a:pt x="2320189" y="1779259"/>
                  </a:lnTo>
                  <a:lnTo>
                    <a:pt x="2249880" y="1780238"/>
                  </a:lnTo>
                  <a:lnTo>
                    <a:pt x="2179571" y="1781918"/>
                  </a:lnTo>
                  <a:lnTo>
                    <a:pt x="2109263" y="1783607"/>
                  </a:lnTo>
                  <a:lnTo>
                    <a:pt x="2038954" y="1784016"/>
                  </a:lnTo>
                  <a:lnTo>
                    <a:pt x="1968645" y="1784822"/>
                  </a:lnTo>
                  <a:lnTo>
                    <a:pt x="1898336" y="1786300"/>
                  </a:lnTo>
                  <a:lnTo>
                    <a:pt x="1828027" y="1787734"/>
                  </a:lnTo>
                  <a:lnTo>
                    <a:pt x="1757719" y="1789350"/>
                  </a:lnTo>
                  <a:lnTo>
                    <a:pt x="1687410" y="1791207"/>
                  </a:lnTo>
                  <a:lnTo>
                    <a:pt x="1617101" y="1792326"/>
                  </a:lnTo>
                  <a:lnTo>
                    <a:pt x="1546792" y="1792327"/>
                  </a:lnTo>
                  <a:lnTo>
                    <a:pt x="1476484" y="1791777"/>
                  </a:lnTo>
                  <a:lnTo>
                    <a:pt x="1406175" y="1790798"/>
                  </a:lnTo>
                  <a:lnTo>
                    <a:pt x="1335866" y="1789455"/>
                  </a:lnTo>
                  <a:lnTo>
                    <a:pt x="1265557" y="1787780"/>
                  </a:lnTo>
                  <a:lnTo>
                    <a:pt x="1195249" y="1785854"/>
                  </a:lnTo>
                  <a:lnTo>
                    <a:pt x="1124940" y="1783979"/>
                  </a:lnTo>
                  <a:lnTo>
                    <a:pt x="1054631" y="1782386"/>
                  </a:lnTo>
                  <a:lnTo>
                    <a:pt x="984322" y="1781271"/>
                  </a:lnTo>
                  <a:lnTo>
                    <a:pt x="914013" y="1780799"/>
                  </a:lnTo>
                  <a:lnTo>
                    <a:pt x="843705" y="1781089"/>
                  </a:lnTo>
                  <a:lnTo>
                    <a:pt x="773396" y="1782206"/>
                  </a:lnTo>
                  <a:lnTo>
                    <a:pt x="703087" y="1784173"/>
                  </a:lnTo>
                  <a:lnTo>
                    <a:pt x="632778" y="1786978"/>
                  </a:lnTo>
                  <a:lnTo>
                    <a:pt x="562470" y="1790593"/>
                  </a:lnTo>
                  <a:lnTo>
                    <a:pt x="492161" y="1794978"/>
                  </a:lnTo>
                  <a:lnTo>
                    <a:pt x="421852" y="1800089"/>
                  </a:lnTo>
                  <a:lnTo>
                    <a:pt x="351543" y="1805888"/>
                  </a:lnTo>
                  <a:lnTo>
                    <a:pt x="281235" y="1812334"/>
                  </a:lnTo>
                  <a:lnTo>
                    <a:pt x="210926" y="1819394"/>
                  </a:lnTo>
                  <a:lnTo>
                    <a:pt x="140617" y="1827037"/>
                  </a:lnTo>
                  <a:lnTo>
                    <a:pt x="70308" y="1835236"/>
                  </a:lnTo>
                  <a:lnTo>
                    <a:pt x="0" y="184396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3439952"/>
              <a:ext cx="5554392" cy="1693707"/>
            </a:xfrm>
            <a:custGeom>
              <a:avLst/>
              <a:pathLst>
                <a:path w="5554392" h="1693707">
                  <a:moveTo>
                    <a:pt x="0" y="1345174"/>
                  </a:moveTo>
                  <a:lnTo>
                    <a:pt x="70308" y="1378449"/>
                  </a:lnTo>
                  <a:lnTo>
                    <a:pt x="140617" y="1410103"/>
                  </a:lnTo>
                  <a:lnTo>
                    <a:pt x="210926" y="1440116"/>
                  </a:lnTo>
                  <a:lnTo>
                    <a:pt x="281235" y="1468468"/>
                  </a:lnTo>
                  <a:lnTo>
                    <a:pt x="351543" y="1495134"/>
                  </a:lnTo>
                  <a:lnTo>
                    <a:pt x="421852" y="1520085"/>
                  </a:lnTo>
                  <a:lnTo>
                    <a:pt x="492161" y="1543290"/>
                  </a:lnTo>
                  <a:lnTo>
                    <a:pt x="562470" y="1564714"/>
                  </a:lnTo>
                  <a:lnTo>
                    <a:pt x="632778" y="1584321"/>
                  </a:lnTo>
                  <a:lnTo>
                    <a:pt x="703087" y="1602077"/>
                  </a:lnTo>
                  <a:lnTo>
                    <a:pt x="773396" y="1617960"/>
                  </a:lnTo>
                  <a:lnTo>
                    <a:pt x="843705" y="1631964"/>
                  </a:lnTo>
                  <a:lnTo>
                    <a:pt x="914013" y="1644118"/>
                  </a:lnTo>
                  <a:lnTo>
                    <a:pt x="984322" y="1654494"/>
                  </a:lnTo>
                  <a:lnTo>
                    <a:pt x="1054631" y="1663218"/>
                  </a:lnTo>
                  <a:lnTo>
                    <a:pt x="1124940" y="1670460"/>
                  </a:lnTo>
                  <a:lnTo>
                    <a:pt x="1195249" y="1676422"/>
                  </a:lnTo>
                  <a:lnTo>
                    <a:pt x="1265557" y="1681335"/>
                  </a:lnTo>
                  <a:lnTo>
                    <a:pt x="1335866" y="1685446"/>
                  </a:lnTo>
                  <a:lnTo>
                    <a:pt x="1406175" y="1688753"/>
                  </a:lnTo>
                  <a:lnTo>
                    <a:pt x="1476484" y="1691206"/>
                  </a:lnTo>
                  <a:lnTo>
                    <a:pt x="1546792" y="1692787"/>
                  </a:lnTo>
                  <a:lnTo>
                    <a:pt x="1617101" y="1693536"/>
                  </a:lnTo>
                  <a:lnTo>
                    <a:pt x="1687410" y="1693707"/>
                  </a:lnTo>
                  <a:lnTo>
                    <a:pt x="1757719" y="1693104"/>
                  </a:lnTo>
                  <a:lnTo>
                    <a:pt x="1828027" y="1691520"/>
                  </a:lnTo>
                  <a:lnTo>
                    <a:pt x="1898336" y="1689792"/>
                  </a:lnTo>
                  <a:lnTo>
                    <a:pt x="1968645" y="1689602"/>
                  </a:lnTo>
                  <a:lnTo>
                    <a:pt x="2038954" y="1689685"/>
                  </a:lnTo>
                  <a:lnTo>
                    <a:pt x="2109263" y="1688509"/>
                  </a:lnTo>
                  <a:lnTo>
                    <a:pt x="2179571" y="1686431"/>
                  </a:lnTo>
                  <a:lnTo>
                    <a:pt x="2249880" y="1685075"/>
                  </a:lnTo>
                  <a:lnTo>
                    <a:pt x="2320189" y="1682795"/>
                  </a:lnTo>
                  <a:lnTo>
                    <a:pt x="2390498" y="1679079"/>
                  </a:lnTo>
                  <a:lnTo>
                    <a:pt x="2460806" y="1676389"/>
                  </a:lnTo>
                  <a:lnTo>
                    <a:pt x="2531115" y="1674926"/>
                  </a:lnTo>
                  <a:lnTo>
                    <a:pt x="2601424" y="1671430"/>
                  </a:lnTo>
                  <a:lnTo>
                    <a:pt x="2671733" y="1663529"/>
                  </a:lnTo>
                  <a:lnTo>
                    <a:pt x="2742041" y="1650817"/>
                  </a:lnTo>
                  <a:lnTo>
                    <a:pt x="2812350" y="1635765"/>
                  </a:lnTo>
                  <a:lnTo>
                    <a:pt x="2882659" y="1618426"/>
                  </a:lnTo>
                  <a:lnTo>
                    <a:pt x="2952968" y="1598829"/>
                  </a:lnTo>
                  <a:lnTo>
                    <a:pt x="3023276" y="1577092"/>
                  </a:lnTo>
                  <a:lnTo>
                    <a:pt x="3093585" y="1553376"/>
                  </a:lnTo>
                  <a:lnTo>
                    <a:pt x="3163894" y="1528090"/>
                  </a:lnTo>
                  <a:lnTo>
                    <a:pt x="3234203" y="1502028"/>
                  </a:lnTo>
                  <a:lnTo>
                    <a:pt x="3304512" y="1475275"/>
                  </a:lnTo>
                  <a:lnTo>
                    <a:pt x="3374820" y="1447832"/>
                  </a:lnTo>
                  <a:lnTo>
                    <a:pt x="3445129" y="1419670"/>
                  </a:lnTo>
                  <a:lnTo>
                    <a:pt x="3515438" y="1390729"/>
                  </a:lnTo>
                  <a:lnTo>
                    <a:pt x="3585747" y="1360935"/>
                  </a:lnTo>
                  <a:lnTo>
                    <a:pt x="3656055" y="1330203"/>
                  </a:lnTo>
                  <a:lnTo>
                    <a:pt x="3726364" y="1298446"/>
                  </a:lnTo>
                  <a:lnTo>
                    <a:pt x="3796673" y="1265582"/>
                  </a:lnTo>
                  <a:lnTo>
                    <a:pt x="3866982" y="1231539"/>
                  </a:lnTo>
                  <a:lnTo>
                    <a:pt x="3937290" y="1196253"/>
                  </a:lnTo>
                  <a:lnTo>
                    <a:pt x="4007599" y="1159673"/>
                  </a:lnTo>
                  <a:lnTo>
                    <a:pt x="4077908" y="1121762"/>
                  </a:lnTo>
                  <a:lnTo>
                    <a:pt x="4148217" y="1082489"/>
                  </a:lnTo>
                  <a:lnTo>
                    <a:pt x="4218526" y="1041834"/>
                  </a:lnTo>
                  <a:lnTo>
                    <a:pt x="4288834" y="999782"/>
                  </a:lnTo>
                  <a:lnTo>
                    <a:pt x="4359143" y="956325"/>
                  </a:lnTo>
                  <a:lnTo>
                    <a:pt x="4429452" y="911457"/>
                  </a:lnTo>
                  <a:lnTo>
                    <a:pt x="4499761" y="865173"/>
                  </a:lnTo>
                  <a:lnTo>
                    <a:pt x="4570069" y="817471"/>
                  </a:lnTo>
                  <a:lnTo>
                    <a:pt x="4640378" y="768350"/>
                  </a:lnTo>
                  <a:lnTo>
                    <a:pt x="4710687" y="717809"/>
                  </a:lnTo>
                  <a:lnTo>
                    <a:pt x="4780996" y="665847"/>
                  </a:lnTo>
                  <a:lnTo>
                    <a:pt x="4851304" y="612464"/>
                  </a:lnTo>
                  <a:lnTo>
                    <a:pt x="4921613" y="557657"/>
                  </a:lnTo>
                  <a:lnTo>
                    <a:pt x="4991922" y="501425"/>
                  </a:lnTo>
                  <a:lnTo>
                    <a:pt x="5062231" y="443767"/>
                  </a:lnTo>
                  <a:lnTo>
                    <a:pt x="5132539" y="384681"/>
                  </a:lnTo>
                  <a:lnTo>
                    <a:pt x="5202848" y="324163"/>
                  </a:lnTo>
                  <a:lnTo>
                    <a:pt x="5273157" y="262212"/>
                  </a:lnTo>
                  <a:lnTo>
                    <a:pt x="5343466" y="198823"/>
                  </a:lnTo>
                  <a:lnTo>
                    <a:pt x="5413775" y="133994"/>
                  </a:lnTo>
                  <a:lnTo>
                    <a:pt x="5484083" y="67721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449120"/>
              <a:ext cx="5554392" cy="834797"/>
            </a:xfrm>
            <a:custGeom>
              <a:avLst/>
              <a:pathLst>
                <a:path w="5554392" h="834797">
                  <a:moveTo>
                    <a:pt x="5554392" y="0"/>
                  </a:moveTo>
                  <a:lnTo>
                    <a:pt x="5484083" y="15219"/>
                  </a:lnTo>
                  <a:lnTo>
                    <a:pt x="5413775" y="30456"/>
                  </a:lnTo>
                  <a:lnTo>
                    <a:pt x="5343466" y="45730"/>
                  </a:lnTo>
                  <a:lnTo>
                    <a:pt x="5273157" y="61062"/>
                  </a:lnTo>
                  <a:lnTo>
                    <a:pt x="5202848" y="76471"/>
                  </a:lnTo>
                  <a:lnTo>
                    <a:pt x="5132539" y="91977"/>
                  </a:lnTo>
                  <a:lnTo>
                    <a:pt x="5062231" y="107603"/>
                  </a:lnTo>
                  <a:lnTo>
                    <a:pt x="4991922" y="123369"/>
                  </a:lnTo>
                  <a:lnTo>
                    <a:pt x="4921613" y="139296"/>
                  </a:lnTo>
                  <a:lnTo>
                    <a:pt x="4851304" y="155407"/>
                  </a:lnTo>
                  <a:lnTo>
                    <a:pt x="4780996" y="171724"/>
                  </a:lnTo>
                  <a:lnTo>
                    <a:pt x="4710687" y="188269"/>
                  </a:lnTo>
                  <a:lnTo>
                    <a:pt x="4640378" y="205065"/>
                  </a:lnTo>
                  <a:lnTo>
                    <a:pt x="4570069" y="222135"/>
                  </a:lnTo>
                  <a:lnTo>
                    <a:pt x="4499761" y="239501"/>
                  </a:lnTo>
                  <a:lnTo>
                    <a:pt x="4429452" y="257186"/>
                  </a:lnTo>
                  <a:lnTo>
                    <a:pt x="4359143" y="275212"/>
                  </a:lnTo>
                  <a:lnTo>
                    <a:pt x="4288834" y="293597"/>
                  </a:lnTo>
                  <a:lnTo>
                    <a:pt x="4218526" y="312361"/>
                  </a:lnTo>
                  <a:lnTo>
                    <a:pt x="4148217" y="331517"/>
                  </a:lnTo>
                  <a:lnTo>
                    <a:pt x="4077908" y="351074"/>
                  </a:lnTo>
                  <a:lnTo>
                    <a:pt x="4007599" y="371036"/>
                  </a:lnTo>
                  <a:lnTo>
                    <a:pt x="3937290" y="391398"/>
                  </a:lnTo>
                  <a:lnTo>
                    <a:pt x="3866982" y="412143"/>
                  </a:lnTo>
                  <a:lnTo>
                    <a:pt x="3796673" y="433245"/>
                  </a:lnTo>
                  <a:lnTo>
                    <a:pt x="3726364" y="454666"/>
                  </a:lnTo>
                  <a:lnTo>
                    <a:pt x="3656055" y="476355"/>
                  </a:lnTo>
                  <a:lnTo>
                    <a:pt x="3585747" y="498255"/>
                  </a:lnTo>
                  <a:lnTo>
                    <a:pt x="3515438" y="520301"/>
                  </a:lnTo>
                  <a:lnTo>
                    <a:pt x="3445129" y="542435"/>
                  </a:lnTo>
                  <a:lnTo>
                    <a:pt x="3374820" y="564603"/>
                  </a:lnTo>
                  <a:lnTo>
                    <a:pt x="3304512" y="586771"/>
                  </a:lnTo>
                  <a:lnTo>
                    <a:pt x="3234203" y="608932"/>
                  </a:lnTo>
                  <a:lnTo>
                    <a:pt x="3163894" y="631114"/>
                  </a:lnTo>
                  <a:lnTo>
                    <a:pt x="3093585" y="653324"/>
                  </a:lnTo>
                  <a:lnTo>
                    <a:pt x="3023276" y="674439"/>
                  </a:lnTo>
                  <a:lnTo>
                    <a:pt x="2952968" y="693977"/>
                  </a:lnTo>
                  <a:lnTo>
                    <a:pt x="2882659" y="711919"/>
                  </a:lnTo>
                  <a:lnTo>
                    <a:pt x="2812350" y="728200"/>
                  </a:lnTo>
                  <a:lnTo>
                    <a:pt x="2742041" y="742669"/>
                  </a:lnTo>
                  <a:lnTo>
                    <a:pt x="2671733" y="754900"/>
                  </a:lnTo>
                  <a:lnTo>
                    <a:pt x="2601424" y="761440"/>
                  </a:lnTo>
                  <a:lnTo>
                    <a:pt x="2531115" y="763832"/>
                  </a:lnTo>
                  <a:lnTo>
                    <a:pt x="2460806" y="765287"/>
                  </a:lnTo>
                  <a:lnTo>
                    <a:pt x="2390498" y="768086"/>
                  </a:lnTo>
                  <a:lnTo>
                    <a:pt x="2320189" y="770092"/>
                  </a:lnTo>
                  <a:lnTo>
                    <a:pt x="2249880" y="771070"/>
                  </a:lnTo>
                  <a:lnTo>
                    <a:pt x="2179571" y="772750"/>
                  </a:lnTo>
                  <a:lnTo>
                    <a:pt x="2109263" y="774440"/>
                  </a:lnTo>
                  <a:lnTo>
                    <a:pt x="2038954" y="774848"/>
                  </a:lnTo>
                  <a:lnTo>
                    <a:pt x="1968645" y="775655"/>
                  </a:lnTo>
                  <a:lnTo>
                    <a:pt x="1898336" y="777132"/>
                  </a:lnTo>
                  <a:lnTo>
                    <a:pt x="1828027" y="778566"/>
                  </a:lnTo>
                  <a:lnTo>
                    <a:pt x="1757719" y="780182"/>
                  </a:lnTo>
                  <a:lnTo>
                    <a:pt x="1687410" y="782039"/>
                  </a:lnTo>
                  <a:lnTo>
                    <a:pt x="1617101" y="783159"/>
                  </a:lnTo>
                  <a:lnTo>
                    <a:pt x="1546792" y="783159"/>
                  </a:lnTo>
                  <a:lnTo>
                    <a:pt x="1476484" y="782609"/>
                  </a:lnTo>
                  <a:lnTo>
                    <a:pt x="1406175" y="781630"/>
                  </a:lnTo>
                  <a:lnTo>
                    <a:pt x="1335866" y="780287"/>
                  </a:lnTo>
                  <a:lnTo>
                    <a:pt x="1265557" y="778612"/>
                  </a:lnTo>
                  <a:lnTo>
                    <a:pt x="1195249" y="776686"/>
                  </a:lnTo>
                  <a:lnTo>
                    <a:pt x="1124940" y="774811"/>
                  </a:lnTo>
                  <a:lnTo>
                    <a:pt x="1054631" y="773218"/>
                  </a:lnTo>
                  <a:lnTo>
                    <a:pt x="984322" y="772104"/>
                  </a:lnTo>
                  <a:lnTo>
                    <a:pt x="914013" y="771632"/>
                  </a:lnTo>
                  <a:lnTo>
                    <a:pt x="843705" y="771921"/>
                  </a:lnTo>
                  <a:lnTo>
                    <a:pt x="773396" y="773038"/>
                  </a:lnTo>
                  <a:lnTo>
                    <a:pt x="703087" y="775005"/>
                  </a:lnTo>
                  <a:lnTo>
                    <a:pt x="632778" y="777811"/>
                  </a:lnTo>
                  <a:lnTo>
                    <a:pt x="562470" y="781426"/>
                  </a:lnTo>
                  <a:lnTo>
                    <a:pt x="492161" y="785810"/>
                  </a:lnTo>
                  <a:lnTo>
                    <a:pt x="421852" y="790922"/>
                  </a:lnTo>
                  <a:lnTo>
                    <a:pt x="351543" y="796720"/>
                  </a:lnTo>
                  <a:lnTo>
                    <a:pt x="281235" y="803166"/>
                  </a:lnTo>
                  <a:lnTo>
                    <a:pt x="210926" y="810226"/>
                  </a:lnTo>
                  <a:lnTo>
                    <a:pt x="140617" y="817870"/>
                  </a:lnTo>
                  <a:lnTo>
                    <a:pt x="70308" y="826068"/>
                  </a:lnTo>
                  <a:lnTo>
                    <a:pt x="0" y="8347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3944536"/>
              <a:ext cx="5554392" cy="1238347"/>
            </a:xfrm>
            <a:custGeom>
              <a:avLst/>
              <a:pathLst>
                <a:path w="5554392" h="1238347">
                  <a:moveTo>
                    <a:pt x="0" y="1089985"/>
                  </a:moveTo>
                  <a:lnTo>
                    <a:pt x="70308" y="1102259"/>
                  </a:lnTo>
                  <a:lnTo>
                    <a:pt x="140617" y="1113986"/>
                  </a:lnTo>
                  <a:lnTo>
                    <a:pt x="210926" y="1125171"/>
                  </a:lnTo>
                  <a:lnTo>
                    <a:pt x="281235" y="1135817"/>
                  </a:lnTo>
                  <a:lnTo>
                    <a:pt x="351543" y="1145927"/>
                  </a:lnTo>
                  <a:lnTo>
                    <a:pt x="421852" y="1155503"/>
                  </a:lnTo>
                  <a:lnTo>
                    <a:pt x="492161" y="1164550"/>
                  </a:lnTo>
                  <a:lnTo>
                    <a:pt x="562470" y="1173070"/>
                  </a:lnTo>
                  <a:lnTo>
                    <a:pt x="632778" y="1181066"/>
                  </a:lnTo>
                  <a:lnTo>
                    <a:pt x="703087" y="1188541"/>
                  </a:lnTo>
                  <a:lnTo>
                    <a:pt x="773396" y="1195499"/>
                  </a:lnTo>
                  <a:lnTo>
                    <a:pt x="843705" y="1201942"/>
                  </a:lnTo>
                  <a:lnTo>
                    <a:pt x="914013" y="1207875"/>
                  </a:lnTo>
                  <a:lnTo>
                    <a:pt x="984322" y="1213299"/>
                  </a:lnTo>
                  <a:lnTo>
                    <a:pt x="1054631" y="1218218"/>
                  </a:lnTo>
                  <a:lnTo>
                    <a:pt x="1124940" y="1222635"/>
                  </a:lnTo>
                  <a:lnTo>
                    <a:pt x="1195249" y="1226554"/>
                  </a:lnTo>
                  <a:lnTo>
                    <a:pt x="1265557" y="1229974"/>
                  </a:lnTo>
                  <a:lnTo>
                    <a:pt x="1335866" y="1232867"/>
                  </a:lnTo>
                  <a:lnTo>
                    <a:pt x="1406175" y="1235192"/>
                  </a:lnTo>
                  <a:lnTo>
                    <a:pt x="1476484" y="1236908"/>
                  </a:lnTo>
                  <a:lnTo>
                    <a:pt x="1546792" y="1237973"/>
                  </a:lnTo>
                  <a:lnTo>
                    <a:pt x="1617101" y="1238347"/>
                  </a:lnTo>
                  <a:lnTo>
                    <a:pt x="1687410" y="1237873"/>
                  </a:lnTo>
                  <a:lnTo>
                    <a:pt x="1757719" y="1236643"/>
                  </a:lnTo>
                  <a:lnTo>
                    <a:pt x="1828027" y="1235043"/>
                  </a:lnTo>
                  <a:lnTo>
                    <a:pt x="1898336" y="1233462"/>
                  </a:lnTo>
                  <a:lnTo>
                    <a:pt x="1968645" y="1232628"/>
                  </a:lnTo>
                  <a:lnTo>
                    <a:pt x="2038954" y="1232266"/>
                  </a:lnTo>
                  <a:lnTo>
                    <a:pt x="2109263" y="1231474"/>
                  </a:lnTo>
                  <a:lnTo>
                    <a:pt x="2179571" y="1229591"/>
                  </a:lnTo>
                  <a:lnTo>
                    <a:pt x="2249880" y="1228072"/>
                  </a:lnTo>
                  <a:lnTo>
                    <a:pt x="2320189" y="1226443"/>
                  </a:lnTo>
                  <a:lnTo>
                    <a:pt x="2390498" y="1223582"/>
                  </a:lnTo>
                  <a:lnTo>
                    <a:pt x="2460806" y="1220838"/>
                  </a:lnTo>
                  <a:lnTo>
                    <a:pt x="2531115" y="1219379"/>
                  </a:lnTo>
                  <a:lnTo>
                    <a:pt x="2601424" y="1216435"/>
                  </a:lnTo>
                  <a:lnTo>
                    <a:pt x="2671733" y="1209214"/>
                  </a:lnTo>
                  <a:lnTo>
                    <a:pt x="2742041" y="1196743"/>
                  </a:lnTo>
                  <a:lnTo>
                    <a:pt x="2812350" y="1181983"/>
                  </a:lnTo>
                  <a:lnTo>
                    <a:pt x="2882659" y="1165172"/>
                  </a:lnTo>
                  <a:lnTo>
                    <a:pt x="2952968" y="1146403"/>
                  </a:lnTo>
                  <a:lnTo>
                    <a:pt x="3023276" y="1125766"/>
                  </a:lnTo>
                  <a:lnTo>
                    <a:pt x="3093585" y="1103350"/>
                  </a:lnTo>
                  <a:lnTo>
                    <a:pt x="3163894" y="1079602"/>
                  </a:lnTo>
                  <a:lnTo>
                    <a:pt x="3234203" y="1055480"/>
                  </a:lnTo>
                  <a:lnTo>
                    <a:pt x="3304512" y="1031023"/>
                  </a:lnTo>
                  <a:lnTo>
                    <a:pt x="3374820" y="1006217"/>
                  </a:lnTo>
                  <a:lnTo>
                    <a:pt x="3445129" y="981052"/>
                  </a:lnTo>
                  <a:lnTo>
                    <a:pt x="3515438" y="955515"/>
                  </a:lnTo>
                  <a:lnTo>
                    <a:pt x="3585747" y="929595"/>
                  </a:lnTo>
                  <a:lnTo>
                    <a:pt x="3656055" y="903279"/>
                  </a:lnTo>
                  <a:lnTo>
                    <a:pt x="3726364" y="876556"/>
                  </a:lnTo>
                  <a:lnTo>
                    <a:pt x="3796673" y="849414"/>
                  </a:lnTo>
                  <a:lnTo>
                    <a:pt x="3866982" y="821841"/>
                  </a:lnTo>
                  <a:lnTo>
                    <a:pt x="3937290" y="793825"/>
                  </a:lnTo>
                  <a:lnTo>
                    <a:pt x="4007599" y="765355"/>
                  </a:lnTo>
                  <a:lnTo>
                    <a:pt x="4077908" y="736418"/>
                  </a:lnTo>
                  <a:lnTo>
                    <a:pt x="4148217" y="707003"/>
                  </a:lnTo>
                  <a:lnTo>
                    <a:pt x="4218526" y="677097"/>
                  </a:lnTo>
                  <a:lnTo>
                    <a:pt x="4288834" y="646690"/>
                  </a:lnTo>
                  <a:lnTo>
                    <a:pt x="4359143" y="615769"/>
                  </a:lnTo>
                  <a:lnTo>
                    <a:pt x="4429452" y="584322"/>
                  </a:lnTo>
                  <a:lnTo>
                    <a:pt x="4499761" y="552337"/>
                  </a:lnTo>
                  <a:lnTo>
                    <a:pt x="4570069" y="519803"/>
                  </a:lnTo>
                  <a:lnTo>
                    <a:pt x="4640378" y="486708"/>
                  </a:lnTo>
                  <a:lnTo>
                    <a:pt x="4710687" y="453039"/>
                  </a:lnTo>
                  <a:lnTo>
                    <a:pt x="4780996" y="418786"/>
                  </a:lnTo>
                  <a:lnTo>
                    <a:pt x="4851304" y="383936"/>
                  </a:lnTo>
                  <a:lnTo>
                    <a:pt x="4921613" y="348477"/>
                  </a:lnTo>
                  <a:lnTo>
                    <a:pt x="4991922" y="312397"/>
                  </a:lnTo>
                  <a:lnTo>
                    <a:pt x="5062231" y="275685"/>
                  </a:lnTo>
                  <a:lnTo>
                    <a:pt x="5132539" y="238329"/>
                  </a:lnTo>
                  <a:lnTo>
                    <a:pt x="5202848" y="200317"/>
                  </a:lnTo>
                  <a:lnTo>
                    <a:pt x="5273157" y="161637"/>
                  </a:lnTo>
                  <a:lnTo>
                    <a:pt x="5343466" y="122277"/>
                  </a:lnTo>
                  <a:lnTo>
                    <a:pt x="5413775" y="82225"/>
                  </a:lnTo>
                  <a:lnTo>
                    <a:pt x="5484083" y="41470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771793"/>
              <a:ext cx="5554392" cy="622482"/>
            </a:xfrm>
            <a:custGeom>
              <a:avLst/>
              <a:pathLst>
                <a:path w="5554392" h="622482">
                  <a:moveTo>
                    <a:pt x="0" y="407713"/>
                  </a:moveTo>
                  <a:lnTo>
                    <a:pt x="70308" y="391930"/>
                  </a:lnTo>
                  <a:lnTo>
                    <a:pt x="140617" y="377065"/>
                  </a:lnTo>
                  <a:lnTo>
                    <a:pt x="210926" y="363100"/>
                  </a:lnTo>
                  <a:lnTo>
                    <a:pt x="281235" y="350017"/>
                  </a:lnTo>
                  <a:lnTo>
                    <a:pt x="351543" y="337796"/>
                  </a:lnTo>
                  <a:lnTo>
                    <a:pt x="421852" y="326414"/>
                  </a:lnTo>
                  <a:lnTo>
                    <a:pt x="492161" y="315843"/>
                  </a:lnTo>
                  <a:lnTo>
                    <a:pt x="562470" y="306056"/>
                  </a:lnTo>
                  <a:lnTo>
                    <a:pt x="632778" y="297022"/>
                  </a:lnTo>
                  <a:lnTo>
                    <a:pt x="703087" y="288714"/>
                  </a:lnTo>
                  <a:lnTo>
                    <a:pt x="773396" y="281113"/>
                  </a:lnTo>
                  <a:lnTo>
                    <a:pt x="843705" y="274213"/>
                  </a:lnTo>
                  <a:lnTo>
                    <a:pt x="914013" y="268035"/>
                  </a:lnTo>
                  <a:lnTo>
                    <a:pt x="984322" y="262633"/>
                  </a:lnTo>
                  <a:lnTo>
                    <a:pt x="1054631" y="258103"/>
                  </a:lnTo>
                  <a:lnTo>
                    <a:pt x="1124940" y="254577"/>
                  </a:lnTo>
                  <a:lnTo>
                    <a:pt x="1195249" y="252209"/>
                  </a:lnTo>
                  <a:lnTo>
                    <a:pt x="1265557" y="251330"/>
                  </a:lnTo>
                  <a:lnTo>
                    <a:pt x="1335866" y="252672"/>
                  </a:lnTo>
                  <a:lnTo>
                    <a:pt x="1406175" y="255926"/>
                  </a:lnTo>
                  <a:lnTo>
                    <a:pt x="1476484" y="260646"/>
                  </a:lnTo>
                  <a:lnTo>
                    <a:pt x="1546792" y="266408"/>
                  </a:lnTo>
                  <a:lnTo>
                    <a:pt x="1617101" y="272836"/>
                  </a:lnTo>
                  <a:lnTo>
                    <a:pt x="1687410" y="282967"/>
                  </a:lnTo>
                  <a:lnTo>
                    <a:pt x="1757719" y="297899"/>
                  </a:lnTo>
                  <a:lnTo>
                    <a:pt x="1828027" y="313579"/>
                  </a:lnTo>
                  <a:lnTo>
                    <a:pt x="1898336" y="326797"/>
                  </a:lnTo>
                  <a:lnTo>
                    <a:pt x="1968645" y="342201"/>
                  </a:lnTo>
                  <a:lnTo>
                    <a:pt x="2038954" y="360508"/>
                  </a:lnTo>
                  <a:lnTo>
                    <a:pt x="2109263" y="376830"/>
                  </a:lnTo>
                  <a:lnTo>
                    <a:pt x="2179571" y="388301"/>
                  </a:lnTo>
                  <a:lnTo>
                    <a:pt x="2249880" y="399049"/>
                  </a:lnTo>
                  <a:lnTo>
                    <a:pt x="2320189" y="408427"/>
                  </a:lnTo>
                  <a:lnTo>
                    <a:pt x="2390498" y="415413"/>
                  </a:lnTo>
                  <a:lnTo>
                    <a:pt x="2460806" y="419664"/>
                  </a:lnTo>
                  <a:lnTo>
                    <a:pt x="2531115" y="421163"/>
                  </a:lnTo>
                  <a:lnTo>
                    <a:pt x="2601424" y="421045"/>
                  </a:lnTo>
                  <a:lnTo>
                    <a:pt x="2671733" y="421151"/>
                  </a:lnTo>
                  <a:lnTo>
                    <a:pt x="2742041" y="422268"/>
                  </a:lnTo>
                  <a:lnTo>
                    <a:pt x="2812350" y="422194"/>
                  </a:lnTo>
                  <a:lnTo>
                    <a:pt x="2882659" y="421049"/>
                  </a:lnTo>
                  <a:lnTo>
                    <a:pt x="2952968" y="419146"/>
                  </a:lnTo>
                  <a:lnTo>
                    <a:pt x="3023276" y="416871"/>
                  </a:lnTo>
                  <a:lnTo>
                    <a:pt x="3093585" y="414645"/>
                  </a:lnTo>
                  <a:lnTo>
                    <a:pt x="3163894" y="412601"/>
                  </a:lnTo>
                  <a:lnTo>
                    <a:pt x="3234203" y="410258"/>
                  </a:lnTo>
                  <a:lnTo>
                    <a:pt x="3304512" y="407626"/>
                  </a:lnTo>
                  <a:lnTo>
                    <a:pt x="3374820" y="404713"/>
                  </a:lnTo>
                  <a:lnTo>
                    <a:pt x="3445129" y="401496"/>
                  </a:lnTo>
                  <a:lnTo>
                    <a:pt x="3515438" y="397938"/>
                  </a:lnTo>
                  <a:lnTo>
                    <a:pt x="3585747" y="393982"/>
                  </a:lnTo>
                  <a:lnTo>
                    <a:pt x="3656055" y="389568"/>
                  </a:lnTo>
                  <a:lnTo>
                    <a:pt x="3726364" y="384633"/>
                  </a:lnTo>
                  <a:lnTo>
                    <a:pt x="3796673" y="379117"/>
                  </a:lnTo>
                  <a:lnTo>
                    <a:pt x="3866982" y="372968"/>
                  </a:lnTo>
                  <a:lnTo>
                    <a:pt x="3937290" y="366142"/>
                  </a:lnTo>
                  <a:lnTo>
                    <a:pt x="4007599" y="358604"/>
                  </a:lnTo>
                  <a:lnTo>
                    <a:pt x="4077908" y="350328"/>
                  </a:lnTo>
                  <a:lnTo>
                    <a:pt x="4148217" y="341295"/>
                  </a:lnTo>
                  <a:lnTo>
                    <a:pt x="4218526" y="331495"/>
                  </a:lnTo>
                  <a:lnTo>
                    <a:pt x="4288834" y="320920"/>
                  </a:lnTo>
                  <a:lnTo>
                    <a:pt x="4359143" y="309567"/>
                  </a:lnTo>
                  <a:lnTo>
                    <a:pt x="4429452" y="297437"/>
                  </a:lnTo>
                  <a:lnTo>
                    <a:pt x="4499761" y="284530"/>
                  </a:lnTo>
                  <a:lnTo>
                    <a:pt x="4570069" y="270851"/>
                  </a:lnTo>
                  <a:lnTo>
                    <a:pt x="4640378" y="256401"/>
                  </a:lnTo>
                  <a:lnTo>
                    <a:pt x="4710687" y="241185"/>
                  </a:lnTo>
                  <a:lnTo>
                    <a:pt x="4780996" y="225206"/>
                  </a:lnTo>
                  <a:lnTo>
                    <a:pt x="4851304" y="208468"/>
                  </a:lnTo>
                  <a:lnTo>
                    <a:pt x="4921613" y="190975"/>
                  </a:lnTo>
                  <a:lnTo>
                    <a:pt x="4991922" y="172729"/>
                  </a:lnTo>
                  <a:lnTo>
                    <a:pt x="5062231" y="153735"/>
                  </a:lnTo>
                  <a:lnTo>
                    <a:pt x="5132539" y="133994"/>
                  </a:lnTo>
                  <a:lnTo>
                    <a:pt x="5202848" y="113509"/>
                  </a:lnTo>
                  <a:lnTo>
                    <a:pt x="5273157" y="92283"/>
                  </a:lnTo>
                  <a:lnTo>
                    <a:pt x="5343466" y="70317"/>
                  </a:lnTo>
                  <a:lnTo>
                    <a:pt x="5413775" y="47614"/>
                  </a:lnTo>
                  <a:lnTo>
                    <a:pt x="5484083" y="24174"/>
                  </a:lnTo>
                  <a:lnTo>
                    <a:pt x="5554392" y="0"/>
                  </a:lnTo>
                  <a:lnTo>
                    <a:pt x="5554392" y="622482"/>
                  </a:lnTo>
                  <a:lnTo>
                    <a:pt x="4761235" y="622482"/>
                  </a:lnTo>
                  <a:lnTo>
                    <a:pt x="4710687" y="614169"/>
                  </a:lnTo>
                  <a:lnTo>
                    <a:pt x="4640378" y="603143"/>
                  </a:lnTo>
                  <a:lnTo>
                    <a:pt x="4570069" y="592668"/>
                  </a:lnTo>
                  <a:lnTo>
                    <a:pt x="4499761" y="582758"/>
                  </a:lnTo>
                  <a:lnTo>
                    <a:pt x="4429452" y="573424"/>
                  </a:lnTo>
                  <a:lnTo>
                    <a:pt x="4359143" y="564679"/>
                  </a:lnTo>
                  <a:lnTo>
                    <a:pt x="4288834" y="556535"/>
                  </a:lnTo>
                  <a:lnTo>
                    <a:pt x="4218526" y="549000"/>
                  </a:lnTo>
                  <a:lnTo>
                    <a:pt x="4148217" y="542082"/>
                  </a:lnTo>
                  <a:lnTo>
                    <a:pt x="4077908" y="535783"/>
                  </a:lnTo>
                  <a:lnTo>
                    <a:pt x="4007599" y="530101"/>
                  </a:lnTo>
                  <a:lnTo>
                    <a:pt x="3937290" y="525027"/>
                  </a:lnTo>
                  <a:lnTo>
                    <a:pt x="3866982" y="520545"/>
                  </a:lnTo>
                  <a:lnTo>
                    <a:pt x="3796673" y="516630"/>
                  </a:lnTo>
                  <a:lnTo>
                    <a:pt x="3726364" y="513247"/>
                  </a:lnTo>
                  <a:lnTo>
                    <a:pt x="3656055" y="510353"/>
                  </a:lnTo>
                  <a:lnTo>
                    <a:pt x="3585747" y="507899"/>
                  </a:lnTo>
                  <a:lnTo>
                    <a:pt x="3515438" y="505829"/>
                  </a:lnTo>
                  <a:lnTo>
                    <a:pt x="3445129" y="504094"/>
                  </a:lnTo>
                  <a:lnTo>
                    <a:pt x="3374820" y="502649"/>
                  </a:lnTo>
                  <a:lnTo>
                    <a:pt x="3304512" y="501461"/>
                  </a:lnTo>
                  <a:lnTo>
                    <a:pt x="3234203" y="500522"/>
                  </a:lnTo>
                  <a:lnTo>
                    <a:pt x="3163894" y="499847"/>
                  </a:lnTo>
                  <a:lnTo>
                    <a:pt x="3093585" y="499500"/>
                  </a:lnTo>
                  <a:lnTo>
                    <a:pt x="3023276" y="499703"/>
                  </a:lnTo>
                  <a:lnTo>
                    <a:pt x="2952968" y="500267"/>
                  </a:lnTo>
                  <a:lnTo>
                    <a:pt x="2882659" y="500883"/>
                  </a:lnTo>
                  <a:lnTo>
                    <a:pt x="2812350" y="501207"/>
                  </a:lnTo>
                  <a:lnTo>
                    <a:pt x="2742041" y="500826"/>
                  </a:lnTo>
                  <a:lnTo>
                    <a:pt x="2671733" y="499335"/>
                  </a:lnTo>
                  <a:lnTo>
                    <a:pt x="2601424" y="498171"/>
                  </a:lnTo>
                  <a:lnTo>
                    <a:pt x="2531115" y="497430"/>
                  </a:lnTo>
                  <a:lnTo>
                    <a:pt x="2460806" y="495924"/>
                  </a:lnTo>
                  <a:lnTo>
                    <a:pt x="2390498" y="491759"/>
                  </a:lnTo>
                  <a:lnTo>
                    <a:pt x="2320189" y="483443"/>
                  </a:lnTo>
                  <a:lnTo>
                    <a:pt x="2249880" y="473053"/>
                  </a:lnTo>
                  <a:lnTo>
                    <a:pt x="2179571" y="462556"/>
                  </a:lnTo>
                  <a:lnTo>
                    <a:pt x="2109263" y="450783"/>
                  </a:lnTo>
                  <a:lnTo>
                    <a:pt x="2038954" y="433865"/>
                  </a:lnTo>
                  <a:lnTo>
                    <a:pt x="1968645" y="416250"/>
                  </a:lnTo>
                  <a:lnTo>
                    <a:pt x="1898336" y="401846"/>
                  </a:lnTo>
                  <a:lnTo>
                    <a:pt x="1828027" y="388400"/>
                  </a:lnTo>
                  <a:lnTo>
                    <a:pt x="1757719" y="372744"/>
                  </a:lnTo>
                  <a:lnTo>
                    <a:pt x="1687410" y="358788"/>
                  </a:lnTo>
                  <a:lnTo>
                    <a:pt x="1617101" y="349660"/>
                  </a:lnTo>
                  <a:lnTo>
                    <a:pt x="1546792" y="343816"/>
                  </a:lnTo>
                  <a:lnTo>
                    <a:pt x="1476484" y="338855"/>
                  </a:lnTo>
                  <a:lnTo>
                    <a:pt x="1406175" y="335282"/>
                  </a:lnTo>
                  <a:lnTo>
                    <a:pt x="1335866" y="333555"/>
                  </a:lnTo>
                  <a:lnTo>
                    <a:pt x="1265557" y="334108"/>
                  </a:lnTo>
                  <a:lnTo>
                    <a:pt x="1195249" y="337310"/>
                  </a:lnTo>
                  <a:lnTo>
                    <a:pt x="1124940" y="342855"/>
                  </a:lnTo>
                  <a:lnTo>
                    <a:pt x="1054631" y="350775"/>
                  </a:lnTo>
                  <a:lnTo>
                    <a:pt x="984322" y="361221"/>
                  </a:lnTo>
                  <a:lnTo>
                    <a:pt x="914013" y="374325"/>
                  </a:lnTo>
                  <a:lnTo>
                    <a:pt x="843705" y="390180"/>
                  </a:lnTo>
                  <a:lnTo>
                    <a:pt x="773396" y="408839"/>
                  </a:lnTo>
                  <a:lnTo>
                    <a:pt x="703087" y="430321"/>
                  </a:lnTo>
                  <a:lnTo>
                    <a:pt x="632778" y="454619"/>
                  </a:lnTo>
                  <a:lnTo>
                    <a:pt x="562470" y="481712"/>
                  </a:lnTo>
                  <a:lnTo>
                    <a:pt x="492161" y="511569"/>
                  </a:lnTo>
                  <a:lnTo>
                    <a:pt x="421852" y="544160"/>
                  </a:lnTo>
                  <a:lnTo>
                    <a:pt x="351543" y="579455"/>
                  </a:lnTo>
                  <a:lnTo>
                    <a:pt x="281235" y="617426"/>
                  </a:lnTo>
                  <a:lnTo>
                    <a:pt x="272483" y="62248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771793"/>
              <a:ext cx="5554392" cy="422268"/>
            </a:xfrm>
            <a:custGeom>
              <a:avLst/>
              <a:pathLst>
                <a:path w="5554392" h="422268">
                  <a:moveTo>
                    <a:pt x="0" y="407713"/>
                  </a:moveTo>
                  <a:lnTo>
                    <a:pt x="70308" y="391930"/>
                  </a:lnTo>
                  <a:lnTo>
                    <a:pt x="140617" y="377065"/>
                  </a:lnTo>
                  <a:lnTo>
                    <a:pt x="210926" y="363100"/>
                  </a:lnTo>
                  <a:lnTo>
                    <a:pt x="281235" y="350017"/>
                  </a:lnTo>
                  <a:lnTo>
                    <a:pt x="351543" y="337796"/>
                  </a:lnTo>
                  <a:lnTo>
                    <a:pt x="421852" y="326414"/>
                  </a:lnTo>
                  <a:lnTo>
                    <a:pt x="492161" y="315843"/>
                  </a:lnTo>
                  <a:lnTo>
                    <a:pt x="562470" y="306056"/>
                  </a:lnTo>
                  <a:lnTo>
                    <a:pt x="632778" y="297022"/>
                  </a:lnTo>
                  <a:lnTo>
                    <a:pt x="703087" y="288714"/>
                  </a:lnTo>
                  <a:lnTo>
                    <a:pt x="773396" y="281113"/>
                  </a:lnTo>
                  <a:lnTo>
                    <a:pt x="843705" y="274213"/>
                  </a:lnTo>
                  <a:lnTo>
                    <a:pt x="914013" y="268035"/>
                  </a:lnTo>
                  <a:lnTo>
                    <a:pt x="984322" y="262633"/>
                  </a:lnTo>
                  <a:lnTo>
                    <a:pt x="1054631" y="258103"/>
                  </a:lnTo>
                  <a:lnTo>
                    <a:pt x="1124940" y="254577"/>
                  </a:lnTo>
                  <a:lnTo>
                    <a:pt x="1195249" y="252209"/>
                  </a:lnTo>
                  <a:lnTo>
                    <a:pt x="1265557" y="251330"/>
                  </a:lnTo>
                  <a:lnTo>
                    <a:pt x="1335866" y="252672"/>
                  </a:lnTo>
                  <a:lnTo>
                    <a:pt x="1406175" y="255926"/>
                  </a:lnTo>
                  <a:lnTo>
                    <a:pt x="1476484" y="260646"/>
                  </a:lnTo>
                  <a:lnTo>
                    <a:pt x="1546792" y="266408"/>
                  </a:lnTo>
                  <a:lnTo>
                    <a:pt x="1617101" y="272836"/>
                  </a:lnTo>
                  <a:lnTo>
                    <a:pt x="1687410" y="282967"/>
                  </a:lnTo>
                  <a:lnTo>
                    <a:pt x="1757719" y="297899"/>
                  </a:lnTo>
                  <a:lnTo>
                    <a:pt x="1828027" y="313579"/>
                  </a:lnTo>
                  <a:lnTo>
                    <a:pt x="1898336" y="326797"/>
                  </a:lnTo>
                  <a:lnTo>
                    <a:pt x="1968645" y="342201"/>
                  </a:lnTo>
                  <a:lnTo>
                    <a:pt x="2038954" y="360508"/>
                  </a:lnTo>
                  <a:lnTo>
                    <a:pt x="2109263" y="376830"/>
                  </a:lnTo>
                  <a:lnTo>
                    <a:pt x="2179571" y="388301"/>
                  </a:lnTo>
                  <a:lnTo>
                    <a:pt x="2249880" y="399049"/>
                  </a:lnTo>
                  <a:lnTo>
                    <a:pt x="2320189" y="408427"/>
                  </a:lnTo>
                  <a:lnTo>
                    <a:pt x="2390498" y="415413"/>
                  </a:lnTo>
                  <a:lnTo>
                    <a:pt x="2460806" y="419664"/>
                  </a:lnTo>
                  <a:lnTo>
                    <a:pt x="2531115" y="421163"/>
                  </a:lnTo>
                  <a:lnTo>
                    <a:pt x="2601424" y="421045"/>
                  </a:lnTo>
                  <a:lnTo>
                    <a:pt x="2671733" y="421151"/>
                  </a:lnTo>
                  <a:lnTo>
                    <a:pt x="2742041" y="422268"/>
                  </a:lnTo>
                  <a:lnTo>
                    <a:pt x="2812350" y="422194"/>
                  </a:lnTo>
                  <a:lnTo>
                    <a:pt x="2882659" y="421049"/>
                  </a:lnTo>
                  <a:lnTo>
                    <a:pt x="2952968" y="419146"/>
                  </a:lnTo>
                  <a:lnTo>
                    <a:pt x="3023276" y="416871"/>
                  </a:lnTo>
                  <a:lnTo>
                    <a:pt x="3093585" y="414645"/>
                  </a:lnTo>
                  <a:lnTo>
                    <a:pt x="3163894" y="412601"/>
                  </a:lnTo>
                  <a:lnTo>
                    <a:pt x="3234203" y="410258"/>
                  </a:lnTo>
                  <a:lnTo>
                    <a:pt x="3304512" y="407626"/>
                  </a:lnTo>
                  <a:lnTo>
                    <a:pt x="3374820" y="404713"/>
                  </a:lnTo>
                  <a:lnTo>
                    <a:pt x="3445129" y="401496"/>
                  </a:lnTo>
                  <a:lnTo>
                    <a:pt x="3515438" y="397938"/>
                  </a:lnTo>
                  <a:lnTo>
                    <a:pt x="3585747" y="393982"/>
                  </a:lnTo>
                  <a:lnTo>
                    <a:pt x="3656055" y="389568"/>
                  </a:lnTo>
                  <a:lnTo>
                    <a:pt x="3726364" y="384633"/>
                  </a:lnTo>
                  <a:lnTo>
                    <a:pt x="3796673" y="379117"/>
                  </a:lnTo>
                  <a:lnTo>
                    <a:pt x="3866982" y="372968"/>
                  </a:lnTo>
                  <a:lnTo>
                    <a:pt x="3937290" y="366142"/>
                  </a:lnTo>
                  <a:lnTo>
                    <a:pt x="4007599" y="358604"/>
                  </a:lnTo>
                  <a:lnTo>
                    <a:pt x="4077908" y="350328"/>
                  </a:lnTo>
                  <a:lnTo>
                    <a:pt x="4148217" y="341295"/>
                  </a:lnTo>
                  <a:lnTo>
                    <a:pt x="4218526" y="331495"/>
                  </a:lnTo>
                  <a:lnTo>
                    <a:pt x="4288834" y="320920"/>
                  </a:lnTo>
                  <a:lnTo>
                    <a:pt x="4359143" y="309567"/>
                  </a:lnTo>
                  <a:lnTo>
                    <a:pt x="4429452" y="297437"/>
                  </a:lnTo>
                  <a:lnTo>
                    <a:pt x="4499761" y="284530"/>
                  </a:lnTo>
                  <a:lnTo>
                    <a:pt x="4570069" y="270851"/>
                  </a:lnTo>
                  <a:lnTo>
                    <a:pt x="4640378" y="256401"/>
                  </a:lnTo>
                  <a:lnTo>
                    <a:pt x="4710687" y="241185"/>
                  </a:lnTo>
                  <a:lnTo>
                    <a:pt x="4780996" y="225206"/>
                  </a:lnTo>
                  <a:lnTo>
                    <a:pt x="4851304" y="208468"/>
                  </a:lnTo>
                  <a:lnTo>
                    <a:pt x="4921613" y="190975"/>
                  </a:lnTo>
                  <a:lnTo>
                    <a:pt x="4991922" y="172729"/>
                  </a:lnTo>
                  <a:lnTo>
                    <a:pt x="5062231" y="153735"/>
                  </a:lnTo>
                  <a:lnTo>
                    <a:pt x="5132539" y="133994"/>
                  </a:lnTo>
                  <a:lnTo>
                    <a:pt x="5202848" y="113509"/>
                  </a:lnTo>
                  <a:lnTo>
                    <a:pt x="5273157" y="92283"/>
                  </a:lnTo>
                  <a:lnTo>
                    <a:pt x="5343466" y="70317"/>
                  </a:lnTo>
                  <a:lnTo>
                    <a:pt x="5413775" y="47614"/>
                  </a:lnTo>
                  <a:lnTo>
                    <a:pt x="5484083" y="2417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03582" y="5105348"/>
              <a:ext cx="4488751" cy="288927"/>
            </a:xfrm>
            <a:custGeom>
              <a:avLst/>
              <a:pathLst>
                <a:path w="4488751" h="288927">
                  <a:moveTo>
                    <a:pt x="4488751" y="288927"/>
                  </a:moveTo>
                  <a:lnTo>
                    <a:pt x="4438203" y="280614"/>
                  </a:lnTo>
                  <a:lnTo>
                    <a:pt x="4367894" y="269588"/>
                  </a:lnTo>
                  <a:lnTo>
                    <a:pt x="4297586" y="259113"/>
                  </a:lnTo>
                  <a:lnTo>
                    <a:pt x="4227277" y="249203"/>
                  </a:lnTo>
                  <a:lnTo>
                    <a:pt x="4156968" y="239869"/>
                  </a:lnTo>
                  <a:lnTo>
                    <a:pt x="4086659" y="231124"/>
                  </a:lnTo>
                  <a:lnTo>
                    <a:pt x="4016351" y="222980"/>
                  </a:lnTo>
                  <a:lnTo>
                    <a:pt x="3946042" y="215445"/>
                  </a:lnTo>
                  <a:lnTo>
                    <a:pt x="3875733" y="208527"/>
                  </a:lnTo>
                  <a:lnTo>
                    <a:pt x="3805424" y="202228"/>
                  </a:lnTo>
                  <a:lnTo>
                    <a:pt x="3735116" y="196546"/>
                  </a:lnTo>
                  <a:lnTo>
                    <a:pt x="3664807" y="191472"/>
                  </a:lnTo>
                  <a:lnTo>
                    <a:pt x="3594498" y="186990"/>
                  </a:lnTo>
                  <a:lnTo>
                    <a:pt x="3524189" y="183075"/>
                  </a:lnTo>
                  <a:lnTo>
                    <a:pt x="3453880" y="179692"/>
                  </a:lnTo>
                  <a:lnTo>
                    <a:pt x="3383572" y="176798"/>
                  </a:lnTo>
                  <a:lnTo>
                    <a:pt x="3313263" y="174344"/>
                  </a:lnTo>
                  <a:lnTo>
                    <a:pt x="3242954" y="172274"/>
                  </a:lnTo>
                  <a:lnTo>
                    <a:pt x="3172645" y="170539"/>
                  </a:lnTo>
                  <a:lnTo>
                    <a:pt x="3102337" y="169094"/>
                  </a:lnTo>
                  <a:lnTo>
                    <a:pt x="3032028" y="167906"/>
                  </a:lnTo>
                  <a:lnTo>
                    <a:pt x="2961719" y="166967"/>
                  </a:lnTo>
                  <a:lnTo>
                    <a:pt x="2891410" y="166292"/>
                  </a:lnTo>
                  <a:lnTo>
                    <a:pt x="2821102" y="165945"/>
                  </a:lnTo>
                  <a:lnTo>
                    <a:pt x="2750793" y="166148"/>
                  </a:lnTo>
                  <a:lnTo>
                    <a:pt x="2680484" y="166712"/>
                  </a:lnTo>
                  <a:lnTo>
                    <a:pt x="2610175" y="167328"/>
                  </a:lnTo>
                  <a:lnTo>
                    <a:pt x="2539866" y="167652"/>
                  </a:lnTo>
                  <a:lnTo>
                    <a:pt x="2469558" y="167271"/>
                  </a:lnTo>
                  <a:lnTo>
                    <a:pt x="2399249" y="165780"/>
                  </a:lnTo>
                  <a:lnTo>
                    <a:pt x="2328940" y="164616"/>
                  </a:lnTo>
                  <a:lnTo>
                    <a:pt x="2258631" y="163875"/>
                  </a:lnTo>
                  <a:lnTo>
                    <a:pt x="2188323" y="162369"/>
                  </a:lnTo>
                  <a:lnTo>
                    <a:pt x="2118014" y="158204"/>
                  </a:lnTo>
                  <a:lnTo>
                    <a:pt x="2047705" y="149888"/>
                  </a:lnTo>
                  <a:lnTo>
                    <a:pt x="1977396" y="139498"/>
                  </a:lnTo>
                  <a:lnTo>
                    <a:pt x="1907088" y="129001"/>
                  </a:lnTo>
                  <a:lnTo>
                    <a:pt x="1836779" y="117228"/>
                  </a:lnTo>
                  <a:lnTo>
                    <a:pt x="1766470" y="100310"/>
                  </a:lnTo>
                  <a:lnTo>
                    <a:pt x="1696161" y="82695"/>
                  </a:lnTo>
                  <a:lnTo>
                    <a:pt x="1625853" y="68291"/>
                  </a:lnTo>
                  <a:lnTo>
                    <a:pt x="1555544" y="54845"/>
                  </a:lnTo>
                  <a:lnTo>
                    <a:pt x="1485235" y="39189"/>
                  </a:lnTo>
                  <a:lnTo>
                    <a:pt x="1414926" y="25233"/>
                  </a:lnTo>
                  <a:lnTo>
                    <a:pt x="1344617" y="16105"/>
                  </a:lnTo>
                  <a:lnTo>
                    <a:pt x="1274309" y="10261"/>
                  </a:lnTo>
                  <a:lnTo>
                    <a:pt x="1204000" y="5300"/>
                  </a:lnTo>
                  <a:lnTo>
                    <a:pt x="1133691" y="1727"/>
                  </a:lnTo>
                  <a:lnTo>
                    <a:pt x="1063382" y="0"/>
                  </a:lnTo>
                  <a:lnTo>
                    <a:pt x="993074" y="553"/>
                  </a:lnTo>
                  <a:lnTo>
                    <a:pt x="922765" y="3755"/>
                  </a:lnTo>
                  <a:lnTo>
                    <a:pt x="852456" y="9300"/>
                  </a:lnTo>
                  <a:lnTo>
                    <a:pt x="782147" y="17220"/>
                  </a:lnTo>
                  <a:lnTo>
                    <a:pt x="711839" y="27666"/>
                  </a:lnTo>
                  <a:lnTo>
                    <a:pt x="641530" y="40770"/>
                  </a:lnTo>
                  <a:lnTo>
                    <a:pt x="571221" y="56625"/>
                  </a:lnTo>
                  <a:lnTo>
                    <a:pt x="500912" y="75284"/>
                  </a:lnTo>
                  <a:lnTo>
                    <a:pt x="430603" y="96766"/>
                  </a:lnTo>
                  <a:lnTo>
                    <a:pt x="360295" y="121064"/>
                  </a:lnTo>
                  <a:lnTo>
                    <a:pt x="289986" y="148157"/>
                  </a:lnTo>
                  <a:lnTo>
                    <a:pt x="219677" y="178014"/>
                  </a:lnTo>
                  <a:lnTo>
                    <a:pt x="149368" y="210605"/>
                  </a:lnTo>
                  <a:lnTo>
                    <a:pt x="79060" y="245900"/>
                  </a:lnTo>
                  <a:lnTo>
                    <a:pt x="8751" y="283871"/>
                  </a:lnTo>
                  <a:lnTo>
                    <a:pt x="0" y="2889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5064512"/>
              <a:ext cx="5554392" cy="308936"/>
            </a:xfrm>
            <a:custGeom>
              <a:avLst/>
              <a:pathLst>
                <a:path w="5554392" h="308936">
                  <a:moveTo>
                    <a:pt x="0" y="308936"/>
                  </a:moveTo>
                  <a:lnTo>
                    <a:pt x="70308" y="276822"/>
                  </a:lnTo>
                  <a:lnTo>
                    <a:pt x="140617" y="246461"/>
                  </a:lnTo>
                  <a:lnTo>
                    <a:pt x="210926" y="217854"/>
                  </a:lnTo>
                  <a:lnTo>
                    <a:pt x="281235" y="191002"/>
                  </a:lnTo>
                  <a:lnTo>
                    <a:pt x="351543" y="165906"/>
                  </a:lnTo>
                  <a:lnTo>
                    <a:pt x="421852" y="142568"/>
                  </a:lnTo>
                  <a:lnTo>
                    <a:pt x="492161" y="120987"/>
                  </a:lnTo>
                  <a:lnTo>
                    <a:pt x="562470" y="101164"/>
                  </a:lnTo>
                  <a:lnTo>
                    <a:pt x="632778" y="83101"/>
                  </a:lnTo>
                  <a:lnTo>
                    <a:pt x="703087" y="66798"/>
                  </a:lnTo>
                  <a:lnTo>
                    <a:pt x="773396" y="52257"/>
                  </a:lnTo>
                  <a:lnTo>
                    <a:pt x="843705" y="39477"/>
                  </a:lnTo>
                  <a:lnTo>
                    <a:pt x="914013" y="28461"/>
                  </a:lnTo>
                  <a:lnTo>
                    <a:pt x="984322" y="19208"/>
                  </a:lnTo>
                  <a:lnTo>
                    <a:pt x="1054631" y="11719"/>
                  </a:lnTo>
                  <a:lnTo>
                    <a:pt x="1124940" y="5997"/>
                  </a:lnTo>
                  <a:lnTo>
                    <a:pt x="1195249" y="2040"/>
                  </a:lnTo>
                  <a:lnTo>
                    <a:pt x="1265557" y="0"/>
                  </a:lnTo>
                  <a:lnTo>
                    <a:pt x="1335866" y="394"/>
                  </a:lnTo>
                  <a:lnTo>
                    <a:pt x="1406175" y="2885"/>
                  </a:lnTo>
                  <a:lnTo>
                    <a:pt x="1476484" y="7031"/>
                  </a:lnTo>
                  <a:lnTo>
                    <a:pt x="1546792" y="12393"/>
                  </a:lnTo>
                  <a:lnTo>
                    <a:pt x="1617101" y="18529"/>
                  </a:lnTo>
                  <a:lnTo>
                    <a:pt x="1687410" y="28158"/>
                  </a:lnTo>
                  <a:lnTo>
                    <a:pt x="1757719" y="42602"/>
                  </a:lnTo>
                  <a:lnTo>
                    <a:pt x="1828027" y="58270"/>
                  </a:lnTo>
                  <a:lnTo>
                    <a:pt x="1898336" y="71602"/>
                  </a:lnTo>
                  <a:lnTo>
                    <a:pt x="1968645" y="86506"/>
                  </a:lnTo>
                  <a:lnTo>
                    <a:pt x="2038954" y="104467"/>
                  </a:lnTo>
                  <a:lnTo>
                    <a:pt x="2109263" y="121087"/>
                  </a:lnTo>
                  <a:lnTo>
                    <a:pt x="2179571" y="132709"/>
                  </a:lnTo>
                  <a:lnTo>
                    <a:pt x="2249880" y="143331"/>
                  </a:lnTo>
                  <a:lnTo>
                    <a:pt x="2320189" y="153215"/>
                  </a:lnTo>
                  <a:lnTo>
                    <a:pt x="2390498" y="160867"/>
                  </a:lnTo>
                  <a:lnTo>
                    <a:pt x="2460806" y="165075"/>
                  </a:lnTo>
                  <a:lnTo>
                    <a:pt x="2531115" y="166577"/>
                  </a:lnTo>
                  <a:lnTo>
                    <a:pt x="2601424" y="166889"/>
                  </a:lnTo>
                  <a:lnTo>
                    <a:pt x="2671733" y="167523"/>
                  </a:lnTo>
                  <a:lnTo>
                    <a:pt x="2742041" y="168827"/>
                  </a:lnTo>
                  <a:lnTo>
                    <a:pt x="2812350" y="168981"/>
                  </a:lnTo>
                  <a:lnTo>
                    <a:pt x="2882659" y="168246"/>
                  </a:lnTo>
                  <a:lnTo>
                    <a:pt x="2952968" y="166987"/>
                  </a:lnTo>
                  <a:lnTo>
                    <a:pt x="3023276" y="165568"/>
                  </a:lnTo>
                  <a:lnTo>
                    <a:pt x="3093585" y="164353"/>
                  </a:lnTo>
                  <a:lnTo>
                    <a:pt x="3163894" y="163504"/>
                  </a:lnTo>
                  <a:lnTo>
                    <a:pt x="3234203" y="162671"/>
                  </a:lnTo>
                  <a:lnTo>
                    <a:pt x="3304512" y="161825"/>
                  </a:lnTo>
                  <a:lnTo>
                    <a:pt x="3374820" y="160961"/>
                  </a:lnTo>
                  <a:lnTo>
                    <a:pt x="3445129" y="160076"/>
                  </a:lnTo>
                  <a:lnTo>
                    <a:pt x="3515438" y="159164"/>
                  </a:lnTo>
                  <a:lnTo>
                    <a:pt x="3585747" y="158221"/>
                  </a:lnTo>
                  <a:lnTo>
                    <a:pt x="3656055" y="157241"/>
                  </a:lnTo>
                  <a:lnTo>
                    <a:pt x="3726364" y="156221"/>
                  </a:lnTo>
                  <a:lnTo>
                    <a:pt x="3796673" y="155154"/>
                  </a:lnTo>
                  <a:lnTo>
                    <a:pt x="3866982" y="154037"/>
                  </a:lnTo>
                  <a:lnTo>
                    <a:pt x="3937290" y="152865"/>
                  </a:lnTo>
                  <a:lnTo>
                    <a:pt x="4007599" y="151633"/>
                  </a:lnTo>
                  <a:lnTo>
                    <a:pt x="4077908" y="150336"/>
                  </a:lnTo>
                  <a:lnTo>
                    <a:pt x="4148217" y="148969"/>
                  </a:lnTo>
                  <a:lnTo>
                    <a:pt x="4218526" y="147528"/>
                  </a:lnTo>
                  <a:lnTo>
                    <a:pt x="4288834" y="146008"/>
                  </a:lnTo>
                  <a:lnTo>
                    <a:pt x="4359143" y="144404"/>
                  </a:lnTo>
                  <a:lnTo>
                    <a:pt x="4429452" y="142711"/>
                  </a:lnTo>
                  <a:lnTo>
                    <a:pt x="4499761" y="140925"/>
                  </a:lnTo>
                  <a:lnTo>
                    <a:pt x="4570069" y="139040"/>
                  </a:lnTo>
                  <a:lnTo>
                    <a:pt x="4640378" y="137053"/>
                  </a:lnTo>
                  <a:lnTo>
                    <a:pt x="4710687" y="134957"/>
                  </a:lnTo>
                  <a:lnTo>
                    <a:pt x="4780996" y="132749"/>
                  </a:lnTo>
                  <a:lnTo>
                    <a:pt x="4851304" y="130424"/>
                  </a:lnTo>
                  <a:lnTo>
                    <a:pt x="4921613" y="127977"/>
                  </a:lnTo>
                  <a:lnTo>
                    <a:pt x="4991922" y="125403"/>
                  </a:lnTo>
                  <a:lnTo>
                    <a:pt x="5062231" y="122697"/>
                  </a:lnTo>
                  <a:lnTo>
                    <a:pt x="5132539" y="119855"/>
                  </a:lnTo>
                  <a:lnTo>
                    <a:pt x="5202848" y="116872"/>
                  </a:lnTo>
                  <a:lnTo>
                    <a:pt x="5273157" y="113743"/>
                  </a:lnTo>
                  <a:lnTo>
                    <a:pt x="5343466" y="110463"/>
                  </a:lnTo>
                  <a:lnTo>
                    <a:pt x="5413775" y="107028"/>
                  </a:lnTo>
                  <a:lnTo>
                    <a:pt x="5484083" y="103432"/>
                  </a:lnTo>
                  <a:lnTo>
                    <a:pt x="5554392" y="9967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739758"/>
              <a:ext cx="5554392" cy="654516"/>
            </a:xfrm>
            <a:custGeom>
              <a:avLst/>
              <a:pathLst>
                <a:path w="5554392" h="654516">
                  <a:moveTo>
                    <a:pt x="0" y="62315"/>
                  </a:moveTo>
                  <a:lnTo>
                    <a:pt x="70308" y="75949"/>
                  </a:lnTo>
                  <a:lnTo>
                    <a:pt x="140617" y="89277"/>
                  </a:lnTo>
                  <a:lnTo>
                    <a:pt x="210926" y="102297"/>
                  </a:lnTo>
                  <a:lnTo>
                    <a:pt x="281235" y="115004"/>
                  </a:lnTo>
                  <a:lnTo>
                    <a:pt x="351543" y="127390"/>
                  </a:lnTo>
                  <a:lnTo>
                    <a:pt x="421852" y="139443"/>
                  </a:lnTo>
                  <a:lnTo>
                    <a:pt x="492161" y="151150"/>
                  </a:lnTo>
                  <a:lnTo>
                    <a:pt x="562470" y="162494"/>
                  </a:lnTo>
                  <a:lnTo>
                    <a:pt x="632778" y="173458"/>
                  </a:lnTo>
                  <a:lnTo>
                    <a:pt x="703087" y="184027"/>
                  </a:lnTo>
                  <a:lnTo>
                    <a:pt x="773396" y="194194"/>
                  </a:lnTo>
                  <a:lnTo>
                    <a:pt x="843705" y="203967"/>
                  </a:lnTo>
                  <a:lnTo>
                    <a:pt x="914013" y="213383"/>
                  </a:lnTo>
                  <a:lnTo>
                    <a:pt x="984322" y="222517"/>
                  </a:lnTo>
                  <a:lnTo>
                    <a:pt x="1054631" y="231486"/>
                  </a:lnTo>
                  <a:lnTo>
                    <a:pt x="1124940" y="240447"/>
                  </a:lnTo>
                  <a:lnTo>
                    <a:pt x="1195249" y="249583"/>
                  </a:lnTo>
                  <a:lnTo>
                    <a:pt x="1265557" y="259229"/>
                  </a:lnTo>
                  <a:lnTo>
                    <a:pt x="1335866" y="270018"/>
                  </a:lnTo>
                  <a:lnTo>
                    <a:pt x="1406175" y="281601"/>
                  </a:lnTo>
                  <a:lnTo>
                    <a:pt x="1476484" y="293498"/>
                  </a:lnTo>
                  <a:lnTo>
                    <a:pt x="1546792" y="305257"/>
                  </a:lnTo>
                  <a:lnTo>
                    <a:pt x="1617101" y="316475"/>
                  </a:lnTo>
                  <a:lnTo>
                    <a:pt x="1687410" y="328130"/>
                  </a:lnTo>
                  <a:lnTo>
                    <a:pt x="1757719" y="340597"/>
                  </a:lnTo>
                  <a:lnTo>
                    <a:pt x="1828027" y="352546"/>
                  </a:lnTo>
                  <a:lnTo>
                    <a:pt x="1898336" y="363542"/>
                  </a:lnTo>
                  <a:lnTo>
                    <a:pt x="1968645" y="376709"/>
                  </a:lnTo>
                  <a:lnTo>
                    <a:pt x="2038954" y="391399"/>
                  </a:lnTo>
                  <a:lnTo>
                    <a:pt x="2109263" y="404336"/>
                  </a:lnTo>
                  <a:lnTo>
                    <a:pt x="2179571" y="414229"/>
                  </a:lnTo>
                  <a:lnTo>
                    <a:pt x="2249880" y="424684"/>
                  </a:lnTo>
                  <a:lnTo>
                    <a:pt x="2320189" y="434161"/>
                  </a:lnTo>
                  <a:lnTo>
                    <a:pt x="2390498" y="441108"/>
                  </a:lnTo>
                  <a:lnTo>
                    <a:pt x="2460806" y="445454"/>
                  </a:lnTo>
                  <a:lnTo>
                    <a:pt x="2531115" y="447653"/>
                  </a:lnTo>
                  <a:lnTo>
                    <a:pt x="2601424" y="448341"/>
                  </a:lnTo>
                  <a:lnTo>
                    <a:pt x="2671733" y="448914"/>
                  </a:lnTo>
                  <a:lnTo>
                    <a:pt x="2742041" y="450049"/>
                  </a:lnTo>
                  <a:lnTo>
                    <a:pt x="2812350" y="450029"/>
                  </a:lnTo>
                  <a:lnTo>
                    <a:pt x="2882659" y="448962"/>
                  </a:lnTo>
                  <a:lnTo>
                    <a:pt x="2952968" y="447133"/>
                  </a:lnTo>
                  <a:lnTo>
                    <a:pt x="3023276" y="444905"/>
                  </a:lnTo>
                  <a:lnTo>
                    <a:pt x="3093585" y="442677"/>
                  </a:lnTo>
                  <a:lnTo>
                    <a:pt x="3163894" y="440574"/>
                  </a:lnTo>
                  <a:lnTo>
                    <a:pt x="3234203" y="438144"/>
                  </a:lnTo>
                  <a:lnTo>
                    <a:pt x="3304512" y="435399"/>
                  </a:lnTo>
                  <a:lnTo>
                    <a:pt x="3374820" y="432348"/>
                  </a:lnTo>
                  <a:lnTo>
                    <a:pt x="3445129" y="428970"/>
                  </a:lnTo>
                  <a:lnTo>
                    <a:pt x="3515438" y="425222"/>
                  </a:lnTo>
                  <a:lnTo>
                    <a:pt x="3585747" y="421045"/>
                  </a:lnTo>
                  <a:lnTo>
                    <a:pt x="3656055" y="416374"/>
                  </a:lnTo>
                  <a:lnTo>
                    <a:pt x="3726364" y="411141"/>
                  </a:lnTo>
                  <a:lnTo>
                    <a:pt x="3796673" y="405281"/>
                  </a:lnTo>
                  <a:lnTo>
                    <a:pt x="3866982" y="398740"/>
                  </a:lnTo>
                  <a:lnTo>
                    <a:pt x="3937290" y="391468"/>
                  </a:lnTo>
                  <a:lnTo>
                    <a:pt x="4007599" y="383430"/>
                  </a:lnTo>
                  <a:lnTo>
                    <a:pt x="4077908" y="374597"/>
                  </a:lnTo>
                  <a:lnTo>
                    <a:pt x="4148217" y="364950"/>
                  </a:lnTo>
                  <a:lnTo>
                    <a:pt x="4218526" y="354478"/>
                  </a:lnTo>
                  <a:lnTo>
                    <a:pt x="4288834" y="343173"/>
                  </a:lnTo>
                  <a:lnTo>
                    <a:pt x="4359143" y="331034"/>
                  </a:lnTo>
                  <a:lnTo>
                    <a:pt x="4429452" y="318059"/>
                  </a:lnTo>
                  <a:lnTo>
                    <a:pt x="4499761" y="304252"/>
                  </a:lnTo>
                  <a:lnTo>
                    <a:pt x="4570069" y="289617"/>
                  </a:lnTo>
                  <a:lnTo>
                    <a:pt x="4640378" y="274156"/>
                  </a:lnTo>
                  <a:lnTo>
                    <a:pt x="4710687" y="257875"/>
                  </a:lnTo>
                  <a:lnTo>
                    <a:pt x="4780996" y="240778"/>
                  </a:lnTo>
                  <a:lnTo>
                    <a:pt x="4851304" y="222870"/>
                  </a:lnTo>
                  <a:lnTo>
                    <a:pt x="4921613" y="204156"/>
                  </a:lnTo>
                  <a:lnTo>
                    <a:pt x="4991922" y="184638"/>
                  </a:lnTo>
                  <a:lnTo>
                    <a:pt x="5062231" y="164322"/>
                  </a:lnTo>
                  <a:lnTo>
                    <a:pt x="5132539" y="143210"/>
                  </a:lnTo>
                  <a:lnTo>
                    <a:pt x="5202848" y="121306"/>
                  </a:lnTo>
                  <a:lnTo>
                    <a:pt x="5273157" y="98613"/>
                  </a:lnTo>
                  <a:lnTo>
                    <a:pt x="5343466" y="75133"/>
                  </a:lnTo>
                  <a:lnTo>
                    <a:pt x="5413775" y="50870"/>
                  </a:lnTo>
                  <a:lnTo>
                    <a:pt x="5484083" y="25824"/>
                  </a:lnTo>
                  <a:lnTo>
                    <a:pt x="5554392" y="0"/>
                  </a:lnTo>
                  <a:lnTo>
                    <a:pt x="5554392" y="654516"/>
                  </a:lnTo>
                  <a:lnTo>
                    <a:pt x="4667530" y="654516"/>
                  </a:lnTo>
                  <a:lnTo>
                    <a:pt x="4640378" y="649824"/>
                  </a:lnTo>
                  <a:lnTo>
                    <a:pt x="4570069" y="638281"/>
                  </a:lnTo>
                  <a:lnTo>
                    <a:pt x="4499761" y="627359"/>
                  </a:lnTo>
                  <a:lnTo>
                    <a:pt x="4429452" y="617070"/>
                  </a:lnTo>
                  <a:lnTo>
                    <a:pt x="4359143" y="607428"/>
                  </a:lnTo>
                  <a:lnTo>
                    <a:pt x="4288834" y="598444"/>
                  </a:lnTo>
                  <a:lnTo>
                    <a:pt x="4218526" y="590129"/>
                  </a:lnTo>
                  <a:lnTo>
                    <a:pt x="4148217" y="582487"/>
                  </a:lnTo>
                  <a:lnTo>
                    <a:pt x="4077908" y="575523"/>
                  </a:lnTo>
                  <a:lnTo>
                    <a:pt x="4007599" y="569233"/>
                  </a:lnTo>
                  <a:lnTo>
                    <a:pt x="3937290" y="563607"/>
                  </a:lnTo>
                  <a:lnTo>
                    <a:pt x="3866982" y="558628"/>
                  </a:lnTo>
                  <a:lnTo>
                    <a:pt x="3796673" y="554266"/>
                  </a:lnTo>
                  <a:lnTo>
                    <a:pt x="3726364" y="550485"/>
                  </a:lnTo>
                  <a:lnTo>
                    <a:pt x="3656055" y="547236"/>
                  </a:lnTo>
                  <a:lnTo>
                    <a:pt x="3585747" y="544465"/>
                  </a:lnTo>
                  <a:lnTo>
                    <a:pt x="3515438" y="542115"/>
                  </a:lnTo>
                  <a:lnTo>
                    <a:pt x="3445129" y="540127"/>
                  </a:lnTo>
                  <a:lnTo>
                    <a:pt x="3374820" y="538454"/>
                  </a:lnTo>
                  <a:lnTo>
                    <a:pt x="3304512" y="537062"/>
                  </a:lnTo>
                  <a:lnTo>
                    <a:pt x="3234203" y="535937"/>
                  </a:lnTo>
                  <a:lnTo>
                    <a:pt x="3163894" y="535099"/>
                  </a:lnTo>
                  <a:lnTo>
                    <a:pt x="3093585" y="534611"/>
                  </a:lnTo>
                  <a:lnTo>
                    <a:pt x="3023276" y="534647"/>
                  </a:lnTo>
                  <a:lnTo>
                    <a:pt x="2952968" y="535021"/>
                  </a:lnTo>
                  <a:lnTo>
                    <a:pt x="2882659" y="535456"/>
                  </a:lnTo>
                  <a:lnTo>
                    <a:pt x="2812350" y="535633"/>
                  </a:lnTo>
                  <a:lnTo>
                    <a:pt x="2742041" y="535161"/>
                  </a:lnTo>
                  <a:lnTo>
                    <a:pt x="2671733" y="533620"/>
                  </a:lnTo>
                  <a:lnTo>
                    <a:pt x="2601424" y="531901"/>
                  </a:lnTo>
                  <a:lnTo>
                    <a:pt x="2531115" y="530283"/>
                  </a:lnTo>
                  <a:lnTo>
                    <a:pt x="2460806" y="528077"/>
                  </a:lnTo>
                  <a:lnTo>
                    <a:pt x="2390498" y="523823"/>
                  </a:lnTo>
                  <a:lnTo>
                    <a:pt x="2320189" y="515435"/>
                  </a:lnTo>
                  <a:lnTo>
                    <a:pt x="2249880" y="504861"/>
                  </a:lnTo>
                  <a:lnTo>
                    <a:pt x="2179571" y="494679"/>
                  </a:lnTo>
                  <a:lnTo>
                    <a:pt x="2109263" y="484459"/>
                  </a:lnTo>
                  <a:lnTo>
                    <a:pt x="2038954" y="470875"/>
                  </a:lnTo>
                  <a:lnTo>
                    <a:pt x="1968645" y="456935"/>
                  </a:lnTo>
                  <a:lnTo>
                    <a:pt x="1898336" y="444852"/>
                  </a:lnTo>
                  <a:lnTo>
                    <a:pt x="1828027" y="433610"/>
                  </a:lnTo>
                  <a:lnTo>
                    <a:pt x="1757719" y="421687"/>
                  </a:lnTo>
                  <a:lnTo>
                    <a:pt x="1687410" y="410277"/>
                  </a:lnTo>
                  <a:lnTo>
                    <a:pt x="1617101" y="399709"/>
                  </a:lnTo>
                  <a:lnTo>
                    <a:pt x="1546792" y="389123"/>
                  </a:lnTo>
                  <a:lnTo>
                    <a:pt x="1476484" y="378232"/>
                  </a:lnTo>
                  <a:lnTo>
                    <a:pt x="1406175" y="367577"/>
                  </a:lnTo>
                  <a:lnTo>
                    <a:pt x="1335866" y="357649"/>
                  </a:lnTo>
                  <a:lnTo>
                    <a:pt x="1265557" y="348912"/>
                  </a:lnTo>
                  <a:lnTo>
                    <a:pt x="1195249" y="341783"/>
                  </a:lnTo>
                  <a:lnTo>
                    <a:pt x="1124940" y="336090"/>
                  </a:lnTo>
                  <a:lnTo>
                    <a:pt x="1054631" y="331888"/>
                  </a:lnTo>
                  <a:lnTo>
                    <a:pt x="984322" y="329330"/>
                  </a:lnTo>
                  <a:lnTo>
                    <a:pt x="914013" y="328541"/>
                  </a:lnTo>
                  <a:lnTo>
                    <a:pt x="843705" y="329608"/>
                  </a:lnTo>
                  <a:lnTo>
                    <a:pt x="773396" y="332575"/>
                  </a:lnTo>
                  <a:lnTo>
                    <a:pt x="703087" y="337448"/>
                  </a:lnTo>
                  <a:lnTo>
                    <a:pt x="632778" y="344203"/>
                  </a:lnTo>
                  <a:lnTo>
                    <a:pt x="562470" y="352804"/>
                  </a:lnTo>
                  <a:lnTo>
                    <a:pt x="492161" y="363204"/>
                  </a:lnTo>
                  <a:lnTo>
                    <a:pt x="421852" y="375354"/>
                  </a:lnTo>
                  <a:lnTo>
                    <a:pt x="351543" y="389208"/>
                  </a:lnTo>
                  <a:lnTo>
                    <a:pt x="281235" y="404721"/>
                  </a:lnTo>
                  <a:lnTo>
                    <a:pt x="210926" y="421849"/>
                  </a:lnTo>
                  <a:lnTo>
                    <a:pt x="140617" y="440556"/>
                  </a:lnTo>
                  <a:lnTo>
                    <a:pt x="70308" y="460804"/>
                  </a:lnTo>
                  <a:lnTo>
                    <a:pt x="0" y="48256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739758"/>
              <a:ext cx="5554392" cy="450049"/>
            </a:xfrm>
            <a:custGeom>
              <a:avLst/>
              <a:pathLst>
                <a:path w="5554392" h="450049">
                  <a:moveTo>
                    <a:pt x="0" y="62315"/>
                  </a:moveTo>
                  <a:lnTo>
                    <a:pt x="70308" y="75949"/>
                  </a:lnTo>
                  <a:lnTo>
                    <a:pt x="140617" y="89277"/>
                  </a:lnTo>
                  <a:lnTo>
                    <a:pt x="210926" y="102297"/>
                  </a:lnTo>
                  <a:lnTo>
                    <a:pt x="281235" y="115004"/>
                  </a:lnTo>
                  <a:lnTo>
                    <a:pt x="351543" y="127390"/>
                  </a:lnTo>
                  <a:lnTo>
                    <a:pt x="421852" y="139443"/>
                  </a:lnTo>
                  <a:lnTo>
                    <a:pt x="492161" y="151150"/>
                  </a:lnTo>
                  <a:lnTo>
                    <a:pt x="562470" y="162494"/>
                  </a:lnTo>
                  <a:lnTo>
                    <a:pt x="632778" y="173458"/>
                  </a:lnTo>
                  <a:lnTo>
                    <a:pt x="703087" y="184027"/>
                  </a:lnTo>
                  <a:lnTo>
                    <a:pt x="773396" y="194194"/>
                  </a:lnTo>
                  <a:lnTo>
                    <a:pt x="843705" y="203967"/>
                  </a:lnTo>
                  <a:lnTo>
                    <a:pt x="914013" y="213383"/>
                  </a:lnTo>
                  <a:lnTo>
                    <a:pt x="984322" y="222517"/>
                  </a:lnTo>
                  <a:lnTo>
                    <a:pt x="1054631" y="231486"/>
                  </a:lnTo>
                  <a:lnTo>
                    <a:pt x="1124940" y="240447"/>
                  </a:lnTo>
                  <a:lnTo>
                    <a:pt x="1195249" y="249583"/>
                  </a:lnTo>
                  <a:lnTo>
                    <a:pt x="1265557" y="259229"/>
                  </a:lnTo>
                  <a:lnTo>
                    <a:pt x="1335866" y="270018"/>
                  </a:lnTo>
                  <a:lnTo>
                    <a:pt x="1406175" y="281601"/>
                  </a:lnTo>
                  <a:lnTo>
                    <a:pt x="1476484" y="293498"/>
                  </a:lnTo>
                  <a:lnTo>
                    <a:pt x="1546792" y="305257"/>
                  </a:lnTo>
                  <a:lnTo>
                    <a:pt x="1617101" y="316475"/>
                  </a:lnTo>
                  <a:lnTo>
                    <a:pt x="1687410" y="328130"/>
                  </a:lnTo>
                  <a:lnTo>
                    <a:pt x="1757719" y="340597"/>
                  </a:lnTo>
                  <a:lnTo>
                    <a:pt x="1828027" y="352546"/>
                  </a:lnTo>
                  <a:lnTo>
                    <a:pt x="1898336" y="363542"/>
                  </a:lnTo>
                  <a:lnTo>
                    <a:pt x="1968645" y="376709"/>
                  </a:lnTo>
                  <a:lnTo>
                    <a:pt x="2038954" y="391399"/>
                  </a:lnTo>
                  <a:lnTo>
                    <a:pt x="2109263" y="404336"/>
                  </a:lnTo>
                  <a:lnTo>
                    <a:pt x="2179571" y="414229"/>
                  </a:lnTo>
                  <a:lnTo>
                    <a:pt x="2249880" y="424684"/>
                  </a:lnTo>
                  <a:lnTo>
                    <a:pt x="2320189" y="434161"/>
                  </a:lnTo>
                  <a:lnTo>
                    <a:pt x="2390498" y="441108"/>
                  </a:lnTo>
                  <a:lnTo>
                    <a:pt x="2460806" y="445454"/>
                  </a:lnTo>
                  <a:lnTo>
                    <a:pt x="2531115" y="447653"/>
                  </a:lnTo>
                  <a:lnTo>
                    <a:pt x="2601424" y="448341"/>
                  </a:lnTo>
                  <a:lnTo>
                    <a:pt x="2671733" y="448914"/>
                  </a:lnTo>
                  <a:lnTo>
                    <a:pt x="2742041" y="450049"/>
                  </a:lnTo>
                  <a:lnTo>
                    <a:pt x="2812350" y="450029"/>
                  </a:lnTo>
                  <a:lnTo>
                    <a:pt x="2882659" y="448962"/>
                  </a:lnTo>
                  <a:lnTo>
                    <a:pt x="2952968" y="447133"/>
                  </a:lnTo>
                  <a:lnTo>
                    <a:pt x="3023276" y="444905"/>
                  </a:lnTo>
                  <a:lnTo>
                    <a:pt x="3093585" y="442677"/>
                  </a:lnTo>
                  <a:lnTo>
                    <a:pt x="3163894" y="440574"/>
                  </a:lnTo>
                  <a:lnTo>
                    <a:pt x="3234203" y="438144"/>
                  </a:lnTo>
                  <a:lnTo>
                    <a:pt x="3304512" y="435399"/>
                  </a:lnTo>
                  <a:lnTo>
                    <a:pt x="3374820" y="432348"/>
                  </a:lnTo>
                  <a:lnTo>
                    <a:pt x="3445129" y="428970"/>
                  </a:lnTo>
                  <a:lnTo>
                    <a:pt x="3515438" y="425222"/>
                  </a:lnTo>
                  <a:lnTo>
                    <a:pt x="3585747" y="421045"/>
                  </a:lnTo>
                  <a:lnTo>
                    <a:pt x="3656055" y="416374"/>
                  </a:lnTo>
                  <a:lnTo>
                    <a:pt x="3726364" y="411141"/>
                  </a:lnTo>
                  <a:lnTo>
                    <a:pt x="3796673" y="405281"/>
                  </a:lnTo>
                  <a:lnTo>
                    <a:pt x="3866982" y="398740"/>
                  </a:lnTo>
                  <a:lnTo>
                    <a:pt x="3937290" y="391468"/>
                  </a:lnTo>
                  <a:lnTo>
                    <a:pt x="4007599" y="383430"/>
                  </a:lnTo>
                  <a:lnTo>
                    <a:pt x="4077908" y="374597"/>
                  </a:lnTo>
                  <a:lnTo>
                    <a:pt x="4148217" y="364950"/>
                  </a:lnTo>
                  <a:lnTo>
                    <a:pt x="4218526" y="354478"/>
                  </a:lnTo>
                  <a:lnTo>
                    <a:pt x="4288834" y="343173"/>
                  </a:lnTo>
                  <a:lnTo>
                    <a:pt x="4359143" y="331034"/>
                  </a:lnTo>
                  <a:lnTo>
                    <a:pt x="4429452" y="318059"/>
                  </a:lnTo>
                  <a:lnTo>
                    <a:pt x="4499761" y="304252"/>
                  </a:lnTo>
                  <a:lnTo>
                    <a:pt x="4570069" y="289617"/>
                  </a:lnTo>
                  <a:lnTo>
                    <a:pt x="4640378" y="274156"/>
                  </a:lnTo>
                  <a:lnTo>
                    <a:pt x="4710687" y="257875"/>
                  </a:lnTo>
                  <a:lnTo>
                    <a:pt x="4780996" y="240778"/>
                  </a:lnTo>
                  <a:lnTo>
                    <a:pt x="4851304" y="222870"/>
                  </a:lnTo>
                  <a:lnTo>
                    <a:pt x="4921613" y="204156"/>
                  </a:lnTo>
                  <a:lnTo>
                    <a:pt x="4991922" y="184638"/>
                  </a:lnTo>
                  <a:lnTo>
                    <a:pt x="5062231" y="164322"/>
                  </a:lnTo>
                  <a:lnTo>
                    <a:pt x="5132539" y="143210"/>
                  </a:lnTo>
                  <a:lnTo>
                    <a:pt x="5202848" y="121306"/>
                  </a:lnTo>
                  <a:lnTo>
                    <a:pt x="5273157" y="98613"/>
                  </a:lnTo>
                  <a:lnTo>
                    <a:pt x="5343466" y="75133"/>
                  </a:lnTo>
                  <a:lnTo>
                    <a:pt x="5413775" y="50870"/>
                  </a:lnTo>
                  <a:lnTo>
                    <a:pt x="5484083" y="2582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5068300"/>
              <a:ext cx="4667530" cy="325975"/>
            </a:xfrm>
            <a:custGeom>
              <a:avLst/>
              <a:pathLst>
                <a:path w="4667530" h="325975">
                  <a:moveTo>
                    <a:pt x="4667530" y="325975"/>
                  </a:moveTo>
                  <a:lnTo>
                    <a:pt x="4640378" y="321283"/>
                  </a:lnTo>
                  <a:lnTo>
                    <a:pt x="4570069" y="309740"/>
                  </a:lnTo>
                  <a:lnTo>
                    <a:pt x="4499761" y="298817"/>
                  </a:lnTo>
                  <a:lnTo>
                    <a:pt x="4429452" y="288528"/>
                  </a:lnTo>
                  <a:lnTo>
                    <a:pt x="4359143" y="278887"/>
                  </a:lnTo>
                  <a:lnTo>
                    <a:pt x="4288834" y="269903"/>
                  </a:lnTo>
                  <a:lnTo>
                    <a:pt x="4218526" y="261587"/>
                  </a:lnTo>
                  <a:lnTo>
                    <a:pt x="4148217" y="253946"/>
                  </a:lnTo>
                  <a:lnTo>
                    <a:pt x="4077908" y="246981"/>
                  </a:lnTo>
                  <a:lnTo>
                    <a:pt x="4007599" y="240691"/>
                  </a:lnTo>
                  <a:lnTo>
                    <a:pt x="3937290" y="235066"/>
                  </a:lnTo>
                  <a:lnTo>
                    <a:pt x="3866982" y="230086"/>
                  </a:lnTo>
                  <a:lnTo>
                    <a:pt x="3796673" y="225724"/>
                  </a:lnTo>
                  <a:lnTo>
                    <a:pt x="3726364" y="221943"/>
                  </a:lnTo>
                  <a:lnTo>
                    <a:pt x="3656055" y="218694"/>
                  </a:lnTo>
                  <a:lnTo>
                    <a:pt x="3585747" y="215924"/>
                  </a:lnTo>
                  <a:lnTo>
                    <a:pt x="3515438" y="213573"/>
                  </a:lnTo>
                  <a:lnTo>
                    <a:pt x="3445129" y="211586"/>
                  </a:lnTo>
                  <a:lnTo>
                    <a:pt x="3374820" y="209913"/>
                  </a:lnTo>
                  <a:lnTo>
                    <a:pt x="3304512" y="208520"/>
                  </a:lnTo>
                  <a:lnTo>
                    <a:pt x="3234203" y="207396"/>
                  </a:lnTo>
                  <a:lnTo>
                    <a:pt x="3163894" y="206558"/>
                  </a:lnTo>
                  <a:lnTo>
                    <a:pt x="3093585" y="206069"/>
                  </a:lnTo>
                  <a:lnTo>
                    <a:pt x="3023276" y="206105"/>
                  </a:lnTo>
                  <a:lnTo>
                    <a:pt x="2952968" y="206480"/>
                  </a:lnTo>
                  <a:lnTo>
                    <a:pt x="2882659" y="206914"/>
                  </a:lnTo>
                  <a:lnTo>
                    <a:pt x="2812350" y="207092"/>
                  </a:lnTo>
                  <a:lnTo>
                    <a:pt x="2742041" y="206620"/>
                  </a:lnTo>
                  <a:lnTo>
                    <a:pt x="2671733" y="205079"/>
                  </a:lnTo>
                  <a:lnTo>
                    <a:pt x="2601424" y="203359"/>
                  </a:lnTo>
                  <a:lnTo>
                    <a:pt x="2531115" y="201741"/>
                  </a:lnTo>
                  <a:lnTo>
                    <a:pt x="2460806" y="199535"/>
                  </a:lnTo>
                  <a:lnTo>
                    <a:pt x="2390498" y="195282"/>
                  </a:lnTo>
                  <a:lnTo>
                    <a:pt x="2320189" y="186894"/>
                  </a:lnTo>
                  <a:lnTo>
                    <a:pt x="2249880" y="176320"/>
                  </a:lnTo>
                  <a:lnTo>
                    <a:pt x="2179571" y="166138"/>
                  </a:lnTo>
                  <a:lnTo>
                    <a:pt x="2109263" y="155917"/>
                  </a:lnTo>
                  <a:lnTo>
                    <a:pt x="2038954" y="142333"/>
                  </a:lnTo>
                  <a:lnTo>
                    <a:pt x="1968645" y="128394"/>
                  </a:lnTo>
                  <a:lnTo>
                    <a:pt x="1898336" y="116310"/>
                  </a:lnTo>
                  <a:lnTo>
                    <a:pt x="1828027" y="105068"/>
                  </a:lnTo>
                  <a:lnTo>
                    <a:pt x="1757719" y="93145"/>
                  </a:lnTo>
                  <a:lnTo>
                    <a:pt x="1687410" y="81735"/>
                  </a:lnTo>
                  <a:lnTo>
                    <a:pt x="1617101" y="71167"/>
                  </a:lnTo>
                  <a:lnTo>
                    <a:pt x="1546792" y="60581"/>
                  </a:lnTo>
                  <a:lnTo>
                    <a:pt x="1476484" y="49690"/>
                  </a:lnTo>
                  <a:lnTo>
                    <a:pt x="1406175" y="39035"/>
                  </a:lnTo>
                  <a:lnTo>
                    <a:pt x="1335866" y="29107"/>
                  </a:lnTo>
                  <a:lnTo>
                    <a:pt x="1265557" y="20371"/>
                  </a:lnTo>
                  <a:lnTo>
                    <a:pt x="1195249" y="13241"/>
                  </a:lnTo>
                  <a:lnTo>
                    <a:pt x="1124940" y="7548"/>
                  </a:lnTo>
                  <a:lnTo>
                    <a:pt x="1054631" y="3347"/>
                  </a:lnTo>
                  <a:lnTo>
                    <a:pt x="984322" y="788"/>
                  </a:lnTo>
                  <a:lnTo>
                    <a:pt x="914013" y="0"/>
                  </a:lnTo>
                  <a:lnTo>
                    <a:pt x="843705" y="1067"/>
                  </a:lnTo>
                  <a:lnTo>
                    <a:pt x="773396" y="4034"/>
                  </a:lnTo>
                  <a:lnTo>
                    <a:pt x="703087" y="8906"/>
                  </a:lnTo>
                  <a:lnTo>
                    <a:pt x="632778" y="15662"/>
                  </a:lnTo>
                  <a:lnTo>
                    <a:pt x="562470" y="24262"/>
                  </a:lnTo>
                  <a:lnTo>
                    <a:pt x="492161" y="34662"/>
                  </a:lnTo>
                  <a:lnTo>
                    <a:pt x="421852" y="46813"/>
                  </a:lnTo>
                  <a:lnTo>
                    <a:pt x="351543" y="60667"/>
                  </a:lnTo>
                  <a:lnTo>
                    <a:pt x="281235" y="76179"/>
                  </a:lnTo>
                  <a:lnTo>
                    <a:pt x="210926" y="93308"/>
                  </a:lnTo>
                  <a:lnTo>
                    <a:pt x="140617" y="112014"/>
                  </a:lnTo>
                  <a:lnTo>
                    <a:pt x="70308" y="132262"/>
                  </a:lnTo>
                  <a:lnTo>
                    <a:pt x="0" y="1540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996936"/>
              <a:ext cx="5554392" cy="235654"/>
            </a:xfrm>
            <a:custGeom>
              <a:avLst/>
              <a:pathLst>
                <a:path w="5554392" h="235654">
                  <a:moveTo>
                    <a:pt x="0" y="15260"/>
                  </a:moveTo>
                  <a:lnTo>
                    <a:pt x="70308" y="11199"/>
                  </a:lnTo>
                  <a:lnTo>
                    <a:pt x="140617" y="7739"/>
                  </a:lnTo>
                  <a:lnTo>
                    <a:pt x="210926" y="4896"/>
                  </a:lnTo>
                  <a:lnTo>
                    <a:pt x="281235" y="2685"/>
                  </a:lnTo>
                  <a:lnTo>
                    <a:pt x="351543" y="1122"/>
                  </a:lnTo>
                  <a:lnTo>
                    <a:pt x="421852" y="221"/>
                  </a:lnTo>
                  <a:lnTo>
                    <a:pt x="492161" y="0"/>
                  </a:lnTo>
                  <a:lnTo>
                    <a:pt x="562470" y="472"/>
                  </a:lnTo>
                  <a:lnTo>
                    <a:pt x="632778" y="1654"/>
                  </a:lnTo>
                  <a:lnTo>
                    <a:pt x="703087" y="3560"/>
                  </a:lnTo>
                  <a:lnTo>
                    <a:pt x="773396" y="6207"/>
                  </a:lnTo>
                  <a:lnTo>
                    <a:pt x="843705" y="9610"/>
                  </a:lnTo>
                  <a:lnTo>
                    <a:pt x="914013" y="13785"/>
                  </a:lnTo>
                  <a:lnTo>
                    <a:pt x="984322" y="18746"/>
                  </a:lnTo>
                  <a:lnTo>
                    <a:pt x="1054631" y="24510"/>
                  </a:lnTo>
                  <a:lnTo>
                    <a:pt x="1124940" y="31091"/>
                  </a:lnTo>
                  <a:lnTo>
                    <a:pt x="1195249" y="38506"/>
                  </a:lnTo>
                  <a:lnTo>
                    <a:pt x="1265557" y="46894"/>
                  </a:lnTo>
                  <a:lnTo>
                    <a:pt x="1335866" y="56656"/>
                  </a:lnTo>
                  <a:lnTo>
                    <a:pt x="1406175" y="67412"/>
                  </a:lnTo>
                  <a:lnTo>
                    <a:pt x="1476484" y="78688"/>
                  </a:lnTo>
                  <a:lnTo>
                    <a:pt x="1546792" y="90013"/>
                  </a:lnTo>
                  <a:lnTo>
                    <a:pt x="1617101" y="100914"/>
                  </a:lnTo>
                  <a:lnTo>
                    <a:pt x="1687410" y="112026"/>
                  </a:lnTo>
                  <a:lnTo>
                    <a:pt x="1757719" y="123965"/>
                  </a:lnTo>
                  <a:lnTo>
                    <a:pt x="1828027" y="135901"/>
                  </a:lnTo>
                  <a:lnTo>
                    <a:pt x="1898336" y="147019"/>
                  </a:lnTo>
                  <a:lnTo>
                    <a:pt x="1968645" y="159645"/>
                  </a:lnTo>
                  <a:lnTo>
                    <a:pt x="2038954" y="173959"/>
                  </a:lnTo>
                  <a:lnTo>
                    <a:pt x="2109263" y="187220"/>
                  </a:lnTo>
                  <a:lnTo>
                    <a:pt x="2179571" y="197277"/>
                  </a:lnTo>
                  <a:lnTo>
                    <a:pt x="2249880" y="207595"/>
                  </a:lnTo>
                  <a:lnTo>
                    <a:pt x="2320189" y="217621"/>
                  </a:lnTo>
                  <a:lnTo>
                    <a:pt x="2390498" y="225288"/>
                  </a:lnTo>
                  <a:lnTo>
                    <a:pt x="2460806" y="229588"/>
                  </a:lnTo>
                  <a:lnTo>
                    <a:pt x="2531115" y="231791"/>
                  </a:lnTo>
                  <a:lnTo>
                    <a:pt x="2601424" y="232943"/>
                  </a:lnTo>
                  <a:lnTo>
                    <a:pt x="2671733" y="234090"/>
                  </a:lnTo>
                  <a:lnTo>
                    <a:pt x="2742041" y="235428"/>
                  </a:lnTo>
                  <a:lnTo>
                    <a:pt x="2812350" y="235654"/>
                  </a:lnTo>
                  <a:lnTo>
                    <a:pt x="2882659" y="235031"/>
                  </a:lnTo>
                  <a:lnTo>
                    <a:pt x="2952968" y="233900"/>
                  </a:lnTo>
                  <a:lnTo>
                    <a:pt x="3023276" y="232598"/>
                  </a:lnTo>
                  <a:lnTo>
                    <a:pt x="3093585" y="231467"/>
                  </a:lnTo>
                  <a:lnTo>
                    <a:pt x="3163894" y="230660"/>
                  </a:lnTo>
                  <a:lnTo>
                    <a:pt x="3234203" y="229863"/>
                  </a:lnTo>
                  <a:lnTo>
                    <a:pt x="3304512" y="229053"/>
                  </a:lnTo>
                  <a:lnTo>
                    <a:pt x="3374820" y="228224"/>
                  </a:lnTo>
                  <a:lnTo>
                    <a:pt x="3445129" y="227372"/>
                  </a:lnTo>
                  <a:lnTo>
                    <a:pt x="3515438" y="226491"/>
                  </a:lnTo>
                  <a:lnTo>
                    <a:pt x="3585747" y="225578"/>
                  </a:lnTo>
                  <a:lnTo>
                    <a:pt x="3656055" y="224628"/>
                  </a:lnTo>
                  <a:lnTo>
                    <a:pt x="3726364" y="223635"/>
                  </a:lnTo>
                  <a:lnTo>
                    <a:pt x="3796673" y="222596"/>
                  </a:lnTo>
                  <a:lnTo>
                    <a:pt x="3866982" y="221506"/>
                  </a:lnTo>
                  <a:lnTo>
                    <a:pt x="3937290" y="220360"/>
                  </a:lnTo>
                  <a:lnTo>
                    <a:pt x="4007599" y="219154"/>
                  </a:lnTo>
                  <a:lnTo>
                    <a:pt x="4077908" y="217883"/>
                  </a:lnTo>
                  <a:lnTo>
                    <a:pt x="4148217" y="216542"/>
                  </a:lnTo>
                  <a:lnTo>
                    <a:pt x="4218526" y="215126"/>
                  </a:lnTo>
                  <a:lnTo>
                    <a:pt x="4288834" y="213632"/>
                  </a:lnTo>
                  <a:lnTo>
                    <a:pt x="4359143" y="212054"/>
                  </a:lnTo>
                  <a:lnTo>
                    <a:pt x="4429452" y="210387"/>
                  </a:lnTo>
                  <a:lnTo>
                    <a:pt x="4499761" y="208628"/>
                  </a:lnTo>
                  <a:lnTo>
                    <a:pt x="4570069" y="206772"/>
                  </a:lnTo>
                  <a:lnTo>
                    <a:pt x="4640378" y="204813"/>
                  </a:lnTo>
                  <a:lnTo>
                    <a:pt x="4710687" y="202747"/>
                  </a:lnTo>
                  <a:lnTo>
                    <a:pt x="4780996" y="200570"/>
                  </a:lnTo>
                  <a:lnTo>
                    <a:pt x="4851304" y="198278"/>
                  </a:lnTo>
                  <a:lnTo>
                    <a:pt x="4921613" y="195864"/>
                  </a:lnTo>
                  <a:lnTo>
                    <a:pt x="4991922" y="193325"/>
                  </a:lnTo>
                  <a:lnTo>
                    <a:pt x="5062231" y="190656"/>
                  </a:lnTo>
                  <a:lnTo>
                    <a:pt x="5132539" y="187853"/>
                  </a:lnTo>
                  <a:lnTo>
                    <a:pt x="5202848" y="184910"/>
                  </a:lnTo>
                  <a:lnTo>
                    <a:pt x="5273157" y="181824"/>
                  </a:lnTo>
                  <a:lnTo>
                    <a:pt x="5343466" y="178589"/>
                  </a:lnTo>
                  <a:lnTo>
                    <a:pt x="5413775" y="175201"/>
                  </a:lnTo>
                  <a:lnTo>
                    <a:pt x="5484083" y="171656"/>
                  </a:lnTo>
                  <a:lnTo>
                    <a:pt x="5554392" y="16794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793875"/>
              <a:ext cx="5554392" cy="600400"/>
            </a:xfrm>
            <a:custGeom>
              <a:avLst/>
              <a:pathLst>
                <a:path w="5554392" h="600400">
                  <a:moveTo>
                    <a:pt x="0" y="68143"/>
                  </a:moveTo>
                  <a:lnTo>
                    <a:pt x="70308" y="84396"/>
                  </a:lnTo>
                  <a:lnTo>
                    <a:pt x="140617" y="100038"/>
                  </a:lnTo>
                  <a:lnTo>
                    <a:pt x="210926" y="115058"/>
                  </a:lnTo>
                  <a:lnTo>
                    <a:pt x="281235" y="129448"/>
                  </a:lnTo>
                  <a:lnTo>
                    <a:pt x="351543" y="143196"/>
                  </a:lnTo>
                  <a:lnTo>
                    <a:pt x="421852" y="156286"/>
                  </a:lnTo>
                  <a:lnTo>
                    <a:pt x="492161" y="168700"/>
                  </a:lnTo>
                  <a:lnTo>
                    <a:pt x="562470" y="180419"/>
                  </a:lnTo>
                  <a:lnTo>
                    <a:pt x="632778" y="191422"/>
                  </a:lnTo>
                  <a:lnTo>
                    <a:pt x="703087" y="201691"/>
                  </a:lnTo>
                  <a:lnTo>
                    <a:pt x="773396" y="211213"/>
                  </a:lnTo>
                  <a:lnTo>
                    <a:pt x="843705" y="219992"/>
                  </a:lnTo>
                  <a:lnTo>
                    <a:pt x="914013" y="228053"/>
                  </a:lnTo>
                  <a:lnTo>
                    <a:pt x="984322" y="235456"/>
                  </a:lnTo>
                  <a:lnTo>
                    <a:pt x="1054631" y="242299"/>
                  </a:lnTo>
                  <a:lnTo>
                    <a:pt x="1124940" y="248714"/>
                  </a:lnTo>
                  <a:lnTo>
                    <a:pt x="1195249" y="254853"/>
                  </a:lnTo>
                  <a:lnTo>
                    <a:pt x="1265557" y="260960"/>
                  </a:lnTo>
                  <a:lnTo>
                    <a:pt x="1335866" y="267438"/>
                  </a:lnTo>
                  <a:lnTo>
                    <a:pt x="1406175" y="274111"/>
                  </a:lnTo>
                  <a:lnTo>
                    <a:pt x="1476484" y="280721"/>
                  </a:lnTo>
                  <a:lnTo>
                    <a:pt x="1546792" y="287033"/>
                  </a:lnTo>
                  <a:lnTo>
                    <a:pt x="1617101" y="292856"/>
                  </a:lnTo>
                  <a:lnTo>
                    <a:pt x="1687410" y="297954"/>
                  </a:lnTo>
                  <a:lnTo>
                    <a:pt x="1757719" y="302295"/>
                  </a:lnTo>
                  <a:lnTo>
                    <a:pt x="1828027" y="306406"/>
                  </a:lnTo>
                  <a:lnTo>
                    <a:pt x="1898336" y="311600"/>
                  </a:lnTo>
                  <a:lnTo>
                    <a:pt x="1968645" y="322080"/>
                  </a:lnTo>
                  <a:lnTo>
                    <a:pt x="2038954" y="336197"/>
                  </a:lnTo>
                  <a:lnTo>
                    <a:pt x="2109263" y="349125"/>
                  </a:lnTo>
                  <a:lnTo>
                    <a:pt x="2179571" y="358290"/>
                  </a:lnTo>
                  <a:lnTo>
                    <a:pt x="2249880" y="370023"/>
                  </a:lnTo>
                  <a:lnTo>
                    <a:pt x="2320189" y="381970"/>
                  </a:lnTo>
                  <a:lnTo>
                    <a:pt x="2390498" y="390355"/>
                  </a:lnTo>
                  <a:lnTo>
                    <a:pt x="2460806" y="394797"/>
                  </a:lnTo>
                  <a:lnTo>
                    <a:pt x="2531115" y="397473"/>
                  </a:lnTo>
                  <a:lnTo>
                    <a:pt x="2601424" y="398780"/>
                  </a:lnTo>
                  <a:lnTo>
                    <a:pt x="2671733" y="399768"/>
                  </a:lnTo>
                  <a:lnTo>
                    <a:pt x="2742041" y="400953"/>
                  </a:lnTo>
                  <a:lnTo>
                    <a:pt x="2812350" y="400998"/>
                  </a:lnTo>
                  <a:lnTo>
                    <a:pt x="2882659" y="400039"/>
                  </a:lnTo>
                  <a:lnTo>
                    <a:pt x="2952968" y="398355"/>
                  </a:lnTo>
                  <a:lnTo>
                    <a:pt x="3023276" y="396296"/>
                  </a:lnTo>
                  <a:lnTo>
                    <a:pt x="3093585" y="394242"/>
                  </a:lnTo>
                  <a:lnTo>
                    <a:pt x="3163894" y="392318"/>
                  </a:lnTo>
                  <a:lnTo>
                    <a:pt x="3234203" y="390108"/>
                  </a:lnTo>
                  <a:lnTo>
                    <a:pt x="3304512" y="387621"/>
                  </a:lnTo>
                  <a:lnTo>
                    <a:pt x="3374820" y="384864"/>
                  </a:lnTo>
                  <a:lnTo>
                    <a:pt x="3445129" y="381818"/>
                  </a:lnTo>
                  <a:lnTo>
                    <a:pt x="3515438" y="378444"/>
                  </a:lnTo>
                  <a:lnTo>
                    <a:pt x="3585747" y="374691"/>
                  </a:lnTo>
                  <a:lnTo>
                    <a:pt x="3656055" y="370502"/>
                  </a:lnTo>
                  <a:lnTo>
                    <a:pt x="3726364" y="365815"/>
                  </a:lnTo>
                  <a:lnTo>
                    <a:pt x="3796673" y="360577"/>
                  </a:lnTo>
                  <a:lnTo>
                    <a:pt x="3866982" y="354735"/>
                  </a:lnTo>
                  <a:lnTo>
                    <a:pt x="3937290" y="348249"/>
                  </a:lnTo>
                  <a:lnTo>
                    <a:pt x="4007599" y="341085"/>
                  </a:lnTo>
                  <a:lnTo>
                    <a:pt x="4077908" y="333219"/>
                  </a:lnTo>
                  <a:lnTo>
                    <a:pt x="4148217" y="324634"/>
                  </a:lnTo>
                  <a:lnTo>
                    <a:pt x="4218526" y="315318"/>
                  </a:lnTo>
                  <a:lnTo>
                    <a:pt x="4288834" y="305265"/>
                  </a:lnTo>
                  <a:lnTo>
                    <a:pt x="4359143" y="294472"/>
                  </a:lnTo>
                  <a:lnTo>
                    <a:pt x="4429452" y="282940"/>
                  </a:lnTo>
                  <a:lnTo>
                    <a:pt x="4499761" y="270669"/>
                  </a:lnTo>
                  <a:lnTo>
                    <a:pt x="4570069" y="257661"/>
                  </a:lnTo>
                  <a:lnTo>
                    <a:pt x="4640378" y="243921"/>
                  </a:lnTo>
                  <a:lnTo>
                    <a:pt x="4710687" y="229451"/>
                  </a:lnTo>
                  <a:lnTo>
                    <a:pt x="4780996" y="214255"/>
                  </a:lnTo>
                  <a:lnTo>
                    <a:pt x="4851304" y="198337"/>
                  </a:lnTo>
                  <a:lnTo>
                    <a:pt x="4921613" y="181699"/>
                  </a:lnTo>
                  <a:lnTo>
                    <a:pt x="4991922" y="164344"/>
                  </a:lnTo>
                  <a:lnTo>
                    <a:pt x="5062231" y="146276"/>
                  </a:lnTo>
                  <a:lnTo>
                    <a:pt x="5132539" y="127496"/>
                  </a:lnTo>
                  <a:lnTo>
                    <a:pt x="5202848" y="108008"/>
                  </a:lnTo>
                  <a:lnTo>
                    <a:pt x="5273157" y="87813"/>
                  </a:lnTo>
                  <a:lnTo>
                    <a:pt x="5343466" y="66913"/>
                  </a:lnTo>
                  <a:lnTo>
                    <a:pt x="5413775" y="45310"/>
                  </a:lnTo>
                  <a:lnTo>
                    <a:pt x="5484083" y="23005"/>
                  </a:lnTo>
                  <a:lnTo>
                    <a:pt x="5554392" y="0"/>
                  </a:lnTo>
                  <a:lnTo>
                    <a:pt x="5554392" y="600400"/>
                  </a:lnTo>
                  <a:lnTo>
                    <a:pt x="4826016" y="600400"/>
                  </a:lnTo>
                  <a:lnTo>
                    <a:pt x="4780996" y="593133"/>
                  </a:lnTo>
                  <a:lnTo>
                    <a:pt x="4710687" y="582275"/>
                  </a:lnTo>
                  <a:lnTo>
                    <a:pt x="4640378" y="571922"/>
                  </a:lnTo>
                  <a:lnTo>
                    <a:pt x="4570069" y="562085"/>
                  </a:lnTo>
                  <a:lnTo>
                    <a:pt x="4499761" y="552777"/>
                  </a:lnTo>
                  <a:lnTo>
                    <a:pt x="4429452" y="544010"/>
                  </a:lnTo>
                  <a:lnTo>
                    <a:pt x="4359143" y="535796"/>
                  </a:lnTo>
                  <a:lnTo>
                    <a:pt x="4288834" y="528145"/>
                  </a:lnTo>
                  <a:lnTo>
                    <a:pt x="4218526" y="521067"/>
                  </a:lnTo>
                  <a:lnTo>
                    <a:pt x="4148217" y="514568"/>
                  </a:lnTo>
                  <a:lnTo>
                    <a:pt x="4077908" y="508650"/>
                  </a:lnTo>
                  <a:lnTo>
                    <a:pt x="4007599" y="503312"/>
                  </a:lnTo>
                  <a:lnTo>
                    <a:pt x="3937290" y="498545"/>
                  </a:lnTo>
                  <a:lnTo>
                    <a:pt x="3866982" y="494335"/>
                  </a:lnTo>
                  <a:lnTo>
                    <a:pt x="3796673" y="490657"/>
                  </a:lnTo>
                  <a:lnTo>
                    <a:pt x="3726364" y="487478"/>
                  </a:lnTo>
                  <a:lnTo>
                    <a:pt x="3656055" y="484759"/>
                  </a:lnTo>
                  <a:lnTo>
                    <a:pt x="3585747" y="482451"/>
                  </a:lnTo>
                  <a:lnTo>
                    <a:pt x="3515438" y="480504"/>
                  </a:lnTo>
                  <a:lnTo>
                    <a:pt x="3445129" y="478870"/>
                  </a:lnTo>
                  <a:lnTo>
                    <a:pt x="3374820" y="477507"/>
                  </a:lnTo>
                  <a:lnTo>
                    <a:pt x="3304512" y="476384"/>
                  </a:lnTo>
                  <a:lnTo>
                    <a:pt x="3234203" y="475493"/>
                  </a:lnTo>
                  <a:lnTo>
                    <a:pt x="3163894" y="474849"/>
                  </a:lnTo>
                  <a:lnTo>
                    <a:pt x="3093585" y="474510"/>
                  </a:lnTo>
                  <a:lnTo>
                    <a:pt x="3023276" y="474651"/>
                  </a:lnTo>
                  <a:lnTo>
                    <a:pt x="2952968" y="475092"/>
                  </a:lnTo>
                  <a:lnTo>
                    <a:pt x="2882659" y="475558"/>
                  </a:lnTo>
                  <a:lnTo>
                    <a:pt x="2812350" y="475740"/>
                  </a:lnTo>
                  <a:lnTo>
                    <a:pt x="2742041" y="475265"/>
                  </a:lnTo>
                  <a:lnTo>
                    <a:pt x="2671733" y="473726"/>
                  </a:lnTo>
                  <a:lnTo>
                    <a:pt x="2601424" y="471738"/>
                  </a:lnTo>
                  <a:lnTo>
                    <a:pt x="2531115" y="469618"/>
                  </a:lnTo>
                  <a:lnTo>
                    <a:pt x="2460806" y="466935"/>
                  </a:lnTo>
                  <a:lnTo>
                    <a:pt x="2390498" y="462575"/>
                  </a:lnTo>
                  <a:lnTo>
                    <a:pt x="2320189" y="452931"/>
                  </a:lnTo>
                  <a:lnTo>
                    <a:pt x="2249880" y="440027"/>
                  </a:lnTo>
                  <a:lnTo>
                    <a:pt x="2179571" y="428531"/>
                  </a:lnTo>
                  <a:lnTo>
                    <a:pt x="2109263" y="419081"/>
                  </a:lnTo>
                  <a:lnTo>
                    <a:pt x="2038954" y="405589"/>
                  </a:lnTo>
                  <a:lnTo>
                    <a:pt x="1968645" y="392126"/>
                  </a:lnTo>
                  <a:lnTo>
                    <a:pt x="1898336" y="382593"/>
                  </a:lnTo>
                  <a:lnTo>
                    <a:pt x="1828027" y="377184"/>
                  </a:lnTo>
                  <a:lnTo>
                    <a:pt x="1757719" y="373095"/>
                  </a:lnTo>
                  <a:lnTo>
                    <a:pt x="1687410" y="369677"/>
                  </a:lnTo>
                  <a:lnTo>
                    <a:pt x="1617101" y="365528"/>
                  </a:lnTo>
                  <a:lnTo>
                    <a:pt x="1546792" y="360257"/>
                  </a:lnTo>
                  <a:lnTo>
                    <a:pt x="1476484" y="354702"/>
                  </a:lnTo>
                  <a:lnTo>
                    <a:pt x="1406175" y="349177"/>
                  </a:lnTo>
                  <a:lnTo>
                    <a:pt x="1335866" y="343949"/>
                  </a:lnTo>
                  <a:lnTo>
                    <a:pt x="1265557" y="339264"/>
                  </a:lnTo>
                  <a:lnTo>
                    <a:pt x="1195249" y="335354"/>
                  </a:lnTo>
                  <a:lnTo>
                    <a:pt x="1124940" y="332221"/>
                  </a:lnTo>
                  <a:lnTo>
                    <a:pt x="1054631" y="329962"/>
                  </a:lnTo>
                  <a:lnTo>
                    <a:pt x="984322" y="328716"/>
                  </a:lnTo>
                  <a:lnTo>
                    <a:pt x="914013" y="328599"/>
                  </a:lnTo>
                  <a:lnTo>
                    <a:pt x="843705" y="329691"/>
                  </a:lnTo>
                  <a:lnTo>
                    <a:pt x="773396" y="332036"/>
                  </a:lnTo>
                  <a:lnTo>
                    <a:pt x="703087" y="335644"/>
                  </a:lnTo>
                  <a:lnTo>
                    <a:pt x="632778" y="340501"/>
                  </a:lnTo>
                  <a:lnTo>
                    <a:pt x="562470" y="346581"/>
                  </a:lnTo>
                  <a:lnTo>
                    <a:pt x="492161" y="353847"/>
                  </a:lnTo>
                  <a:lnTo>
                    <a:pt x="421852" y="362263"/>
                  </a:lnTo>
                  <a:lnTo>
                    <a:pt x="351543" y="371793"/>
                  </a:lnTo>
                  <a:lnTo>
                    <a:pt x="281235" y="382403"/>
                  </a:lnTo>
                  <a:lnTo>
                    <a:pt x="210926" y="394063"/>
                  </a:lnTo>
                  <a:lnTo>
                    <a:pt x="140617" y="406743"/>
                  </a:lnTo>
                  <a:lnTo>
                    <a:pt x="70308" y="420418"/>
                  </a:lnTo>
                  <a:lnTo>
                    <a:pt x="0" y="43506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793875"/>
              <a:ext cx="5554392" cy="400998"/>
            </a:xfrm>
            <a:custGeom>
              <a:avLst/>
              <a:pathLst>
                <a:path w="5554392" h="400998">
                  <a:moveTo>
                    <a:pt x="0" y="68143"/>
                  </a:moveTo>
                  <a:lnTo>
                    <a:pt x="70308" y="84396"/>
                  </a:lnTo>
                  <a:lnTo>
                    <a:pt x="140617" y="100038"/>
                  </a:lnTo>
                  <a:lnTo>
                    <a:pt x="210926" y="115058"/>
                  </a:lnTo>
                  <a:lnTo>
                    <a:pt x="281235" y="129448"/>
                  </a:lnTo>
                  <a:lnTo>
                    <a:pt x="351543" y="143196"/>
                  </a:lnTo>
                  <a:lnTo>
                    <a:pt x="421852" y="156286"/>
                  </a:lnTo>
                  <a:lnTo>
                    <a:pt x="492161" y="168700"/>
                  </a:lnTo>
                  <a:lnTo>
                    <a:pt x="562470" y="180419"/>
                  </a:lnTo>
                  <a:lnTo>
                    <a:pt x="632778" y="191422"/>
                  </a:lnTo>
                  <a:lnTo>
                    <a:pt x="703087" y="201691"/>
                  </a:lnTo>
                  <a:lnTo>
                    <a:pt x="773396" y="211213"/>
                  </a:lnTo>
                  <a:lnTo>
                    <a:pt x="843705" y="219992"/>
                  </a:lnTo>
                  <a:lnTo>
                    <a:pt x="914013" y="228053"/>
                  </a:lnTo>
                  <a:lnTo>
                    <a:pt x="984322" y="235456"/>
                  </a:lnTo>
                  <a:lnTo>
                    <a:pt x="1054631" y="242299"/>
                  </a:lnTo>
                  <a:lnTo>
                    <a:pt x="1124940" y="248714"/>
                  </a:lnTo>
                  <a:lnTo>
                    <a:pt x="1195249" y="254853"/>
                  </a:lnTo>
                  <a:lnTo>
                    <a:pt x="1265557" y="260960"/>
                  </a:lnTo>
                  <a:lnTo>
                    <a:pt x="1335866" y="267438"/>
                  </a:lnTo>
                  <a:lnTo>
                    <a:pt x="1406175" y="274111"/>
                  </a:lnTo>
                  <a:lnTo>
                    <a:pt x="1476484" y="280721"/>
                  </a:lnTo>
                  <a:lnTo>
                    <a:pt x="1546792" y="287033"/>
                  </a:lnTo>
                  <a:lnTo>
                    <a:pt x="1617101" y="292856"/>
                  </a:lnTo>
                  <a:lnTo>
                    <a:pt x="1687410" y="297954"/>
                  </a:lnTo>
                  <a:lnTo>
                    <a:pt x="1757719" y="302295"/>
                  </a:lnTo>
                  <a:lnTo>
                    <a:pt x="1828027" y="306406"/>
                  </a:lnTo>
                  <a:lnTo>
                    <a:pt x="1898336" y="311600"/>
                  </a:lnTo>
                  <a:lnTo>
                    <a:pt x="1968645" y="322080"/>
                  </a:lnTo>
                  <a:lnTo>
                    <a:pt x="2038954" y="336197"/>
                  </a:lnTo>
                  <a:lnTo>
                    <a:pt x="2109263" y="349125"/>
                  </a:lnTo>
                  <a:lnTo>
                    <a:pt x="2179571" y="358290"/>
                  </a:lnTo>
                  <a:lnTo>
                    <a:pt x="2249880" y="370023"/>
                  </a:lnTo>
                  <a:lnTo>
                    <a:pt x="2320189" y="381970"/>
                  </a:lnTo>
                  <a:lnTo>
                    <a:pt x="2390498" y="390355"/>
                  </a:lnTo>
                  <a:lnTo>
                    <a:pt x="2460806" y="394797"/>
                  </a:lnTo>
                  <a:lnTo>
                    <a:pt x="2531115" y="397473"/>
                  </a:lnTo>
                  <a:lnTo>
                    <a:pt x="2601424" y="398780"/>
                  </a:lnTo>
                  <a:lnTo>
                    <a:pt x="2671733" y="399768"/>
                  </a:lnTo>
                  <a:lnTo>
                    <a:pt x="2742041" y="400953"/>
                  </a:lnTo>
                  <a:lnTo>
                    <a:pt x="2812350" y="400998"/>
                  </a:lnTo>
                  <a:lnTo>
                    <a:pt x="2882659" y="400039"/>
                  </a:lnTo>
                  <a:lnTo>
                    <a:pt x="2952968" y="398355"/>
                  </a:lnTo>
                  <a:lnTo>
                    <a:pt x="3023276" y="396296"/>
                  </a:lnTo>
                  <a:lnTo>
                    <a:pt x="3093585" y="394242"/>
                  </a:lnTo>
                  <a:lnTo>
                    <a:pt x="3163894" y="392318"/>
                  </a:lnTo>
                  <a:lnTo>
                    <a:pt x="3234203" y="390108"/>
                  </a:lnTo>
                  <a:lnTo>
                    <a:pt x="3304512" y="387621"/>
                  </a:lnTo>
                  <a:lnTo>
                    <a:pt x="3374820" y="384864"/>
                  </a:lnTo>
                  <a:lnTo>
                    <a:pt x="3445129" y="381818"/>
                  </a:lnTo>
                  <a:lnTo>
                    <a:pt x="3515438" y="378444"/>
                  </a:lnTo>
                  <a:lnTo>
                    <a:pt x="3585747" y="374691"/>
                  </a:lnTo>
                  <a:lnTo>
                    <a:pt x="3656055" y="370502"/>
                  </a:lnTo>
                  <a:lnTo>
                    <a:pt x="3726364" y="365815"/>
                  </a:lnTo>
                  <a:lnTo>
                    <a:pt x="3796673" y="360577"/>
                  </a:lnTo>
                  <a:lnTo>
                    <a:pt x="3866982" y="354735"/>
                  </a:lnTo>
                  <a:lnTo>
                    <a:pt x="3937290" y="348249"/>
                  </a:lnTo>
                  <a:lnTo>
                    <a:pt x="4007599" y="341085"/>
                  </a:lnTo>
                  <a:lnTo>
                    <a:pt x="4077908" y="333219"/>
                  </a:lnTo>
                  <a:lnTo>
                    <a:pt x="4148217" y="324634"/>
                  </a:lnTo>
                  <a:lnTo>
                    <a:pt x="4218526" y="315318"/>
                  </a:lnTo>
                  <a:lnTo>
                    <a:pt x="4288834" y="305265"/>
                  </a:lnTo>
                  <a:lnTo>
                    <a:pt x="4359143" y="294472"/>
                  </a:lnTo>
                  <a:lnTo>
                    <a:pt x="4429452" y="282940"/>
                  </a:lnTo>
                  <a:lnTo>
                    <a:pt x="4499761" y="270669"/>
                  </a:lnTo>
                  <a:lnTo>
                    <a:pt x="4570069" y="257661"/>
                  </a:lnTo>
                  <a:lnTo>
                    <a:pt x="4640378" y="243921"/>
                  </a:lnTo>
                  <a:lnTo>
                    <a:pt x="4710687" y="229451"/>
                  </a:lnTo>
                  <a:lnTo>
                    <a:pt x="4780996" y="214255"/>
                  </a:lnTo>
                  <a:lnTo>
                    <a:pt x="4851304" y="198337"/>
                  </a:lnTo>
                  <a:lnTo>
                    <a:pt x="4921613" y="181699"/>
                  </a:lnTo>
                  <a:lnTo>
                    <a:pt x="4991922" y="164344"/>
                  </a:lnTo>
                  <a:lnTo>
                    <a:pt x="5062231" y="146276"/>
                  </a:lnTo>
                  <a:lnTo>
                    <a:pt x="5132539" y="127496"/>
                  </a:lnTo>
                  <a:lnTo>
                    <a:pt x="5202848" y="108008"/>
                  </a:lnTo>
                  <a:lnTo>
                    <a:pt x="5273157" y="87813"/>
                  </a:lnTo>
                  <a:lnTo>
                    <a:pt x="5343466" y="66913"/>
                  </a:lnTo>
                  <a:lnTo>
                    <a:pt x="5413775" y="45310"/>
                  </a:lnTo>
                  <a:lnTo>
                    <a:pt x="5484083" y="23005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5122474"/>
              <a:ext cx="4826016" cy="271800"/>
            </a:xfrm>
            <a:custGeom>
              <a:avLst/>
              <a:pathLst>
                <a:path w="4826016" h="271800">
                  <a:moveTo>
                    <a:pt x="4826016" y="271800"/>
                  </a:moveTo>
                  <a:lnTo>
                    <a:pt x="4780996" y="264534"/>
                  </a:lnTo>
                  <a:lnTo>
                    <a:pt x="4710687" y="253676"/>
                  </a:lnTo>
                  <a:lnTo>
                    <a:pt x="4640378" y="243323"/>
                  </a:lnTo>
                  <a:lnTo>
                    <a:pt x="4570069" y="233485"/>
                  </a:lnTo>
                  <a:lnTo>
                    <a:pt x="4499761" y="224177"/>
                  </a:lnTo>
                  <a:lnTo>
                    <a:pt x="4429452" y="215410"/>
                  </a:lnTo>
                  <a:lnTo>
                    <a:pt x="4359143" y="207196"/>
                  </a:lnTo>
                  <a:lnTo>
                    <a:pt x="4288834" y="199546"/>
                  </a:lnTo>
                  <a:lnTo>
                    <a:pt x="4218526" y="192468"/>
                  </a:lnTo>
                  <a:lnTo>
                    <a:pt x="4148217" y="185968"/>
                  </a:lnTo>
                  <a:lnTo>
                    <a:pt x="4077908" y="180051"/>
                  </a:lnTo>
                  <a:lnTo>
                    <a:pt x="4007599" y="174713"/>
                  </a:lnTo>
                  <a:lnTo>
                    <a:pt x="3937290" y="169946"/>
                  </a:lnTo>
                  <a:lnTo>
                    <a:pt x="3866982" y="165736"/>
                  </a:lnTo>
                  <a:lnTo>
                    <a:pt x="3796673" y="162058"/>
                  </a:lnTo>
                  <a:lnTo>
                    <a:pt x="3726364" y="158879"/>
                  </a:lnTo>
                  <a:lnTo>
                    <a:pt x="3656055" y="156160"/>
                  </a:lnTo>
                  <a:lnTo>
                    <a:pt x="3585747" y="153852"/>
                  </a:lnTo>
                  <a:lnTo>
                    <a:pt x="3515438" y="151905"/>
                  </a:lnTo>
                  <a:lnTo>
                    <a:pt x="3445129" y="150271"/>
                  </a:lnTo>
                  <a:lnTo>
                    <a:pt x="3374820" y="148908"/>
                  </a:lnTo>
                  <a:lnTo>
                    <a:pt x="3304512" y="147785"/>
                  </a:lnTo>
                  <a:lnTo>
                    <a:pt x="3234203" y="146894"/>
                  </a:lnTo>
                  <a:lnTo>
                    <a:pt x="3163894" y="146250"/>
                  </a:lnTo>
                  <a:lnTo>
                    <a:pt x="3093585" y="145911"/>
                  </a:lnTo>
                  <a:lnTo>
                    <a:pt x="3023276" y="146052"/>
                  </a:lnTo>
                  <a:lnTo>
                    <a:pt x="2952968" y="146493"/>
                  </a:lnTo>
                  <a:lnTo>
                    <a:pt x="2882659" y="146958"/>
                  </a:lnTo>
                  <a:lnTo>
                    <a:pt x="2812350" y="147141"/>
                  </a:lnTo>
                  <a:lnTo>
                    <a:pt x="2742041" y="146666"/>
                  </a:lnTo>
                  <a:lnTo>
                    <a:pt x="2671733" y="145127"/>
                  </a:lnTo>
                  <a:lnTo>
                    <a:pt x="2601424" y="143138"/>
                  </a:lnTo>
                  <a:lnTo>
                    <a:pt x="2531115" y="141018"/>
                  </a:lnTo>
                  <a:lnTo>
                    <a:pt x="2460806" y="138336"/>
                  </a:lnTo>
                  <a:lnTo>
                    <a:pt x="2390498" y="133975"/>
                  </a:lnTo>
                  <a:lnTo>
                    <a:pt x="2320189" y="124332"/>
                  </a:lnTo>
                  <a:lnTo>
                    <a:pt x="2249880" y="111428"/>
                  </a:lnTo>
                  <a:lnTo>
                    <a:pt x="2179571" y="99932"/>
                  </a:lnTo>
                  <a:lnTo>
                    <a:pt x="2109263" y="90481"/>
                  </a:lnTo>
                  <a:lnTo>
                    <a:pt x="2038954" y="76989"/>
                  </a:lnTo>
                  <a:lnTo>
                    <a:pt x="1968645" y="63527"/>
                  </a:lnTo>
                  <a:lnTo>
                    <a:pt x="1898336" y="53994"/>
                  </a:lnTo>
                  <a:lnTo>
                    <a:pt x="1828027" y="48584"/>
                  </a:lnTo>
                  <a:lnTo>
                    <a:pt x="1757719" y="44496"/>
                  </a:lnTo>
                  <a:lnTo>
                    <a:pt x="1687410" y="41078"/>
                  </a:lnTo>
                  <a:lnTo>
                    <a:pt x="1617101" y="36929"/>
                  </a:lnTo>
                  <a:lnTo>
                    <a:pt x="1546792" y="31657"/>
                  </a:lnTo>
                  <a:lnTo>
                    <a:pt x="1476484" y="26103"/>
                  </a:lnTo>
                  <a:lnTo>
                    <a:pt x="1406175" y="20578"/>
                  </a:lnTo>
                  <a:lnTo>
                    <a:pt x="1335866" y="15350"/>
                  </a:lnTo>
                  <a:lnTo>
                    <a:pt x="1265557" y="10665"/>
                  </a:lnTo>
                  <a:lnTo>
                    <a:pt x="1195249" y="6755"/>
                  </a:lnTo>
                  <a:lnTo>
                    <a:pt x="1124940" y="3621"/>
                  </a:lnTo>
                  <a:lnTo>
                    <a:pt x="1054631" y="1363"/>
                  </a:lnTo>
                  <a:lnTo>
                    <a:pt x="984322" y="117"/>
                  </a:lnTo>
                  <a:lnTo>
                    <a:pt x="914013" y="0"/>
                  </a:lnTo>
                  <a:lnTo>
                    <a:pt x="843705" y="1092"/>
                  </a:lnTo>
                  <a:lnTo>
                    <a:pt x="773396" y="3437"/>
                  </a:lnTo>
                  <a:lnTo>
                    <a:pt x="703087" y="7045"/>
                  </a:lnTo>
                  <a:lnTo>
                    <a:pt x="632778" y="11902"/>
                  </a:lnTo>
                  <a:lnTo>
                    <a:pt x="562470" y="17981"/>
                  </a:lnTo>
                  <a:lnTo>
                    <a:pt x="492161" y="25247"/>
                  </a:lnTo>
                  <a:lnTo>
                    <a:pt x="421852" y="33663"/>
                  </a:lnTo>
                  <a:lnTo>
                    <a:pt x="351543" y="43194"/>
                  </a:lnTo>
                  <a:lnTo>
                    <a:pt x="281235" y="53804"/>
                  </a:lnTo>
                  <a:lnTo>
                    <a:pt x="210926" y="65464"/>
                  </a:lnTo>
                  <a:lnTo>
                    <a:pt x="140617" y="78144"/>
                  </a:lnTo>
                  <a:lnTo>
                    <a:pt x="70308" y="91819"/>
                  </a:lnTo>
                  <a:lnTo>
                    <a:pt x="0" y="1064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5045479"/>
              <a:ext cx="5554392" cy="186766"/>
            </a:xfrm>
            <a:custGeom>
              <a:avLst/>
              <a:pathLst>
                <a:path w="5554392" h="186766">
                  <a:moveTo>
                    <a:pt x="0" y="0"/>
                  </a:moveTo>
                  <a:lnTo>
                    <a:pt x="70308" y="804"/>
                  </a:lnTo>
                  <a:lnTo>
                    <a:pt x="140617" y="1787"/>
                  </a:lnTo>
                  <a:lnTo>
                    <a:pt x="210926" y="2957"/>
                  </a:lnTo>
                  <a:lnTo>
                    <a:pt x="281235" y="4322"/>
                  </a:lnTo>
                  <a:lnTo>
                    <a:pt x="351543" y="5891"/>
                  </a:lnTo>
                  <a:lnTo>
                    <a:pt x="421852" y="7671"/>
                  </a:lnTo>
                  <a:lnTo>
                    <a:pt x="492161" y="9670"/>
                  </a:lnTo>
                  <a:lnTo>
                    <a:pt x="562470" y="11896"/>
                  </a:lnTo>
                  <a:lnTo>
                    <a:pt x="632778" y="14358"/>
                  </a:lnTo>
                  <a:lnTo>
                    <a:pt x="703087" y="17064"/>
                  </a:lnTo>
                  <a:lnTo>
                    <a:pt x="773396" y="20021"/>
                  </a:lnTo>
                  <a:lnTo>
                    <a:pt x="843705" y="23238"/>
                  </a:lnTo>
                  <a:lnTo>
                    <a:pt x="914013" y="26722"/>
                  </a:lnTo>
                  <a:lnTo>
                    <a:pt x="984322" y="30483"/>
                  </a:lnTo>
                  <a:lnTo>
                    <a:pt x="1054631" y="34527"/>
                  </a:lnTo>
                  <a:lnTo>
                    <a:pt x="1124940" y="38864"/>
                  </a:lnTo>
                  <a:lnTo>
                    <a:pt x="1195249" y="43500"/>
                  </a:lnTo>
                  <a:lnTo>
                    <a:pt x="1265557" y="48509"/>
                  </a:lnTo>
                  <a:lnTo>
                    <a:pt x="1335866" y="54090"/>
                  </a:lnTo>
                  <a:lnTo>
                    <a:pt x="1406175" y="60041"/>
                  </a:lnTo>
                  <a:lnTo>
                    <a:pt x="1476484" y="66108"/>
                  </a:lnTo>
                  <a:lnTo>
                    <a:pt x="1546792" y="72041"/>
                  </a:lnTo>
                  <a:lnTo>
                    <a:pt x="1617101" y="77588"/>
                  </a:lnTo>
                  <a:lnTo>
                    <a:pt x="1687410" y="82212"/>
                  </a:lnTo>
                  <a:lnTo>
                    <a:pt x="1757719" y="86092"/>
                  </a:lnTo>
                  <a:lnTo>
                    <a:pt x="1828027" y="90192"/>
                  </a:lnTo>
                  <a:lnTo>
                    <a:pt x="1898336" y="95493"/>
                  </a:lnTo>
                  <a:lnTo>
                    <a:pt x="1968645" y="105499"/>
                  </a:lnTo>
                  <a:lnTo>
                    <a:pt x="2038954" y="119289"/>
                  </a:lnTo>
                  <a:lnTo>
                    <a:pt x="2109263" y="132499"/>
                  </a:lnTo>
                  <a:lnTo>
                    <a:pt x="2179571" y="141807"/>
                  </a:lnTo>
                  <a:lnTo>
                    <a:pt x="2249880" y="153422"/>
                  </a:lnTo>
                  <a:lnTo>
                    <a:pt x="2320189" y="165847"/>
                  </a:lnTo>
                  <a:lnTo>
                    <a:pt x="2390498" y="174861"/>
                  </a:lnTo>
                  <a:lnTo>
                    <a:pt x="2460806" y="179262"/>
                  </a:lnTo>
                  <a:lnTo>
                    <a:pt x="2531115" y="181942"/>
                  </a:lnTo>
                  <a:lnTo>
                    <a:pt x="2601424" y="183655"/>
                  </a:lnTo>
                  <a:lnTo>
                    <a:pt x="2671733" y="185143"/>
                  </a:lnTo>
                  <a:lnTo>
                    <a:pt x="2742041" y="186505"/>
                  </a:lnTo>
                  <a:lnTo>
                    <a:pt x="2812350" y="186766"/>
                  </a:lnTo>
                  <a:lnTo>
                    <a:pt x="2882659" y="186195"/>
                  </a:lnTo>
                  <a:lnTo>
                    <a:pt x="2952968" y="185120"/>
                  </a:lnTo>
                  <a:lnTo>
                    <a:pt x="3023276" y="183870"/>
                  </a:lnTo>
                  <a:lnTo>
                    <a:pt x="3093585" y="182773"/>
                  </a:lnTo>
                  <a:lnTo>
                    <a:pt x="3163894" y="181980"/>
                  </a:lnTo>
                  <a:lnTo>
                    <a:pt x="3234203" y="181197"/>
                  </a:lnTo>
                  <a:lnTo>
                    <a:pt x="3304512" y="180399"/>
                  </a:lnTo>
                  <a:lnTo>
                    <a:pt x="3374820" y="179582"/>
                  </a:lnTo>
                  <a:lnTo>
                    <a:pt x="3445129" y="178741"/>
                  </a:lnTo>
                  <a:lnTo>
                    <a:pt x="3515438" y="177871"/>
                  </a:lnTo>
                  <a:lnTo>
                    <a:pt x="3585747" y="176968"/>
                  </a:lnTo>
                  <a:lnTo>
                    <a:pt x="3656055" y="176027"/>
                  </a:lnTo>
                  <a:lnTo>
                    <a:pt x="3726364" y="175043"/>
                  </a:lnTo>
                  <a:lnTo>
                    <a:pt x="3796673" y="174013"/>
                  </a:lnTo>
                  <a:lnTo>
                    <a:pt x="3866982" y="172931"/>
                  </a:lnTo>
                  <a:lnTo>
                    <a:pt x="3937290" y="171793"/>
                  </a:lnTo>
                  <a:lnTo>
                    <a:pt x="4007599" y="170595"/>
                  </a:lnTo>
                  <a:lnTo>
                    <a:pt x="4077908" y="169331"/>
                  </a:lnTo>
                  <a:lnTo>
                    <a:pt x="4148217" y="167997"/>
                  </a:lnTo>
                  <a:lnTo>
                    <a:pt x="4218526" y="166589"/>
                  </a:lnTo>
                  <a:lnTo>
                    <a:pt x="4288834" y="165101"/>
                  </a:lnTo>
                  <a:lnTo>
                    <a:pt x="4359143" y="163530"/>
                  </a:lnTo>
                  <a:lnTo>
                    <a:pt x="4429452" y="161871"/>
                  </a:lnTo>
                  <a:lnTo>
                    <a:pt x="4499761" y="160119"/>
                  </a:lnTo>
                  <a:lnTo>
                    <a:pt x="4570069" y="158269"/>
                  </a:lnTo>
                  <a:lnTo>
                    <a:pt x="4640378" y="156318"/>
                  </a:lnTo>
                  <a:lnTo>
                    <a:pt x="4710687" y="154260"/>
                  </a:lnTo>
                  <a:lnTo>
                    <a:pt x="4780996" y="152091"/>
                  </a:lnTo>
                  <a:lnTo>
                    <a:pt x="4851304" y="149805"/>
                  </a:lnTo>
                  <a:lnTo>
                    <a:pt x="4921613" y="147400"/>
                  </a:lnTo>
                  <a:lnTo>
                    <a:pt x="4991922" y="144870"/>
                  </a:lnTo>
                  <a:lnTo>
                    <a:pt x="5062231" y="142210"/>
                  </a:lnTo>
                  <a:lnTo>
                    <a:pt x="5132539" y="139416"/>
                  </a:lnTo>
                  <a:lnTo>
                    <a:pt x="5202848" y="136483"/>
                  </a:lnTo>
                  <a:lnTo>
                    <a:pt x="5273157" y="133407"/>
                  </a:lnTo>
                  <a:lnTo>
                    <a:pt x="5343466" y="130183"/>
                  </a:lnTo>
                  <a:lnTo>
                    <a:pt x="5413775" y="126807"/>
                  </a:lnTo>
                  <a:lnTo>
                    <a:pt x="5484083" y="123274"/>
                  </a:lnTo>
                  <a:lnTo>
                    <a:pt x="5554392" y="11957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3360220"/>
              <a:ext cx="5554392" cy="2034055"/>
            </a:xfrm>
            <a:custGeom>
              <a:avLst/>
              <a:pathLst>
                <a:path w="5554392" h="2034055">
                  <a:moveTo>
                    <a:pt x="0" y="1585814"/>
                  </a:moveTo>
                  <a:lnTo>
                    <a:pt x="70308" y="1608025"/>
                  </a:lnTo>
                  <a:lnTo>
                    <a:pt x="140617" y="1628971"/>
                  </a:lnTo>
                  <a:lnTo>
                    <a:pt x="210926" y="1648632"/>
                  </a:lnTo>
                  <a:lnTo>
                    <a:pt x="281235" y="1666982"/>
                  </a:lnTo>
                  <a:lnTo>
                    <a:pt x="351543" y="1683992"/>
                  </a:lnTo>
                  <a:lnTo>
                    <a:pt x="421852" y="1699629"/>
                  </a:lnTo>
                  <a:lnTo>
                    <a:pt x="492161" y="1713856"/>
                  </a:lnTo>
                  <a:lnTo>
                    <a:pt x="562470" y="1726634"/>
                  </a:lnTo>
                  <a:lnTo>
                    <a:pt x="632778" y="1737922"/>
                  </a:lnTo>
                  <a:lnTo>
                    <a:pt x="703087" y="1747680"/>
                  </a:lnTo>
                  <a:lnTo>
                    <a:pt x="773396" y="1755882"/>
                  </a:lnTo>
                  <a:lnTo>
                    <a:pt x="843705" y="1762521"/>
                  </a:lnTo>
                  <a:lnTo>
                    <a:pt x="914013" y="1767626"/>
                  </a:lnTo>
                  <a:lnTo>
                    <a:pt x="984322" y="1771276"/>
                  </a:lnTo>
                  <a:lnTo>
                    <a:pt x="1054631" y="1773607"/>
                  </a:lnTo>
                  <a:lnTo>
                    <a:pt x="1124940" y="1774808"/>
                  </a:lnTo>
                  <a:lnTo>
                    <a:pt x="1195249" y="1775098"/>
                  </a:lnTo>
                  <a:lnTo>
                    <a:pt x="1265557" y="1774791"/>
                  </a:lnTo>
                  <a:lnTo>
                    <a:pt x="1335866" y="1774385"/>
                  </a:lnTo>
                  <a:lnTo>
                    <a:pt x="1406175" y="1773783"/>
                  </a:lnTo>
                  <a:lnTo>
                    <a:pt x="1476484" y="1772803"/>
                  </a:lnTo>
                  <a:lnTo>
                    <a:pt x="1546792" y="1771294"/>
                  </a:lnTo>
                  <a:lnTo>
                    <a:pt x="1617101" y="1769169"/>
                  </a:lnTo>
                  <a:lnTo>
                    <a:pt x="1687410" y="1767464"/>
                  </a:lnTo>
                  <a:lnTo>
                    <a:pt x="1757719" y="1766229"/>
                  </a:lnTo>
                  <a:lnTo>
                    <a:pt x="1828027" y="1764066"/>
                  </a:lnTo>
                  <a:lnTo>
                    <a:pt x="1898336" y="1760734"/>
                  </a:lnTo>
                  <a:lnTo>
                    <a:pt x="1968645" y="1757637"/>
                  </a:lnTo>
                  <a:lnTo>
                    <a:pt x="2038954" y="1754090"/>
                  </a:lnTo>
                  <a:lnTo>
                    <a:pt x="2109263" y="1749106"/>
                  </a:lnTo>
                  <a:lnTo>
                    <a:pt x="2179571" y="1743579"/>
                  </a:lnTo>
                  <a:lnTo>
                    <a:pt x="2249880" y="1738041"/>
                  </a:lnTo>
                  <a:lnTo>
                    <a:pt x="2320189" y="1731141"/>
                  </a:lnTo>
                  <a:lnTo>
                    <a:pt x="2390498" y="1723339"/>
                  </a:lnTo>
                  <a:lnTo>
                    <a:pt x="2460806" y="1717607"/>
                  </a:lnTo>
                  <a:lnTo>
                    <a:pt x="2531115" y="1713417"/>
                  </a:lnTo>
                  <a:lnTo>
                    <a:pt x="2601424" y="1706986"/>
                  </a:lnTo>
                  <a:lnTo>
                    <a:pt x="2671733" y="1695520"/>
                  </a:lnTo>
                  <a:lnTo>
                    <a:pt x="2742041" y="1678441"/>
                  </a:lnTo>
                  <a:lnTo>
                    <a:pt x="2812350" y="1658574"/>
                  </a:lnTo>
                  <a:lnTo>
                    <a:pt x="2882659" y="1636125"/>
                  </a:lnTo>
                  <a:lnTo>
                    <a:pt x="2952968" y="1611262"/>
                  </a:lnTo>
                  <a:lnTo>
                    <a:pt x="3023276" y="1584258"/>
                  </a:lnTo>
                  <a:lnTo>
                    <a:pt x="3093585" y="1555431"/>
                  </a:lnTo>
                  <a:lnTo>
                    <a:pt x="3163894" y="1525336"/>
                  </a:lnTo>
                  <a:lnTo>
                    <a:pt x="3234203" y="1494828"/>
                  </a:lnTo>
                  <a:lnTo>
                    <a:pt x="3304512" y="1463991"/>
                  </a:lnTo>
                  <a:lnTo>
                    <a:pt x="3374820" y="1432824"/>
                  </a:lnTo>
                  <a:lnTo>
                    <a:pt x="3445129" y="1401288"/>
                  </a:lnTo>
                  <a:lnTo>
                    <a:pt x="3515438" y="1369317"/>
                  </a:lnTo>
                  <a:lnTo>
                    <a:pt x="3585747" y="1336824"/>
                  </a:lnTo>
                  <a:lnTo>
                    <a:pt x="3656055" y="1303710"/>
                  </a:lnTo>
                  <a:lnTo>
                    <a:pt x="3726364" y="1269876"/>
                  </a:lnTo>
                  <a:lnTo>
                    <a:pt x="3796673" y="1235229"/>
                  </a:lnTo>
                  <a:lnTo>
                    <a:pt x="3866982" y="1199682"/>
                  </a:lnTo>
                  <a:lnTo>
                    <a:pt x="3937290" y="1163163"/>
                  </a:lnTo>
                  <a:lnTo>
                    <a:pt x="4007599" y="1125613"/>
                  </a:lnTo>
                  <a:lnTo>
                    <a:pt x="4077908" y="1086983"/>
                  </a:lnTo>
                  <a:lnTo>
                    <a:pt x="4148217" y="1047240"/>
                  </a:lnTo>
                  <a:lnTo>
                    <a:pt x="4218526" y="1006354"/>
                  </a:lnTo>
                  <a:lnTo>
                    <a:pt x="4288834" y="964308"/>
                  </a:lnTo>
                  <a:lnTo>
                    <a:pt x="4359143" y="921086"/>
                  </a:lnTo>
                  <a:lnTo>
                    <a:pt x="4429452" y="876679"/>
                  </a:lnTo>
                  <a:lnTo>
                    <a:pt x="4499761" y="831078"/>
                  </a:lnTo>
                  <a:lnTo>
                    <a:pt x="4570069" y="784276"/>
                  </a:lnTo>
                  <a:lnTo>
                    <a:pt x="4640378" y="736269"/>
                  </a:lnTo>
                  <a:lnTo>
                    <a:pt x="4710687" y="687052"/>
                  </a:lnTo>
                  <a:lnTo>
                    <a:pt x="4780996" y="636619"/>
                  </a:lnTo>
                  <a:lnTo>
                    <a:pt x="4851304" y="584966"/>
                  </a:lnTo>
                  <a:lnTo>
                    <a:pt x="4921613" y="532087"/>
                  </a:lnTo>
                  <a:lnTo>
                    <a:pt x="4991922" y="477978"/>
                  </a:lnTo>
                  <a:lnTo>
                    <a:pt x="5062231" y="422631"/>
                  </a:lnTo>
                  <a:lnTo>
                    <a:pt x="5132539" y="366041"/>
                  </a:lnTo>
                  <a:lnTo>
                    <a:pt x="5202848" y="308201"/>
                  </a:lnTo>
                  <a:lnTo>
                    <a:pt x="5273157" y="249105"/>
                  </a:lnTo>
                  <a:lnTo>
                    <a:pt x="5343466" y="188744"/>
                  </a:lnTo>
                  <a:lnTo>
                    <a:pt x="5413775" y="127112"/>
                  </a:lnTo>
                  <a:lnTo>
                    <a:pt x="5484083" y="64200"/>
                  </a:lnTo>
                  <a:lnTo>
                    <a:pt x="5554392" y="0"/>
                  </a:lnTo>
                  <a:lnTo>
                    <a:pt x="5554392" y="1114387"/>
                  </a:lnTo>
                  <a:lnTo>
                    <a:pt x="5484083" y="1120611"/>
                  </a:lnTo>
                  <a:lnTo>
                    <a:pt x="5413775" y="1127166"/>
                  </a:lnTo>
                  <a:lnTo>
                    <a:pt x="5343466" y="1134077"/>
                  </a:lnTo>
                  <a:lnTo>
                    <a:pt x="5273157" y="1141369"/>
                  </a:lnTo>
                  <a:lnTo>
                    <a:pt x="5202848" y="1149070"/>
                  </a:lnTo>
                  <a:lnTo>
                    <a:pt x="5132539" y="1157206"/>
                  </a:lnTo>
                  <a:lnTo>
                    <a:pt x="5062231" y="1165804"/>
                  </a:lnTo>
                  <a:lnTo>
                    <a:pt x="4991922" y="1174891"/>
                  </a:lnTo>
                  <a:lnTo>
                    <a:pt x="4921613" y="1184494"/>
                  </a:lnTo>
                  <a:lnTo>
                    <a:pt x="4851304" y="1194642"/>
                  </a:lnTo>
                  <a:lnTo>
                    <a:pt x="4780996" y="1205364"/>
                  </a:lnTo>
                  <a:lnTo>
                    <a:pt x="4710687" y="1216687"/>
                  </a:lnTo>
                  <a:lnTo>
                    <a:pt x="4640378" y="1228642"/>
                  </a:lnTo>
                  <a:lnTo>
                    <a:pt x="4570069" y="1241256"/>
                  </a:lnTo>
                  <a:lnTo>
                    <a:pt x="4499761" y="1254559"/>
                  </a:lnTo>
                  <a:lnTo>
                    <a:pt x="4429452" y="1268579"/>
                  </a:lnTo>
                  <a:lnTo>
                    <a:pt x="4359143" y="1283344"/>
                  </a:lnTo>
                  <a:lnTo>
                    <a:pt x="4288834" y="1298881"/>
                  </a:lnTo>
                  <a:lnTo>
                    <a:pt x="4218526" y="1315211"/>
                  </a:lnTo>
                  <a:lnTo>
                    <a:pt x="4148217" y="1332356"/>
                  </a:lnTo>
                  <a:lnTo>
                    <a:pt x="4077908" y="1350328"/>
                  </a:lnTo>
                  <a:lnTo>
                    <a:pt x="4007599" y="1369137"/>
                  </a:lnTo>
                  <a:lnTo>
                    <a:pt x="3937290" y="1388778"/>
                  </a:lnTo>
                  <a:lnTo>
                    <a:pt x="3866982" y="1409240"/>
                  </a:lnTo>
                  <a:lnTo>
                    <a:pt x="3796673" y="1430496"/>
                  </a:lnTo>
                  <a:lnTo>
                    <a:pt x="3726364" y="1452508"/>
                  </a:lnTo>
                  <a:lnTo>
                    <a:pt x="3656055" y="1475225"/>
                  </a:lnTo>
                  <a:lnTo>
                    <a:pt x="3585747" y="1498585"/>
                  </a:lnTo>
                  <a:lnTo>
                    <a:pt x="3515438" y="1522523"/>
                  </a:lnTo>
                  <a:lnTo>
                    <a:pt x="3445129" y="1546977"/>
                  </a:lnTo>
                  <a:lnTo>
                    <a:pt x="3374820" y="1571892"/>
                  </a:lnTo>
                  <a:lnTo>
                    <a:pt x="3304512" y="1597236"/>
                  </a:lnTo>
                  <a:lnTo>
                    <a:pt x="3234203" y="1623002"/>
                  </a:lnTo>
                  <a:lnTo>
                    <a:pt x="3163894" y="1649226"/>
                  </a:lnTo>
                  <a:lnTo>
                    <a:pt x="3093585" y="1675924"/>
                  </a:lnTo>
                  <a:lnTo>
                    <a:pt x="3023276" y="1701879"/>
                  </a:lnTo>
                  <a:lnTo>
                    <a:pt x="2952968" y="1726454"/>
                  </a:lnTo>
                  <a:lnTo>
                    <a:pt x="2882659" y="1749488"/>
                  </a:lnTo>
                  <a:lnTo>
                    <a:pt x="2812350" y="1770771"/>
                  </a:lnTo>
                  <a:lnTo>
                    <a:pt x="2742041" y="1789993"/>
                  </a:lnTo>
                  <a:lnTo>
                    <a:pt x="2671733" y="1806541"/>
                  </a:lnTo>
                  <a:lnTo>
                    <a:pt x="2601424" y="1816505"/>
                  </a:lnTo>
                  <a:lnTo>
                    <a:pt x="2531115" y="1821716"/>
                  </a:lnTo>
                  <a:lnTo>
                    <a:pt x="2460806" y="1825897"/>
                  </a:lnTo>
                  <a:lnTo>
                    <a:pt x="2390498" y="1831749"/>
                  </a:lnTo>
                  <a:lnTo>
                    <a:pt x="2320189" y="1837664"/>
                  </a:lnTo>
                  <a:lnTo>
                    <a:pt x="2249880" y="1843126"/>
                  </a:lnTo>
                  <a:lnTo>
                    <a:pt x="2179571" y="1849022"/>
                  </a:lnTo>
                  <a:lnTo>
                    <a:pt x="2109263" y="1854119"/>
                  </a:lnTo>
                  <a:lnTo>
                    <a:pt x="2038954" y="1858256"/>
                  </a:lnTo>
                  <a:lnTo>
                    <a:pt x="1968645" y="1862786"/>
                  </a:lnTo>
                  <a:lnTo>
                    <a:pt x="1898336" y="1867303"/>
                  </a:lnTo>
                  <a:lnTo>
                    <a:pt x="1828027" y="1870312"/>
                  </a:lnTo>
                  <a:lnTo>
                    <a:pt x="1757719" y="1872509"/>
                  </a:lnTo>
                  <a:lnTo>
                    <a:pt x="1687410" y="1875130"/>
                  </a:lnTo>
                  <a:lnTo>
                    <a:pt x="1617101" y="1878260"/>
                  </a:lnTo>
                  <a:lnTo>
                    <a:pt x="1546792" y="1881212"/>
                  </a:lnTo>
                  <a:lnTo>
                    <a:pt x="1476484" y="1883860"/>
                  </a:lnTo>
                  <a:lnTo>
                    <a:pt x="1406175" y="1886468"/>
                  </a:lnTo>
                  <a:lnTo>
                    <a:pt x="1335866" y="1889238"/>
                  </a:lnTo>
                  <a:lnTo>
                    <a:pt x="1265557" y="1892335"/>
                  </a:lnTo>
                  <a:lnTo>
                    <a:pt x="1195249" y="1895940"/>
                  </a:lnTo>
                  <a:lnTo>
                    <a:pt x="1124940" y="1900163"/>
                  </a:lnTo>
                  <a:lnTo>
                    <a:pt x="1054631" y="1905201"/>
                  </a:lnTo>
                  <a:lnTo>
                    <a:pt x="984322" y="1911271"/>
                  </a:lnTo>
                  <a:lnTo>
                    <a:pt x="914013" y="1918558"/>
                  </a:lnTo>
                  <a:lnTo>
                    <a:pt x="843705" y="1927193"/>
                  </a:lnTo>
                  <a:lnTo>
                    <a:pt x="773396" y="1937253"/>
                  </a:lnTo>
                  <a:lnTo>
                    <a:pt x="703087" y="1948761"/>
                  </a:lnTo>
                  <a:lnTo>
                    <a:pt x="632778" y="1961709"/>
                  </a:lnTo>
                  <a:lnTo>
                    <a:pt x="562470" y="1976065"/>
                  </a:lnTo>
                  <a:lnTo>
                    <a:pt x="492161" y="1991786"/>
                  </a:lnTo>
                  <a:lnTo>
                    <a:pt x="421852" y="2008827"/>
                  </a:lnTo>
                  <a:lnTo>
                    <a:pt x="351543" y="2027146"/>
                  </a:lnTo>
                  <a:lnTo>
                    <a:pt x="326702" y="203405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3360220"/>
              <a:ext cx="5554392" cy="1775098"/>
            </a:xfrm>
            <a:custGeom>
              <a:avLst/>
              <a:pathLst>
                <a:path w="5554392" h="1775098">
                  <a:moveTo>
                    <a:pt x="0" y="1585814"/>
                  </a:moveTo>
                  <a:lnTo>
                    <a:pt x="70308" y="1608025"/>
                  </a:lnTo>
                  <a:lnTo>
                    <a:pt x="140617" y="1628971"/>
                  </a:lnTo>
                  <a:lnTo>
                    <a:pt x="210926" y="1648632"/>
                  </a:lnTo>
                  <a:lnTo>
                    <a:pt x="281235" y="1666982"/>
                  </a:lnTo>
                  <a:lnTo>
                    <a:pt x="351543" y="1683992"/>
                  </a:lnTo>
                  <a:lnTo>
                    <a:pt x="421852" y="1699629"/>
                  </a:lnTo>
                  <a:lnTo>
                    <a:pt x="492161" y="1713856"/>
                  </a:lnTo>
                  <a:lnTo>
                    <a:pt x="562470" y="1726634"/>
                  </a:lnTo>
                  <a:lnTo>
                    <a:pt x="632778" y="1737922"/>
                  </a:lnTo>
                  <a:lnTo>
                    <a:pt x="703087" y="1747680"/>
                  </a:lnTo>
                  <a:lnTo>
                    <a:pt x="773396" y="1755882"/>
                  </a:lnTo>
                  <a:lnTo>
                    <a:pt x="843705" y="1762521"/>
                  </a:lnTo>
                  <a:lnTo>
                    <a:pt x="914013" y="1767626"/>
                  </a:lnTo>
                  <a:lnTo>
                    <a:pt x="984322" y="1771276"/>
                  </a:lnTo>
                  <a:lnTo>
                    <a:pt x="1054631" y="1773607"/>
                  </a:lnTo>
                  <a:lnTo>
                    <a:pt x="1124940" y="1774808"/>
                  </a:lnTo>
                  <a:lnTo>
                    <a:pt x="1195249" y="1775098"/>
                  </a:lnTo>
                  <a:lnTo>
                    <a:pt x="1265557" y="1774791"/>
                  </a:lnTo>
                  <a:lnTo>
                    <a:pt x="1335866" y="1774385"/>
                  </a:lnTo>
                  <a:lnTo>
                    <a:pt x="1406175" y="1773783"/>
                  </a:lnTo>
                  <a:lnTo>
                    <a:pt x="1476484" y="1772803"/>
                  </a:lnTo>
                  <a:lnTo>
                    <a:pt x="1546792" y="1771294"/>
                  </a:lnTo>
                  <a:lnTo>
                    <a:pt x="1617101" y="1769169"/>
                  </a:lnTo>
                  <a:lnTo>
                    <a:pt x="1687410" y="1767464"/>
                  </a:lnTo>
                  <a:lnTo>
                    <a:pt x="1757719" y="1766229"/>
                  </a:lnTo>
                  <a:lnTo>
                    <a:pt x="1828027" y="1764066"/>
                  </a:lnTo>
                  <a:lnTo>
                    <a:pt x="1898336" y="1760734"/>
                  </a:lnTo>
                  <a:lnTo>
                    <a:pt x="1968645" y="1757637"/>
                  </a:lnTo>
                  <a:lnTo>
                    <a:pt x="2038954" y="1754090"/>
                  </a:lnTo>
                  <a:lnTo>
                    <a:pt x="2109263" y="1749106"/>
                  </a:lnTo>
                  <a:lnTo>
                    <a:pt x="2179571" y="1743579"/>
                  </a:lnTo>
                  <a:lnTo>
                    <a:pt x="2249880" y="1738041"/>
                  </a:lnTo>
                  <a:lnTo>
                    <a:pt x="2320189" y="1731141"/>
                  </a:lnTo>
                  <a:lnTo>
                    <a:pt x="2390498" y="1723339"/>
                  </a:lnTo>
                  <a:lnTo>
                    <a:pt x="2460806" y="1717607"/>
                  </a:lnTo>
                  <a:lnTo>
                    <a:pt x="2531115" y="1713417"/>
                  </a:lnTo>
                  <a:lnTo>
                    <a:pt x="2601424" y="1706986"/>
                  </a:lnTo>
                  <a:lnTo>
                    <a:pt x="2671733" y="1695520"/>
                  </a:lnTo>
                  <a:lnTo>
                    <a:pt x="2742041" y="1678441"/>
                  </a:lnTo>
                  <a:lnTo>
                    <a:pt x="2812350" y="1658574"/>
                  </a:lnTo>
                  <a:lnTo>
                    <a:pt x="2882659" y="1636125"/>
                  </a:lnTo>
                  <a:lnTo>
                    <a:pt x="2952968" y="1611262"/>
                  </a:lnTo>
                  <a:lnTo>
                    <a:pt x="3023276" y="1584258"/>
                  </a:lnTo>
                  <a:lnTo>
                    <a:pt x="3093585" y="1555431"/>
                  </a:lnTo>
                  <a:lnTo>
                    <a:pt x="3163894" y="1525336"/>
                  </a:lnTo>
                  <a:lnTo>
                    <a:pt x="3234203" y="1494828"/>
                  </a:lnTo>
                  <a:lnTo>
                    <a:pt x="3304512" y="1463991"/>
                  </a:lnTo>
                  <a:lnTo>
                    <a:pt x="3374820" y="1432824"/>
                  </a:lnTo>
                  <a:lnTo>
                    <a:pt x="3445129" y="1401288"/>
                  </a:lnTo>
                  <a:lnTo>
                    <a:pt x="3515438" y="1369317"/>
                  </a:lnTo>
                  <a:lnTo>
                    <a:pt x="3585747" y="1336824"/>
                  </a:lnTo>
                  <a:lnTo>
                    <a:pt x="3656055" y="1303710"/>
                  </a:lnTo>
                  <a:lnTo>
                    <a:pt x="3726364" y="1269876"/>
                  </a:lnTo>
                  <a:lnTo>
                    <a:pt x="3796673" y="1235229"/>
                  </a:lnTo>
                  <a:lnTo>
                    <a:pt x="3866982" y="1199682"/>
                  </a:lnTo>
                  <a:lnTo>
                    <a:pt x="3937290" y="1163163"/>
                  </a:lnTo>
                  <a:lnTo>
                    <a:pt x="4007599" y="1125613"/>
                  </a:lnTo>
                  <a:lnTo>
                    <a:pt x="4077908" y="1086983"/>
                  </a:lnTo>
                  <a:lnTo>
                    <a:pt x="4148217" y="1047240"/>
                  </a:lnTo>
                  <a:lnTo>
                    <a:pt x="4218526" y="1006354"/>
                  </a:lnTo>
                  <a:lnTo>
                    <a:pt x="4288834" y="964308"/>
                  </a:lnTo>
                  <a:lnTo>
                    <a:pt x="4359143" y="921086"/>
                  </a:lnTo>
                  <a:lnTo>
                    <a:pt x="4429452" y="876679"/>
                  </a:lnTo>
                  <a:lnTo>
                    <a:pt x="4499761" y="831078"/>
                  </a:lnTo>
                  <a:lnTo>
                    <a:pt x="4570069" y="784276"/>
                  </a:lnTo>
                  <a:lnTo>
                    <a:pt x="4640378" y="736269"/>
                  </a:lnTo>
                  <a:lnTo>
                    <a:pt x="4710687" y="687052"/>
                  </a:lnTo>
                  <a:lnTo>
                    <a:pt x="4780996" y="636619"/>
                  </a:lnTo>
                  <a:lnTo>
                    <a:pt x="4851304" y="584966"/>
                  </a:lnTo>
                  <a:lnTo>
                    <a:pt x="4921613" y="532087"/>
                  </a:lnTo>
                  <a:lnTo>
                    <a:pt x="4991922" y="477978"/>
                  </a:lnTo>
                  <a:lnTo>
                    <a:pt x="5062231" y="422631"/>
                  </a:lnTo>
                  <a:lnTo>
                    <a:pt x="5132539" y="366041"/>
                  </a:lnTo>
                  <a:lnTo>
                    <a:pt x="5202848" y="308201"/>
                  </a:lnTo>
                  <a:lnTo>
                    <a:pt x="5273157" y="249105"/>
                  </a:lnTo>
                  <a:lnTo>
                    <a:pt x="5343466" y="188744"/>
                  </a:lnTo>
                  <a:lnTo>
                    <a:pt x="5413775" y="127112"/>
                  </a:lnTo>
                  <a:lnTo>
                    <a:pt x="5484083" y="64200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557801" y="4474607"/>
              <a:ext cx="5227689" cy="919668"/>
            </a:xfrm>
            <a:custGeom>
              <a:avLst/>
              <a:pathLst>
                <a:path w="5227689" h="919668">
                  <a:moveTo>
                    <a:pt x="5227689" y="0"/>
                  </a:moveTo>
                  <a:lnTo>
                    <a:pt x="5157381" y="6224"/>
                  </a:lnTo>
                  <a:lnTo>
                    <a:pt x="5087072" y="12779"/>
                  </a:lnTo>
                  <a:lnTo>
                    <a:pt x="5016763" y="19690"/>
                  </a:lnTo>
                  <a:lnTo>
                    <a:pt x="4946454" y="26982"/>
                  </a:lnTo>
                  <a:lnTo>
                    <a:pt x="4876146" y="34683"/>
                  </a:lnTo>
                  <a:lnTo>
                    <a:pt x="4805837" y="42819"/>
                  </a:lnTo>
                  <a:lnTo>
                    <a:pt x="4735528" y="51417"/>
                  </a:lnTo>
                  <a:lnTo>
                    <a:pt x="4665219" y="60504"/>
                  </a:lnTo>
                  <a:lnTo>
                    <a:pt x="4594910" y="70107"/>
                  </a:lnTo>
                  <a:lnTo>
                    <a:pt x="4524602" y="80255"/>
                  </a:lnTo>
                  <a:lnTo>
                    <a:pt x="4454293" y="90977"/>
                  </a:lnTo>
                  <a:lnTo>
                    <a:pt x="4383984" y="102300"/>
                  </a:lnTo>
                  <a:lnTo>
                    <a:pt x="4313675" y="114254"/>
                  </a:lnTo>
                  <a:lnTo>
                    <a:pt x="4243367" y="126869"/>
                  </a:lnTo>
                  <a:lnTo>
                    <a:pt x="4173058" y="140172"/>
                  </a:lnTo>
                  <a:lnTo>
                    <a:pt x="4102749" y="154192"/>
                  </a:lnTo>
                  <a:lnTo>
                    <a:pt x="4032440" y="168957"/>
                  </a:lnTo>
                  <a:lnTo>
                    <a:pt x="3962132" y="184493"/>
                  </a:lnTo>
                  <a:lnTo>
                    <a:pt x="3891823" y="200824"/>
                  </a:lnTo>
                  <a:lnTo>
                    <a:pt x="3821514" y="217968"/>
                  </a:lnTo>
                  <a:lnTo>
                    <a:pt x="3751205" y="235941"/>
                  </a:lnTo>
                  <a:lnTo>
                    <a:pt x="3680897" y="254749"/>
                  </a:lnTo>
                  <a:lnTo>
                    <a:pt x="3610588" y="274391"/>
                  </a:lnTo>
                  <a:lnTo>
                    <a:pt x="3540279" y="294853"/>
                  </a:lnTo>
                  <a:lnTo>
                    <a:pt x="3469970" y="316109"/>
                  </a:lnTo>
                  <a:lnTo>
                    <a:pt x="3399661" y="338121"/>
                  </a:lnTo>
                  <a:lnTo>
                    <a:pt x="3329353" y="360837"/>
                  </a:lnTo>
                  <a:lnTo>
                    <a:pt x="3259044" y="384198"/>
                  </a:lnTo>
                  <a:lnTo>
                    <a:pt x="3188735" y="408136"/>
                  </a:lnTo>
                  <a:lnTo>
                    <a:pt x="3118426" y="432590"/>
                  </a:lnTo>
                  <a:lnTo>
                    <a:pt x="3048118" y="457505"/>
                  </a:lnTo>
                  <a:lnTo>
                    <a:pt x="2977809" y="482848"/>
                  </a:lnTo>
                  <a:lnTo>
                    <a:pt x="2907500" y="508615"/>
                  </a:lnTo>
                  <a:lnTo>
                    <a:pt x="2837191" y="534839"/>
                  </a:lnTo>
                  <a:lnTo>
                    <a:pt x="2766883" y="561537"/>
                  </a:lnTo>
                  <a:lnTo>
                    <a:pt x="2696574" y="587492"/>
                  </a:lnTo>
                  <a:lnTo>
                    <a:pt x="2626265" y="612067"/>
                  </a:lnTo>
                  <a:lnTo>
                    <a:pt x="2555956" y="635101"/>
                  </a:lnTo>
                  <a:lnTo>
                    <a:pt x="2485647" y="656384"/>
                  </a:lnTo>
                  <a:lnTo>
                    <a:pt x="2415339" y="675606"/>
                  </a:lnTo>
                  <a:lnTo>
                    <a:pt x="2345030" y="692154"/>
                  </a:lnTo>
                  <a:lnTo>
                    <a:pt x="2274721" y="702118"/>
                  </a:lnTo>
                  <a:lnTo>
                    <a:pt x="2204412" y="707329"/>
                  </a:lnTo>
                  <a:lnTo>
                    <a:pt x="2134104" y="711510"/>
                  </a:lnTo>
                  <a:lnTo>
                    <a:pt x="2063795" y="717362"/>
                  </a:lnTo>
                  <a:lnTo>
                    <a:pt x="1993486" y="723276"/>
                  </a:lnTo>
                  <a:lnTo>
                    <a:pt x="1923177" y="728739"/>
                  </a:lnTo>
                  <a:lnTo>
                    <a:pt x="1852869" y="734635"/>
                  </a:lnTo>
                  <a:lnTo>
                    <a:pt x="1782560" y="739732"/>
                  </a:lnTo>
                  <a:lnTo>
                    <a:pt x="1712251" y="743869"/>
                  </a:lnTo>
                  <a:lnTo>
                    <a:pt x="1641942" y="748399"/>
                  </a:lnTo>
                  <a:lnTo>
                    <a:pt x="1571633" y="752916"/>
                  </a:lnTo>
                  <a:lnTo>
                    <a:pt x="1501325" y="755925"/>
                  </a:lnTo>
                  <a:lnTo>
                    <a:pt x="1431016" y="758122"/>
                  </a:lnTo>
                  <a:lnTo>
                    <a:pt x="1360707" y="760743"/>
                  </a:lnTo>
                  <a:lnTo>
                    <a:pt x="1290398" y="763873"/>
                  </a:lnTo>
                  <a:lnTo>
                    <a:pt x="1220090" y="766825"/>
                  </a:lnTo>
                  <a:lnTo>
                    <a:pt x="1149781" y="769473"/>
                  </a:lnTo>
                  <a:lnTo>
                    <a:pt x="1079472" y="772081"/>
                  </a:lnTo>
                  <a:lnTo>
                    <a:pt x="1009163" y="774851"/>
                  </a:lnTo>
                  <a:lnTo>
                    <a:pt x="938855" y="777948"/>
                  </a:lnTo>
                  <a:lnTo>
                    <a:pt x="868546" y="781553"/>
                  </a:lnTo>
                  <a:lnTo>
                    <a:pt x="798237" y="785775"/>
                  </a:lnTo>
                  <a:lnTo>
                    <a:pt x="727928" y="790814"/>
                  </a:lnTo>
                  <a:lnTo>
                    <a:pt x="657620" y="796884"/>
                  </a:lnTo>
                  <a:lnTo>
                    <a:pt x="587311" y="804171"/>
                  </a:lnTo>
                  <a:lnTo>
                    <a:pt x="517002" y="812806"/>
                  </a:lnTo>
                  <a:lnTo>
                    <a:pt x="446693" y="822866"/>
                  </a:lnTo>
                  <a:lnTo>
                    <a:pt x="376384" y="834374"/>
                  </a:lnTo>
                  <a:lnTo>
                    <a:pt x="306076" y="847322"/>
                  </a:lnTo>
                  <a:lnTo>
                    <a:pt x="235767" y="861678"/>
                  </a:lnTo>
                  <a:lnTo>
                    <a:pt x="165458" y="877399"/>
                  </a:lnTo>
                  <a:lnTo>
                    <a:pt x="95149" y="894440"/>
                  </a:lnTo>
                  <a:lnTo>
                    <a:pt x="24841" y="912759"/>
                  </a:lnTo>
                  <a:lnTo>
                    <a:pt x="0" y="9196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3917413"/>
              <a:ext cx="5554392" cy="1304018"/>
            </a:xfrm>
            <a:custGeom>
              <a:avLst/>
              <a:pathLst>
                <a:path w="5554392" h="1304018">
                  <a:moveTo>
                    <a:pt x="0" y="1304018"/>
                  </a:moveTo>
                  <a:lnTo>
                    <a:pt x="70308" y="1303037"/>
                  </a:lnTo>
                  <a:lnTo>
                    <a:pt x="140617" y="1301981"/>
                  </a:lnTo>
                  <a:lnTo>
                    <a:pt x="210926" y="1300850"/>
                  </a:lnTo>
                  <a:lnTo>
                    <a:pt x="281235" y="1299648"/>
                  </a:lnTo>
                  <a:lnTo>
                    <a:pt x="351543" y="1298375"/>
                  </a:lnTo>
                  <a:lnTo>
                    <a:pt x="421852" y="1297034"/>
                  </a:lnTo>
                  <a:lnTo>
                    <a:pt x="492161" y="1295627"/>
                  </a:lnTo>
                  <a:lnTo>
                    <a:pt x="562470" y="1294156"/>
                  </a:lnTo>
                  <a:lnTo>
                    <a:pt x="632778" y="1292622"/>
                  </a:lnTo>
                  <a:lnTo>
                    <a:pt x="703087" y="1291027"/>
                  </a:lnTo>
                  <a:lnTo>
                    <a:pt x="773396" y="1289374"/>
                  </a:lnTo>
                  <a:lnTo>
                    <a:pt x="843705" y="1287663"/>
                  </a:lnTo>
                  <a:lnTo>
                    <a:pt x="914013" y="1285898"/>
                  </a:lnTo>
                  <a:lnTo>
                    <a:pt x="984322" y="1284080"/>
                  </a:lnTo>
                  <a:lnTo>
                    <a:pt x="1054631" y="1282210"/>
                  </a:lnTo>
                  <a:lnTo>
                    <a:pt x="1124940" y="1280292"/>
                  </a:lnTo>
                  <a:lnTo>
                    <a:pt x="1195249" y="1278325"/>
                  </a:lnTo>
                  <a:lnTo>
                    <a:pt x="1265557" y="1276370"/>
                  </a:lnTo>
                  <a:lnTo>
                    <a:pt x="1335866" y="1274618"/>
                  </a:lnTo>
                  <a:lnTo>
                    <a:pt x="1406175" y="1272932"/>
                  </a:lnTo>
                  <a:lnTo>
                    <a:pt x="1476484" y="1271138"/>
                  </a:lnTo>
                  <a:lnTo>
                    <a:pt x="1546792" y="1269059"/>
                  </a:lnTo>
                  <a:lnTo>
                    <a:pt x="1617101" y="1266521"/>
                  </a:lnTo>
                  <a:lnTo>
                    <a:pt x="1687410" y="1264103"/>
                  </a:lnTo>
                  <a:lnTo>
                    <a:pt x="1757719" y="1262175"/>
                  </a:lnTo>
                  <a:lnTo>
                    <a:pt x="1828027" y="1259995"/>
                  </a:lnTo>
                  <a:lnTo>
                    <a:pt x="1898336" y="1256825"/>
                  </a:lnTo>
                  <a:lnTo>
                    <a:pt x="1968645" y="1253018"/>
                  </a:lnTo>
                  <a:lnTo>
                    <a:pt x="2038954" y="1248979"/>
                  </a:lnTo>
                  <a:lnTo>
                    <a:pt x="2109263" y="1244419"/>
                  </a:lnTo>
                  <a:lnTo>
                    <a:pt x="2179571" y="1239107"/>
                  </a:lnTo>
                  <a:lnTo>
                    <a:pt x="2249880" y="1233390"/>
                  </a:lnTo>
                  <a:lnTo>
                    <a:pt x="2320189" y="1227209"/>
                  </a:lnTo>
                  <a:lnTo>
                    <a:pt x="2390498" y="1220350"/>
                  </a:lnTo>
                  <a:lnTo>
                    <a:pt x="2460806" y="1214559"/>
                  </a:lnTo>
                  <a:lnTo>
                    <a:pt x="2531115" y="1210373"/>
                  </a:lnTo>
                  <a:lnTo>
                    <a:pt x="2601424" y="1204552"/>
                  </a:lnTo>
                  <a:lnTo>
                    <a:pt x="2671733" y="1193837"/>
                  </a:lnTo>
                  <a:lnTo>
                    <a:pt x="2742041" y="1177023"/>
                  </a:lnTo>
                  <a:lnTo>
                    <a:pt x="2812350" y="1157479"/>
                  </a:lnTo>
                  <a:lnTo>
                    <a:pt x="2882659" y="1135613"/>
                  </a:lnTo>
                  <a:lnTo>
                    <a:pt x="2952968" y="1111665"/>
                  </a:lnTo>
                  <a:lnTo>
                    <a:pt x="3023276" y="1085875"/>
                  </a:lnTo>
                  <a:lnTo>
                    <a:pt x="3093585" y="1058484"/>
                  </a:lnTo>
                  <a:lnTo>
                    <a:pt x="3163894" y="1030088"/>
                  </a:lnTo>
                  <a:lnTo>
                    <a:pt x="3234203" y="1001722"/>
                  </a:lnTo>
                  <a:lnTo>
                    <a:pt x="3304512" y="973420"/>
                  </a:lnTo>
                  <a:lnTo>
                    <a:pt x="3374820" y="945164"/>
                  </a:lnTo>
                  <a:lnTo>
                    <a:pt x="3445129" y="916939"/>
                  </a:lnTo>
                  <a:lnTo>
                    <a:pt x="3515438" y="888727"/>
                  </a:lnTo>
                  <a:lnTo>
                    <a:pt x="3585747" y="860511"/>
                  </a:lnTo>
                  <a:lnTo>
                    <a:pt x="3656055" y="832274"/>
                  </a:lnTo>
                  <a:lnTo>
                    <a:pt x="3726364" y="803999"/>
                  </a:lnTo>
                  <a:lnTo>
                    <a:pt x="3796673" y="775669"/>
                  </a:lnTo>
                  <a:lnTo>
                    <a:pt x="3866982" y="747267"/>
                  </a:lnTo>
                  <a:lnTo>
                    <a:pt x="3937290" y="718777"/>
                  </a:lnTo>
                  <a:lnTo>
                    <a:pt x="4007599" y="690181"/>
                  </a:lnTo>
                  <a:lnTo>
                    <a:pt x="4077908" y="661462"/>
                  </a:lnTo>
                  <a:lnTo>
                    <a:pt x="4148217" y="632604"/>
                  </a:lnTo>
                  <a:lnTo>
                    <a:pt x="4218526" y="603589"/>
                  </a:lnTo>
                  <a:lnTo>
                    <a:pt x="4288834" y="574401"/>
                  </a:lnTo>
                  <a:lnTo>
                    <a:pt x="4359143" y="545022"/>
                  </a:lnTo>
                  <a:lnTo>
                    <a:pt x="4429452" y="515435"/>
                  </a:lnTo>
                  <a:lnTo>
                    <a:pt x="4499761" y="485625"/>
                  </a:lnTo>
                  <a:lnTo>
                    <a:pt x="4570069" y="455572"/>
                  </a:lnTo>
                  <a:lnTo>
                    <a:pt x="4640378" y="425262"/>
                  </a:lnTo>
                  <a:lnTo>
                    <a:pt x="4710687" y="394676"/>
                  </a:lnTo>
                  <a:lnTo>
                    <a:pt x="4780996" y="363798"/>
                  </a:lnTo>
                  <a:lnTo>
                    <a:pt x="4851304" y="332611"/>
                  </a:lnTo>
                  <a:lnTo>
                    <a:pt x="4921613" y="301097"/>
                  </a:lnTo>
                  <a:lnTo>
                    <a:pt x="4991922" y="269241"/>
                  </a:lnTo>
                  <a:lnTo>
                    <a:pt x="5062231" y="237024"/>
                  </a:lnTo>
                  <a:lnTo>
                    <a:pt x="5132539" y="204430"/>
                  </a:lnTo>
                  <a:lnTo>
                    <a:pt x="5202848" y="171442"/>
                  </a:lnTo>
                  <a:lnTo>
                    <a:pt x="5273157" y="138044"/>
                  </a:lnTo>
                  <a:lnTo>
                    <a:pt x="5343466" y="104217"/>
                  </a:lnTo>
                  <a:lnTo>
                    <a:pt x="5413775" y="69945"/>
                  </a:lnTo>
                  <a:lnTo>
                    <a:pt x="5484083" y="35212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2980221"/>
              <a:ext cx="5554392" cy="2279717"/>
            </a:xfrm>
            <a:custGeom>
              <a:avLst/>
              <a:pathLst>
                <a:path w="5554392" h="2279717">
                  <a:moveTo>
                    <a:pt x="0" y="1430524"/>
                  </a:moveTo>
                  <a:lnTo>
                    <a:pt x="70308" y="1490561"/>
                  </a:lnTo>
                  <a:lnTo>
                    <a:pt x="140617" y="1547526"/>
                  </a:lnTo>
                  <a:lnTo>
                    <a:pt x="210926" y="1601395"/>
                  </a:lnTo>
                  <a:lnTo>
                    <a:pt x="281235" y="1652136"/>
                  </a:lnTo>
                  <a:lnTo>
                    <a:pt x="351543" y="1699713"/>
                  </a:lnTo>
                  <a:lnTo>
                    <a:pt x="421852" y="1744082"/>
                  </a:lnTo>
                  <a:lnTo>
                    <a:pt x="492161" y="1785195"/>
                  </a:lnTo>
                  <a:lnTo>
                    <a:pt x="562470" y="1822999"/>
                  </a:lnTo>
                  <a:lnTo>
                    <a:pt x="632778" y="1857437"/>
                  </a:lnTo>
                  <a:lnTo>
                    <a:pt x="703087" y="1888458"/>
                  </a:lnTo>
                  <a:lnTo>
                    <a:pt x="773396" y="1916028"/>
                  </a:lnTo>
                  <a:lnTo>
                    <a:pt x="843705" y="1940144"/>
                  </a:lnTo>
                  <a:lnTo>
                    <a:pt x="914013" y="1960860"/>
                  </a:lnTo>
                  <a:lnTo>
                    <a:pt x="984322" y="1978304"/>
                  </a:lnTo>
                  <a:lnTo>
                    <a:pt x="1054631" y="1992695"/>
                  </a:lnTo>
                  <a:lnTo>
                    <a:pt x="1124940" y="2004330"/>
                  </a:lnTo>
                  <a:lnTo>
                    <a:pt x="1195249" y="2013556"/>
                  </a:lnTo>
                  <a:lnTo>
                    <a:pt x="1265557" y="2020764"/>
                  </a:lnTo>
                  <a:lnTo>
                    <a:pt x="1335866" y="2026320"/>
                  </a:lnTo>
                  <a:lnTo>
                    <a:pt x="1406175" y="2030183"/>
                  </a:lnTo>
                  <a:lnTo>
                    <a:pt x="1476484" y="2032241"/>
                  </a:lnTo>
                  <a:lnTo>
                    <a:pt x="1546792" y="2032433"/>
                  </a:lnTo>
                  <a:lnTo>
                    <a:pt x="1617101" y="2030799"/>
                  </a:lnTo>
                  <a:lnTo>
                    <a:pt x="1687410" y="2027864"/>
                  </a:lnTo>
                  <a:lnTo>
                    <a:pt x="1757719" y="2023229"/>
                  </a:lnTo>
                  <a:lnTo>
                    <a:pt x="1828027" y="2016233"/>
                  </a:lnTo>
                  <a:lnTo>
                    <a:pt x="1898336" y="2007983"/>
                  </a:lnTo>
                  <a:lnTo>
                    <a:pt x="1968645" y="1999582"/>
                  </a:lnTo>
                  <a:lnTo>
                    <a:pt x="2038954" y="1989221"/>
                  </a:lnTo>
                  <a:lnTo>
                    <a:pt x="2109263" y="1976425"/>
                  </a:lnTo>
                  <a:lnTo>
                    <a:pt x="2179571" y="1963114"/>
                  </a:lnTo>
                  <a:lnTo>
                    <a:pt x="2249880" y="1946794"/>
                  </a:lnTo>
                  <a:lnTo>
                    <a:pt x="2320189" y="1927302"/>
                  </a:lnTo>
                  <a:lnTo>
                    <a:pt x="2390498" y="1908738"/>
                  </a:lnTo>
                  <a:lnTo>
                    <a:pt x="2460806" y="1894647"/>
                  </a:lnTo>
                  <a:lnTo>
                    <a:pt x="2531115" y="1881265"/>
                  </a:lnTo>
                  <a:lnTo>
                    <a:pt x="2601424" y="1865491"/>
                  </a:lnTo>
                  <a:lnTo>
                    <a:pt x="2671733" y="1845782"/>
                  </a:lnTo>
                  <a:lnTo>
                    <a:pt x="2742041" y="1822244"/>
                  </a:lnTo>
                  <a:lnTo>
                    <a:pt x="2812350" y="1796311"/>
                  </a:lnTo>
                  <a:lnTo>
                    <a:pt x="2882659" y="1767914"/>
                  </a:lnTo>
                  <a:lnTo>
                    <a:pt x="2952968" y="1737082"/>
                  </a:lnTo>
                  <a:lnTo>
                    <a:pt x="3023276" y="1703993"/>
                  </a:lnTo>
                  <a:lnTo>
                    <a:pt x="3093585" y="1668904"/>
                  </a:lnTo>
                  <a:lnTo>
                    <a:pt x="3163894" y="1632467"/>
                  </a:lnTo>
                  <a:lnTo>
                    <a:pt x="3234203" y="1595968"/>
                  </a:lnTo>
                  <a:lnTo>
                    <a:pt x="3304512" y="1559544"/>
                  </a:lnTo>
                  <a:lnTo>
                    <a:pt x="3374820" y="1523202"/>
                  </a:lnTo>
                  <a:lnTo>
                    <a:pt x="3445129" y="1486886"/>
                  </a:lnTo>
                  <a:lnTo>
                    <a:pt x="3515438" y="1450499"/>
                  </a:lnTo>
                  <a:lnTo>
                    <a:pt x="3585747" y="1413912"/>
                  </a:lnTo>
                  <a:lnTo>
                    <a:pt x="3656055" y="1376980"/>
                  </a:lnTo>
                  <a:lnTo>
                    <a:pt x="3726364" y="1339556"/>
                  </a:lnTo>
                  <a:lnTo>
                    <a:pt x="3796673" y="1301499"/>
                  </a:lnTo>
                  <a:lnTo>
                    <a:pt x="3866982" y="1262684"/>
                  </a:lnTo>
                  <a:lnTo>
                    <a:pt x="3937290" y="1223005"/>
                  </a:lnTo>
                  <a:lnTo>
                    <a:pt x="4007599" y="1182375"/>
                  </a:lnTo>
                  <a:lnTo>
                    <a:pt x="4077908" y="1140728"/>
                  </a:lnTo>
                  <a:lnTo>
                    <a:pt x="4148217" y="1098012"/>
                  </a:lnTo>
                  <a:lnTo>
                    <a:pt x="4218526" y="1054194"/>
                  </a:lnTo>
                  <a:lnTo>
                    <a:pt x="4288834" y="1009247"/>
                  </a:lnTo>
                  <a:lnTo>
                    <a:pt x="4359143" y="963156"/>
                  </a:lnTo>
                  <a:lnTo>
                    <a:pt x="4429452" y="915911"/>
                  </a:lnTo>
                  <a:lnTo>
                    <a:pt x="4499761" y="867504"/>
                  </a:lnTo>
                  <a:lnTo>
                    <a:pt x="4570069" y="817932"/>
                  </a:lnTo>
                  <a:lnTo>
                    <a:pt x="4640378" y="767191"/>
                  </a:lnTo>
                  <a:lnTo>
                    <a:pt x="4710687" y="715280"/>
                  </a:lnTo>
                  <a:lnTo>
                    <a:pt x="4780996" y="662197"/>
                  </a:lnTo>
                  <a:lnTo>
                    <a:pt x="4851304" y="607940"/>
                  </a:lnTo>
                  <a:lnTo>
                    <a:pt x="4921613" y="552506"/>
                  </a:lnTo>
                  <a:lnTo>
                    <a:pt x="4991922" y="495893"/>
                  </a:lnTo>
                  <a:lnTo>
                    <a:pt x="5062231" y="438097"/>
                  </a:lnTo>
                  <a:lnTo>
                    <a:pt x="5132539" y="379114"/>
                  </a:lnTo>
                  <a:lnTo>
                    <a:pt x="5202848" y="318940"/>
                  </a:lnTo>
                  <a:lnTo>
                    <a:pt x="5273157" y="257569"/>
                  </a:lnTo>
                  <a:lnTo>
                    <a:pt x="5343466" y="194996"/>
                  </a:lnTo>
                  <a:lnTo>
                    <a:pt x="5413775" y="131214"/>
                  </a:lnTo>
                  <a:lnTo>
                    <a:pt x="5484083" y="66218"/>
                  </a:lnTo>
                  <a:lnTo>
                    <a:pt x="5554392" y="0"/>
                  </a:lnTo>
                  <a:lnTo>
                    <a:pt x="5554392" y="1718113"/>
                  </a:lnTo>
                  <a:lnTo>
                    <a:pt x="5484083" y="1694948"/>
                  </a:lnTo>
                  <a:lnTo>
                    <a:pt x="5413775" y="1673055"/>
                  </a:lnTo>
                  <a:lnTo>
                    <a:pt x="5343466" y="1652469"/>
                  </a:lnTo>
                  <a:lnTo>
                    <a:pt x="5273157" y="1633224"/>
                  </a:lnTo>
                  <a:lnTo>
                    <a:pt x="5202848" y="1615355"/>
                  </a:lnTo>
                  <a:lnTo>
                    <a:pt x="5132539" y="1598898"/>
                  </a:lnTo>
                  <a:lnTo>
                    <a:pt x="5062231" y="1583889"/>
                  </a:lnTo>
                  <a:lnTo>
                    <a:pt x="4991922" y="1570363"/>
                  </a:lnTo>
                  <a:lnTo>
                    <a:pt x="4921613" y="1558359"/>
                  </a:lnTo>
                  <a:lnTo>
                    <a:pt x="4851304" y="1547913"/>
                  </a:lnTo>
                  <a:lnTo>
                    <a:pt x="4780996" y="1539063"/>
                  </a:lnTo>
                  <a:lnTo>
                    <a:pt x="4710687" y="1531849"/>
                  </a:lnTo>
                  <a:lnTo>
                    <a:pt x="4640378" y="1526309"/>
                  </a:lnTo>
                  <a:lnTo>
                    <a:pt x="4570069" y="1522483"/>
                  </a:lnTo>
                  <a:lnTo>
                    <a:pt x="4499761" y="1520409"/>
                  </a:lnTo>
                  <a:lnTo>
                    <a:pt x="4429452" y="1520126"/>
                  </a:lnTo>
                  <a:lnTo>
                    <a:pt x="4359143" y="1521670"/>
                  </a:lnTo>
                  <a:lnTo>
                    <a:pt x="4288834" y="1525076"/>
                  </a:lnTo>
                  <a:lnTo>
                    <a:pt x="4218526" y="1530375"/>
                  </a:lnTo>
                  <a:lnTo>
                    <a:pt x="4148217" y="1537592"/>
                  </a:lnTo>
                  <a:lnTo>
                    <a:pt x="4077908" y="1546741"/>
                  </a:lnTo>
                  <a:lnTo>
                    <a:pt x="4007599" y="1557830"/>
                  </a:lnTo>
                  <a:lnTo>
                    <a:pt x="3937290" y="1570849"/>
                  </a:lnTo>
                  <a:lnTo>
                    <a:pt x="3866982" y="1585772"/>
                  </a:lnTo>
                  <a:lnTo>
                    <a:pt x="3796673" y="1602554"/>
                  </a:lnTo>
                  <a:lnTo>
                    <a:pt x="3726364" y="1621130"/>
                  </a:lnTo>
                  <a:lnTo>
                    <a:pt x="3656055" y="1641414"/>
                  </a:lnTo>
                  <a:lnTo>
                    <a:pt x="3585747" y="1663308"/>
                  </a:lnTo>
                  <a:lnTo>
                    <a:pt x="3515438" y="1686705"/>
                  </a:lnTo>
                  <a:lnTo>
                    <a:pt x="3445129" y="1711502"/>
                  </a:lnTo>
                  <a:lnTo>
                    <a:pt x="3374820" y="1737612"/>
                  </a:lnTo>
                  <a:lnTo>
                    <a:pt x="3304512" y="1764975"/>
                  </a:lnTo>
                  <a:lnTo>
                    <a:pt x="3234203" y="1793581"/>
                  </a:lnTo>
                  <a:lnTo>
                    <a:pt x="3163894" y="1823474"/>
                  </a:lnTo>
                  <a:lnTo>
                    <a:pt x="3093585" y="1854675"/>
                  </a:lnTo>
                  <a:lnTo>
                    <a:pt x="3023276" y="1885336"/>
                  </a:lnTo>
                  <a:lnTo>
                    <a:pt x="2952968" y="1914679"/>
                  </a:lnTo>
                  <a:lnTo>
                    <a:pt x="2882659" y="1942694"/>
                  </a:lnTo>
                  <a:lnTo>
                    <a:pt x="2812350" y="1969292"/>
                  </a:lnTo>
                  <a:lnTo>
                    <a:pt x="2742041" y="1994231"/>
                  </a:lnTo>
                  <a:lnTo>
                    <a:pt x="2671733" y="2016949"/>
                  </a:lnTo>
                  <a:lnTo>
                    <a:pt x="2601424" y="2034342"/>
                  </a:lnTo>
                  <a:lnTo>
                    <a:pt x="2531115" y="2048235"/>
                  </a:lnTo>
                  <a:lnTo>
                    <a:pt x="2460806" y="2061604"/>
                  </a:lnTo>
                  <a:lnTo>
                    <a:pt x="2390498" y="2075881"/>
                  </a:lnTo>
                  <a:lnTo>
                    <a:pt x="2320189" y="2091533"/>
                  </a:lnTo>
                  <a:lnTo>
                    <a:pt x="2249880" y="2108809"/>
                  </a:lnTo>
                  <a:lnTo>
                    <a:pt x="2179571" y="2125680"/>
                  </a:lnTo>
                  <a:lnTo>
                    <a:pt x="2109263" y="2138330"/>
                  </a:lnTo>
                  <a:lnTo>
                    <a:pt x="2038954" y="2149819"/>
                  </a:lnTo>
                  <a:lnTo>
                    <a:pt x="1968645" y="2161695"/>
                  </a:lnTo>
                  <a:lnTo>
                    <a:pt x="1898336" y="2172287"/>
                  </a:lnTo>
                  <a:lnTo>
                    <a:pt x="1828027" y="2180039"/>
                  </a:lnTo>
                  <a:lnTo>
                    <a:pt x="1757719" y="2187088"/>
                  </a:lnTo>
                  <a:lnTo>
                    <a:pt x="1687410" y="2193859"/>
                  </a:lnTo>
                  <a:lnTo>
                    <a:pt x="1617101" y="2198991"/>
                  </a:lnTo>
                  <a:lnTo>
                    <a:pt x="1546792" y="2201901"/>
                  </a:lnTo>
                  <a:lnTo>
                    <a:pt x="1476484" y="2203463"/>
                  </a:lnTo>
                  <a:lnTo>
                    <a:pt x="1406175" y="2203915"/>
                  </a:lnTo>
                  <a:lnTo>
                    <a:pt x="1335866" y="2203395"/>
                  </a:lnTo>
                  <a:lnTo>
                    <a:pt x="1265557" y="2201988"/>
                  </a:lnTo>
                  <a:lnTo>
                    <a:pt x="1195249" y="2199865"/>
                  </a:lnTo>
                  <a:lnTo>
                    <a:pt x="1124940" y="2197596"/>
                  </a:lnTo>
                  <a:lnTo>
                    <a:pt x="1054631" y="2195580"/>
                  </a:lnTo>
                  <a:lnTo>
                    <a:pt x="984322" y="2194143"/>
                  </a:lnTo>
                  <a:lnTo>
                    <a:pt x="914013" y="2193561"/>
                  </a:lnTo>
                  <a:lnTo>
                    <a:pt x="843705" y="2194030"/>
                  </a:lnTo>
                  <a:lnTo>
                    <a:pt x="773396" y="2195658"/>
                  </a:lnTo>
                  <a:lnTo>
                    <a:pt x="703087" y="2198477"/>
                  </a:lnTo>
                  <a:lnTo>
                    <a:pt x="632778" y="2202463"/>
                  </a:lnTo>
                  <a:lnTo>
                    <a:pt x="562470" y="2207560"/>
                  </a:lnTo>
                  <a:lnTo>
                    <a:pt x="492161" y="2213695"/>
                  </a:lnTo>
                  <a:lnTo>
                    <a:pt x="421852" y="2220791"/>
                  </a:lnTo>
                  <a:lnTo>
                    <a:pt x="351543" y="2228773"/>
                  </a:lnTo>
                  <a:lnTo>
                    <a:pt x="281235" y="2237570"/>
                  </a:lnTo>
                  <a:lnTo>
                    <a:pt x="210926" y="2247118"/>
                  </a:lnTo>
                  <a:lnTo>
                    <a:pt x="140617" y="2257360"/>
                  </a:lnTo>
                  <a:lnTo>
                    <a:pt x="70308" y="2268242"/>
                  </a:lnTo>
                  <a:lnTo>
                    <a:pt x="0" y="227971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2980221"/>
              <a:ext cx="5554392" cy="2032433"/>
            </a:xfrm>
            <a:custGeom>
              <a:avLst/>
              <a:pathLst>
                <a:path w="5554392" h="2032433">
                  <a:moveTo>
                    <a:pt x="0" y="1430524"/>
                  </a:moveTo>
                  <a:lnTo>
                    <a:pt x="70308" y="1490561"/>
                  </a:lnTo>
                  <a:lnTo>
                    <a:pt x="140617" y="1547526"/>
                  </a:lnTo>
                  <a:lnTo>
                    <a:pt x="210926" y="1601395"/>
                  </a:lnTo>
                  <a:lnTo>
                    <a:pt x="281235" y="1652136"/>
                  </a:lnTo>
                  <a:lnTo>
                    <a:pt x="351543" y="1699713"/>
                  </a:lnTo>
                  <a:lnTo>
                    <a:pt x="421852" y="1744082"/>
                  </a:lnTo>
                  <a:lnTo>
                    <a:pt x="492161" y="1785195"/>
                  </a:lnTo>
                  <a:lnTo>
                    <a:pt x="562470" y="1822999"/>
                  </a:lnTo>
                  <a:lnTo>
                    <a:pt x="632778" y="1857437"/>
                  </a:lnTo>
                  <a:lnTo>
                    <a:pt x="703087" y="1888458"/>
                  </a:lnTo>
                  <a:lnTo>
                    <a:pt x="773396" y="1916028"/>
                  </a:lnTo>
                  <a:lnTo>
                    <a:pt x="843705" y="1940144"/>
                  </a:lnTo>
                  <a:lnTo>
                    <a:pt x="914013" y="1960860"/>
                  </a:lnTo>
                  <a:lnTo>
                    <a:pt x="984322" y="1978304"/>
                  </a:lnTo>
                  <a:lnTo>
                    <a:pt x="1054631" y="1992695"/>
                  </a:lnTo>
                  <a:lnTo>
                    <a:pt x="1124940" y="2004330"/>
                  </a:lnTo>
                  <a:lnTo>
                    <a:pt x="1195249" y="2013556"/>
                  </a:lnTo>
                  <a:lnTo>
                    <a:pt x="1265557" y="2020764"/>
                  </a:lnTo>
                  <a:lnTo>
                    <a:pt x="1335866" y="2026320"/>
                  </a:lnTo>
                  <a:lnTo>
                    <a:pt x="1406175" y="2030183"/>
                  </a:lnTo>
                  <a:lnTo>
                    <a:pt x="1476484" y="2032241"/>
                  </a:lnTo>
                  <a:lnTo>
                    <a:pt x="1546792" y="2032433"/>
                  </a:lnTo>
                  <a:lnTo>
                    <a:pt x="1617101" y="2030799"/>
                  </a:lnTo>
                  <a:lnTo>
                    <a:pt x="1687410" y="2027864"/>
                  </a:lnTo>
                  <a:lnTo>
                    <a:pt x="1757719" y="2023229"/>
                  </a:lnTo>
                  <a:lnTo>
                    <a:pt x="1828027" y="2016233"/>
                  </a:lnTo>
                  <a:lnTo>
                    <a:pt x="1898336" y="2007983"/>
                  </a:lnTo>
                  <a:lnTo>
                    <a:pt x="1968645" y="1999582"/>
                  </a:lnTo>
                  <a:lnTo>
                    <a:pt x="2038954" y="1989221"/>
                  </a:lnTo>
                  <a:lnTo>
                    <a:pt x="2109263" y="1976425"/>
                  </a:lnTo>
                  <a:lnTo>
                    <a:pt x="2179571" y="1963114"/>
                  </a:lnTo>
                  <a:lnTo>
                    <a:pt x="2249880" y="1946794"/>
                  </a:lnTo>
                  <a:lnTo>
                    <a:pt x="2320189" y="1927302"/>
                  </a:lnTo>
                  <a:lnTo>
                    <a:pt x="2390498" y="1908738"/>
                  </a:lnTo>
                  <a:lnTo>
                    <a:pt x="2460806" y="1894647"/>
                  </a:lnTo>
                  <a:lnTo>
                    <a:pt x="2531115" y="1881265"/>
                  </a:lnTo>
                  <a:lnTo>
                    <a:pt x="2601424" y="1865491"/>
                  </a:lnTo>
                  <a:lnTo>
                    <a:pt x="2671733" y="1845782"/>
                  </a:lnTo>
                  <a:lnTo>
                    <a:pt x="2742041" y="1822244"/>
                  </a:lnTo>
                  <a:lnTo>
                    <a:pt x="2812350" y="1796311"/>
                  </a:lnTo>
                  <a:lnTo>
                    <a:pt x="2882659" y="1767914"/>
                  </a:lnTo>
                  <a:lnTo>
                    <a:pt x="2952968" y="1737082"/>
                  </a:lnTo>
                  <a:lnTo>
                    <a:pt x="3023276" y="1703993"/>
                  </a:lnTo>
                  <a:lnTo>
                    <a:pt x="3093585" y="1668904"/>
                  </a:lnTo>
                  <a:lnTo>
                    <a:pt x="3163894" y="1632467"/>
                  </a:lnTo>
                  <a:lnTo>
                    <a:pt x="3234203" y="1595968"/>
                  </a:lnTo>
                  <a:lnTo>
                    <a:pt x="3304512" y="1559544"/>
                  </a:lnTo>
                  <a:lnTo>
                    <a:pt x="3374820" y="1523202"/>
                  </a:lnTo>
                  <a:lnTo>
                    <a:pt x="3445129" y="1486886"/>
                  </a:lnTo>
                  <a:lnTo>
                    <a:pt x="3515438" y="1450499"/>
                  </a:lnTo>
                  <a:lnTo>
                    <a:pt x="3585747" y="1413912"/>
                  </a:lnTo>
                  <a:lnTo>
                    <a:pt x="3656055" y="1376980"/>
                  </a:lnTo>
                  <a:lnTo>
                    <a:pt x="3726364" y="1339556"/>
                  </a:lnTo>
                  <a:lnTo>
                    <a:pt x="3796673" y="1301499"/>
                  </a:lnTo>
                  <a:lnTo>
                    <a:pt x="3866982" y="1262684"/>
                  </a:lnTo>
                  <a:lnTo>
                    <a:pt x="3937290" y="1223005"/>
                  </a:lnTo>
                  <a:lnTo>
                    <a:pt x="4007599" y="1182375"/>
                  </a:lnTo>
                  <a:lnTo>
                    <a:pt x="4077908" y="1140728"/>
                  </a:lnTo>
                  <a:lnTo>
                    <a:pt x="4148217" y="1098012"/>
                  </a:lnTo>
                  <a:lnTo>
                    <a:pt x="4218526" y="1054194"/>
                  </a:lnTo>
                  <a:lnTo>
                    <a:pt x="4288834" y="1009247"/>
                  </a:lnTo>
                  <a:lnTo>
                    <a:pt x="4359143" y="963156"/>
                  </a:lnTo>
                  <a:lnTo>
                    <a:pt x="4429452" y="915911"/>
                  </a:lnTo>
                  <a:lnTo>
                    <a:pt x="4499761" y="867504"/>
                  </a:lnTo>
                  <a:lnTo>
                    <a:pt x="4570069" y="817932"/>
                  </a:lnTo>
                  <a:lnTo>
                    <a:pt x="4640378" y="767191"/>
                  </a:lnTo>
                  <a:lnTo>
                    <a:pt x="4710687" y="715280"/>
                  </a:lnTo>
                  <a:lnTo>
                    <a:pt x="4780996" y="662197"/>
                  </a:lnTo>
                  <a:lnTo>
                    <a:pt x="4851304" y="607940"/>
                  </a:lnTo>
                  <a:lnTo>
                    <a:pt x="4921613" y="552506"/>
                  </a:lnTo>
                  <a:lnTo>
                    <a:pt x="4991922" y="495893"/>
                  </a:lnTo>
                  <a:lnTo>
                    <a:pt x="5062231" y="438097"/>
                  </a:lnTo>
                  <a:lnTo>
                    <a:pt x="5132539" y="379114"/>
                  </a:lnTo>
                  <a:lnTo>
                    <a:pt x="5202848" y="318940"/>
                  </a:lnTo>
                  <a:lnTo>
                    <a:pt x="5273157" y="257569"/>
                  </a:lnTo>
                  <a:lnTo>
                    <a:pt x="5343466" y="194996"/>
                  </a:lnTo>
                  <a:lnTo>
                    <a:pt x="5413775" y="131214"/>
                  </a:lnTo>
                  <a:lnTo>
                    <a:pt x="5484083" y="66218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500347"/>
              <a:ext cx="5554392" cy="759591"/>
            </a:xfrm>
            <a:custGeom>
              <a:avLst/>
              <a:pathLst>
                <a:path w="5554392" h="759591">
                  <a:moveTo>
                    <a:pt x="5554392" y="197987"/>
                  </a:moveTo>
                  <a:lnTo>
                    <a:pt x="5484083" y="174822"/>
                  </a:lnTo>
                  <a:lnTo>
                    <a:pt x="5413775" y="152929"/>
                  </a:lnTo>
                  <a:lnTo>
                    <a:pt x="5343466" y="132343"/>
                  </a:lnTo>
                  <a:lnTo>
                    <a:pt x="5273157" y="113098"/>
                  </a:lnTo>
                  <a:lnTo>
                    <a:pt x="5202848" y="95229"/>
                  </a:lnTo>
                  <a:lnTo>
                    <a:pt x="5132539" y="78772"/>
                  </a:lnTo>
                  <a:lnTo>
                    <a:pt x="5062231" y="63763"/>
                  </a:lnTo>
                  <a:lnTo>
                    <a:pt x="4991922" y="50237"/>
                  </a:lnTo>
                  <a:lnTo>
                    <a:pt x="4921613" y="38233"/>
                  </a:lnTo>
                  <a:lnTo>
                    <a:pt x="4851304" y="27787"/>
                  </a:lnTo>
                  <a:lnTo>
                    <a:pt x="4780996" y="18937"/>
                  </a:lnTo>
                  <a:lnTo>
                    <a:pt x="4710687" y="11723"/>
                  </a:lnTo>
                  <a:lnTo>
                    <a:pt x="4640378" y="6183"/>
                  </a:lnTo>
                  <a:lnTo>
                    <a:pt x="4570069" y="2357"/>
                  </a:lnTo>
                  <a:lnTo>
                    <a:pt x="4499761" y="283"/>
                  </a:lnTo>
                  <a:lnTo>
                    <a:pt x="4429452" y="0"/>
                  </a:lnTo>
                  <a:lnTo>
                    <a:pt x="4359143" y="1544"/>
                  </a:lnTo>
                  <a:lnTo>
                    <a:pt x="4288834" y="4950"/>
                  </a:lnTo>
                  <a:lnTo>
                    <a:pt x="4218526" y="10249"/>
                  </a:lnTo>
                  <a:lnTo>
                    <a:pt x="4148217" y="17466"/>
                  </a:lnTo>
                  <a:lnTo>
                    <a:pt x="4077908" y="26615"/>
                  </a:lnTo>
                  <a:lnTo>
                    <a:pt x="4007599" y="37704"/>
                  </a:lnTo>
                  <a:lnTo>
                    <a:pt x="3937290" y="50723"/>
                  </a:lnTo>
                  <a:lnTo>
                    <a:pt x="3866982" y="65646"/>
                  </a:lnTo>
                  <a:lnTo>
                    <a:pt x="3796673" y="82428"/>
                  </a:lnTo>
                  <a:lnTo>
                    <a:pt x="3726364" y="101004"/>
                  </a:lnTo>
                  <a:lnTo>
                    <a:pt x="3656055" y="121288"/>
                  </a:lnTo>
                  <a:lnTo>
                    <a:pt x="3585747" y="143182"/>
                  </a:lnTo>
                  <a:lnTo>
                    <a:pt x="3515438" y="166579"/>
                  </a:lnTo>
                  <a:lnTo>
                    <a:pt x="3445129" y="191376"/>
                  </a:lnTo>
                  <a:lnTo>
                    <a:pt x="3374820" y="217486"/>
                  </a:lnTo>
                  <a:lnTo>
                    <a:pt x="3304512" y="244849"/>
                  </a:lnTo>
                  <a:lnTo>
                    <a:pt x="3234203" y="273455"/>
                  </a:lnTo>
                  <a:lnTo>
                    <a:pt x="3163894" y="303348"/>
                  </a:lnTo>
                  <a:lnTo>
                    <a:pt x="3093585" y="334549"/>
                  </a:lnTo>
                  <a:lnTo>
                    <a:pt x="3023276" y="365210"/>
                  </a:lnTo>
                  <a:lnTo>
                    <a:pt x="2952968" y="394553"/>
                  </a:lnTo>
                  <a:lnTo>
                    <a:pt x="2882659" y="422568"/>
                  </a:lnTo>
                  <a:lnTo>
                    <a:pt x="2812350" y="449166"/>
                  </a:lnTo>
                  <a:lnTo>
                    <a:pt x="2742041" y="474105"/>
                  </a:lnTo>
                  <a:lnTo>
                    <a:pt x="2671733" y="496823"/>
                  </a:lnTo>
                  <a:lnTo>
                    <a:pt x="2601424" y="514216"/>
                  </a:lnTo>
                  <a:lnTo>
                    <a:pt x="2531115" y="528109"/>
                  </a:lnTo>
                  <a:lnTo>
                    <a:pt x="2460806" y="541478"/>
                  </a:lnTo>
                  <a:lnTo>
                    <a:pt x="2390498" y="555755"/>
                  </a:lnTo>
                  <a:lnTo>
                    <a:pt x="2320189" y="571407"/>
                  </a:lnTo>
                  <a:lnTo>
                    <a:pt x="2249880" y="588683"/>
                  </a:lnTo>
                  <a:lnTo>
                    <a:pt x="2179571" y="605554"/>
                  </a:lnTo>
                  <a:lnTo>
                    <a:pt x="2109263" y="618204"/>
                  </a:lnTo>
                  <a:lnTo>
                    <a:pt x="2038954" y="629693"/>
                  </a:lnTo>
                  <a:lnTo>
                    <a:pt x="1968645" y="641569"/>
                  </a:lnTo>
                  <a:lnTo>
                    <a:pt x="1898336" y="652161"/>
                  </a:lnTo>
                  <a:lnTo>
                    <a:pt x="1828027" y="659913"/>
                  </a:lnTo>
                  <a:lnTo>
                    <a:pt x="1757719" y="666962"/>
                  </a:lnTo>
                  <a:lnTo>
                    <a:pt x="1687410" y="673733"/>
                  </a:lnTo>
                  <a:lnTo>
                    <a:pt x="1617101" y="678865"/>
                  </a:lnTo>
                  <a:lnTo>
                    <a:pt x="1546792" y="681775"/>
                  </a:lnTo>
                  <a:lnTo>
                    <a:pt x="1476484" y="683337"/>
                  </a:lnTo>
                  <a:lnTo>
                    <a:pt x="1406175" y="683789"/>
                  </a:lnTo>
                  <a:lnTo>
                    <a:pt x="1335866" y="683269"/>
                  </a:lnTo>
                  <a:lnTo>
                    <a:pt x="1265557" y="681862"/>
                  </a:lnTo>
                  <a:lnTo>
                    <a:pt x="1195249" y="679739"/>
                  </a:lnTo>
                  <a:lnTo>
                    <a:pt x="1124940" y="677470"/>
                  </a:lnTo>
                  <a:lnTo>
                    <a:pt x="1054631" y="675454"/>
                  </a:lnTo>
                  <a:lnTo>
                    <a:pt x="984322" y="674017"/>
                  </a:lnTo>
                  <a:lnTo>
                    <a:pt x="914013" y="673435"/>
                  </a:lnTo>
                  <a:lnTo>
                    <a:pt x="843705" y="673904"/>
                  </a:lnTo>
                  <a:lnTo>
                    <a:pt x="773396" y="675532"/>
                  </a:lnTo>
                  <a:lnTo>
                    <a:pt x="703087" y="678351"/>
                  </a:lnTo>
                  <a:lnTo>
                    <a:pt x="632778" y="682337"/>
                  </a:lnTo>
                  <a:lnTo>
                    <a:pt x="562470" y="687434"/>
                  </a:lnTo>
                  <a:lnTo>
                    <a:pt x="492161" y="693569"/>
                  </a:lnTo>
                  <a:lnTo>
                    <a:pt x="421852" y="700665"/>
                  </a:lnTo>
                  <a:lnTo>
                    <a:pt x="351543" y="708647"/>
                  </a:lnTo>
                  <a:lnTo>
                    <a:pt x="281235" y="717444"/>
                  </a:lnTo>
                  <a:lnTo>
                    <a:pt x="210926" y="726992"/>
                  </a:lnTo>
                  <a:lnTo>
                    <a:pt x="140617" y="737234"/>
                  </a:lnTo>
                  <a:lnTo>
                    <a:pt x="70308" y="748116"/>
                  </a:lnTo>
                  <a:lnTo>
                    <a:pt x="0" y="7595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3839278"/>
              <a:ext cx="5554392" cy="1258795"/>
            </a:xfrm>
            <a:custGeom>
              <a:avLst/>
              <a:pathLst>
                <a:path w="5554392" h="1258795">
                  <a:moveTo>
                    <a:pt x="0" y="996064"/>
                  </a:moveTo>
                  <a:lnTo>
                    <a:pt x="70308" y="1020344"/>
                  </a:lnTo>
                  <a:lnTo>
                    <a:pt x="140617" y="1043386"/>
                  </a:lnTo>
                  <a:lnTo>
                    <a:pt x="210926" y="1065200"/>
                  </a:lnTo>
                  <a:lnTo>
                    <a:pt x="281235" y="1085796"/>
                  </a:lnTo>
                  <a:lnTo>
                    <a:pt x="351543" y="1105186"/>
                  </a:lnTo>
                  <a:lnTo>
                    <a:pt x="421852" y="1123379"/>
                  </a:lnTo>
                  <a:lnTo>
                    <a:pt x="492161" y="1140388"/>
                  </a:lnTo>
                  <a:lnTo>
                    <a:pt x="562470" y="1156222"/>
                  </a:lnTo>
                  <a:lnTo>
                    <a:pt x="632778" y="1170893"/>
                  </a:lnTo>
                  <a:lnTo>
                    <a:pt x="703087" y="1184411"/>
                  </a:lnTo>
                  <a:lnTo>
                    <a:pt x="773396" y="1196786"/>
                  </a:lnTo>
                  <a:lnTo>
                    <a:pt x="843705" y="1208030"/>
                  </a:lnTo>
                  <a:lnTo>
                    <a:pt x="914013" y="1218153"/>
                  </a:lnTo>
                  <a:lnTo>
                    <a:pt x="984322" y="1227167"/>
                  </a:lnTo>
                  <a:lnTo>
                    <a:pt x="1054631" y="1235081"/>
                  </a:lnTo>
                  <a:lnTo>
                    <a:pt x="1124940" y="1241906"/>
                  </a:lnTo>
                  <a:lnTo>
                    <a:pt x="1195249" y="1247654"/>
                  </a:lnTo>
                  <a:lnTo>
                    <a:pt x="1265557" y="1252319"/>
                  </a:lnTo>
                  <a:lnTo>
                    <a:pt x="1335866" y="1255800"/>
                  </a:lnTo>
                  <a:lnTo>
                    <a:pt x="1406175" y="1257992"/>
                  </a:lnTo>
                  <a:lnTo>
                    <a:pt x="1476484" y="1258795"/>
                  </a:lnTo>
                  <a:lnTo>
                    <a:pt x="1546792" y="1258110"/>
                  </a:lnTo>
                  <a:lnTo>
                    <a:pt x="1617101" y="1255838"/>
                  </a:lnTo>
                  <a:lnTo>
                    <a:pt x="1687410" y="1251804"/>
                  </a:lnTo>
                  <a:lnTo>
                    <a:pt x="1757719" y="1246102"/>
                  </a:lnTo>
                  <a:lnTo>
                    <a:pt x="1828027" y="1239079"/>
                  </a:lnTo>
                  <a:lnTo>
                    <a:pt x="1898336" y="1231078"/>
                  </a:lnTo>
                  <a:lnTo>
                    <a:pt x="1968645" y="1221581"/>
                  </a:lnTo>
                  <a:lnTo>
                    <a:pt x="2038954" y="1210463"/>
                  </a:lnTo>
                  <a:lnTo>
                    <a:pt x="2109263" y="1198320"/>
                  </a:lnTo>
                  <a:lnTo>
                    <a:pt x="2179571" y="1185340"/>
                  </a:lnTo>
                  <a:lnTo>
                    <a:pt x="2249880" y="1168744"/>
                  </a:lnTo>
                  <a:lnTo>
                    <a:pt x="2320189" y="1150361"/>
                  </a:lnTo>
                  <a:lnTo>
                    <a:pt x="2390498" y="1133252"/>
                  </a:lnTo>
                  <a:lnTo>
                    <a:pt x="2460806" y="1119069"/>
                  </a:lnTo>
                  <a:lnTo>
                    <a:pt x="2531115" y="1105693"/>
                  </a:lnTo>
                  <a:lnTo>
                    <a:pt x="2601424" y="1090859"/>
                  </a:lnTo>
                  <a:lnTo>
                    <a:pt x="2671733" y="1072308"/>
                  </a:lnTo>
                  <a:lnTo>
                    <a:pt x="2742041" y="1049181"/>
                  </a:lnTo>
                  <a:lnTo>
                    <a:pt x="2812350" y="1023744"/>
                  </a:lnTo>
                  <a:lnTo>
                    <a:pt x="2882659" y="996247"/>
                  </a:lnTo>
                  <a:lnTo>
                    <a:pt x="2952968" y="966823"/>
                  </a:lnTo>
                  <a:lnTo>
                    <a:pt x="3023276" y="935607"/>
                  </a:lnTo>
                  <a:lnTo>
                    <a:pt x="3093585" y="902732"/>
                  </a:lnTo>
                  <a:lnTo>
                    <a:pt x="3163894" y="868913"/>
                  </a:lnTo>
                  <a:lnTo>
                    <a:pt x="3234203" y="835717"/>
                  </a:lnTo>
                  <a:lnTo>
                    <a:pt x="3304512" y="803203"/>
                  </a:lnTo>
                  <a:lnTo>
                    <a:pt x="3374820" y="771350"/>
                  </a:lnTo>
                  <a:lnTo>
                    <a:pt x="3445129" y="740137"/>
                  </a:lnTo>
                  <a:lnTo>
                    <a:pt x="3515438" y="709545"/>
                  </a:lnTo>
                  <a:lnTo>
                    <a:pt x="3585747" y="679553"/>
                  </a:lnTo>
                  <a:lnTo>
                    <a:pt x="3656055" y="650140"/>
                  </a:lnTo>
                  <a:lnTo>
                    <a:pt x="3726364" y="621286"/>
                  </a:lnTo>
                  <a:lnTo>
                    <a:pt x="3796673" y="592970"/>
                  </a:lnTo>
                  <a:lnTo>
                    <a:pt x="3866982" y="565171"/>
                  </a:lnTo>
                  <a:lnTo>
                    <a:pt x="3937290" y="537870"/>
                  </a:lnTo>
                  <a:lnTo>
                    <a:pt x="4007599" y="511046"/>
                  </a:lnTo>
                  <a:lnTo>
                    <a:pt x="4077908" y="484677"/>
                  </a:lnTo>
                  <a:lnTo>
                    <a:pt x="4148217" y="458745"/>
                  </a:lnTo>
                  <a:lnTo>
                    <a:pt x="4218526" y="433228"/>
                  </a:lnTo>
                  <a:lnTo>
                    <a:pt x="4288834" y="408105"/>
                  </a:lnTo>
                  <a:lnTo>
                    <a:pt x="4359143" y="383356"/>
                  </a:lnTo>
                  <a:lnTo>
                    <a:pt x="4429452" y="358961"/>
                  </a:lnTo>
                  <a:lnTo>
                    <a:pt x="4499761" y="334899"/>
                  </a:lnTo>
                  <a:lnTo>
                    <a:pt x="4570069" y="311150"/>
                  </a:lnTo>
                  <a:lnTo>
                    <a:pt x="4640378" y="287693"/>
                  </a:lnTo>
                  <a:lnTo>
                    <a:pt x="4710687" y="264507"/>
                  </a:lnTo>
                  <a:lnTo>
                    <a:pt x="4780996" y="241573"/>
                  </a:lnTo>
                  <a:lnTo>
                    <a:pt x="4851304" y="218869"/>
                  </a:lnTo>
                  <a:lnTo>
                    <a:pt x="4921613" y="196375"/>
                  </a:lnTo>
                  <a:lnTo>
                    <a:pt x="4991922" y="174071"/>
                  </a:lnTo>
                  <a:lnTo>
                    <a:pt x="5062231" y="151936"/>
                  </a:lnTo>
                  <a:lnTo>
                    <a:pt x="5132539" y="129949"/>
                  </a:lnTo>
                  <a:lnTo>
                    <a:pt x="5202848" y="108090"/>
                  </a:lnTo>
                  <a:lnTo>
                    <a:pt x="5273157" y="86339"/>
                  </a:lnTo>
                  <a:lnTo>
                    <a:pt x="5343466" y="64675"/>
                  </a:lnTo>
                  <a:lnTo>
                    <a:pt x="5413775" y="43077"/>
                  </a:lnTo>
                  <a:lnTo>
                    <a:pt x="5484083" y="21526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344682"/>
              <a:ext cx="5554392" cy="1049592"/>
            </a:xfrm>
            <a:custGeom>
              <a:avLst/>
              <a:pathLst>
                <a:path w="5554392" h="1049592">
                  <a:moveTo>
                    <a:pt x="0" y="928271"/>
                  </a:moveTo>
                  <a:lnTo>
                    <a:pt x="70308" y="867956"/>
                  </a:lnTo>
                  <a:lnTo>
                    <a:pt x="140617" y="811003"/>
                  </a:lnTo>
                  <a:lnTo>
                    <a:pt x="210926" y="757388"/>
                  </a:lnTo>
                  <a:lnTo>
                    <a:pt x="281235" y="707081"/>
                  </a:lnTo>
                  <a:lnTo>
                    <a:pt x="351543" y="660052"/>
                  </a:lnTo>
                  <a:lnTo>
                    <a:pt x="421852" y="616262"/>
                  </a:lnTo>
                  <a:lnTo>
                    <a:pt x="492161" y="575668"/>
                  </a:lnTo>
                  <a:lnTo>
                    <a:pt x="562470" y="538225"/>
                  </a:lnTo>
                  <a:lnTo>
                    <a:pt x="632778" y="503885"/>
                  </a:lnTo>
                  <a:lnTo>
                    <a:pt x="703087" y="472602"/>
                  </a:lnTo>
                  <a:lnTo>
                    <a:pt x="773396" y="444347"/>
                  </a:lnTo>
                  <a:lnTo>
                    <a:pt x="843705" y="419113"/>
                  </a:lnTo>
                  <a:lnTo>
                    <a:pt x="914013" y="396941"/>
                  </a:lnTo>
                  <a:lnTo>
                    <a:pt x="984322" y="377931"/>
                  </a:lnTo>
                  <a:lnTo>
                    <a:pt x="1054631" y="362254"/>
                  </a:lnTo>
                  <a:lnTo>
                    <a:pt x="1124940" y="350146"/>
                  </a:lnTo>
                  <a:lnTo>
                    <a:pt x="1195249" y="341884"/>
                  </a:lnTo>
                  <a:lnTo>
                    <a:pt x="1265557" y="338199"/>
                  </a:lnTo>
                  <a:lnTo>
                    <a:pt x="1335866" y="340921"/>
                  </a:lnTo>
                  <a:lnTo>
                    <a:pt x="1406175" y="349202"/>
                  </a:lnTo>
                  <a:lnTo>
                    <a:pt x="1476484" y="361848"/>
                  </a:lnTo>
                  <a:lnTo>
                    <a:pt x="1546792" y="377703"/>
                  </a:lnTo>
                  <a:lnTo>
                    <a:pt x="1617101" y="395697"/>
                  </a:lnTo>
                  <a:lnTo>
                    <a:pt x="1687410" y="423088"/>
                  </a:lnTo>
                  <a:lnTo>
                    <a:pt x="1757719" y="462720"/>
                  </a:lnTo>
                  <a:lnTo>
                    <a:pt x="1828027" y="504793"/>
                  </a:lnTo>
                  <a:lnTo>
                    <a:pt x="1898336" y="541002"/>
                  </a:lnTo>
                  <a:lnTo>
                    <a:pt x="1968645" y="582159"/>
                  </a:lnTo>
                  <a:lnTo>
                    <a:pt x="2038954" y="630697"/>
                  </a:lnTo>
                  <a:lnTo>
                    <a:pt x="2109263" y="675135"/>
                  </a:lnTo>
                  <a:lnTo>
                    <a:pt x="2179571" y="708354"/>
                  </a:lnTo>
                  <a:lnTo>
                    <a:pt x="2249880" y="742603"/>
                  </a:lnTo>
                  <a:lnTo>
                    <a:pt x="2320189" y="775094"/>
                  </a:lnTo>
                  <a:lnTo>
                    <a:pt x="2390498" y="800195"/>
                  </a:lnTo>
                  <a:lnTo>
                    <a:pt x="2460806" y="816809"/>
                  </a:lnTo>
                  <a:lnTo>
                    <a:pt x="2531115" y="827787"/>
                  </a:lnTo>
                  <a:lnTo>
                    <a:pt x="2601424" y="834905"/>
                  </a:lnTo>
                  <a:lnTo>
                    <a:pt x="2671733" y="841167"/>
                  </a:lnTo>
                  <a:lnTo>
                    <a:pt x="2742041" y="847815"/>
                  </a:lnTo>
                  <a:lnTo>
                    <a:pt x="2812350" y="851187"/>
                  </a:lnTo>
                  <a:lnTo>
                    <a:pt x="2882659" y="851692"/>
                  </a:lnTo>
                  <a:lnTo>
                    <a:pt x="2952968" y="850084"/>
                  </a:lnTo>
                  <a:lnTo>
                    <a:pt x="3023276" y="847236"/>
                  </a:lnTo>
                  <a:lnTo>
                    <a:pt x="3093585" y="844086"/>
                  </a:lnTo>
                  <a:lnTo>
                    <a:pt x="3163894" y="841044"/>
                  </a:lnTo>
                  <a:lnTo>
                    <a:pt x="3234203" y="837317"/>
                  </a:lnTo>
                  <a:lnTo>
                    <a:pt x="3304512" y="832912"/>
                  </a:lnTo>
                  <a:lnTo>
                    <a:pt x="3374820" y="827836"/>
                  </a:lnTo>
                  <a:lnTo>
                    <a:pt x="3445129" y="822048"/>
                  </a:lnTo>
                  <a:lnTo>
                    <a:pt x="3515438" y="815472"/>
                  </a:lnTo>
                  <a:lnTo>
                    <a:pt x="3585747" y="808006"/>
                  </a:lnTo>
                  <a:lnTo>
                    <a:pt x="3656055" y="799537"/>
                  </a:lnTo>
                  <a:lnTo>
                    <a:pt x="3726364" y="789949"/>
                  </a:lnTo>
                  <a:lnTo>
                    <a:pt x="3796673" y="779132"/>
                  </a:lnTo>
                  <a:lnTo>
                    <a:pt x="3866982" y="766987"/>
                  </a:lnTo>
                  <a:lnTo>
                    <a:pt x="3937290" y="753431"/>
                  </a:lnTo>
                  <a:lnTo>
                    <a:pt x="4007599" y="738397"/>
                  </a:lnTo>
                  <a:lnTo>
                    <a:pt x="4077908" y="721833"/>
                  </a:lnTo>
                  <a:lnTo>
                    <a:pt x="4148217" y="703703"/>
                  </a:lnTo>
                  <a:lnTo>
                    <a:pt x="4218526" y="683980"/>
                  </a:lnTo>
                  <a:lnTo>
                    <a:pt x="4288834" y="662646"/>
                  </a:lnTo>
                  <a:lnTo>
                    <a:pt x="4359143" y="639690"/>
                  </a:lnTo>
                  <a:lnTo>
                    <a:pt x="4429452" y="615108"/>
                  </a:lnTo>
                  <a:lnTo>
                    <a:pt x="4499761" y="588894"/>
                  </a:lnTo>
                  <a:lnTo>
                    <a:pt x="4570069" y="561050"/>
                  </a:lnTo>
                  <a:lnTo>
                    <a:pt x="4640378" y="531574"/>
                  </a:lnTo>
                  <a:lnTo>
                    <a:pt x="4710687" y="500467"/>
                  </a:lnTo>
                  <a:lnTo>
                    <a:pt x="4780996" y="467731"/>
                  </a:lnTo>
                  <a:lnTo>
                    <a:pt x="4851304" y="433365"/>
                  </a:lnTo>
                  <a:lnTo>
                    <a:pt x="4921613" y="397371"/>
                  </a:lnTo>
                  <a:lnTo>
                    <a:pt x="4991922" y="359749"/>
                  </a:lnTo>
                  <a:lnTo>
                    <a:pt x="5062231" y="320498"/>
                  </a:lnTo>
                  <a:lnTo>
                    <a:pt x="5132539" y="279617"/>
                  </a:lnTo>
                  <a:lnTo>
                    <a:pt x="5202848" y="237104"/>
                  </a:lnTo>
                  <a:lnTo>
                    <a:pt x="5273157" y="192959"/>
                  </a:lnTo>
                  <a:lnTo>
                    <a:pt x="5343466" y="147179"/>
                  </a:lnTo>
                  <a:lnTo>
                    <a:pt x="5413775" y="99761"/>
                  </a:lnTo>
                  <a:lnTo>
                    <a:pt x="5484083" y="50702"/>
                  </a:lnTo>
                  <a:lnTo>
                    <a:pt x="5554392" y="0"/>
                  </a:lnTo>
                  <a:lnTo>
                    <a:pt x="5554392" y="1049592"/>
                  </a:lnTo>
                  <a:lnTo>
                    <a:pt x="4092937" y="1049592"/>
                  </a:lnTo>
                  <a:lnTo>
                    <a:pt x="4077908" y="1047709"/>
                  </a:lnTo>
                  <a:lnTo>
                    <a:pt x="4007599" y="1039745"/>
                  </a:lnTo>
                  <a:lnTo>
                    <a:pt x="3937290" y="1032618"/>
                  </a:lnTo>
                  <a:lnTo>
                    <a:pt x="3866982" y="1026304"/>
                  </a:lnTo>
                  <a:lnTo>
                    <a:pt x="3796673" y="1020766"/>
                  </a:lnTo>
                  <a:lnTo>
                    <a:pt x="3726364" y="1015947"/>
                  </a:lnTo>
                  <a:lnTo>
                    <a:pt x="3656055" y="1011778"/>
                  </a:lnTo>
                  <a:lnTo>
                    <a:pt x="3585747" y="1008177"/>
                  </a:lnTo>
                  <a:lnTo>
                    <a:pt x="3515438" y="1005056"/>
                  </a:lnTo>
                  <a:lnTo>
                    <a:pt x="3445129" y="1002330"/>
                  </a:lnTo>
                  <a:lnTo>
                    <a:pt x="3374820" y="999926"/>
                  </a:lnTo>
                  <a:lnTo>
                    <a:pt x="3304512" y="997795"/>
                  </a:lnTo>
                  <a:lnTo>
                    <a:pt x="3234203" y="995925"/>
                  </a:lnTo>
                  <a:lnTo>
                    <a:pt x="3163894" y="994351"/>
                  </a:lnTo>
                  <a:lnTo>
                    <a:pt x="3093585" y="993190"/>
                  </a:lnTo>
                  <a:lnTo>
                    <a:pt x="3023276" y="992786"/>
                  </a:lnTo>
                  <a:lnTo>
                    <a:pt x="2952968" y="992628"/>
                  </a:lnTo>
                  <a:lnTo>
                    <a:pt x="2882659" y="991975"/>
                  </a:lnTo>
                  <a:lnTo>
                    <a:pt x="2812350" y="990025"/>
                  </a:lnTo>
                  <a:lnTo>
                    <a:pt x="2742041" y="985855"/>
                  </a:lnTo>
                  <a:lnTo>
                    <a:pt x="2671733" y="978550"/>
                  </a:lnTo>
                  <a:lnTo>
                    <a:pt x="2601424" y="970429"/>
                  </a:lnTo>
                  <a:lnTo>
                    <a:pt x="2531115" y="961801"/>
                  </a:lnTo>
                  <a:lnTo>
                    <a:pt x="2460806" y="950812"/>
                  </a:lnTo>
                  <a:lnTo>
                    <a:pt x="2390498" y="934348"/>
                  </a:lnTo>
                  <a:lnTo>
                    <a:pt x="2320189" y="906910"/>
                  </a:lnTo>
                  <a:lnTo>
                    <a:pt x="2249880" y="872640"/>
                  </a:lnTo>
                  <a:lnTo>
                    <a:pt x="2179571" y="838834"/>
                  </a:lnTo>
                  <a:lnTo>
                    <a:pt x="2109263" y="805084"/>
                  </a:lnTo>
                  <a:lnTo>
                    <a:pt x="2038954" y="759597"/>
                  </a:lnTo>
                  <a:lnTo>
                    <a:pt x="1968645" y="712275"/>
                  </a:lnTo>
                  <a:lnTo>
                    <a:pt x="1898336" y="672876"/>
                  </a:lnTo>
                  <a:lnTo>
                    <a:pt x="1828027" y="636267"/>
                  </a:lnTo>
                  <a:lnTo>
                    <a:pt x="1757719" y="594237"/>
                  </a:lnTo>
                  <a:lnTo>
                    <a:pt x="1687410" y="556319"/>
                  </a:lnTo>
                  <a:lnTo>
                    <a:pt x="1617101" y="530691"/>
                  </a:lnTo>
                  <a:lnTo>
                    <a:pt x="1546792" y="513722"/>
                  </a:lnTo>
                  <a:lnTo>
                    <a:pt x="1476484" y="499274"/>
                  </a:lnTo>
                  <a:lnTo>
                    <a:pt x="1406175" y="488644"/>
                  </a:lnTo>
                  <a:lnTo>
                    <a:pt x="1335866" y="483046"/>
                  </a:lnTo>
                  <a:lnTo>
                    <a:pt x="1265557" y="483654"/>
                  </a:lnTo>
                  <a:lnTo>
                    <a:pt x="1195249" y="491419"/>
                  </a:lnTo>
                  <a:lnTo>
                    <a:pt x="1124940" y="505267"/>
                  </a:lnTo>
                  <a:lnTo>
                    <a:pt x="1054631" y="525094"/>
                  </a:lnTo>
                  <a:lnTo>
                    <a:pt x="984322" y="551168"/>
                  </a:lnTo>
                  <a:lnTo>
                    <a:pt x="914013" y="583712"/>
                  </a:lnTo>
                  <a:lnTo>
                    <a:pt x="843705" y="622887"/>
                  </a:lnTo>
                  <a:lnTo>
                    <a:pt x="773396" y="668784"/>
                  </a:lnTo>
                  <a:lnTo>
                    <a:pt x="703087" y="721430"/>
                  </a:lnTo>
                  <a:lnTo>
                    <a:pt x="632778" y="780810"/>
                  </a:lnTo>
                  <a:lnTo>
                    <a:pt x="562470" y="846883"/>
                  </a:lnTo>
                  <a:lnTo>
                    <a:pt x="492161" y="919592"/>
                  </a:lnTo>
                  <a:lnTo>
                    <a:pt x="421852" y="998879"/>
                  </a:lnTo>
                  <a:lnTo>
                    <a:pt x="380299" y="104959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344682"/>
              <a:ext cx="5554392" cy="928271"/>
            </a:xfrm>
            <a:custGeom>
              <a:avLst/>
              <a:pathLst>
                <a:path w="5554392" h="928271">
                  <a:moveTo>
                    <a:pt x="0" y="928271"/>
                  </a:moveTo>
                  <a:lnTo>
                    <a:pt x="70308" y="867956"/>
                  </a:lnTo>
                  <a:lnTo>
                    <a:pt x="140617" y="811003"/>
                  </a:lnTo>
                  <a:lnTo>
                    <a:pt x="210926" y="757388"/>
                  </a:lnTo>
                  <a:lnTo>
                    <a:pt x="281235" y="707081"/>
                  </a:lnTo>
                  <a:lnTo>
                    <a:pt x="351543" y="660052"/>
                  </a:lnTo>
                  <a:lnTo>
                    <a:pt x="421852" y="616262"/>
                  </a:lnTo>
                  <a:lnTo>
                    <a:pt x="492161" y="575668"/>
                  </a:lnTo>
                  <a:lnTo>
                    <a:pt x="562470" y="538225"/>
                  </a:lnTo>
                  <a:lnTo>
                    <a:pt x="632778" y="503885"/>
                  </a:lnTo>
                  <a:lnTo>
                    <a:pt x="703087" y="472602"/>
                  </a:lnTo>
                  <a:lnTo>
                    <a:pt x="773396" y="444347"/>
                  </a:lnTo>
                  <a:lnTo>
                    <a:pt x="843705" y="419113"/>
                  </a:lnTo>
                  <a:lnTo>
                    <a:pt x="914013" y="396941"/>
                  </a:lnTo>
                  <a:lnTo>
                    <a:pt x="984322" y="377931"/>
                  </a:lnTo>
                  <a:lnTo>
                    <a:pt x="1054631" y="362254"/>
                  </a:lnTo>
                  <a:lnTo>
                    <a:pt x="1124940" y="350146"/>
                  </a:lnTo>
                  <a:lnTo>
                    <a:pt x="1195249" y="341884"/>
                  </a:lnTo>
                  <a:lnTo>
                    <a:pt x="1265557" y="338199"/>
                  </a:lnTo>
                  <a:lnTo>
                    <a:pt x="1335866" y="340921"/>
                  </a:lnTo>
                  <a:lnTo>
                    <a:pt x="1406175" y="349202"/>
                  </a:lnTo>
                  <a:lnTo>
                    <a:pt x="1476484" y="361848"/>
                  </a:lnTo>
                  <a:lnTo>
                    <a:pt x="1546792" y="377703"/>
                  </a:lnTo>
                  <a:lnTo>
                    <a:pt x="1617101" y="395697"/>
                  </a:lnTo>
                  <a:lnTo>
                    <a:pt x="1687410" y="423088"/>
                  </a:lnTo>
                  <a:lnTo>
                    <a:pt x="1757719" y="462720"/>
                  </a:lnTo>
                  <a:lnTo>
                    <a:pt x="1828027" y="504793"/>
                  </a:lnTo>
                  <a:lnTo>
                    <a:pt x="1898336" y="541002"/>
                  </a:lnTo>
                  <a:lnTo>
                    <a:pt x="1968645" y="582159"/>
                  </a:lnTo>
                  <a:lnTo>
                    <a:pt x="2038954" y="630697"/>
                  </a:lnTo>
                  <a:lnTo>
                    <a:pt x="2109263" y="675135"/>
                  </a:lnTo>
                  <a:lnTo>
                    <a:pt x="2179571" y="708354"/>
                  </a:lnTo>
                  <a:lnTo>
                    <a:pt x="2249880" y="742603"/>
                  </a:lnTo>
                  <a:lnTo>
                    <a:pt x="2320189" y="775094"/>
                  </a:lnTo>
                  <a:lnTo>
                    <a:pt x="2390498" y="800195"/>
                  </a:lnTo>
                  <a:lnTo>
                    <a:pt x="2460806" y="816809"/>
                  </a:lnTo>
                  <a:lnTo>
                    <a:pt x="2531115" y="827787"/>
                  </a:lnTo>
                  <a:lnTo>
                    <a:pt x="2601424" y="834905"/>
                  </a:lnTo>
                  <a:lnTo>
                    <a:pt x="2671733" y="841167"/>
                  </a:lnTo>
                  <a:lnTo>
                    <a:pt x="2742041" y="847815"/>
                  </a:lnTo>
                  <a:lnTo>
                    <a:pt x="2812350" y="851187"/>
                  </a:lnTo>
                  <a:lnTo>
                    <a:pt x="2882659" y="851692"/>
                  </a:lnTo>
                  <a:lnTo>
                    <a:pt x="2952968" y="850084"/>
                  </a:lnTo>
                  <a:lnTo>
                    <a:pt x="3023276" y="847236"/>
                  </a:lnTo>
                  <a:lnTo>
                    <a:pt x="3093585" y="844086"/>
                  </a:lnTo>
                  <a:lnTo>
                    <a:pt x="3163894" y="841044"/>
                  </a:lnTo>
                  <a:lnTo>
                    <a:pt x="3234203" y="837317"/>
                  </a:lnTo>
                  <a:lnTo>
                    <a:pt x="3304512" y="832912"/>
                  </a:lnTo>
                  <a:lnTo>
                    <a:pt x="3374820" y="827836"/>
                  </a:lnTo>
                  <a:lnTo>
                    <a:pt x="3445129" y="822048"/>
                  </a:lnTo>
                  <a:lnTo>
                    <a:pt x="3515438" y="815472"/>
                  </a:lnTo>
                  <a:lnTo>
                    <a:pt x="3585747" y="808006"/>
                  </a:lnTo>
                  <a:lnTo>
                    <a:pt x="3656055" y="799537"/>
                  </a:lnTo>
                  <a:lnTo>
                    <a:pt x="3726364" y="789949"/>
                  </a:lnTo>
                  <a:lnTo>
                    <a:pt x="3796673" y="779132"/>
                  </a:lnTo>
                  <a:lnTo>
                    <a:pt x="3866982" y="766987"/>
                  </a:lnTo>
                  <a:lnTo>
                    <a:pt x="3937290" y="753431"/>
                  </a:lnTo>
                  <a:lnTo>
                    <a:pt x="4007599" y="738397"/>
                  </a:lnTo>
                  <a:lnTo>
                    <a:pt x="4077908" y="721833"/>
                  </a:lnTo>
                  <a:lnTo>
                    <a:pt x="4148217" y="703703"/>
                  </a:lnTo>
                  <a:lnTo>
                    <a:pt x="4218526" y="683980"/>
                  </a:lnTo>
                  <a:lnTo>
                    <a:pt x="4288834" y="662646"/>
                  </a:lnTo>
                  <a:lnTo>
                    <a:pt x="4359143" y="639690"/>
                  </a:lnTo>
                  <a:lnTo>
                    <a:pt x="4429452" y="615108"/>
                  </a:lnTo>
                  <a:lnTo>
                    <a:pt x="4499761" y="588894"/>
                  </a:lnTo>
                  <a:lnTo>
                    <a:pt x="4570069" y="561050"/>
                  </a:lnTo>
                  <a:lnTo>
                    <a:pt x="4640378" y="531574"/>
                  </a:lnTo>
                  <a:lnTo>
                    <a:pt x="4710687" y="500467"/>
                  </a:lnTo>
                  <a:lnTo>
                    <a:pt x="4780996" y="467731"/>
                  </a:lnTo>
                  <a:lnTo>
                    <a:pt x="4851304" y="433365"/>
                  </a:lnTo>
                  <a:lnTo>
                    <a:pt x="4921613" y="397371"/>
                  </a:lnTo>
                  <a:lnTo>
                    <a:pt x="4991922" y="359749"/>
                  </a:lnTo>
                  <a:lnTo>
                    <a:pt x="5062231" y="320498"/>
                  </a:lnTo>
                  <a:lnTo>
                    <a:pt x="5132539" y="279617"/>
                  </a:lnTo>
                  <a:lnTo>
                    <a:pt x="5202848" y="237104"/>
                  </a:lnTo>
                  <a:lnTo>
                    <a:pt x="5273157" y="192959"/>
                  </a:lnTo>
                  <a:lnTo>
                    <a:pt x="5343466" y="147179"/>
                  </a:lnTo>
                  <a:lnTo>
                    <a:pt x="5413775" y="99761"/>
                  </a:lnTo>
                  <a:lnTo>
                    <a:pt x="5484083" y="50702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11398" y="4827729"/>
              <a:ext cx="3712637" cy="566546"/>
            </a:xfrm>
            <a:custGeom>
              <a:avLst/>
              <a:pathLst>
                <a:path w="3712637" h="566546">
                  <a:moveTo>
                    <a:pt x="3712637" y="566546"/>
                  </a:moveTo>
                  <a:lnTo>
                    <a:pt x="3697608" y="564662"/>
                  </a:lnTo>
                  <a:lnTo>
                    <a:pt x="3627300" y="556698"/>
                  </a:lnTo>
                  <a:lnTo>
                    <a:pt x="3556991" y="549571"/>
                  </a:lnTo>
                  <a:lnTo>
                    <a:pt x="3486682" y="543257"/>
                  </a:lnTo>
                  <a:lnTo>
                    <a:pt x="3416373" y="537719"/>
                  </a:lnTo>
                  <a:lnTo>
                    <a:pt x="3346064" y="532900"/>
                  </a:lnTo>
                  <a:lnTo>
                    <a:pt x="3275756" y="528731"/>
                  </a:lnTo>
                  <a:lnTo>
                    <a:pt x="3205447" y="525130"/>
                  </a:lnTo>
                  <a:lnTo>
                    <a:pt x="3135138" y="522009"/>
                  </a:lnTo>
                  <a:lnTo>
                    <a:pt x="3064829" y="519283"/>
                  </a:lnTo>
                  <a:lnTo>
                    <a:pt x="2994521" y="516879"/>
                  </a:lnTo>
                  <a:lnTo>
                    <a:pt x="2924212" y="514749"/>
                  </a:lnTo>
                  <a:lnTo>
                    <a:pt x="2853903" y="512878"/>
                  </a:lnTo>
                  <a:lnTo>
                    <a:pt x="2783594" y="511304"/>
                  </a:lnTo>
                  <a:lnTo>
                    <a:pt x="2713286" y="510143"/>
                  </a:lnTo>
                  <a:lnTo>
                    <a:pt x="2642977" y="509739"/>
                  </a:lnTo>
                  <a:lnTo>
                    <a:pt x="2572668" y="509581"/>
                  </a:lnTo>
                  <a:lnTo>
                    <a:pt x="2502359" y="508928"/>
                  </a:lnTo>
                  <a:lnTo>
                    <a:pt x="2432050" y="506979"/>
                  </a:lnTo>
                  <a:lnTo>
                    <a:pt x="2361742" y="502809"/>
                  </a:lnTo>
                  <a:lnTo>
                    <a:pt x="2291433" y="495503"/>
                  </a:lnTo>
                  <a:lnTo>
                    <a:pt x="2221124" y="487382"/>
                  </a:lnTo>
                  <a:lnTo>
                    <a:pt x="2150815" y="478754"/>
                  </a:lnTo>
                  <a:lnTo>
                    <a:pt x="2080507" y="467766"/>
                  </a:lnTo>
                  <a:lnTo>
                    <a:pt x="2010198" y="451301"/>
                  </a:lnTo>
                  <a:lnTo>
                    <a:pt x="1939889" y="423863"/>
                  </a:lnTo>
                  <a:lnTo>
                    <a:pt x="1869580" y="389593"/>
                  </a:lnTo>
                  <a:lnTo>
                    <a:pt x="1799272" y="355787"/>
                  </a:lnTo>
                  <a:lnTo>
                    <a:pt x="1728963" y="322037"/>
                  </a:lnTo>
                  <a:lnTo>
                    <a:pt x="1658654" y="276550"/>
                  </a:lnTo>
                  <a:lnTo>
                    <a:pt x="1588345" y="229228"/>
                  </a:lnTo>
                  <a:lnTo>
                    <a:pt x="1518036" y="189829"/>
                  </a:lnTo>
                  <a:lnTo>
                    <a:pt x="1447728" y="153220"/>
                  </a:lnTo>
                  <a:lnTo>
                    <a:pt x="1377419" y="111190"/>
                  </a:lnTo>
                  <a:lnTo>
                    <a:pt x="1307110" y="73272"/>
                  </a:lnTo>
                  <a:lnTo>
                    <a:pt x="1236801" y="47644"/>
                  </a:lnTo>
                  <a:lnTo>
                    <a:pt x="1166493" y="30675"/>
                  </a:lnTo>
                  <a:lnTo>
                    <a:pt x="1096184" y="16227"/>
                  </a:lnTo>
                  <a:lnTo>
                    <a:pt x="1025875" y="5597"/>
                  </a:lnTo>
                  <a:lnTo>
                    <a:pt x="955566" y="0"/>
                  </a:lnTo>
                  <a:lnTo>
                    <a:pt x="885258" y="607"/>
                  </a:lnTo>
                  <a:lnTo>
                    <a:pt x="814949" y="8372"/>
                  </a:lnTo>
                  <a:lnTo>
                    <a:pt x="744640" y="22220"/>
                  </a:lnTo>
                  <a:lnTo>
                    <a:pt x="674331" y="42048"/>
                  </a:lnTo>
                  <a:lnTo>
                    <a:pt x="604023" y="68121"/>
                  </a:lnTo>
                  <a:lnTo>
                    <a:pt x="533714" y="100665"/>
                  </a:lnTo>
                  <a:lnTo>
                    <a:pt x="463405" y="139841"/>
                  </a:lnTo>
                  <a:lnTo>
                    <a:pt x="393096" y="185737"/>
                  </a:lnTo>
                  <a:lnTo>
                    <a:pt x="322787" y="238383"/>
                  </a:lnTo>
                  <a:lnTo>
                    <a:pt x="252479" y="297764"/>
                  </a:lnTo>
                  <a:lnTo>
                    <a:pt x="182170" y="363836"/>
                  </a:lnTo>
                  <a:lnTo>
                    <a:pt x="111861" y="436545"/>
                  </a:lnTo>
                  <a:lnTo>
                    <a:pt x="41552" y="515832"/>
                  </a:lnTo>
                  <a:lnTo>
                    <a:pt x="0" y="5665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412722" y="4755609"/>
              <a:ext cx="5372769" cy="638665"/>
            </a:xfrm>
            <a:custGeom>
              <a:avLst/>
              <a:pathLst>
                <a:path w="5372769" h="638665">
                  <a:moveTo>
                    <a:pt x="0" y="638665"/>
                  </a:moveTo>
                  <a:lnTo>
                    <a:pt x="29303" y="605596"/>
                  </a:lnTo>
                  <a:lnTo>
                    <a:pt x="99612" y="531095"/>
                  </a:lnTo>
                  <a:lnTo>
                    <a:pt x="169920" y="461443"/>
                  </a:lnTo>
                  <a:lnTo>
                    <a:pt x="240229" y="396643"/>
                  </a:lnTo>
                  <a:lnTo>
                    <a:pt x="310538" y="336703"/>
                  </a:lnTo>
                  <a:lnTo>
                    <a:pt x="380847" y="281627"/>
                  </a:lnTo>
                  <a:lnTo>
                    <a:pt x="451155" y="231420"/>
                  </a:lnTo>
                  <a:lnTo>
                    <a:pt x="521464" y="186089"/>
                  </a:lnTo>
                  <a:lnTo>
                    <a:pt x="591773" y="145638"/>
                  </a:lnTo>
                  <a:lnTo>
                    <a:pt x="662082" y="110073"/>
                  </a:lnTo>
                  <a:lnTo>
                    <a:pt x="732390" y="79399"/>
                  </a:lnTo>
                  <a:lnTo>
                    <a:pt x="802699" y="53622"/>
                  </a:lnTo>
                  <a:lnTo>
                    <a:pt x="873008" y="32747"/>
                  </a:lnTo>
                  <a:lnTo>
                    <a:pt x="943317" y="16779"/>
                  </a:lnTo>
                  <a:lnTo>
                    <a:pt x="1013625" y="5725"/>
                  </a:lnTo>
                  <a:lnTo>
                    <a:pt x="1083934" y="0"/>
                  </a:lnTo>
                  <a:lnTo>
                    <a:pt x="1154243" y="1057"/>
                  </a:lnTo>
                  <a:lnTo>
                    <a:pt x="1224552" y="7996"/>
                  </a:lnTo>
                  <a:lnTo>
                    <a:pt x="1294861" y="19634"/>
                  </a:lnTo>
                  <a:lnTo>
                    <a:pt x="1365169" y="34785"/>
                  </a:lnTo>
                  <a:lnTo>
                    <a:pt x="1435478" y="52267"/>
                  </a:lnTo>
                  <a:lnTo>
                    <a:pt x="1505787" y="78776"/>
                  </a:lnTo>
                  <a:lnTo>
                    <a:pt x="1576096" y="117551"/>
                  </a:lnTo>
                  <a:lnTo>
                    <a:pt x="1646404" y="159603"/>
                  </a:lnTo>
                  <a:lnTo>
                    <a:pt x="1716713" y="196012"/>
                  </a:lnTo>
                  <a:lnTo>
                    <a:pt x="1787022" y="236290"/>
                  </a:lnTo>
                  <a:lnTo>
                    <a:pt x="1857331" y="284220"/>
                  </a:lnTo>
                  <a:lnTo>
                    <a:pt x="1927639" y="329183"/>
                  </a:lnTo>
                  <a:lnTo>
                    <a:pt x="1997948" y="362667"/>
                  </a:lnTo>
                  <a:lnTo>
                    <a:pt x="2068257" y="396694"/>
                  </a:lnTo>
                  <a:lnTo>
                    <a:pt x="2138566" y="430075"/>
                  </a:lnTo>
                  <a:lnTo>
                    <a:pt x="2208875" y="456345"/>
                  </a:lnTo>
                  <a:lnTo>
                    <a:pt x="2279183" y="472884"/>
                  </a:lnTo>
                  <a:lnTo>
                    <a:pt x="2349492" y="483867"/>
                  </a:lnTo>
                  <a:lnTo>
                    <a:pt x="2419801" y="491740"/>
                  </a:lnTo>
                  <a:lnTo>
                    <a:pt x="2490110" y="498931"/>
                  </a:lnTo>
                  <a:lnTo>
                    <a:pt x="2560418" y="505908"/>
                  </a:lnTo>
                  <a:lnTo>
                    <a:pt x="2630727" y="509679"/>
                  </a:lnTo>
                  <a:lnTo>
                    <a:pt x="2701036" y="510906"/>
                  </a:lnTo>
                  <a:lnTo>
                    <a:pt x="2771345" y="510428"/>
                  </a:lnTo>
                  <a:lnTo>
                    <a:pt x="2841653" y="509084"/>
                  </a:lnTo>
                  <a:lnTo>
                    <a:pt x="2911962" y="507711"/>
                  </a:lnTo>
                  <a:lnTo>
                    <a:pt x="2982271" y="506771"/>
                  </a:lnTo>
                  <a:lnTo>
                    <a:pt x="3052580" y="505694"/>
                  </a:lnTo>
                  <a:lnTo>
                    <a:pt x="3122889" y="504426"/>
                  </a:lnTo>
                  <a:lnTo>
                    <a:pt x="3193197" y="502954"/>
                  </a:lnTo>
                  <a:lnTo>
                    <a:pt x="3263506" y="501262"/>
                  </a:lnTo>
                  <a:lnTo>
                    <a:pt x="3333815" y="499337"/>
                  </a:lnTo>
                  <a:lnTo>
                    <a:pt x="3404124" y="497164"/>
                  </a:lnTo>
                  <a:lnTo>
                    <a:pt x="3474432" y="494731"/>
                  </a:lnTo>
                  <a:lnTo>
                    <a:pt x="3544741" y="492021"/>
                  </a:lnTo>
                  <a:lnTo>
                    <a:pt x="3615050" y="489022"/>
                  </a:lnTo>
                  <a:lnTo>
                    <a:pt x="3685359" y="485718"/>
                  </a:lnTo>
                  <a:lnTo>
                    <a:pt x="3755667" y="482097"/>
                  </a:lnTo>
                  <a:lnTo>
                    <a:pt x="3825976" y="478144"/>
                  </a:lnTo>
                  <a:lnTo>
                    <a:pt x="3896285" y="473844"/>
                  </a:lnTo>
                  <a:lnTo>
                    <a:pt x="3966594" y="469184"/>
                  </a:lnTo>
                  <a:lnTo>
                    <a:pt x="4036902" y="464150"/>
                  </a:lnTo>
                  <a:lnTo>
                    <a:pt x="4107211" y="458727"/>
                  </a:lnTo>
                  <a:lnTo>
                    <a:pt x="4177520" y="452901"/>
                  </a:lnTo>
                  <a:lnTo>
                    <a:pt x="4247829" y="446659"/>
                  </a:lnTo>
                  <a:lnTo>
                    <a:pt x="4318138" y="439985"/>
                  </a:lnTo>
                  <a:lnTo>
                    <a:pt x="4388446" y="432867"/>
                  </a:lnTo>
                  <a:lnTo>
                    <a:pt x="4458755" y="425289"/>
                  </a:lnTo>
                  <a:lnTo>
                    <a:pt x="4529064" y="417238"/>
                  </a:lnTo>
                  <a:lnTo>
                    <a:pt x="4599373" y="408700"/>
                  </a:lnTo>
                  <a:lnTo>
                    <a:pt x="4669681" y="399660"/>
                  </a:lnTo>
                  <a:lnTo>
                    <a:pt x="4739990" y="390104"/>
                  </a:lnTo>
                  <a:lnTo>
                    <a:pt x="4810299" y="380019"/>
                  </a:lnTo>
                  <a:lnTo>
                    <a:pt x="4880608" y="369390"/>
                  </a:lnTo>
                  <a:lnTo>
                    <a:pt x="4950916" y="358203"/>
                  </a:lnTo>
                  <a:lnTo>
                    <a:pt x="5021225" y="346443"/>
                  </a:lnTo>
                  <a:lnTo>
                    <a:pt x="5091534" y="334098"/>
                  </a:lnTo>
                  <a:lnTo>
                    <a:pt x="5161843" y="321152"/>
                  </a:lnTo>
                  <a:lnTo>
                    <a:pt x="5232152" y="307592"/>
                  </a:lnTo>
                  <a:lnTo>
                    <a:pt x="5302460" y="293403"/>
                  </a:lnTo>
                  <a:lnTo>
                    <a:pt x="5372769" y="27857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358762"/>
              <a:ext cx="5554392" cy="1035513"/>
            </a:xfrm>
            <a:custGeom>
              <a:avLst/>
              <a:pathLst>
                <a:path w="5554392" h="1035513">
                  <a:moveTo>
                    <a:pt x="0" y="529845"/>
                  </a:moveTo>
                  <a:lnTo>
                    <a:pt x="70308" y="508604"/>
                  </a:lnTo>
                  <a:lnTo>
                    <a:pt x="140617" y="488871"/>
                  </a:lnTo>
                  <a:lnTo>
                    <a:pt x="210926" y="470628"/>
                  </a:lnTo>
                  <a:lnTo>
                    <a:pt x="281235" y="453853"/>
                  </a:lnTo>
                  <a:lnTo>
                    <a:pt x="351543" y="438522"/>
                  </a:lnTo>
                  <a:lnTo>
                    <a:pt x="421852" y="424605"/>
                  </a:lnTo>
                  <a:lnTo>
                    <a:pt x="492161" y="412065"/>
                  </a:lnTo>
                  <a:lnTo>
                    <a:pt x="562470" y="400864"/>
                  </a:lnTo>
                  <a:lnTo>
                    <a:pt x="632778" y="390962"/>
                  </a:lnTo>
                  <a:lnTo>
                    <a:pt x="703087" y="382321"/>
                  </a:lnTo>
                  <a:lnTo>
                    <a:pt x="773396" y="374918"/>
                  </a:lnTo>
                  <a:lnTo>
                    <a:pt x="843705" y="368754"/>
                  </a:lnTo>
                  <a:lnTo>
                    <a:pt x="914013" y="363874"/>
                  </a:lnTo>
                  <a:lnTo>
                    <a:pt x="984322" y="360384"/>
                  </a:lnTo>
                  <a:lnTo>
                    <a:pt x="1054631" y="358460"/>
                  </a:lnTo>
                  <a:lnTo>
                    <a:pt x="1124940" y="358339"/>
                  </a:lnTo>
                  <a:lnTo>
                    <a:pt x="1195249" y="360300"/>
                  </a:lnTo>
                  <a:lnTo>
                    <a:pt x="1265557" y="364957"/>
                  </a:lnTo>
                  <a:lnTo>
                    <a:pt x="1335866" y="373687"/>
                  </a:lnTo>
                  <a:lnTo>
                    <a:pt x="1406175" y="385845"/>
                  </a:lnTo>
                  <a:lnTo>
                    <a:pt x="1476484" y="400524"/>
                  </a:lnTo>
                  <a:lnTo>
                    <a:pt x="1546792" y="416857"/>
                  </a:lnTo>
                  <a:lnTo>
                    <a:pt x="1617101" y="434056"/>
                  </a:lnTo>
                  <a:lnTo>
                    <a:pt x="1687410" y="456000"/>
                  </a:lnTo>
                  <a:lnTo>
                    <a:pt x="1757719" y="484307"/>
                  </a:lnTo>
                  <a:lnTo>
                    <a:pt x="1828027" y="513926"/>
                  </a:lnTo>
                  <a:lnTo>
                    <a:pt x="1898336" y="541268"/>
                  </a:lnTo>
                  <a:lnTo>
                    <a:pt x="1968645" y="575812"/>
                  </a:lnTo>
                  <a:lnTo>
                    <a:pt x="2038954" y="617567"/>
                  </a:lnTo>
                  <a:lnTo>
                    <a:pt x="2109263" y="656124"/>
                  </a:lnTo>
                  <a:lnTo>
                    <a:pt x="2179571" y="685491"/>
                  </a:lnTo>
                  <a:lnTo>
                    <a:pt x="2249880" y="718929"/>
                  </a:lnTo>
                  <a:lnTo>
                    <a:pt x="2320189" y="752107"/>
                  </a:lnTo>
                  <a:lnTo>
                    <a:pt x="2390498" y="777368"/>
                  </a:lnTo>
                  <a:lnTo>
                    <a:pt x="2460806" y="794142"/>
                  </a:lnTo>
                  <a:lnTo>
                    <a:pt x="2531115" y="807107"/>
                  </a:lnTo>
                  <a:lnTo>
                    <a:pt x="2601424" y="816671"/>
                  </a:lnTo>
                  <a:lnTo>
                    <a:pt x="2671733" y="824426"/>
                  </a:lnTo>
                  <a:lnTo>
                    <a:pt x="2742041" y="831172"/>
                  </a:lnTo>
                  <a:lnTo>
                    <a:pt x="2812350" y="834799"/>
                  </a:lnTo>
                  <a:lnTo>
                    <a:pt x="2882659" y="835715"/>
                  </a:lnTo>
                  <a:lnTo>
                    <a:pt x="2952968" y="834582"/>
                  </a:lnTo>
                  <a:lnTo>
                    <a:pt x="3023276" y="832185"/>
                  </a:lnTo>
                  <a:lnTo>
                    <a:pt x="3093585" y="829368"/>
                  </a:lnTo>
                  <a:lnTo>
                    <a:pt x="3163894" y="826520"/>
                  </a:lnTo>
                  <a:lnTo>
                    <a:pt x="3234203" y="822980"/>
                  </a:lnTo>
                  <a:lnTo>
                    <a:pt x="3304512" y="818764"/>
                  </a:lnTo>
                  <a:lnTo>
                    <a:pt x="3374820" y="813879"/>
                  </a:lnTo>
                  <a:lnTo>
                    <a:pt x="3445129" y="808285"/>
                  </a:lnTo>
                  <a:lnTo>
                    <a:pt x="3515438" y="801906"/>
                  </a:lnTo>
                  <a:lnTo>
                    <a:pt x="3585747" y="794644"/>
                  </a:lnTo>
                  <a:lnTo>
                    <a:pt x="3656055" y="786388"/>
                  </a:lnTo>
                  <a:lnTo>
                    <a:pt x="3726364" y="777023"/>
                  </a:lnTo>
                  <a:lnTo>
                    <a:pt x="3796673" y="766441"/>
                  </a:lnTo>
                  <a:lnTo>
                    <a:pt x="3866982" y="754546"/>
                  </a:lnTo>
                  <a:lnTo>
                    <a:pt x="3937290" y="741256"/>
                  </a:lnTo>
                  <a:lnTo>
                    <a:pt x="4007599" y="726506"/>
                  </a:lnTo>
                  <a:lnTo>
                    <a:pt x="4077908" y="710246"/>
                  </a:lnTo>
                  <a:lnTo>
                    <a:pt x="4148217" y="692438"/>
                  </a:lnTo>
                  <a:lnTo>
                    <a:pt x="4218526" y="673057"/>
                  </a:lnTo>
                  <a:lnTo>
                    <a:pt x="4288834" y="652087"/>
                  </a:lnTo>
                  <a:lnTo>
                    <a:pt x="4359143" y="629517"/>
                  </a:lnTo>
                  <a:lnTo>
                    <a:pt x="4429452" y="605342"/>
                  </a:lnTo>
                  <a:lnTo>
                    <a:pt x="4499761" y="579558"/>
                  </a:lnTo>
                  <a:lnTo>
                    <a:pt x="4570069" y="552166"/>
                  </a:lnTo>
                  <a:lnTo>
                    <a:pt x="4640378" y="523165"/>
                  </a:lnTo>
                  <a:lnTo>
                    <a:pt x="4710687" y="492556"/>
                  </a:lnTo>
                  <a:lnTo>
                    <a:pt x="4780996" y="460342"/>
                  </a:lnTo>
                  <a:lnTo>
                    <a:pt x="4851304" y="426522"/>
                  </a:lnTo>
                  <a:lnTo>
                    <a:pt x="4921613" y="391099"/>
                  </a:lnTo>
                  <a:lnTo>
                    <a:pt x="4991922" y="354071"/>
                  </a:lnTo>
                  <a:lnTo>
                    <a:pt x="5062231" y="315439"/>
                  </a:lnTo>
                  <a:lnTo>
                    <a:pt x="5132539" y="275202"/>
                  </a:lnTo>
                  <a:lnTo>
                    <a:pt x="5202848" y="233360"/>
                  </a:lnTo>
                  <a:lnTo>
                    <a:pt x="5273157" y="189910"/>
                  </a:lnTo>
                  <a:lnTo>
                    <a:pt x="5343466" y="144852"/>
                  </a:lnTo>
                  <a:lnTo>
                    <a:pt x="5413775" y="98182"/>
                  </a:lnTo>
                  <a:lnTo>
                    <a:pt x="5484083" y="49899"/>
                  </a:lnTo>
                  <a:lnTo>
                    <a:pt x="5554392" y="0"/>
                  </a:lnTo>
                  <a:lnTo>
                    <a:pt x="5554392" y="1035513"/>
                  </a:lnTo>
                  <a:lnTo>
                    <a:pt x="4115384" y="1035513"/>
                  </a:lnTo>
                  <a:lnTo>
                    <a:pt x="4077908" y="1030876"/>
                  </a:lnTo>
                  <a:lnTo>
                    <a:pt x="4007599" y="1023004"/>
                  </a:lnTo>
                  <a:lnTo>
                    <a:pt x="3937290" y="1015949"/>
                  </a:lnTo>
                  <a:lnTo>
                    <a:pt x="3866982" y="1009689"/>
                  </a:lnTo>
                  <a:lnTo>
                    <a:pt x="3796673" y="1004185"/>
                  </a:lnTo>
                  <a:lnTo>
                    <a:pt x="3726364" y="999383"/>
                  </a:lnTo>
                  <a:lnTo>
                    <a:pt x="3656055" y="995212"/>
                  </a:lnTo>
                  <a:lnTo>
                    <a:pt x="3585747" y="991593"/>
                  </a:lnTo>
                  <a:lnTo>
                    <a:pt x="3515438" y="988439"/>
                  </a:lnTo>
                  <a:lnTo>
                    <a:pt x="3445129" y="985665"/>
                  </a:lnTo>
                  <a:lnTo>
                    <a:pt x="3374820" y="983199"/>
                  </a:lnTo>
                  <a:lnTo>
                    <a:pt x="3304512" y="980993"/>
                  </a:lnTo>
                  <a:lnTo>
                    <a:pt x="3234203" y="979035"/>
                  </a:lnTo>
                  <a:lnTo>
                    <a:pt x="3163894" y="977359"/>
                  </a:lnTo>
                  <a:lnTo>
                    <a:pt x="3093585" y="976072"/>
                  </a:lnTo>
                  <a:lnTo>
                    <a:pt x="3023276" y="975392"/>
                  </a:lnTo>
                  <a:lnTo>
                    <a:pt x="2952968" y="974831"/>
                  </a:lnTo>
                  <a:lnTo>
                    <a:pt x="2882659" y="973739"/>
                  </a:lnTo>
                  <a:lnTo>
                    <a:pt x="2812350" y="971403"/>
                  </a:lnTo>
                  <a:lnTo>
                    <a:pt x="2742041" y="966990"/>
                  </a:lnTo>
                  <a:lnTo>
                    <a:pt x="2671733" y="959597"/>
                  </a:lnTo>
                  <a:lnTo>
                    <a:pt x="2601424" y="950013"/>
                  </a:lnTo>
                  <a:lnTo>
                    <a:pt x="2531115" y="938964"/>
                  </a:lnTo>
                  <a:lnTo>
                    <a:pt x="2460806" y="925988"/>
                  </a:lnTo>
                  <a:lnTo>
                    <a:pt x="2390498" y="909361"/>
                  </a:lnTo>
                  <a:lnTo>
                    <a:pt x="2320189" y="881801"/>
                  </a:lnTo>
                  <a:lnTo>
                    <a:pt x="2249880" y="846874"/>
                  </a:lnTo>
                  <a:lnTo>
                    <a:pt x="2179571" y="813870"/>
                  </a:lnTo>
                  <a:lnTo>
                    <a:pt x="2109263" y="783981"/>
                  </a:lnTo>
                  <a:lnTo>
                    <a:pt x="2038954" y="744392"/>
                  </a:lnTo>
                  <a:lnTo>
                    <a:pt x="1968645" y="703833"/>
                  </a:lnTo>
                  <a:lnTo>
                    <a:pt x="1898336" y="671020"/>
                  </a:lnTo>
                  <a:lnTo>
                    <a:pt x="1828027" y="643284"/>
                  </a:lnTo>
                  <a:lnTo>
                    <a:pt x="1757719" y="613706"/>
                  </a:lnTo>
                  <a:lnTo>
                    <a:pt x="1687410" y="587087"/>
                  </a:lnTo>
                  <a:lnTo>
                    <a:pt x="1617101" y="566877"/>
                  </a:lnTo>
                  <a:lnTo>
                    <a:pt x="1546792" y="550687"/>
                  </a:lnTo>
                  <a:lnTo>
                    <a:pt x="1476484" y="535739"/>
                  </a:lnTo>
                  <a:lnTo>
                    <a:pt x="1406175" y="523042"/>
                  </a:lnTo>
                  <a:lnTo>
                    <a:pt x="1335866" y="513524"/>
                  </a:lnTo>
                  <a:lnTo>
                    <a:pt x="1265557" y="508070"/>
                  </a:lnTo>
                  <a:lnTo>
                    <a:pt x="1195249" y="507429"/>
                  </a:lnTo>
                  <a:lnTo>
                    <a:pt x="1124940" y="510962"/>
                  </a:lnTo>
                  <a:lnTo>
                    <a:pt x="1054631" y="518678"/>
                  </a:lnTo>
                  <a:lnTo>
                    <a:pt x="984322" y="530832"/>
                  </a:lnTo>
                  <a:lnTo>
                    <a:pt x="914013" y="547638"/>
                  </a:lnTo>
                  <a:lnTo>
                    <a:pt x="843705" y="569248"/>
                  </a:lnTo>
                  <a:lnTo>
                    <a:pt x="773396" y="595742"/>
                  </a:lnTo>
                  <a:lnTo>
                    <a:pt x="703087" y="627144"/>
                  </a:lnTo>
                  <a:lnTo>
                    <a:pt x="632778" y="663430"/>
                  </a:lnTo>
                  <a:lnTo>
                    <a:pt x="562470" y="704553"/>
                  </a:lnTo>
                  <a:lnTo>
                    <a:pt x="492161" y="750452"/>
                  </a:lnTo>
                  <a:lnTo>
                    <a:pt x="421852" y="801063"/>
                  </a:lnTo>
                  <a:lnTo>
                    <a:pt x="351543" y="856323"/>
                  </a:lnTo>
                  <a:lnTo>
                    <a:pt x="281235" y="916172"/>
                  </a:lnTo>
                  <a:lnTo>
                    <a:pt x="210926" y="980557"/>
                  </a:lnTo>
                  <a:lnTo>
                    <a:pt x="154823" y="103551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358762"/>
              <a:ext cx="5554392" cy="835715"/>
            </a:xfrm>
            <a:custGeom>
              <a:avLst/>
              <a:pathLst>
                <a:path w="5554392" h="835715">
                  <a:moveTo>
                    <a:pt x="0" y="529845"/>
                  </a:moveTo>
                  <a:lnTo>
                    <a:pt x="70308" y="508604"/>
                  </a:lnTo>
                  <a:lnTo>
                    <a:pt x="140617" y="488871"/>
                  </a:lnTo>
                  <a:lnTo>
                    <a:pt x="210926" y="470628"/>
                  </a:lnTo>
                  <a:lnTo>
                    <a:pt x="281235" y="453853"/>
                  </a:lnTo>
                  <a:lnTo>
                    <a:pt x="351543" y="438522"/>
                  </a:lnTo>
                  <a:lnTo>
                    <a:pt x="421852" y="424605"/>
                  </a:lnTo>
                  <a:lnTo>
                    <a:pt x="492161" y="412065"/>
                  </a:lnTo>
                  <a:lnTo>
                    <a:pt x="562470" y="400864"/>
                  </a:lnTo>
                  <a:lnTo>
                    <a:pt x="632778" y="390962"/>
                  </a:lnTo>
                  <a:lnTo>
                    <a:pt x="703087" y="382321"/>
                  </a:lnTo>
                  <a:lnTo>
                    <a:pt x="773396" y="374918"/>
                  </a:lnTo>
                  <a:lnTo>
                    <a:pt x="843705" y="368754"/>
                  </a:lnTo>
                  <a:lnTo>
                    <a:pt x="914013" y="363874"/>
                  </a:lnTo>
                  <a:lnTo>
                    <a:pt x="984322" y="360384"/>
                  </a:lnTo>
                  <a:lnTo>
                    <a:pt x="1054631" y="358460"/>
                  </a:lnTo>
                  <a:lnTo>
                    <a:pt x="1124940" y="358339"/>
                  </a:lnTo>
                  <a:lnTo>
                    <a:pt x="1195249" y="360300"/>
                  </a:lnTo>
                  <a:lnTo>
                    <a:pt x="1265557" y="364957"/>
                  </a:lnTo>
                  <a:lnTo>
                    <a:pt x="1335866" y="373687"/>
                  </a:lnTo>
                  <a:lnTo>
                    <a:pt x="1406175" y="385845"/>
                  </a:lnTo>
                  <a:lnTo>
                    <a:pt x="1476484" y="400524"/>
                  </a:lnTo>
                  <a:lnTo>
                    <a:pt x="1546792" y="416857"/>
                  </a:lnTo>
                  <a:lnTo>
                    <a:pt x="1617101" y="434056"/>
                  </a:lnTo>
                  <a:lnTo>
                    <a:pt x="1687410" y="456000"/>
                  </a:lnTo>
                  <a:lnTo>
                    <a:pt x="1757719" y="484307"/>
                  </a:lnTo>
                  <a:lnTo>
                    <a:pt x="1828027" y="513926"/>
                  </a:lnTo>
                  <a:lnTo>
                    <a:pt x="1898336" y="541268"/>
                  </a:lnTo>
                  <a:lnTo>
                    <a:pt x="1968645" y="575812"/>
                  </a:lnTo>
                  <a:lnTo>
                    <a:pt x="2038954" y="617567"/>
                  </a:lnTo>
                  <a:lnTo>
                    <a:pt x="2109263" y="656124"/>
                  </a:lnTo>
                  <a:lnTo>
                    <a:pt x="2179571" y="685491"/>
                  </a:lnTo>
                  <a:lnTo>
                    <a:pt x="2249880" y="718929"/>
                  </a:lnTo>
                  <a:lnTo>
                    <a:pt x="2320189" y="752107"/>
                  </a:lnTo>
                  <a:lnTo>
                    <a:pt x="2390498" y="777368"/>
                  </a:lnTo>
                  <a:lnTo>
                    <a:pt x="2460806" y="794142"/>
                  </a:lnTo>
                  <a:lnTo>
                    <a:pt x="2531115" y="807107"/>
                  </a:lnTo>
                  <a:lnTo>
                    <a:pt x="2601424" y="816671"/>
                  </a:lnTo>
                  <a:lnTo>
                    <a:pt x="2671733" y="824426"/>
                  </a:lnTo>
                  <a:lnTo>
                    <a:pt x="2742041" y="831172"/>
                  </a:lnTo>
                  <a:lnTo>
                    <a:pt x="2812350" y="834799"/>
                  </a:lnTo>
                  <a:lnTo>
                    <a:pt x="2882659" y="835715"/>
                  </a:lnTo>
                  <a:lnTo>
                    <a:pt x="2952968" y="834582"/>
                  </a:lnTo>
                  <a:lnTo>
                    <a:pt x="3023276" y="832185"/>
                  </a:lnTo>
                  <a:lnTo>
                    <a:pt x="3093585" y="829368"/>
                  </a:lnTo>
                  <a:lnTo>
                    <a:pt x="3163894" y="826520"/>
                  </a:lnTo>
                  <a:lnTo>
                    <a:pt x="3234203" y="822980"/>
                  </a:lnTo>
                  <a:lnTo>
                    <a:pt x="3304512" y="818764"/>
                  </a:lnTo>
                  <a:lnTo>
                    <a:pt x="3374820" y="813879"/>
                  </a:lnTo>
                  <a:lnTo>
                    <a:pt x="3445129" y="808285"/>
                  </a:lnTo>
                  <a:lnTo>
                    <a:pt x="3515438" y="801906"/>
                  </a:lnTo>
                  <a:lnTo>
                    <a:pt x="3585747" y="794644"/>
                  </a:lnTo>
                  <a:lnTo>
                    <a:pt x="3656055" y="786388"/>
                  </a:lnTo>
                  <a:lnTo>
                    <a:pt x="3726364" y="777023"/>
                  </a:lnTo>
                  <a:lnTo>
                    <a:pt x="3796673" y="766441"/>
                  </a:lnTo>
                  <a:lnTo>
                    <a:pt x="3866982" y="754546"/>
                  </a:lnTo>
                  <a:lnTo>
                    <a:pt x="3937290" y="741256"/>
                  </a:lnTo>
                  <a:lnTo>
                    <a:pt x="4007599" y="726506"/>
                  </a:lnTo>
                  <a:lnTo>
                    <a:pt x="4077908" y="710246"/>
                  </a:lnTo>
                  <a:lnTo>
                    <a:pt x="4148217" y="692438"/>
                  </a:lnTo>
                  <a:lnTo>
                    <a:pt x="4218526" y="673057"/>
                  </a:lnTo>
                  <a:lnTo>
                    <a:pt x="4288834" y="652087"/>
                  </a:lnTo>
                  <a:lnTo>
                    <a:pt x="4359143" y="629517"/>
                  </a:lnTo>
                  <a:lnTo>
                    <a:pt x="4429452" y="605342"/>
                  </a:lnTo>
                  <a:lnTo>
                    <a:pt x="4499761" y="579558"/>
                  </a:lnTo>
                  <a:lnTo>
                    <a:pt x="4570069" y="552166"/>
                  </a:lnTo>
                  <a:lnTo>
                    <a:pt x="4640378" y="523165"/>
                  </a:lnTo>
                  <a:lnTo>
                    <a:pt x="4710687" y="492556"/>
                  </a:lnTo>
                  <a:lnTo>
                    <a:pt x="4780996" y="460342"/>
                  </a:lnTo>
                  <a:lnTo>
                    <a:pt x="4851304" y="426522"/>
                  </a:lnTo>
                  <a:lnTo>
                    <a:pt x="4921613" y="391099"/>
                  </a:lnTo>
                  <a:lnTo>
                    <a:pt x="4991922" y="354071"/>
                  </a:lnTo>
                  <a:lnTo>
                    <a:pt x="5062231" y="315439"/>
                  </a:lnTo>
                  <a:lnTo>
                    <a:pt x="5132539" y="275202"/>
                  </a:lnTo>
                  <a:lnTo>
                    <a:pt x="5202848" y="233360"/>
                  </a:lnTo>
                  <a:lnTo>
                    <a:pt x="5273157" y="189910"/>
                  </a:lnTo>
                  <a:lnTo>
                    <a:pt x="5343466" y="144852"/>
                  </a:lnTo>
                  <a:lnTo>
                    <a:pt x="5413775" y="98182"/>
                  </a:lnTo>
                  <a:lnTo>
                    <a:pt x="5484083" y="49899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385922" y="4866191"/>
              <a:ext cx="3960561" cy="528084"/>
            </a:xfrm>
            <a:custGeom>
              <a:avLst/>
              <a:pathLst>
                <a:path w="3960561" h="528084">
                  <a:moveTo>
                    <a:pt x="3960561" y="528084"/>
                  </a:moveTo>
                  <a:lnTo>
                    <a:pt x="3923085" y="523447"/>
                  </a:lnTo>
                  <a:lnTo>
                    <a:pt x="3852776" y="515575"/>
                  </a:lnTo>
                  <a:lnTo>
                    <a:pt x="3782467" y="508520"/>
                  </a:lnTo>
                  <a:lnTo>
                    <a:pt x="3712158" y="502260"/>
                  </a:lnTo>
                  <a:lnTo>
                    <a:pt x="3641850" y="496756"/>
                  </a:lnTo>
                  <a:lnTo>
                    <a:pt x="3571541" y="491954"/>
                  </a:lnTo>
                  <a:lnTo>
                    <a:pt x="3501232" y="487783"/>
                  </a:lnTo>
                  <a:lnTo>
                    <a:pt x="3430923" y="484164"/>
                  </a:lnTo>
                  <a:lnTo>
                    <a:pt x="3360615" y="481010"/>
                  </a:lnTo>
                  <a:lnTo>
                    <a:pt x="3290306" y="478235"/>
                  </a:lnTo>
                  <a:lnTo>
                    <a:pt x="3219997" y="475770"/>
                  </a:lnTo>
                  <a:lnTo>
                    <a:pt x="3149688" y="473564"/>
                  </a:lnTo>
                  <a:lnTo>
                    <a:pt x="3079379" y="471606"/>
                  </a:lnTo>
                  <a:lnTo>
                    <a:pt x="3009071" y="469930"/>
                  </a:lnTo>
                  <a:lnTo>
                    <a:pt x="2938762" y="468643"/>
                  </a:lnTo>
                  <a:lnTo>
                    <a:pt x="2868453" y="467963"/>
                  </a:lnTo>
                  <a:lnTo>
                    <a:pt x="2798144" y="467402"/>
                  </a:lnTo>
                  <a:lnTo>
                    <a:pt x="2727836" y="466310"/>
                  </a:lnTo>
                  <a:lnTo>
                    <a:pt x="2657527" y="463974"/>
                  </a:lnTo>
                  <a:lnTo>
                    <a:pt x="2587218" y="459560"/>
                  </a:lnTo>
                  <a:lnTo>
                    <a:pt x="2516909" y="452168"/>
                  </a:lnTo>
                  <a:lnTo>
                    <a:pt x="2446601" y="442584"/>
                  </a:lnTo>
                  <a:lnTo>
                    <a:pt x="2376292" y="431535"/>
                  </a:lnTo>
                  <a:lnTo>
                    <a:pt x="2305983" y="418559"/>
                  </a:lnTo>
                  <a:lnTo>
                    <a:pt x="2235674" y="401932"/>
                  </a:lnTo>
                  <a:lnTo>
                    <a:pt x="2165366" y="374372"/>
                  </a:lnTo>
                  <a:lnTo>
                    <a:pt x="2095057" y="339444"/>
                  </a:lnTo>
                  <a:lnTo>
                    <a:pt x="2024748" y="306441"/>
                  </a:lnTo>
                  <a:lnTo>
                    <a:pt x="1954439" y="276552"/>
                  </a:lnTo>
                  <a:lnTo>
                    <a:pt x="1884130" y="236963"/>
                  </a:lnTo>
                  <a:lnTo>
                    <a:pt x="1813822" y="196404"/>
                  </a:lnTo>
                  <a:lnTo>
                    <a:pt x="1743513" y="163590"/>
                  </a:lnTo>
                  <a:lnTo>
                    <a:pt x="1673204" y="135855"/>
                  </a:lnTo>
                  <a:lnTo>
                    <a:pt x="1602895" y="106277"/>
                  </a:lnTo>
                  <a:lnTo>
                    <a:pt x="1532587" y="79658"/>
                  </a:lnTo>
                  <a:lnTo>
                    <a:pt x="1462278" y="59448"/>
                  </a:lnTo>
                  <a:lnTo>
                    <a:pt x="1391969" y="43257"/>
                  </a:lnTo>
                  <a:lnTo>
                    <a:pt x="1321660" y="28310"/>
                  </a:lnTo>
                  <a:lnTo>
                    <a:pt x="1251352" y="15613"/>
                  </a:lnTo>
                  <a:lnTo>
                    <a:pt x="1181043" y="6095"/>
                  </a:lnTo>
                  <a:lnTo>
                    <a:pt x="1110734" y="641"/>
                  </a:lnTo>
                  <a:lnTo>
                    <a:pt x="1040425" y="0"/>
                  </a:lnTo>
                  <a:lnTo>
                    <a:pt x="970116" y="3533"/>
                  </a:lnTo>
                  <a:lnTo>
                    <a:pt x="899808" y="11249"/>
                  </a:lnTo>
                  <a:lnTo>
                    <a:pt x="829499" y="23403"/>
                  </a:lnTo>
                  <a:lnTo>
                    <a:pt x="759190" y="40209"/>
                  </a:lnTo>
                  <a:lnTo>
                    <a:pt x="688881" y="61818"/>
                  </a:lnTo>
                  <a:lnTo>
                    <a:pt x="618573" y="88313"/>
                  </a:lnTo>
                  <a:lnTo>
                    <a:pt x="548264" y="119715"/>
                  </a:lnTo>
                  <a:lnTo>
                    <a:pt x="477955" y="156001"/>
                  </a:lnTo>
                  <a:lnTo>
                    <a:pt x="407646" y="197124"/>
                  </a:lnTo>
                  <a:lnTo>
                    <a:pt x="337338" y="243023"/>
                  </a:lnTo>
                  <a:lnTo>
                    <a:pt x="267029" y="293634"/>
                  </a:lnTo>
                  <a:lnTo>
                    <a:pt x="196720" y="348893"/>
                  </a:lnTo>
                  <a:lnTo>
                    <a:pt x="126411" y="408743"/>
                  </a:lnTo>
                  <a:lnTo>
                    <a:pt x="56103" y="473128"/>
                  </a:lnTo>
                  <a:lnTo>
                    <a:pt x="0" y="5280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792627"/>
              <a:ext cx="5554392" cy="470862"/>
            </a:xfrm>
            <a:custGeom>
              <a:avLst/>
              <a:pathLst>
                <a:path w="5554392" h="470862">
                  <a:moveTo>
                    <a:pt x="0" y="431284"/>
                  </a:moveTo>
                  <a:lnTo>
                    <a:pt x="70308" y="381808"/>
                  </a:lnTo>
                  <a:lnTo>
                    <a:pt x="140617" y="335284"/>
                  </a:lnTo>
                  <a:lnTo>
                    <a:pt x="210926" y="291727"/>
                  </a:lnTo>
                  <a:lnTo>
                    <a:pt x="281235" y="251148"/>
                  </a:lnTo>
                  <a:lnTo>
                    <a:pt x="351543" y="213557"/>
                  </a:lnTo>
                  <a:lnTo>
                    <a:pt x="421852" y="178969"/>
                  </a:lnTo>
                  <a:lnTo>
                    <a:pt x="492161" y="147394"/>
                  </a:lnTo>
                  <a:lnTo>
                    <a:pt x="562470" y="118844"/>
                  </a:lnTo>
                  <a:lnTo>
                    <a:pt x="632778" y="93331"/>
                  </a:lnTo>
                  <a:lnTo>
                    <a:pt x="703087" y="70868"/>
                  </a:lnTo>
                  <a:lnTo>
                    <a:pt x="773396" y="51465"/>
                  </a:lnTo>
                  <a:lnTo>
                    <a:pt x="843705" y="35136"/>
                  </a:lnTo>
                  <a:lnTo>
                    <a:pt x="914013" y="21891"/>
                  </a:lnTo>
                  <a:lnTo>
                    <a:pt x="984322" y="11743"/>
                  </a:lnTo>
                  <a:lnTo>
                    <a:pt x="1054631" y="4704"/>
                  </a:lnTo>
                  <a:lnTo>
                    <a:pt x="1124940" y="785"/>
                  </a:lnTo>
                  <a:lnTo>
                    <a:pt x="1195249" y="0"/>
                  </a:lnTo>
                  <a:lnTo>
                    <a:pt x="1265557" y="2649"/>
                  </a:lnTo>
                  <a:lnTo>
                    <a:pt x="1335866" y="9740"/>
                  </a:lnTo>
                  <a:lnTo>
                    <a:pt x="1406175" y="20579"/>
                  </a:lnTo>
                  <a:lnTo>
                    <a:pt x="1476484" y="34267"/>
                  </a:lnTo>
                  <a:lnTo>
                    <a:pt x="1546792" y="49907"/>
                  </a:lnTo>
                  <a:lnTo>
                    <a:pt x="1617101" y="66602"/>
                  </a:lnTo>
                  <a:lnTo>
                    <a:pt x="1687410" y="87679"/>
                  </a:lnTo>
                  <a:lnTo>
                    <a:pt x="1757719" y="115142"/>
                  </a:lnTo>
                  <a:lnTo>
                    <a:pt x="1828027" y="144740"/>
                  </a:lnTo>
                  <a:lnTo>
                    <a:pt x="1898336" y="172279"/>
                  </a:lnTo>
                  <a:lnTo>
                    <a:pt x="1968645" y="205958"/>
                  </a:lnTo>
                  <a:lnTo>
                    <a:pt x="2038954" y="247115"/>
                  </a:lnTo>
                  <a:lnTo>
                    <a:pt x="2109263" y="286188"/>
                  </a:lnTo>
                  <a:lnTo>
                    <a:pt x="2179571" y="315815"/>
                  </a:lnTo>
                  <a:lnTo>
                    <a:pt x="2249880" y="349037"/>
                  </a:lnTo>
                  <a:lnTo>
                    <a:pt x="2320189" y="383089"/>
                  </a:lnTo>
                  <a:lnTo>
                    <a:pt x="2390498" y="409500"/>
                  </a:lnTo>
                  <a:lnTo>
                    <a:pt x="2460806" y="426200"/>
                  </a:lnTo>
                  <a:lnTo>
                    <a:pt x="2531115" y="439171"/>
                  </a:lnTo>
                  <a:lnTo>
                    <a:pt x="2601424" y="449477"/>
                  </a:lnTo>
                  <a:lnTo>
                    <a:pt x="2671733" y="458147"/>
                  </a:lnTo>
                  <a:lnTo>
                    <a:pt x="2742041" y="465216"/>
                  </a:lnTo>
                  <a:lnTo>
                    <a:pt x="2812350" y="469236"/>
                  </a:lnTo>
                  <a:lnTo>
                    <a:pt x="2882659" y="470862"/>
                  </a:lnTo>
                  <a:lnTo>
                    <a:pt x="2952968" y="470842"/>
                  </a:lnTo>
                  <a:lnTo>
                    <a:pt x="3023276" y="469923"/>
                  </a:lnTo>
                  <a:lnTo>
                    <a:pt x="3093585" y="468855"/>
                  </a:lnTo>
                  <a:lnTo>
                    <a:pt x="3163894" y="468074"/>
                  </a:lnTo>
                  <a:lnTo>
                    <a:pt x="3234203" y="467142"/>
                  </a:lnTo>
                  <a:lnTo>
                    <a:pt x="3304512" y="466014"/>
                  </a:lnTo>
                  <a:lnTo>
                    <a:pt x="3374820" y="464674"/>
                  </a:lnTo>
                  <a:lnTo>
                    <a:pt x="3445129" y="463110"/>
                  </a:lnTo>
                  <a:lnTo>
                    <a:pt x="3515438" y="461307"/>
                  </a:lnTo>
                  <a:lnTo>
                    <a:pt x="3585747" y="459254"/>
                  </a:lnTo>
                  <a:lnTo>
                    <a:pt x="3656055" y="456935"/>
                  </a:lnTo>
                  <a:lnTo>
                    <a:pt x="3726364" y="454338"/>
                  </a:lnTo>
                  <a:lnTo>
                    <a:pt x="3796673" y="451448"/>
                  </a:lnTo>
                  <a:lnTo>
                    <a:pt x="3866982" y="448253"/>
                  </a:lnTo>
                  <a:lnTo>
                    <a:pt x="3937290" y="444738"/>
                  </a:lnTo>
                  <a:lnTo>
                    <a:pt x="4007599" y="440890"/>
                  </a:lnTo>
                  <a:lnTo>
                    <a:pt x="4077908" y="436696"/>
                  </a:lnTo>
                  <a:lnTo>
                    <a:pt x="4148217" y="432142"/>
                  </a:lnTo>
                  <a:lnTo>
                    <a:pt x="4218526" y="427214"/>
                  </a:lnTo>
                  <a:lnTo>
                    <a:pt x="4288834" y="421898"/>
                  </a:lnTo>
                  <a:lnTo>
                    <a:pt x="4359143" y="416182"/>
                  </a:lnTo>
                  <a:lnTo>
                    <a:pt x="4429452" y="410052"/>
                  </a:lnTo>
                  <a:lnTo>
                    <a:pt x="4499761" y="403493"/>
                  </a:lnTo>
                  <a:lnTo>
                    <a:pt x="4570069" y="396493"/>
                  </a:lnTo>
                  <a:lnTo>
                    <a:pt x="4640378" y="389038"/>
                  </a:lnTo>
                  <a:lnTo>
                    <a:pt x="4710687" y="381115"/>
                  </a:lnTo>
                  <a:lnTo>
                    <a:pt x="4780996" y="372709"/>
                  </a:lnTo>
                  <a:lnTo>
                    <a:pt x="4851304" y="363807"/>
                  </a:lnTo>
                  <a:lnTo>
                    <a:pt x="4921613" y="354396"/>
                  </a:lnTo>
                  <a:lnTo>
                    <a:pt x="4991922" y="344462"/>
                  </a:lnTo>
                  <a:lnTo>
                    <a:pt x="5062231" y="333991"/>
                  </a:lnTo>
                  <a:lnTo>
                    <a:pt x="5132539" y="322970"/>
                  </a:lnTo>
                  <a:lnTo>
                    <a:pt x="5202848" y="311386"/>
                  </a:lnTo>
                  <a:lnTo>
                    <a:pt x="5273157" y="299224"/>
                  </a:lnTo>
                  <a:lnTo>
                    <a:pt x="5343466" y="286472"/>
                  </a:lnTo>
                  <a:lnTo>
                    <a:pt x="5413775" y="273115"/>
                  </a:lnTo>
                  <a:lnTo>
                    <a:pt x="5484083" y="259140"/>
                  </a:lnTo>
                  <a:lnTo>
                    <a:pt x="5554392" y="24453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430331"/>
              <a:ext cx="5554392" cy="963944"/>
            </a:xfrm>
            <a:custGeom>
              <a:avLst/>
              <a:pathLst>
                <a:path w="5554392" h="963944">
                  <a:moveTo>
                    <a:pt x="0" y="541944"/>
                  </a:moveTo>
                  <a:lnTo>
                    <a:pt x="70308" y="531999"/>
                  </a:lnTo>
                  <a:lnTo>
                    <a:pt x="140617" y="522588"/>
                  </a:lnTo>
                  <a:lnTo>
                    <a:pt x="210926" y="513682"/>
                  </a:lnTo>
                  <a:lnTo>
                    <a:pt x="281235" y="505247"/>
                  </a:lnTo>
                  <a:lnTo>
                    <a:pt x="351543" y="497248"/>
                  </a:lnTo>
                  <a:lnTo>
                    <a:pt x="421852" y="489642"/>
                  </a:lnTo>
                  <a:lnTo>
                    <a:pt x="492161" y="482384"/>
                  </a:lnTo>
                  <a:lnTo>
                    <a:pt x="562470" y="475426"/>
                  </a:lnTo>
                  <a:lnTo>
                    <a:pt x="632778" y="468716"/>
                  </a:lnTo>
                  <a:lnTo>
                    <a:pt x="703087" y="462207"/>
                  </a:lnTo>
                  <a:lnTo>
                    <a:pt x="773396" y="455864"/>
                  </a:lnTo>
                  <a:lnTo>
                    <a:pt x="843705" y="449675"/>
                  </a:lnTo>
                  <a:lnTo>
                    <a:pt x="914013" y="443665"/>
                  </a:lnTo>
                  <a:lnTo>
                    <a:pt x="984322" y="437915"/>
                  </a:lnTo>
                  <a:lnTo>
                    <a:pt x="1054631" y="432569"/>
                  </a:lnTo>
                  <a:lnTo>
                    <a:pt x="1124940" y="427825"/>
                  </a:lnTo>
                  <a:lnTo>
                    <a:pt x="1195249" y="423919"/>
                  </a:lnTo>
                  <a:lnTo>
                    <a:pt x="1265557" y="421282"/>
                  </a:lnTo>
                  <a:lnTo>
                    <a:pt x="1335866" y="420807"/>
                  </a:lnTo>
                  <a:lnTo>
                    <a:pt x="1406175" y="422248"/>
                  </a:lnTo>
                  <a:lnTo>
                    <a:pt x="1476484" y="425194"/>
                  </a:lnTo>
                  <a:lnTo>
                    <a:pt x="1546792" y="429273"/>
                  </a:lnTo>
                  <a:lnTo>
                    <a:pt x="1617101" y="434182"/>
                  </a:lnTo>
                  <a:lnTo>
                    <a:pt x="1687410" y="440667"/>
                  </a:lnTo>
                  <a:lnTo>
                    <a:pt x="1757719" y="449235"/>
                  </a:lnTo>
                  <a:lnTo>
                    <a:pt x="1828027" y="459522"/>
                  </a:lnTo>
                  <a:lnTo>
                    <a:pt x="1898336" y="472483"/>
                  </a:lnTo>
                  <a:lnTo>
                    <a:pt x="1968645" y="499640"/>
                  </a:lnTo>
                  <a:lnTo>
                    <a:pt x="2038954" y="538421"/>
                  </a:lnTo>
                  <a:lnTo>
                    <a:pt x="2109263" y="575394"/>
                  </a:lnTo>
                  <a:lnTo>
                    <a:pt x="2179571" y="602349"/>
                  </a:lnTo>
                  <a:lnTo>
                    <a:pt x="2249880" y="639080"/>
                  </a:lnTo>
                  <a:lnTo>
                    <a:pt x="2320189" y="678608"/>
                  </a:lnTo>
                  <a:lnTo>
                    <a:pt x="2390498" y="707490"/>
                  </a:lnTo>
                  <a:lnTo>
                    <a:pt x="2460806" y="724482"/>
                  </a:lnTo>
                  <a:lnTo>
                    <a:pt x="2531115" y="738681"/>
                  </a:lnTo>
                  <a:lnTo>
                    <a:pt x="2601424" y="749786"/>
                  </a:lnTo>
                  <a:lnTo>
                    <a:pt x="2671733" y="758527"/>
                  </a:lnTo>
                  <a:lnTo>
                    <a:pt x="2742041" y="765365"/>
                  </a:lnTo>
                  <a:lnTo>
                    <a:pt x="2812350" y="769136"/>
                  </a:lnTo>
                  <a:lnTo>
                    <a:pt x="2882659" y="770284"/>
                  </a:lnTo>
                  <a:lnTo>
                    <a:pt x="2952968" y="769446"/>
                  </a:lnTo>
                  <a:lnTo>
                    <a:pt x="3023276" y="767366"/>
                  </a:lnTo>
                  <a:lnTo>
                    <a:pt x="3093585" y="764845"/>
                  </a:lnTo>
                  <a:lnTo>
                    <a:pt x="3163894" y="762267"/>
                  </a:lnTo>
                  <a:lnTo>
                    <a:pt x="3234203" y="759049"/>
                  </a:lnTo>
                  <a:lnTo>
                    <a:pt x="3304512" y="755201"/>
                  </a:lnTo>
                  <a:lnTo>
                    <a:pt x="3374820" y="750731"/>
                  </a:lnTo>
                  <a:lnTo>
                    <a:pt x="3445129" y="745599"/>
                  </a:lnTo>
                  <a:lnTo>
                    <a:pt x="3515438" y="739739"/>
                  </a:lnTo>
                  <a:lnTo>
                    <a:pt x="3585747" y="733059"/>
                  </a:lnTo>
                  <a:lnTo>
                    <a:pt x="3656055" y="725459"/>
                  </a:lnTo>
                  <a:lnTo>
                    <a:pt x="3726364" y="716836"/>
                  </a:lnTo>
                  <a:lnTo>
                    <a:pt x="3796673" y="707091"/>
                  </a:lnTo>
                  <a:lnTo>
                    <a:pt x="3866982" y="696138"/>
                  </a:lnTo>
                  <a:lnTo>
                    <a:pt x="3937290" y="683900"/>
                  </a:lnTo>
                  <a:lnTo>
                    <a:pt x="4007599" y="670319"/>
                  </a:lnTo>
                  <a:lnTo>
                    <a:pt x="4077908" y="655349"/>
                  </a:lnTo>
                  <a:lnTo>
                    <a:pt x="4148217" y="638955"/>
                  </a:lnTo>
                  <a:lnTo>
                    <a:pt x="4218526" y="621113"/>
                  </a:lnTo>
                  <a:lnTo>
                    <a:pt x="4288834" y="601807"/>
                  </a:lnTo>
                  <a:lnTo>
                    <a:pt x="4359143" y="581026"/>
                  </a:lnTo>
                  <a:lnTo>
                    <a:pt x="4429452" y="558764"/>
                  </a:lnTo>
                  <a:lnTo>
                    <a:pt x="4499761" y="535018"/>
                  </a:lnTo>
                  <a:lnTo>
                    <a:pt x="4570069" y="509785"/>
                  </a:lnTo>
                  <a:lnTo>
                    <a:pt x="4640378" y="483065"/>
                  </a:lnTo>
                  <a:lnTo>
                    <a:pt x="4710687" y="454858"/>
                  </a:lnTo>
                  <a:lnTo>
                    <a:pt x="4780996" y="425163"/>
                  </a:lnTo>
                  <a:lnTo>
                    <a:pt x="4851304" y="393980"/>
                  </a:lnTo>
                  <a:lnTo>
                    <a:pt x="4921613" y="361309"/>
                  </a:lnTo>
                  <a:lnTo>
                    <a:pt x="4991922" y="327148"/>
                  </a:lnTo>
                  <a:lnTo>
                    <a:pt x="5062231" y="291496"/>
                  </a:lnTo>
                  <a:lnTo>
                    <a:pt x="5132539" y="254352"/>
                  </a:lnTo>
                  <a:lnTo>
                    <a:pt x="5202848" y="215713"/>
                  </a:lnTo>
                  <a:lnTo>
                    <a:pt x="5273157" y="175577"/>
                  </a:lnTo>
                  <a:lnTo>
                    <a:pt x="5343466" y="133941"/>
                  </a:lnTo>
                  <a:lnTo>
                    <a:pt x="5413775" y="90802"/>
                  </a:lnTo>
                  <a:lnTo>
                    <a:pt x="5484083" y="46156"/>
                  </a:lnTo>
                  <a:lnTo>
                    <a:pt x="5554392" y="0"/>
                  </a:lnTo>
                  <a:lnTo>
                    <a:pt x="5554392" y="963944"/>
                  </a:lnTo>
                  <a:lnTo>
                    <a:pt x="4266659" y="963944"/>
                  </a:lnTo>
                  <a:lnTo>
                    <a:pt x="4218526" y="957961"/>
                  </a:lnTo>
                  <a:lnTo>
                    <a:pt x="4148217" y="949910"/>
                  </a:lnTo>
                  <a:lnTo>
                    <a:pt x="4077908" y="942560"/>
                  </a:lnTo>
                  <a:lnTo>
                    <a:pt x="4007599" y="935913"/>
                  </a:lnTo>
                  <a:lnTo>
                    <a:pt x="3937290" y="929962"/>
                  </a:lnTo>
                  <a:lnTo>
                    <a:pt x="3866982" y="924688"/>
                  </a:lnTo>
                  <a:lnTo>
                    <a:pt x="3796673" y="920056"/>
                  </a:lnTo>
                  <a:lnTo>
                    <a:pt x="3726364" y="916020"/>
                  </a:lnTo>
                  <a:lnTo>
                    <a:pt x="3656055" y="912518"/>
                  </a:lnTo>
                  <a:lnTo>
                    <a:pt x="3585747" y="909480"/>
                  </a:lnTo>
                  <a:lnTo>
                    <a:pt x="3515438" y="906829"/>
                  </a:lnTo>
                  <a:lnTo>
                    <a:pt x="3445129" y="904491"/>
                  </a:lnTo>
                  <a:lnTo>
                    <a:pt x="3374820" y="902403"/>
                  </a:lnTo>
                  <a:lnTo>
                    <a:pt x="3304512" y="900522"/>
                  </a:lnTo>
                  <a:lnTo>
                    <a:pt x="3234203" y="898838"/>
                  </a:lnTo>
                  <a:lnTo>
                    <a:pt x="3163894" y="897385"/>
                  </a:lnTo>
                  <a:lnTo>
                    <a:pt x="3093585" y="896258"/>
                  </a:lnTo>
                  <a:lnTo>
                    <a:pt x="3023276" y="895647"/>
                  </a:lnTo>
                  <a:lnTo>
                    <a:pt x="2952968" y="895077"/>
                  </a:lnTo>
                  <a:lnTo>
                    <a:pt x="2882659" y="893922"/>
                  </a:lnTo>
                  <a:lnTo>
                    <a:pt x="2812350" y="891502"/>
                  </a:lnTo>
                  <a:lnTo>
                    <a:pt x="2742041" y="887027"/>
                  </a:lnTo>
                  <a:lnTo>
                    <a:pt x="2671733" y="879610"/>
                  </a:lnTo>
                  <a:lnTo>
                    <a:pt x="2601424" y="869230"/>
                  </a:lnTo>
                  <a:lnTo>
                    <a:pt x="2531115" y="856794"/>
                  </a:lnTo>
                  <a:lnTo>
                    <a:pt x="2460806" y="842586"/>
                  </a:lnTo>
                  <a:lnTo>
                    <a:pt x="2390498" y="825725"/>
                  </a:lnTo>
                  <a:lnTo>
                    <a:pt x="2320189" y="794784"/>
                  </a:lnTo>
                  <a:lnTo>
                    <a:pt x="2249880" y="753689"/>
                  </a:lnTo>
                  <a:lnTo>
                    <a:pt x="2179571" y="717347"/>
                  </a:lnTo>
                  <a:lnTo>
                    <a:pt x="2109263" y="689924"/>
                  </a:lnTo>
                  <a:lnTo>
                    <a:pt x="2038954" y="652028"/>
                  </a:lnTo>
                  <a:lnTo>
                    <a:pt x="1968645" y="614318"/>
                  </a:lnTo>
                  <a:lnTo>
                    <a:pt x="1898336" y="588710"/>
                  </a:lnTo>
                  <a:lnTo>
                    <a:pt x="1828027" y="575397"/>
                  </a:lnTo>
                  <a:lnTo>
                    <a:pt x="1757719" y="565147"/>
                  </a:lnTo>
                  <a:lnTo>
                    <a:pt x="1687410" y="558091"/>
                  </a:lnTo>
                  <a:lnTo>
                    <a:pt x="1617101" y="553159"/>
                  </a:lnTo>
                  <a:lnTo>
                    <a:pt x="1546792" y="549153"/>
                  </a:lnTo>
                  <a:lnTo>
                    <a:pt x="1476484" y="546315"/>
                  </a:lnTo>
                  <a:lnTo>
                    <a:pt x="1406175" y="545145"/>
                  </a:lnTo>
                  <a:lnTo>
                    <a:pt x="1335866" y="546070"/>
                  </a:lnTo>
                  <a:lnTo>
                    <a:pt x="1265557" y="549478"/>
                  </a:lnTo>
                  <a:lnTo>
                    <a:pt x="1195249" y="555713"/>
                  </a:lnTo>
                  <a:lnTo>
                    <a:pt x="1124940" y="564541"/>
                  </a:lnTo>
                  <a:lnTo>
                    <a:pt x="1054631" y="576088"/>
                  </a:lnTo>
                  <a:lnTo>
                    <a:pt x="984322" y="590598"/>
                  </a:lnTo>
                  <a:lnTo>
                    <a:pt x="914013" y="608276"/>
                  </a:lnTo>
                  <a:lnTo>
                    <a:pt x="843705" y="629271"/>
                  </a:lnTo>
                  <a:lnTo>
                    <a:pt x="773396" y="653672"/>
                  </a:lnTo>
                  <a:lnTo>
                    <a:pt x="703087" y="681512"/>
                  </a:lnTo>
                  <a:lnTo>
                    <a:pt x="632778" y="712785"/>
                  </a:lnTo>
                  <a:lnTo>
                    <a:pt x="562470" y="747462"/>
                  </a:lnTo>
                  <a:lnTo>
                    <a:pt x="492161" y="785502"/>
                  </a:lnTo>
                  <a:lnTo>
                    <a:pt x="421852" y="826863"/>
                  </a:lnTo>
                  <a:lnTo>
                    <a:pt x="351543" y="871501"/>
                  </a:lnTo>
                  <a:lnTo>
                    <a:pt x="281235" y="919379"/>
                  </a:lnTo>
                  <a:lnTo>
                    <a:pt x="219897" y="96394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430331"/>
              <a:ext cx="5554392" cy="770284"/>
            </a:xfrm>
            <a:custGeom>
              <a:avLst/>
              <a:pathLst>
                <a:path w="5554392" h="770284">
                  <a:moveTo>
                    <a:pt x="0" y="541944"/>
                  </a:moveTo>
                  <a:lnTo>
                    <a:pt x="70308" y="531999"/>
                  </a:lnTo>
                  <a:lnTo>
                    <a:pt x="140617" y="522588"/>
                  </a:lnTo>
                  <a:lnTo>
                    <a:pt x="210926" y="513682"/>
                  </a:lnTo>
                  <a:lnTo>
                    <a:pt x="281235" y="505247"/>
                  </a:lnTo>
                  <a:lnTo>
                    <a:pt x="351543" y="497248"/>
                  </a:lnTo>
                  <a:lnTo>
                    <a:pt x="421852" y="489642"/>
                  </a:lnTo>
                  <a:lnTo>
                    <a:pt x="492161" y="482384"/>
                  </a:lnTo>
                  <a:lnTo>
                    <a:pt x="562470" y="475426"/>
                  </a:lnTo>
                  <a:lnTo>
                    <a:pt x="632778" y="468716"/>
                  </a:lnTo>
                  <a:lnTo>
                    <a:pt x="703087" y="462207"/>
                  </a:lnTo>
                  <a:lnTo>
                    <a:pt x="773396" y="455864"/>
                  </a:lnTo>
                  <a:lnTo>
                    <a:pt x="843705" y="449675"/>
                  </a:lnTo>
                  <a:lnTo>
                    <a:pt x="914013" y="443665"/>
                  </a:lnTo>
                  <a:lnTo>
                    <a:pt x="984322" y="437915"/>
                  </a:lnTo>
                  <a:lnTo>
                    <a:pt x="1054631" y="432569"/>
                  </a:lnTo>
                  <a:lnTo>
                    <a:pt x="1124940" y="427825"/>
                  </a:lnTo>
                  <a:lnTo>
                    <a:pt x="1195249" y="423919"/>
                  </a:lnTo>
                  <a:lnTo>
                    <a:pt x="1265557" y="421282"/>
                  </a:lnTo>
                  <a:lnTo>
                    <a:pt x="1335866" y="420807"/>
                  </a:lnTo>
                  <a:lnTo>
                    <a:pt x="1406175" y="422248"/>
                  </a:lnTo>
                  <a:lnTo>
                    <a:pt x="1476484" y="425194"/>
                  </a:lnTo>
                  <a:lnTo>
                    <a:pt x="1546792" y="429273"/>
                  </a:lnTo>
                  <a:lnTo>
                    <a:pt x="1617101" y="434182"/>
                  </a:lnTo>
                  <a:lnTo>
                    <a:pt x="1687410" y="440667"/>
                  </a:lnTo>
                  <a:lnTo>
                    <a:pt x="1757719" y="449235"/>
                  </a:lnTo>
                  <a:lnTo>
                    <a:pt x="1828027" y="459522"/>
                  </a:lnTo>
                  <a:lnTo>
                    <a:pt x="1898336" y="472483"/>
                  </a:lnTo>
                  <a:lnTo>
                    <a:pt x="1968645" y="499640"/>
                  </a:lnTo>
                  <a:lnTo>
                    <a:pt x="2038954" y="538421"/>
                  </a:lnTo>
                  <a:lnTo>
                    <a:pt x="2109263" y="575394"/>
                  </a:lnTo>
                  <a:lnTo>
                    <a:pt x="2179571" y="602349"/>
                  </a:lnTo>
                  <a:lnTo>
                    <a:pt x="2249880" y="639080"/>
                  </a:lnTo>
                  <a:lnTo>
                    <a:pt x="2320189" y="678608"/>
                  </a:lnTo>
                  <a:lnTo>
                    <a:pt x="2390498" y="707490"/>
                  </a:lnTo>
                  <a:lnTo>
                    <a:pt x="2460806" y="724482"/>
                  </a:lnTo>
                  <a:lnTo>
                    <a:pt x="2531115" y="738681"/>
                  </a:lnTo>
                  <a:lnTo>
                    <a:pt x="2601424" y="749786"/>
                  </a:lnTo>
                  <a:lnTo>
                    <a:pt x="2671733" y="758527"/>
                  </a:lnTo>
                  <a:lnTo>
                    <a:pt x="2742041" y="765365"/>
                  </a:lnTo>
                  <a:lnTo>
                    <a:pt x="2812350" y="769136"/>
                  </a:lnTo>
                  <a:lnTo>
                    <a:pt x="2882659" y="770284"/>
                  </a:lnTo>
                  <a:lnTo>
                    <a:pt x="2952968" y="769446"/>
                  </a:lnTo>
                  <a:lnTo>
                    <a:pt x="3023276" y="767366"/>
                  </a:lnTo>
                  <a:lnTo>
                    <a:pt x="3093585" y="764845"/>
                  </a:lnTo>
                  <a:lnTo>
                    <a:pt x="3163894" y="762267"/>
                  </a:lnTo>
                  <a:lnTo>
                    <a:pt x="3234203" y="759049"/>
                  </a:lnTo>
                  <a:lnTo>
                    <a:pt x="3304512" y="755201"/>
                  </a:lnTo>
                  <a:lnTo>
                    <a:pt x="3374820" y="750731"/>
                  </a:lnTo>
                  <a:lnTo>
                    <a:pt x="3445129" y="745599"/>
                  </a:lnTo>
                  <a:lnTo>
                    <a:pt x="3515438" y="739739"/>
                  </a:lnTo>
                  <a:lnTo>
                    <a:pt x="3585747" y="733059"/>
                  </a:lnTo>
                  <a:lnTo>
                    <a:pt x="3656055" y="725459"/>
                  </a:lnTo>
                  <a:lnTo>
                    <a:pt x="3726364" y="716836"/>
                  </a:lnTo>
                  <a:lnTo>
                    <a:pt x="3796673" y="707091"/>
                  </a:lnTo>
                  <a:lnTo>
                    <a:pt x="3866982" y="696138"/>
                  </a:lnTo>
                  <a:lnTo>
                    <a:pt x="3937290" y="683900"/>
                  </a:lnTo>
                  <a:lnTo>
                    <a:pt x="4007599" y="670319"/>
                  </a:lnTo>
                  <a:lnTo>
                    <a:pt x="4077908" y="655349"/>
                  </a:lnTo>
                  <a:lnTo>
                    <a:pt x="4148217" y="638955"/>
                  </a:lnTo>
                  <a:lnTo>
                    <a:pt x="4218526" y="621113"/>
                  </a:lnTo>
                  <a:lnTo>
                    <a:pt x="4288834" y="601807"/>
                  </a:lnTo>
                  <a:lnTo>
                    <a:pt x="4359143" y="581026"/>
                  </a:lnTo>
                  <a:lnTo>
                    <a:pt x="4429452" y="558764"/>
                  </a:lnTo>
                  <a:lnTo>
                    <a:pt x="4499761" y="535018"/>
                  </a:lnTo>
                  <a:lnTo>
                    <a:pt x="4570069" y="509785"/>
                  </a:lnTo>
                  <a:lnTo>
                    <a:pt x="4640378" y="483065"/>
                  </a:lnTo>
                  <a:lnTo>
                    <a:pt x="4710687" y="454858"/>
                  </a:lnTo>
                  <a:lnTo>
                    <a:pt x="4780996" y="425163"/>
                  </a:lnTo>
                  <a:lnTo>
                    <a:pt x="4851304" y="393980"/>
                  </a:lnTo>
                  <a:lnTo>
                    <a:pt x="4921613" y="361309"/>
                  </a:lnTo>
                  <a:lnTo>
                    <a:pt x="4991922" y="327148"/>
                  </a:lnTo>
                  <a:lnTo>
                    <a:pt x="5062231" y="291496"/>
                  </a:lnTo>
                  <a:lnTo>
                    <a:pt x="5132539" y="254352"/>
                  </a:lnTo>
                  <a:lnTo>
                    <a:pt x="5202848" y="215713"/>
                  </a:lnTo>
                  <a:lnTo>
                    <a:pt x="5273157" y="175577"/>
                  </a:lnTo>
                  <a:lnTo>
                    <a:pt x="5343466" y="133941"/>
                  </a:lnTo>
                  <a:lnTo>
                    <a:pt x="5413775" y="90802"/>
                  </a:lnTo>
                  <a:lnTo>
                    <a:pt x="5484083" y="46156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50996" y="4975476"/>
              <a:ext cx="4046761" cy="418798"/>
            </a:xfrm>
            <a:custGeom>
              <a:avLst/>
              <a:pathLst>
                <a:path w="4046761" h="418798">
                  <a:moveTo>
                    <a:pt x="4046761" y="418798"/>
                  </a:moveTo>
                  <a:lnTo>
                    <a:pt x="3998628" y="412815"/>
                  </a:lnTo>
                  <a:lnTo>
                    <a:pt x="3928320" y="404764"/>
                  </a:lnTo>
                  <a:lnTo>
                    <a:pt x="3858011" y="397414"/>
                  </a:lnTo>
                  <a:lnTo>
                    <a:pt x="3787702" y="390768"/>
                  </a:lnTo>
                  <a:lnTo>
                    <a:pt x="3717393" y="384816"/>
                  </a:lnTo>
                  <a:lnTo>
                    <a:pt x="3647085" y="379542"/>
                  </a:lnTo>
                  <a:lnTo>
                    <a:pt x="3576776" y="374910"/>
                  </a:lnTo>
                  <a:lnTo>
                    <a:pt x="3506467" y="370874"/>
                  </a:lnTo>
                  <a:lnTo>
                    <a:pt x="3436158" y="367373"/>
                  </a:lnTo>
                  <a:lnTo>
                    <a:pt x="3365849" y="364335"/>
                  </a:lnTo>
                  <a:lnTo>
                    <a:pt x="3295541" y="361684"/>
                  </a:lnTo>
                  <a:lnTo>
                    <a:pt x="3225232" y="359345"/>
                  </a:lnTo>
                  <a:lnTo>
                    <a:pt x="3154923" y="357257"/>
                  </a:lnTo>
                  <a:lnTo>
                    <a:pt x="3084614" y="355376"/>
                  </a:lnTo>
                  <a:lnTo>
                    <a:pt x="3014306" y="353693"/>
                  </a:lnTo>
                  <a:lnTo>
                    <a:pt x="2943997" y="352239"/>
                  </a:lnTo>
                  <a:lnTo>
                    <a:pt x="2873688" y="351112"/>
                  </a:lnTo>
                  <a:lnTo>
                    <a:pt x="2803379" y="350501"/>
                  </a:lnTo>
                  <a:lnTo>
                    <a:pt x="2733071" y="349931"/>
                  </a:lnTo>
                  <a:lnTo>
                    <a:pt x="2662762" y="348776"/>
                  </a:lnTo>
                  <a:lnTo>
                    <a:pt x="2592453" y="346356"/>
                  </a:lnTo>
                  <a:lnTo>
                    <a:pt x="2522144" y="341881"/>
                  </a:lnTo>
                  <a:lnTo>
                    <a:pt x="2451835" y="334464"/>
                  </a:lnTo>
                  <a:lnTo>
                    <a:pt x="2381527" y="324084"/>
                  </a:lnTo>
                  <a:lnTo>
                    <a:pt x="2311218" y="311649"/>
                  </a:lnTo>
                  <a:lnTo>
                    <a:pt x="2240909" y="297441"/>
                  </a:lnTo>
                  <a:lnTo>
                    <a:pt x="2170600" y="280580"/>
                  </a:lnTo>
                  <a:lnTo>
                    <a:pt x="2100292" y="249638"/>
                  </a:lnTo>
                  <a:lnTo>
                    <a:pt x="2029983" y="208543"/>
                  </a:lnTo>
                  <a:lnTo>
                    <a:pt x="1959674" y="172201"/>
                  </a:lnTo>
                  <a:lnTo>
                    <a:pt x="1889365" y="144778"/>
                  </a:lnTo>
                  <a:lnTo>
                    <a:pt x="1819057" y="106882"/>
                  </a:lnTo>
                  <a:lnTo>
                    <a:pt x="1748748" y="69172"/>
                  </a:lnTo>
                  <a:lnTo>
                    <a:pt x="1678439" y="43565"/>
                  </a:lnTo>
                  <a:lnTo>
                    <a:pt x="1608130" y="30252"/>
                  </a:lnTo>
                  <a:lnTo>
                    <a:pt x="1537822" y="20002"/>
                  </a:lnTo>
                  <a:lnTo>
                    <a:pt x="1467513" y="12945"/>
                  </a:lnTo>
                  <a:lnTo>
                    <a:pt x="1397204" y="8014"/>
                  </a:lnTo>
                  <a:lnTo>
                    <a:pt x="1326895" y="4007"/>
                  </a:lnTo>
                  <a:lnTo>
                    <a:pt x="1256586" y="1170"/>
                  </a:lnTo>
                  <a:lnTo>
                    <a:pt x="1186278" y="0"/>
                  </a:lnTo>
                  <a:lnTo>
                    <a:pt x="1115969" y="924"/>
                  </a:lnTo>
                  <a:lnTo>
                    <a:pt x="1045660" y="4333"/>
                  </a:lnTo>
                  <a:lnTo>
                    <a:pt x="975351" y="10567"/>
                  </a:lnTo>
                  <a:lnTo>
                    <a:pt x="905043" y="19395"/>
                  </a:lnTo>
                  <a:lnTo>
                    <a:pt x="834734" y="30943"/>
                  </a:lnTo>
                  <a:lnTo>
                    <a:pt x="764425" y="45452"/>
                  </a:lnTo>
                  <a:lnTo>
                    <a:pt x="694116" y="63130"/>
                  </a:lnTo>
                  <a:lnTo>
                    <a:pt x="623808" y="84126"/>
                  </a:lnTo>
                  <a:lnTo>
                    <a:pt x="553499" y="108527"/>
                  </a:lnTo>
                  <a:lnTo>
                    <a:pt x="483190" y="136366"/>
                  </a:lnTo>
                  <a:lnTo>
                    <a:pt x="412881" y="167639"/>
                  </a:lnTo>
                  <a:lnTo>
                    <a:pt x="342572" y="202316"/>
                  </a:lnTo>
                  <a:lnTo>
                    <a:pt x="272264" y="240356"/>
                  </a:lnTo>
                  <a:lnTo>
                    <a:pt x="201955" y="281717"/>
                  </a:lnTo>
                  <a:lnTo>
                    <a:pt x="131646" y="326356"/>
                  </a:lnTo>
                  <a:lnTo>
                    <a:pt x="61337" y="374233"/>
                  </a:lnTo>
                  <a:lnTo>
                    <a:pt x="0" y="4187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913770"/>
              <a:ext cx="5554392" cy="358862"/>
            </a:xfrm>
            <a:custGeom>
              <a:avLst/>
              <a:pathLst>
                <a:path w="5554392" h="358862">
                  <a:moveTo>
                    <a:pt x="0" y="358862"/>
                  </a:moveTo>
                  <a:lnTo>
                    <a:pt x="70308" y="323623"/>
                  </a:lnTo>
                  <a:lnTo>
                    <a:pt x="140617" y="290215"/>
                  </a:lnTo>
                  <a:lnTo>
                    <a:pt x="210926" y="258633"/>
                  </a:lnTo>
                  <a:lnTo>
                    <a:pt x="281235" y="228874"/>
                  </a:lnTo>
                  <a:lnTo>
                    <a:pt x="351543" y="200936"/>
                  </a:lnTo>
                  <a:lnTo>
                    <a:pt x="421852" y="174813"/>
                  </a:lnTo>
                  <a:lnTo>
                    <a:pt x="492161" y="150504"/>
                  </a:lnTo>
                  <a:lnTo>
                    <a:pt x="562470" y="128005"/>
                  </a:lnTo>
                  <a:lnTo>
                    <a:pt x="632778" y="107311"/>
                  </a:lnTo>
                  <a:lnTo>
                    <a:pt x="703087" y="88421"/>
                  </a:lnTo>
                  <a:lnTo>
                    <a:pt x="773396" y="71329"/>
                  </a:lnTo>
                  <a:lnTo>
                    <a:pt x="843705" y="56034"/>
                  </a:lnTo>
                  <a:lnTo>
                    <a:pt x="914013" y="42531"/>
                  </a:lnTo>
                  <a:lnTo>
                    <a:pt x="984322" y="30818"/>
                  </a:lnTo>
                  <a:lnTo>
                    <a:pt x="1054631" y="20890"/>
                  </a:lnTo>
                  <a:lnTo>
                    <a:pt x="1124940" y="12744"/>
                  </a:lnTo>
                  <a:lnTo>
                    <a:pt x="1195249" y="6377"/>
                  </a:lnTo>
                  <a:lnTo>
                    <a:pt x="1265557" y="1941"/>
                  </a:lnTo>
                  <a:lnTo>
                    <a:pt x="1335866" y="0"/>
                  </a:lnTo>
                  <a:lnTo>
                    <a:pt x="1406175" y="258"/>
                  </a:lnTo>
                  <a:lnTo>
                    <a:pt x="1476484" y="2316"/>
                  </a:lnTo>
                  <a:lnTo>
                    <a:pt x="1546792" y="5774"/>
                  </a:lnTo>
                  <a:lnTo>
                    <a:pt x="1617101" y="10232"/>
                  </a:lnTo>
                  <a:lnTo>
                    <a:pt x="1687410" y="15940"/>
                  </a:lnTo>
                  <a:lnTo>
                    <a:pt x="1757719" y="23752"/>
                  </a:lnTo>
                  <a:lnTo>
                    <a:pt x="1828027" y="34021"/>
                  </a:lnTo>
                  <a:lnTo>
                    <a:pt x="1898336" y="47158"/>
                  </a:lnTo>
                  <a:lnTo>
                    <a:pt x="1968645" y="73540"/>
                  </a:lnTo>
                  <a:lnTo>
                    <a:pt x="2038954" y="111786"/>
                  </a:lnTo>
                  <a:lnTo>
                    <a:pt x="2109263" y="149220"/>
                  </a:lnTo>
                  <a:lnTo>
                    <a:pt x="2179571" y="176409"/>
                  </a:lnTo>
                  <a:lnTo>
                    <a:pt x="2249880" y="212946"/>
                  </a:lnTo>
                  <a:lnTo>
                    <a:pt x="2320189" y="253257"/>
                  </a:lnTo>
                  <a:lnTo>
                    <a:pt x="2390498" y="283169"/>
                  </a:lnTo>
                  <a:lnTo>
                    <a:pt x="2460806" y="300095"/>
                  </a:lnTo>
                  <a:lnTo>
                    <a:pt x="2531115" y="314299"/>
                  </a:lnTo>
                  <a:lnTo>
                    <a:pt x="2601424" y="326069"/>
                  </a:lnTo>
                  <a:lnTo>
                    <a:pt x="2671733" y="335629"/>
                  </a:lnTo>
                  <a:lnTo>
                    <a:pt x="2742041" y="342757"/>
                  </a:lnTo>
                  <a:lnTo>
                    <a:pt x="2812350" y="346880"/>
                  </a:lnTo>
                  <a:lnTo>
                    <a:pt x="2882659" y="348664"/>
                  </a:lnTo>
                  <a:lnTo>
                    <a:pt x="2952968" y="348822"/>
                  </a:lnTo>
                  <a:lnTo>
                    <a:pt x="3023276" y="348067"/>
                  </a:lnTo>
                  <a:lnTo>
                    <a:pt x="3093585" y="347112"/>
                  </a:lnTo>
                  <a:lnTo>
                    <a:pt x="3163894" y="346387"/>
                  </a:lnTo>
                  <a:lnTo>
                    <a:pt x="3234203" y="345505"/>
                  </a:lnTo>
                  <a:lnTo>
                    <a:pt x="3304512" y="344423"/>
                  </a:lnTo>
                  <a:lnTo>
                    <a:pt x="3374820" y="343128"/>
                  </a:lnTo>
                  <a:lnTo>
                    <a:pt x="3445129" y="341606"/>
                  </a:lnTo>
                  <a:lnTo>
                    <a:pt x="3515438" y="339845"/>
                  </a:lnTo>
                  <a:lnTo>
                    <a:pt x="3585747" y="337831"/>
                  </a:lnTo>
                  <a:lnTo>
                    <a:pt x="3656055" y="335550"/>
                  </a:lnTo>
                  <a:lnTo>
                    <a:pt x="3726364" y="332989"/>
                  </a:lnTo>
                  <a:lnTo>
                    <a:pt x="3796673" y="330135"/>
                  </a:lnTo>
                  <a:lnTo>
                    <a:pt x="3866982" y="326974"/>
                  </a:lnTo>
                  <a:lnTo>
                    <a:pt x="3937290" y="323492"/>
                  </a:lnTo>
                  <a:lnTo>
                    <a:pt x="4007599" y="319677"/>
                  </a:lnTo>
                  <a:lnTo>
                    <a:pt x="4077908" y="315516"/>
                  </a:lnTo>
                  <a:lnTo>
                    <a:pt x="4148217" y="310994"/>
                  </a:lnTo>
                  <a:lnTo>
                    <a:pt x="4218526" y="306098"/>
                  </a:lnTo>
                  <a:lnTo>
                    <a:pt x="4288834" y="300815"/>
                  </a:lnTo>
                  <a:lnTo>
                    <a:pt x="4359143" y="295131"/>
                  </a:lnTo>
                  <a:lnTo>
                    <a:pt x="4429452" y="289034"/>
                  </a:lnTo>
                  <a:lnTo>
                    <a:pt x="4499761" y="282509"/>
                  </a:lnTo>
                  <a:lnTo>
                    <a:pt x="4570069" y="275543"/>
                  </a:lnTo>
                  <a:lnTo>
                    <a:pt x="4640378" y="268124"/>
                  </a:lnTo>
                  <a:lnTo>
                    <a:pt x="4710687" y="260237"/>
                  </a:lnTo>
                  <a:lnTo>
                    <a:pt x="4780996" y="251869"/>
                  </a:lnTo>
                  <a:lnTo>
                    <a:pt x="4851304" y="243007"/>
                  </a:lnTo>
                  <a:lnTo>
                    <a:pt x="4921613" y="233637"/>
                  </a:lnTo>
                  <a:lnTo>
                    <a:pt x="4991922" y="223746"/>
                  </a:lnTo>
                  <a:lnTo>
                    <a:pt x="5062231" y="213320"/>
                  </a:lnTo>
                  <a:lnTo>
                    <a:pt x="5132539" y="202347"/>
                  </a:lnTo>
                  <a:lnTo>
                    <a:pt x="5202848" y="190812"/>
                  </a:lnTo>
                  <a:lnTo>
                    <a:pt x="5273157" y="178703"/>
                  </a:lnTo>
                  <a:lnTo>
                    <a:pt x="5343466" y="166006"/>
                  </a:lnTo>
                  <a:lnTo>
                    <a:pt x="5413775" y="152707"/>
                  </a:lnTo>
                  <a:lnTo>
                    <a:pt x="5484083" y="138793"/>
                  </a:lnTo>
                  <a:lnTo>
                    <a:pt x="5554392" y="12425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3363197"/>
              <a:ext cx="5554392" cy="2031078"/>
            </a:xfrm>
            <a:custGeom>
              <a:avLst/>
              <a:pathLst>
                <a:path w="5554392" h="2031078">
                  <a:moveTo>
                    <a:pt x="0" y="1322776"/>
                  </a:moveTo>
                  <a:lnTo>
                    <a:pt x="70308" y="1350211"/>
                  </a:lnTo>
                  <a:lnTo>
                    <a:pt x="140617" y="1375668"/>
                  </a:lnTo>
                  <a:lnTo>
                    <a:pt x="210926" y="1399103"/>
                  </a:lnTo>
                  <a:lnTo>
                    <a:pt x="281235" y="1420469"/>
                  </a:lnTo>
                  <a:lnTo>
                    <a:pt x="351543" y="1439711"/>
                  </a:lnTo>
                  <a:lnTo>
                    <a:pt x="421852" y="1456768"/>
                  </a:lnTo>
                  <a:lnTo>
                    <a:pt x="492161" y="1471570"/>
                  </a:lnTo>
                  <a:lnTo>
                    <a:pt x="562470" y="1484044"/>
                  </a:lnTo>
                  <a:lnTo>
                    <a:pt x="632778" y="1494112"/>
                  </a:lnTo>
                  <a:lnTo>
                    <a:pt x="703087" y="1501703"/>
                  </a:lnTo>
                  <a:lnTo>
                    <a:pt x="773396" y="1506763"/>
                  </a:lnTo>
                  <a:lnTo>
                    <a:pt x="843705" y="1509280"/>
                  </a:lnTo>
                  <a:lnTo>
                    <a:pt x="914013" y="1509305"/>
                  </a:lnTo>
                  <a:lnTo>
                    <a:pt x="984322" y="1506977"/>
                  </a:lnTo>
                  <a:lnTo>
                    <a:pt x="1054631" y="1502542"/>
                  </a:lnTo>
                  <a:lnTo>
                    <a:pt x="1124940" y="1496338"/>
                  </a:lnTo>
                  <a:lnTo>
                    <a:pt x="1195249" y="1488764"/>
                  </a:lnTo>
                  <a:lnTo>
                    <a:pt x="1265557" y="1480243"/>
                  </a:lnTo>
                  <a:lnTo>
                    <a:pt x="1335866" y="1471172"/>
                  </a:lnTo>
                  <a:lnTo>
                    <a:pt x="1406175" y="1461664"/>
                  </a:lnTo>
                  <a:lnTo>
                    <a:pt x="1476484" y="1451768"/>
                  </a:lnTo>
                  <a:lnTo>
                    <a:pt x="1546792" y="1441592"/>
                  </a:lnTo>
                  <a:lnTo>
                    <a:pt x="1617101" y="1431363"/>
                  </a:lnTo>
                  <a:lnTo>
                    <a:pt x="1687410" y="1420761"/>
                  </a:lnTo>
                  <a:lnTo>
                    <a:pt x="1757719" y="1408852"/>
                  </a:lnTo>
                  <a:lnTo>
                    <a:pt x="1828027" y="1396106"/>
                  </a:lnTo>
                  <a:lnTo>
                    <a:pt x="1898336" y="1385073"/>
                  </a:lnTo>
                  <a:lnTo>
                    <a:pt x="1968645" y="1376621"/>
                  </a:lnTo>
                  <a:lnTo>
                    <a:pt x="2038954" y="1367926"/>
                  </a:lnTo>
                  <a:lnTo>
                    <a:pt x="2109263" y="1358720"/>
                  </a:lnTo>
                  <a:lnTo>
                    <a:pt x="2179571" y="1352123"/>
                  </a:lnTo>
                  <a:lnTo>
                    <a:pt x="2249880" y="1349289"/>
                  </a:lnTo>
                  <a:lnTo>
                    <a:pt x="2320189" y="1346037"/>
                  </a:lnTo>
                  <a:lnTo>
                    <a:pt x="2390498" y="1341314"/>
                  </a:lnTo>
                  <a:lnTo>
                    <a:pt x="2460806" y="1337396"/>
                  </a:lnTo>
                  <a:lnTo>
                    <a:pt x="2531115" y="1334046"/>
                  </a:lnTo>
                  <a:lnTo>
                    <a:pt x="2601424" y="1329422"/>
                  </a:lnTo>
                  <a:lnTo>
                    <a:pt x="2671733" y="1323490"/>
                  </a:lnTo>
                  <a:lnTo>
                    <a:pt x="2742041" y="1317138"/>
                  </a:lnTo>
                  <a:lnTo>
                    <a:pt x="2812350" y="1310479"/>
                  </a:lnTo>
                  <a:lnTo>
                    <a:pt x="2882659" y="1303287"/>
                  </a:lnTo>
                  <a:lnTo>
                    <a:pt x="2952968" y="1295527"/>
                  </a:lnTo>
                  <a:lnTo>
                    <a:pt x="3023276" y="1287347"/>
                  </a:lnTo>
                  <a:lnTo>
                    <a:pt x="3093585" y="1278980"/>
                  </a:lnTo>
                  <a:lnTo>
                    <a:pt x="3163894" y="1270265"/>
                  </a:lnTo>
                  <a:lnTo>
                    <a:pt x="3234203" y="1260446"/>
                  </a:lnTo>
                  <a:lnTo>
                    <a:pt x="3304512" y="1249594"/>
                  </a:lnTo>
                  <a:lnTo>
                    <a:pt x="3374820" y="1237740"/>
                  </a:lnTo>
                  <a:lnTo>
                    <a:pt x="3445129" y="1224848"/>
                  </a:lnTo>
                  <a:lnTo>
                    <a:pt x="3515438" y="1210826"/>
                  </a:lnTo>
                  <a:lnTo>
                    <a:pt x="3585747" y="1195549"/>
                  </a:lnTo>
                  <a:lnTo>
                    <a:pt x="3656055" y="1178873"/>
                  </a:lnTo>
                  <a:lnTo>
                    <a:pt x="3726364" y="1160650"/>
                  </a:lnTo>
                  <a:lnTo>
                    <a:pt x="3796673" y="1140741"/>
                  </a:lnTo>
                  <a:lnTo>
                    <a:pt x="3866982" y="1119023"/>
                  </a:lnTo>
                  <a:lnTo>
                    <a:pt x="3937290" y="1095397"/>
                  </a:lnTo>
                  <a:lnTo>
                    <a:pt x="4007599" y="1069788"/>
                  </a:lnTo>
                  <a:lnTo>
                    <a:pt x="4077908" y="1042141"/>
                  </a:lnTo>
                  <a:lnTo>
                    <a:pt x="4148217" y="1012425"/>
                  </a:lnTo>
                  <a:lnTo>
                    <a:pt x="4218526" y="980622"/>
                  </a:lnTo>
                  <a:lnTo>
                    <a:pt x="4288834" y="946730"/>
                  </a:lnTo>
                  <a:lnTo>
                    <a:pt x="4359143" y="910756"/>
                  </a:lnTo>
                  <a:lnTo>
                    <a:pt x="4429452" y="872711"/>
                  </a:lnTo>
                  <a:lnTo>
                    <a:pt x="4499761" y="832615"/>
                  </a:lnTo>
                  <a:lnTo>
                    <a:pt x="4570069" y="790487"/>
                  </a:lnTo>
                  <a:lnTo>
                    <a:pt x="4640378" y="746351"/>
                  </a:lnTo>
                  <a:lnTo>
                    <a:pt x="4710687" y="700229"/>
                  </a:lnTo>
                  <a:lnTo>
                    <a:pt x="4780996" y="652146"/>
                  </a:lnTo>
                  <a:lnTo>
                    <a:pt x="4851304" y="602124"/>
                  </a:lnTo>
                  <a:lnTo>
                    <a:pt x="4921613" y="550186"/>
                  </a:lnTo>
                  <a:lnTo>
                    <a:pt x="4991922" y="496355"/>
                  </a:lnTo>
                  <a:lnTo>
                    <a:pt x="5062231" y="440652"/>
                  </a:lnTo>
                  <a:lnTo>
                    <a:pt x="5132539" y="383098"/>
                  </a:lnTo>
                  <a:lnTo>
                    <a:pt x="5202848" y="323714"/>
                  </a:lnTo>
                  <a:lnTo>
                    <a:pt x="5273157" y="262519"/>
                  </a:lnTo>
                  <a:lnTo>
                    <a:pt x="5343466" y="199532"/>
                  </a:lnTo>
                  <a:lnTo>
                    <a:pt x="5413775" y="134771"/>
                  </a:lnTo>
                  <a:lnTo>
                    <a:pt x="5484083" y="68254"/>
                  </a:lnTo>
                  <a:lnTo>
                    <a:pt x="5554392" y="0"/>
                  </a:lnTo>
                  <a:lnTo>
                    <a:pt x="5554392" y="2020788"/>
                  </a:lnTo>
                  <a:lnTo>
                    <a:pt x="5484083" y="1983912"/>
                  </a:lnTo>
                  <a:lnTo>
                    <a:pt x="5413775" y="1948232"/>
                  </a:lnTo>
                  <a:lnTo>
                    <a:pt x="5343466" y="1913762"/>
                  </a:lnTo>
                  <a:lnTo>
                    <a:pt x="5273157" y="1880518"/>
                  </a:lnTo>
                  <a:lnTo>
                    <a:pt x="5202848" y="1848515"/>
                  </a:lnTo>
                  <a:lnTo>
                    <a:pt x="5132539" y="1817768"/>
                  </a:lnTo>
                  <a:lnTo>
                    <a:pt x="5062231" y="1788295"/>
                  </a:lnTo>
                  <a:lnTo>
                    <a:pt x="4991922" y="1760112"/>
                  </a:lnTo>
                  <a:lnTo>
                    <a:pt x="4921613" y="1733237"/>
                  </a:lnTo>
                  <a:lnTo>
                    <a:pt x="4851304" y="1707689"/>
                  </a:lnTo>
                  <a:lnTo>
                    <a:pt x="4780996" y="1683487"/>
                  </a:lnTo>
                  <a:lnTo>
                    <a:pt x="4710687" y="1660650"/>
                  </a:lnTo>
                  <a:lnTo>
                    <a:pt x="4640378" y="1639200"/>
                  </a:lnTo>
                  <a:lnTo>
                    <a:pt x="4570069" y="1619156"/>
                  </a:lnTo>
                  <a:lnTo>
                    <a:pt x="4499761" y="1600539"/>
                  </a:lnTo>
                  <a:lnTo>
                    <a:pt x="4429452" y="1583368"/>
                  </a:lnTo>
                  <a:lnTo>
                    <a:pt x="4359143" y="1567661"/>
                  </a:lnTo>
                  <a:lnTo>
                    <a:pt x="4288834" y="1553432"/>
                  </a:lnTo>
                  <a:lnTo>
                    <a:pt x="4218526" y="1540692"/>
                  </a:lnTo>
                  <a:lnTo>
                    <a:pt x="4148217" y="1529443"/>
                  </a:lnTo>
                  <a:lnTo>
                    <a:pt x="4077908" y="1519681"/>
                  </a:lnTo>
                  <a:lnTo>
                    <a:pt x="4007599" y="1511385"/>
                  </a:lnTo>
                  <a:lnTo>
                    <a:pt x="3937290" y="1504519"/>
                  </a:lnTo>
                  <a:lnTo>
                    <a:pt x="3866982" y="1499028"/>
                  </a:lnTo>
                  <a:lnTo>
                    <a:pt x="3796673" y="1494832"/>
                  </a:lnTo>
                  <a:lnTo>
                    <a:pt x="3726364" y="1491828"/>
                  </a:lnTo>
                  <a:lnTo>
                    <a:pt x="3656055" y="1489892"/>
                  </a:lnTo>
                  <a:lnTo>
                    <a:pt x="3585747" y="1488881"/>
                  </a:lnTo>
                  <a:lnTo>
                    <a:pt x="3515438" y="1488644"/>
                  </a:lnTo>
                  <a:lnTo>
                    <a:pt x="3445129" y="1489034"/>
                  </a:lnTo>
                  <a:lnTo>
                    <a:pt x="3374820" y="1489922"/>
                  </a:lnTo>
                  <a:lnTo>
                    <a:pt x="3304512" y="1491215"/>
                  </a:lnTo>
                  <a:lnTo>
                    <a:pt x="3234203" y="1492872"/>
                  </a:lnTo>
                  <a:lnTo>
                    <a:pt x="3163894" y="1494921"/>
                  </a:lnTo>
                  <a:lnTo>
                    <a:pt x="3093585" y="1497478"/>
                  </a:lnTo>
                  <a:lnTo>
                    <a:pt x="3023276" y="1500636"/>
                  </a:lnTo>
                  <a:lnTo>
                    <a:pt x="2952968" y="1504412"/>
                  </a:lnTo>
                  <a:lnTo>
                    <a:pt x="2882659" y="1508857"/>
                  </a:lnTo>
                  <a:lnTo>
                    <a:pt x="2812350" y="1513933"/>
                  </a:lnTo>
                  <a:lnTo>
                    <a:pt x="2742041" y="1519422"/>
                  </a:lnTo>
                  <a:lnTo>
                    <a:pt x="2671733" y="1524811"/>
                  </a:lnTo>
                  <a:lnTo>
                    <a:pt x="2601424" y="1528019"/>
                  </a:lnTo>
                  <a:lnTo>
                    <a:pt x="2531115" y="1530431"/>
                  </a:lnTo>
                  <a:lnTo>
                    <a:pt x="2460806" y="1533765"/>
                  </a:lnTo>
                  <a:lnTo>
                    <a:pt x="2390498" y="1537902"/>
                  </a:lnTo>
                  <a:lnTo>
                    <a:pt x="2320189" y="1539201"/>
                  </a:lnTo>
                  <a:lnTo>
                    <a:pt x="2249880" y="1539846"/>
                  </a:lnTo>
                  <a:lnTo>
                    <a:pt x="2179571" y="1543328"/>
                  </a:lnTo>
                  <a:lnTo>
                    <a:pt x="2109263" y="1549147"/>
                  </a:lnTo>
                  <a:lnTo>
                    <a:pt x="2038954" y="1556817"/>
                  </a:lnTo>
                  <a:lnTo>
                    <a:pt x="1968645" y="1567294"/>
                  </a:lnTo>
                  <a:lnTo>
                    <a:pt x="1898336" y="1578322"/>
                  </a:lnTo>
                  <a:lnTo>
                    <a:pt x="1828027" y="1588769"/>
                  </a:lnTo>
                  <a:lnTo>
                    <a:pt x="1757719" y="1601577"/>
                  </a:lnTo>
                  <a:lnTo>
                    <a:pt x="1687410" y="1615999"/>
                  </a:lnTo>
                  <a:lnTo>
                    <a:pt x="1617101" y="1629185"/>
                  </a:lnTo>
                  <a:lnTo>
                    <a:pt x="1546792" y="1640915"/>
                  </a:lnTo>
                  <a:lnTo>
                    <a:pt x="1476484" y="1653154"/>
                  </a:lnTo>
                  <a:lnTo>
                    <a:pt x="1406175" y="1666003"/>
                  </a:lnTo>
                  <a:lnTo>
                    <a:pt x="1335866" y="1679442"/>
                  </a:lnTo>
                  <a:lnTo>
                    <a:pt x="1265557" y="1693393"/>
                  </a:lnTo>
                  <a:lnTo>
                    <a:pt x="1195249" y="1707893"/>
                  </a:lnTo>
                  <a:lnTo>
                    <a:pt x="1124940" y="1723652"/>
                  </a:lnTo>
                  <a:lnTo>
                    <a:pt x="1054631" y="1741169"/>
                  </a:lnTo>
                  <a:lnTo>
                    <a:pt x="984322" y="1760839"/>
                  </a:lnTo>
                  <a:lnTo>
                    <a:pt x="914013" y="1783000"/>
                  </a:lnTo>
                  <a:lnTo>
                    <a:pt x="843705" y="1807892"/>
                  </a:lnTo>
                  <a:lnTo>
                    <a:pt x="773396" y="1835655"/>
                  </a:lnTo>
                  <a:lnTo>
                    <a:pt x="703087" y="1866336"/>
                  </a:lnTo>
                  <a:lnTo>
                    <a:pt x="632778" y="1899920"/>
                  </a:lnTo>
                  <a:lnTo>
                    <a:pt x="562470" y="1936352"/>
                  </a:lnTo>
                  <a:lnTo>
                    <a:pt x="492161" y="1975557"/>
                  </a:lnTo>
                  <a:lnTo>
                    <a:pt x="421852" y="2017457"/>
                  </a:lnTo>
                  <a:lnTo>
                    <a:pt x="400339" y="203107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3363197"/>
              <a:ext cx="5554392" cy="1509305"/>
            </a:xfrm>
            <a:custGeom>
              <a:avLst/>
              <a:pathLst>
                <a:path w="5554392" h="1509305">
                  <a:moveTo>
                    <a:pt x="0" y="1322776"/>
                  </a:moveTo>
                  <a:lnTo>
                    <a:pt x="70308" y="1350211"/>
                  </a:lnTo>
                  <a:lnTo>
                    <a:pt x="140617" y="1375668"/>
                  </a:lnTo>
                  <a:lnTo>
                    <a:pt x="210926" y="1399103"/>
                  </a:lnTo>
                  <a:lnTo>
                    <a:pt x="281235" y="1420469"/>
                  </a:lnTo>
                  <a:lnTo>
                    <a:pt x="351543" y="1439711"/>
                  </a:lnTo>
                  <a:lnTo>
                    <a:pt x="421852" y="1456768"/>
                  </a:lnTo>
                  <a:lnTo>
                    <a:pt x="492161" y="1471570"/>
                  </a:lnTo>
                  <a:lnTo>
                    <a:pt x="562470" y="1484044"/>
                  </a:lnTo>
                  <a:lnTo>
                    <a:pt x="632778" y="1494112"/>
                  </a:lnTo>
                  <a:lnTo>
                    <a:pt x="703087" y="1501703"/>
                  </a:lnTo>
                  <a:lnTo>
                    <a:pt x="773396" y="1506763"/>
                  </a:lnTo>
                  <a:lnTo>
                    <a:pt x="843705" y="1509280"/>
                  </a:lnTo>
                  <a:lnTo>
                    <a:pt x="914013" y="1509305"/>
                  </a:lnTo>
                  <a:lnTo>
                    <a:pt x="984322" y="1506977"/>
                  </a:lnTo>
                  <a:lnTo>
                    <a:pt x="1054631" y="1502542"/>
                  </a:lnTo>
                  <a:lnTo>
                    <a:pt x="1124940" y="1496338"/>
                  </a:lnTo>
                  <a:lnTo>
                    <a:pt x="1195249" y="1488764"/>
                  </a:lnTo>
                  <a:lnTo>
                    <a:pt x="1265557" y="1480243"/>
                  </a:lnTo>
                  <a:lnTo>
                    <a:pt x="1335866" y="1471172"/>
                  </a:lnTo>
                  <a:lnTo>
                    <a:pt x="1406175" y="1461664"/>
                  </a:lnTo>
                  <a:lnTo>
                    <a:pt x="1476484" y="1451768"/>
                  </a:lnTo>
                  <a:lnTo>
                    <a:pt x="1546792" y="1441592"/>
                  </a:lnTo>
                  <a:lnTo>
                    <a:pt x="1617101" y="1431363"/>
                  </a:lnTo>
                  <a:lnTo>
                    <a:pt x="1687410" y="1420761"/>
                  </a:lnTo>
                  <a:lnTo>
                    <a:pt x="1757719" y="1408852"/>
                  </a:lnTo>
                  <a:lnTo>
                    <a:pt x="1828027" y="1396106"/>
                  </a:lnTo>
                  <a:lnTo>
                    <a:pt x="1898336" y="1385073"/>
                  </a:lnTo>
                  <a:lnTo>
                    <a:pt x="1968645" y="1376621"/>
                  </a:lnTo>
                  <a:lnTo>
                    <a:pt x="2038954" y="1367926"/>
                  </a:lnTo>
                  <a:lnTo>
                    <a:pt x="2109263" y="1358720"/>
                  </a:lnTo>
                  <a:lnTo>
                    <a:pt x="2179571" y="1352123"/>
                  </a:lnTo>
                  <a:lnTo>
                    <a:pt x="2249880" y="1349289"/>
                  </a:lnTo>
                  <a:lnTo>
                    <a:pt x="2320189" y="1346037"/>
                  </a:lnTo>
                  <a:lnTo>
                    <a:pt x="2390498" y="1341314"/>
                  </a:lnTo>
                  <a:lnTo>
                    <a:pt x="2460806" y="1337396"/>
                  </a:lnTo>
                  <a:lnTo>
                    <a:pt x="2531115" y="1334046"/>
                  </a:lnTo>
                  <a:lnTo>
                    <a:pt x="2601424" y="1329422"/>
                  </a:lnTo>
                  <a:lnTo>
                    <a:pt x="2671733" y="1323490"/>
                  </a:lnTo>
                  <a:lnTo>
                    <a:pt x="2742041" y="1317138"/>
                  </a:lnTo>
                  <a:lnTo>
                    <a:pt x="2812350" y="1310479"/>
                  </a:lnTo>
                  <a:lnTo>
                    <a:pt x="2882659" y="1303287"/>
                  </a:lnTo>
                  <a:lnTo>
                    <a:pt x="2952968" y="1295527"/>
                  </a:lnTo>
                  <a:lnTo>
                    <a:pt x="3023276" y="1287347"/>
                  </a:lnTo>
                  <a:lnTo>
                    <a:pt x="3093585" y="1278980"/>
                  </a:lnTo>
                  <a:lnTo>
                    <a:pt x="3163894" y="1270265"/>
                  </a:lnTo>
                  <a:lnTo>
                    <a:pt x="3234203" y="1260446"/>
                  </a:lnTo>
                  <a:lnTo>
                    <a:pt x="3304512" y="1249594"/>
                  </a:lnTo>
                  <a:lnTo>
                    <a:pt x="3374820" y="1237740"/>
                  </a:lnTo>
                  <a:lnTo>
                    <a:pt x="3445129" y="1224848"/>
                  </a:lnTo>
                  <a:lnTo>
                    <a:pt x="3515438" y="1210826"/>
                  </a:lnTo>
                  <a:lnTo>
                    <a:pt x="3585747" y="1195549"/>
                  </a:lnTo>
                  <a:lnTo>
                    <a:pt x="3656055" y="1178873"/>
                  </a:lnTo>
                  <a:lnTo>
                    <a:pt x="3726364" y="1160650"/>
                  </a:lnTo>
                  <a:lnTo>
                    <a:pt x="3796673" y="1140741"/>
                  </a:lnTo>
                  <a:lnTo>
                    <a:pt x="3866982" y="1119023"/>
                  </a:lnTo>
                  <a:lnTo>
                    <a:pt x="3937290" y="1095397"/>
                  </a:lnTo>
                  <a:lnTo>
                    <a:pt x="4007599" y="1069788"/>
                  </a:lnTo>
                  <a:lnTo>
                    <a:pt x="4077908" y="1042141"/>
                  </a:lnTo>
                  <a:lnTo>
                    <a:pt x="4148217" y="1012425"/>
                  </a:lnTo>
                  <a:lnTo>
                    <a:pt x="4218526" y="980622"/>
                  </a:lnTo>
                  <a:lnTo>
                    <a:pt x="4288834" y="946730"/>
                  </a:lnTo>
                  <a:lnTo>
                    <a:pt x="4359143" y="910756"/>
                  </a:lnTo>
                  <a:lnTo>
                    <a:pt x="4429452" y="872711"/>
                  </a:lnTo>
                  <a:lnTo>
                    <a:pt x="4499761" y="832615"/>
                  </a:lnTo>
                  <a:lnTo>
                    <a:pt x="4570069" y="790487"/>
                  </a:lnTo>
                  <a:lnTo>
                    <a:pt x="4640378" y="746351"/>
                  </a:lnTo>
                  <a:lnTo>
                    <a:pt x="4710687" y="700229"/>
                  </a:lnTo>
                  <a:lnTo>
                    <a:pt x="4780996" y="652146"/>
                  </a:lnTo>
                  <a:lnTo>
                    <a:pt x="4851304" y="602124"/>
                  </a:lnTo>
                  <a:lnTo>
                    <a:pt x="4921613" y="550186"/>
                  </a:lnTo>
                  <a:lnTo>
                    <a:pt x="4991922" y="496355"/>
                  </a:lnTo>
                  <a:lnTo>
                    <a:pt x="5062231" y="440652"/>
                  </a:lnTo>
                  <a:lnTo>
                    <a:pt x="5132539" y="383098"/>
                  </a:lnTo>
                  <a:lnTo>
                    <a:pt x="5202848" y="323714"/>
                  </a:lnTo>
                  <a:lnTo>
                    <a:pt x="5273157" y="262519"/>
                  </a:lnTo>
                  <a:lnTo>
                    <a:pt x="5343466" y="199532"/>
                  </a:lnTo>
                  <a:lnTo>
                    <a:pt x="5413775" y="134771"/>
                  </a:lnTo>
                  <a:lnTo>
                    <a:pt x="5484083" y="6825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631438" y="4851841"/>
              <a:ext cx="5154052" cy="542434"/>
            </a:xfrm>
            <a:custGeom>
              <a:avLst/>
              <a:pathLst>
                <a:path w="5154052" h="542434">
                  <a:moveTo>
                    <a:pt x="5154052" y="532144"/>
                  </a:moveTo>
                  <a:lnTo>
                    <a:pt x="5083743" y="495267"/>
                  </a:lnTo>
                  <a:lnTo>
                    <a:pt x="5013435" y="459587"/>
                  </a:lnTo>
                  <a:lnTo>
                    <a:pt x="4943126" y="425118"/>
                  </a:lnTo>
                  <a:lnTo>
                    <a:pt x="4872817" y="391874"/>
                  </a:lnTo>
                  <a:lnTo>
                    <a:pt x="4802508" y="359871"/>
                  </a:lnTo>
                  <a:lnTo>
                    <a:pt x="4732200" y="329124"/>
                  </a:lnTo>
                  <a:lnTo>
                    <a:pt x="4661891" y="299651"/>
                  </a:lnTo>
                  <a:lnTo>
                    <a:pt x="4591582" y="271467"/>
                  </a:lnTo>
                  <a:lnTo>
                    <a:pt x="4521273" y="244593"/>
                  </a:lnTo>
                  <a:lnTo>
                    <a:pt x="4450965" y="219044"/>
                  </a:lnTo>
                  <a:lnTo>
                    <a:pt x="4380656" y="194842"/>
                  </a:lnTo>
                  <a:lnTo>
                    <a:pt x="4310347" y="172006"/>
                  </a:lnTo>
                  <a:lnTo>
                    <a:pt x="4240038" y="150556"/>
                  </a:lnTo>
                  <a:lnTo>
                    <a:pt x="4169730" y="130512"/>
                  </a:lnTo>
                  <a:lnTo>
                    <a:pt x="4099421" y="111895"/>
                  </a:lnTo>
                  <a:lnTo>
                    <a:pt x="4029112" y="94724"/>
                  </a:lnTo>
                  <a:lnTo>
                    <a:pt x="3958803" y="79017"/>
                  </a:lnTo>
                  <a:lnTo>
                    <a:pt x="3888494" y="64788"/>
                  </a:lnTo>
                  <a:lnTo>
                    <a:pt x="3818186" y="52047"/>
                  </a:lnTo>
                  <a:lnTo>
                    <a:pt x="3747877" y="40799"/>
                  </a:lnTo>
                  <a:lnTo>
                    <a:pt x="3677568" y="31037"/>
                  </a:lnTo>
                  <a:lnTo>
                    <a:pt x="3607259" y="22741"/>
                  </a:lnTo>
                  <a:lnTo>
                    <a:pt x="3536951" y="15875"/>
                  </a:lnTo>
                  <a:lnTo>
                    <a:pt x="3466642" y="10384"/>
                  </a:lnTo>
                  <a:lnTo>
                    <a:pt x="3396333" y="6188"/>
                  </a:lnTo>
                  <a:lnTo>
                    <a:pt x="3326024" y="3184"/>
                  </a:lnTo>
                  <a:lnTo>
                    <a:pt x="3255716" y="1248"/>
                  </a:lnTo>
                  <a:lnTo>
                    <a:pt x="3185407" y="236"/>
                  </a:lnTo>
                  <a:lnTo>
                    <a:pt x="3115098" y="0"/>
                  </a:lnTo>
                  <a:lnTo>
                    <a:pt x="3044789" y="390"/>
                  </a:lnTo>
                  <a:lnTo>
                    <a:pt x="2974480" y="1278"/>
                  </a:lnTo>
                  <a:lnTo>
                    <a:pt x="2904172" y="2571"/>
                  </a:lnTo>
                  <a:lnTo>
                    <a:pt x="2833863" y="4227"/>
                  </a:lnTo>
                  <a:lnTo>
                    <a:pt x="2763554" y="6277"/>
                  </a:lnTo>
                  <a:lnTo>
                    <a:pt x="2693245" y="8834"/>
                  </a:lnTo>
                  <a:lnTo>
                    <a:pt x="2622937" y="11992"/>
                  </a:lnTo>
                  <a:lnTo>
                    <a:pt x="2552628" y="15768"/>
                  </a:lnTo>
                  <a:lnTo>
                    <a:pt x="2482319" y="20212"/>
                  </a:lnTo>
                  <a:lnTo>
                    <a:pt x="2412010" y="25289"/>
                  </a:lnTo>
                  <a:lnTo>
                    <a:pt x="2341702" y="30778"/>
                  </a:lnTo>
                  <a:lnTo>
                    <a:pt x="2271393" y="36167"/>
                  </a:lnTo>
                  <a:lnTo>
                    <a:pt x="2201084" y="39375"/>
                  </a:lnTo>
                  <a:lnTo>
                    <a:pt x="2130775" y="41787"/>
                  </a:lnTo>
                  <a:lnTo>
                    <a:pt x="2060467" y="45121"/>
                  </a:lnTo>
                  <a:lnTo>
                    <a:pt x="1990158" y="49258"/>
                  </a:lnTo>
                  <a:lnTo>
                    <a:pt x="1919849" y="50556"/>
                  </a:lnTo>
                  <a:lnTo>
                    <a:pt x="1849540" y="51202"/>
                  </a:lnTo>
                  <a:lnTo>
                    <a:pt x="1779231" y="54684"/>
                  </a:lnTo>
                  <a:lnTo>
                    <a:pt x="1708923" y="60503"/>
                  </a:lnTo>
                  <a:lnTo>
                    <a:pt x="1638614" y="68172"/>
                  </a:lnTo>
                  <a:lnTo>
                    <a:pt x="1568305" y="78650"/>
                  </a:lnTo>
                  <a:lnTo>
                    <a:pt x="1497996" y="89678"/>
                  </a:lnTo>
                  <a:lnTo>
                    <a:pt x="1427688" y="100124"/>
                  </a:lnTo>
                  <a:lnTo>
                    <a:pt x="1357379" y="112933"/>
                  </a:lnTo>
                  <a:lnTo>
                    <a:pt x="1287070" y="127355"/>
                  </a:lnTo>
                  <a:lnTo>
                    <a:pt x="1216761" y="140541"/>
                  </a:lnTo>
                  <a:lnTo>
                    <a:pt x="1146453" y="152271"/>
                  </a:lnTo>
                  <a:lnTo>
                    <a:pt x="1076144" y="164510"/>
                  </a:lnTo>
                  <a:lnTo>
                    <a:pt x="1005835" y="177359"/>
                  </a:lnTo>
                  <a:lnTo>
                    <a:pt x="935526" y="190798"/>
                  </a:lnTo>
                  <a:lnTo>
                    <a:pt x="865217" y="204748"/>
                  </a:lnTo>
                  <a:lnTo>
                    <a:pt x="794909" y="219249"/>
                  </a:lnTo>
                  <a:lnTo>
                    <a:pt x="724600" y="235008"/>
                  </a:lnTo>
                  <a:lnTo>
                    <a:pt x="654291" y="252525"/>
                  </a:lnTo>
                  <a:lnTo>
                    <a:pt x="583982" y="272195"/>
                  </a:lnTo>
                  <a:lnTo>
                    <a:pt x="513674" y="294356"/>
                  </a:lnTo>
                  <a:lnTo>
                    <a:pt x="443365" y="319248"/>
                  </a:lnTo>
                  <a:lnTo>
                    <a:pt x="373056" y="347010"/>
                  </a:lnTo>
                  <a:lnTo>
                    <a:pt x="302747" y="377692"/>
                  </a:lnTo>
                  <a:lnTo>
                    <a:pt x="232439" y="411276"/>
                  </a:lnTo>
                  <a:lnTo>
                    <a:pt x="162130" y="447708"/>
                  </a:lnTo>
                  <a:lnTo>
                    <a:pt x="91821" y="486913"/>
                  </a:lnTo>
                  <a:lnTo>
                    <a:pt x="21512" y="528813"/>
                  </a:lnTo>
                  <a:lnTo>
                    <a:pt x="0" y="5424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373591"/>
              <a:ext cx="5554392" cy="811778"/>
            </a:xfrm>
            <a:custGeom>
              <a:avLst/>
              <a:pathLst>
                <a:path w="5554392" h="811778">
                  <a:moveTo>
                    <a:pt x="0" y="811778"/>
                  </a:moveTo>
                  <a:lnTo>
                    <a:pt x="70308" y="797159"/>
                  </a:lnTo>
                  <a:lnTo>
                    <a:pt x="140617" y="782715"/>
                  </a:lnTo>
                  <a:lnTo>
                    <a:pt x="210926" y="768448"/>
                  </a:lnTo>
                  <a:lnTo>
                    <a:pt x="281235" y="754359"/>
                  </a:lnTo>
                  <a:lnTo>
                    <a:pt x="351543" y="740448"/>
                  </a:lnTo>
                  <a:lnTo>
                    <a:pt x="421852" y="726718"/>
                  </a:lnTo>
                  <a:lnTo>
                    <a:pt x="492161" y="713170"/>
                  </a:lnTo>
                  <a:lnTo>
                    <a:pt x="562470" y="699804"/>
                  </a:lnTo>
                  <a:lnTo>
                    <a:pt x="632778" y="686622"/>
                  </a:lnTo>
                  <a:lnTo>
                    <a:pt x="703087" y="673625"/>
                  </a:lnTo>
                  <a:lnTo>
                    <a:pt x="773396" y="660815"/>
                  </a:lnTo>
                  <a:lnTo>
                    <a:pt x="843705" y="648192"/>
                  </a:lnTo>
                  <a:lnTo>
                    <a:pt x="914013" y="635758"/>
                  </a:lnTo>
                  <a:lnTo>
                    <a:pt x="984322" y="623514"/>
                  </a:lnTo>
                  <a:lnTo>
                    <a:pt x="1054631" y="611461"/>
                  </a:lnTo>
                  <a:lnTo>
                    <a:pt x="1124940" y="599601"/>
                  </a:lnTo>
                  <a:lnTo>
                    <a:pt x="1195249" y="587934"/>
                  </a:lnTo>
                  <a:lnTo>
                    <a:pt x="1265557" y="576424"/>
                  </a:lnTo>
                  <a:lnTo>
                    <a:pt x="1335866" y="564913"/>
                  </a:lnTo>
                  <a:lnTo>
                    <a:pt x="1406175" y="553439"/>
                  </a:lnTo>
                  <a:lnTo>
                    <a:pt x="1476484" y="542067"/>
                  </a:lnTo>
                  <a:lnTo>
                    <a:pt x="1546792" y="530860"/>
                  </a:lnTo>
                  <a:lnTo>
                    <a:pt x="1617101" y="519880"/>
                  </a:lnTo>
                  <a:lnTo>
                    <a:pt x="1687410" y="507986"/>
                  </a:lnTo>
                  <a:lnTo>
                    <a:pt x="1757719" y="494821"/>
                  </a:lnTo>
                  <a:lnTo>
                    <a:pt x="1828027" y="482043"/>
                  </a:lnTo>
                  <a:lnTo>
                    <a:pt x="1898336" y="471304"/>
                  </a:lnTo>
                  <a:lnTo>
                    <a:pt x="1968645" y="461564"/>
                  </a:lnTo>
                  <a:lnTo>
                    <a:pt x="2038954" y="451977"/>
                  </a:lnTo>
                  <a:lnTo>
                    <a:pt x="2109263" y="443540"/>
                  </a:lnTo>
                  <a:lnTo>
                    <a:pt x="2179571" y="437332"/>
                  </a:lnTo>
                  <a:lnTo>
                    <a:pt x="2249880" y="434173"/>
                  </a:lnTo>
                  <a:lnTo>
                    <a:pt x="2320189" y="432225"/>
                  </a:lnTo>
                  <a:lnTo>
                    <a:pt x="2390498" y="429214"/>
                  </a:lnTo>
                  <a:lnTo>
                    <a:pt x="2460806" y="425187"/>
                  </a:lnTo>
                  <a:lnTo>
                    <a:pt x="2531115" y="421844"/>
                  </a:lnTo>
                  <a:lnTo>
                    <a:pt x="2601424" y="418326"/>
                  </a:lnTo>
                  <a:lnTo>
                    <a:pt x="2671733" y="413756"/>
                  </a:lnTo>
                  <a:lnTo>
                    <a:pt x="2742041" y="407886"/>
                  </a:lnTo>
                  <a:lnTo>
                    <a:pt x="2812350" y="401812"/>
                  </a:lnTo>
                  <a:lnTo>
                    <a:pt x="2882659" y="395678"/>
                  </a:lnTo>
                  <a:lnTo>
                    <a:pt x="2952968" y="389575"/>
                  </a:lnTo>
                  <a:lnTo>
                    <a:pt x="3023276" y="383597"/>
                  </a:lnTo>
                  <a:lnTo>
                    <a:pt x="3093585" y="377835"/>
                  </a:lnTo>
                  <a:lnTo>
                    <a:pt x="3163894" y="372199"/>
                  </a:lnTo>
                  <a:lnTo>
                    <a:pt x="3234203" y="366265"/>
                  </a:lnTo>
                  <a:lnTo>
                    <a:pt x="3304512" y="360010"/>
                  </a:lnTo>
                  <a:lnTo>
                    <a:pt x="3374820" y="353437"/>
                  </a:lnTo>
                  <a:lnTo>
                    <a:pt x="3445129" y="346547"/>
                  </a:lnTo>
                  <a:lnTo>
                    <a:pt x="3515438" y="339341"/>
                  </a:lnTo>
                  <a:lnTo>
                    <a:pt x="3585747" y="331821"/>
                  </a:lnTo>
                  <a:lnTo>
                    <a:pt x="3656055" y="323988"/>
                  </a:lnTo>
                  <a:lnTo>
                    <a:pt x="3726364" y="315845"/>
                  </a:lnTo>
                  <a:lnTo>
                    <a:pt x="3796673" y="307392"/>
                  </a:lnTo>
                  <a:lnTo>
                    <a:pt x="3866982" y="298631"/>
                  </a:lnTo>
                  <a:lnTo>
                    <a:pt x="3937290" y="289564"/>
                  </a:lnTo>
                  <a:lnTo>
                    <a:pt x="4007599" y="280192"/>
                  </a:lnTo>
                  <a:lnTo>
                    <a:pt x="4077908" y="270517"/>
                  </a:lnTo>
                  <a:lnTo>
                    <a:pt x="4148217" y="260540"/>
                  </a:lnTo>
                  <a:lnTo>
                    <a:pt x="4218526" y="250263"/>
                  </a:lnTo>
                  <a:lnTo>
                    <a:pt x="4288834" y="239687"/>
                  </a:lnTo>
                  <a:lnTo>
                    <a:pt x="4359143" y="228814"/>
                  </a:lnTo>
                  <a:lnTo>
                    <a:pt x="4429452" y="217645"/>
                  </a:lnTo>
                  <a:lnTo>
                    <a:pt x="4499761" y="206183"/>
                  </a:lnTo>
                  <a:lnTo>
                    <a:pt x="4570069" y="194428"/>
                  </a:lnTo>
                  <a:lnTo>
                    <a:pt x="4640378" y="182381"/>
                  </a:lnTo>
                  <a:lnTo>
                    <a:pt x="4710687" y="170046"/>
                  </a:lnTo>
                  <a:lnTo>
                    <a:pt x="4780996" y="157422"/>
                  </a:lnTo>
                  <a:lnTo>
                    <a:pt x="4851304" y="144512"/>
                  </a:lnTo>
                  <a:lnTo>
                    <a:pt x="4921613" y="131317"/>
                  </a:lnTo>
                  <a:lnTo>
                    <a:pt x="4991922" y="117839"/>
                  </a:lnTo>
                  <a:lnTo>
                    <a:pt x="5062231" y="104079"/>
                  </a:lnTo>
                  <a:lnTo>
                    <a:pt x="5132539" y="90039"/>
                  </a:lnTo>
                  <a:lnTo>
                    <a:pt x="5202848" y="75720"/>
                  </a:lnTo>
                  <a:lnTo>
                    <a:pt x="5273157" y="61124"/>
                  </a:lnTo>
                  <a:lnTo>
                    <a:pt x="5343466" y="46253"/>
                  </a:lnTo>
                  <a:lnTo>
                    <a:pt x="5413775" y="31107"/>
                  </a:lnTo>
                  <a:lnTo>
                    <a:pt x="5484083" y="15689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1514750"/>
              <a:ext cx="5554392" cy="3519621"/>
            </a:xfrm>
            <a:custGeom>
              <a:avLst/>
              <a:pathLst>
                <a:path w="5554392" h="3519621">
                  <a:moveTo>
                    <a:pt x="0" y="2171660"/>
                  </a:moveTo>
                  <a:lnTo>
                    <a:pt x="70308" y="2245323"/>
                  </a:lnTo>
                  <a:lnTo>
                    <a:pt x="140617" y="2315077"/>
                  </a:lnTo>
                  <a:lnTo>
                    <a:pt x="210926" y="2380877"/>
                  </a:lnTo>
                  <a:lnTo>
                    <a:pt x="281235" y="2442668"/>
                  </a:lnTo>
                  <a:lnTo>
                    <a:pt x="351543" y="2500387"/>
                  </a:lnTo>
                  <a:lnTo>
                    <a:pt x="421852" y="2553962"/>
                  </a:lnTo>
                  <a:lnTo>
                    <a:pt x="492161" y="2603310"/>
                  </a:lnTo>
                  <a:lnTo>
                    <a:pt x="562470" y="2648341"/>
                  </a:lnTo>
                  <a:lnTo>
                    <a:pt x="632778" y="2688962"/>
                  </a:lnTo>
                  <a:lnTo>
                    <a:pt x="703087" y="2725087"/>
                  </a:lnTo>
                  <a:lnTo>
                    <a:pt x="773396" y="2756655"/>
                  </a:lnTo>
                  <a:lnTo>
                    <a:pt x="843705" y="2783658"/>
                  </a:lnTo>
                  <a:lnTo>
                    <a:pt x="914013" y="2806176"/>
                  </a:lnTo>
                  <a:lnTo>
                    <a:pt x="984322" y="2824409"/>
                  </a:lnTo>
                  <a:lnTo>
                    <a:pt x="1054631" y="2838697"/>
                  </a:lnTo>
                  <a:lnTo>
                    <a:pt x="1124940" y="2849509"/>
                  </a:lnTo>
                  <a:lnTo>
                    <a:pt x="1195249" y="2857391"/>
                  </a:lnTo>
                  <a:lnTo>
                    <a:pt x="1265557" y="2862794"/>
                  </a:lnTo>
                  <a:lnTo>
                    <a:pt x="1335866" y="2865717"/>
                  </a:lnTo>
                  <a:lnTo>
                    <a:pt x="1406175" y="2866450"/>
                  </a:lnTo>
                  <a:lnTo>
                    <a:pt x="1476484" y="2865277"/>
                  </a:lnTo>
                  <a:lnTo>
                    <a:pt x="1546792" y="2862564"/>
                  </a:lnTo>
                  <a:lnTo>
                    <a:pt x="1617101" y="2858838"/>
                  </a:lnTo>
                  <a:lnTo>
                    <a:pt x="1687410" y="2852734"/>
                  </a:lnTo>
                  <a:lnTo>
                    <a:pt x="1757719" y="2842765"/>
                  </a:lnTo>
                  <a:lnTo>
                    <a:pt x="1828027" y="2831251"/>
                  </a:lnTo>
                  <a:lnTo>
                    <a:pt x="1898336" y="2823347"/>
                  </a:lnTo>
                  <a:lnTo>
                    <a:pt x="1968645" y="2825499"/>
                  </a:lnTo>
                  <a:lnTo>
                    <a:pt x="2038954" y="2832284"/>
                  </a:lnTo>
                  <a:lnTo>
                    <a:pt x="2109263" y="2836607"/>
                  </a:lnTo>
                  <a:lnTo>
                    <a:pt x="2179571" y="2837420"/>
                  </a:lnTo>
                  <a:lnTo>
                    <a:pt x="2249880" y="2844943"/>
                  </a:lnTo>
                  <a:lnTo>
                    <a:pt x="2320189" y="2852024"/>
                  </a:lnTo>
                  <a:lnTo>
                    <a:pt x="2390498" y="2851932"/>
                  </a:lnTo>
                  <a:lnTo>
                    <a:pt x="2460806" y="2847005"/>
                  </a:lnTo>
                  <a:lnTo>
                    <a:pt x="2531115" y="2840954"/>
                  </a:lnTo>
                  <a:lnTo>
                    <a:pt x="2601424" y="2831209"/>
                  </a:lnTo>
                  <a:lnTo>
                    <a:pt x="2671733" y="2817614"/>
                  </a:lnTo>
                  <a:lnTo>
                    <a:pt x="2742041" y="2801331"/>
                  </a:lnTo>
                  <a:lnTo>
                    <a:pt x="2812350" y="2782857"/>
                  </a:lnTo>
                  <a:lnTo>
                    <a:pt x="2882659" y="2762319"/>
                  </a:lnTo>
                  <a:lnTo>
                    <a:pt x="2952968" y="2740099"/>
                  </a:lnTo>
                  <a:lnTo>
                    <a:pt x="3023276" y="2716824"/>
                  </a:lnTo>
                  <a:lnTo>
                    <a:pt x="3093585" y="2693239"/>
                  </a:lnTo>
                  <a:lnTo>
                    <a:pt x="3163894" y="2669146"/>
                  </a:lnTo>
                  <a:lnTo>
                    <a:pt x="3234203" y="2642683"/>
                  </a:lnTo>
                  <a:lnTo>
                    <a:pt x="3304512" y="2613897"/>
                  </a:lnTo>
                  <a:lnTo>
                    <a:pt x="3374820" y="2582834"/>
                  </a:lnTo>
                  <a:lnTo>
                    <a:pt x="3445129" y="2549446"/>
                  </a:lnTo>
                  <a:lnTo>
                    <a:pt x="3515438" y="2513613"/>
                  </a:lnTo>
                  <a:lnTo>
                    <a:pt x="3585747" y="2475168"/>
                  </a:lnTo>
                  <a:lnTo>
                    <a:pt x="3656055" y="2433920"/>
                  </a:lnTo>
                  <a:lnTo>
                    <a:pt x="3726364" y="2389670"/>
                  </a:lnTo>
                  <a:lnTo>
                    <a:pt x="3796673" y="2342235"/>
                  </a:lnTo>
                  <a:lnTo>
                    <a:pt x="3866982" y="2291451"/>
                  </a:lnTo>
                  <a:lnTo>
                    <a:pt x="3937290" y="2237186"/>
                  </a:lnTo>
                  <a:lnTo>
                    <a:pt x="4007599" y="2179342"/>
                  </a:lnTo>
                  <a:lnTo>
                    <a:pt x="4077908" y="2117847"/>
                  </a:lnTo>
                  <a:lnTo>
                    <a:pt x="4148217" y="2052661"/>
                  </a:lnTo>
                  <a:lnTo>
                    <a:pt x="4218526" y="1983765"/>
                  </a:lnTo>
                  <a:lnTo>
                    <a:pt x="4288834" y="1911156"/>
                  </a:lnTo>
                  <a:lnTo>
                    <a:pt x="4359143" y="1834845"/>
                  </a:lnTo>
                  <a:lnTo>
                    <a:pt x="4429452" y="1754853"/>
                  </a:lnTo>
                  <a:lnTo>
                    <a:pt x="4499761" y="1671207"/>
                  </a:lnTo>
                  <a:lnTo>
                    <a:pt x="4570069" y="1583936"/>
                  </a:lnTo>
                  <a:lnTo>
                    <a:pt x="4640378" y="1493075"/>
                  </a:lnTo>
                  <a:lnTo>
                    <a:pt x="4710687" y="1398656"/>
                  </a:lnTo>
                  <a:lnTo>
                    <a:pt x="4780996" y="1300715"/>
                  </a:lnTo>
                  <a:lnTo>
                    <a:pt x="4851304" y="1199284"/>
                  </a:lnTo>
                  <a:lnTo>
                    <a:pt x="4921613" y="1094398"/>
                  </a:lnTo>
                  <a:lnTo>
                    <a:pt x="4991922" y="986088"/>
                  </a:lnTo>
                  <a:lnTo>
                    <a:pt x="5062231" y="874387"/>
                  </a:lnTo>
                  <a:lnTo>
                    <a:pt x="5132539" y="759326"/>
                  </a:lnTo>
                  <a:lnTo>
                    <a:pt x="5202848" y="640934"/>
                  </a:lnTo>
                  <a:lnTo>
                    <a:pt x="5273157" y="519240"/>
                  </a:lnTo>
                  <a:lnTo>
                    <a:pt x="5343466" y="394273"/>
                  </a:lnTo>
                  <a:lnTo>
                    <a:pt x="5413775" y="266059"/>
                  </a:lnTo>
                  <a:lnTo>
                    <a:pt x="5484083" y="134626"/>
                  </a:lnTo>
                  <a:lnTo>
                    <a:pt x="5554392" y="0"/>
                  </a:lnTo>
                  <a:lnTo>
                    <a:pt x="5554392" y="2727236"/>
                  </a:lnTo>
                  <a:lnTo>
                    <a:pt x="5484083" y="2719979"/>
                  </a:lnTo>
                  <a:lnTo>
                    <a:pt x="5413775" y="2713489"/>
                  </a:lnTo>
                  <a:lnTo>
                    <a:pt x="5343466" y="2707783"/>
                  </a:lnTo>
                  <a:lnTo>
                    <a:pt x="5273157" y="2702877"/>
                  </a:lnTo>
                  <a:lnTo>
                    <a:pt x="5202848" y="2698791"/>
                  </a:lnTo>
                  <a:lnTo>
                    <a:pt x="5132539" y="2695543"/>
                  </a:lnTo>
                  <a:lnTo>
                    <a:pt x="5062231" y="2693153"/>
                  </a:lnTo>
                  <a:lnTo>
                    <a:pt x="4991922" y="2691642"/>
                  </a:lnTo>
                  <a:lnTo>
                    <a:pt x="4921613" y="2691031"/>
                  </a:lnTo>
                  <a:lnTo>
                    <a:pt x="4851304" y="2691344"/>
                  </a:lnTo>
                  <a:lnTo>
                    <a:pt x="4780996" y="2692602"/>
                  </a:lnTo>
                  <a:lnTo>
                    <a:pt x="4710687" y="2694831"/>
                  </a:lnTo>
                  <a:lnTo>
                    <a:pt x="4640378" y="2698056"/>
                  </a:lnTo>
                  <a:lnTo>
                    <a:pt x="4570069" y="2702301"/>
                  </a:lnTo>
                  <a:lnTo>
                    <a:pt x="4499761" y="2707591"/>
                  </a:lnTo>
                  <a:lnTo>
                    <a:pt x="4429452" y="2713949"/>
                  </a:lnTo>
                  <a:lnTo>
                    <a:pt x="4359143" y="2721398"/>
                  </a:lnTo>
                  <a:lnTo>
                    <a:pt x="4288834" y="2729954"/>
                  </a:lnTo>
                  <a:lnTo>
                    <a:pt x="4218526" y="2739629"/>
                  </a:lnTo>
                  <a:lnTo>
                    <a:pt x="4148217" y="2750425"/>
                  </a:lnTo>
                  <a:lnTo>
                    <a:pt x="4077908" y="2762330"/>
                  </a:lnTo>
                  <a:lnTo>
                    <a:pt x="4007599" y="2775317"/>
                  </a:lnTo>
                  <a:lnTo>
                    <a:pt x="3937290" y="2789334"/>
                  </a:lnTo>
                  <a:lnTo>
                    <a:pt x="3866982" y="2804302"/>
                  </a:lnTo>
                  <a:lnTo>
                    <a:pt x="3796673" y="2820113"/>
                  </a:lnTo>
                  <a:lnTo>
                    <a:pt x="3726364" y="2836625"/>
                  </a:lnTo>
                  <a:lnTo>
                    <a:pt x="3656055" y="2853668"/>
                  </a:lnTo>
                  <a:lnTo>
                    <a:pt x="3585747" y="2871046"/>
                  </a:lnTo>
                  <a:lnTo>
                    <a:pt x="3515438" y="2888553"/>
                  </a:lnTo>
                  <a:lnTo>
                    <a:pt x="3445129" y="2905989"/>
                  </a:lnTo>
                  <a:lnTo>
                    <a:pt x="3374820" y="2923176"/>
                  </a:lnTo>
                  <a:lnTo>
                    <a:pt x="3304512" y="2939986"/>
                  </a:lnTo>
                  <a:lnTo>
                    <a:pt x="3234203" y="2956362"/>
                  </a:lnTo>
                  <a:lnTo>
                    <a:pt x="3163894" y="2972340"/>
                  </a:lnTo>
                  <a:lnTo>
                    <a:pt x="3093585" y="2988122"/>
                  </a:lnTo>
                  <a:lnTo>
                    <a:pt x="3023276" y="3004677"/>
                  </a:lnTo>
                  <a:lnTo>
                    <a:pt x="2952968" y="3022008"/>
                  </a:lnTo>
                  <a:lnTo>
                    <a:pt x="2882659" y="3039755"/>
                  </a:lnTo>
                  <a:lnTo>
                    <a:pt x="2812350" y="3057437"/>
                  </a:lnTo>
                  <a:lnTo>
                    <a:pt x="2742041" y="3074332"/>
                  </a:lnTo>
                  <a:lnTo>
                    <a:pt x="2671733" y="3089315"/>
                  </a:lnTo>
                  <a:lnTo>
                    <a:pt x="2601424" y="3099234"/>
                  </a:lnTo>
                  <a:lnTo>
                    <a:pt x="2531115" y="3105993"/>
                  </a:lnTo>
                  <a:lnTo>
                    <a:pt x="2460806" y="3112023"/>
                  </a:lnTo>
                  <a:lnTo>
                    <a:pt x="2390498" y="3117245"/>
                  </a:lnTo>
                  <a:lnTo>
                    <a:pt x="2320189" y="3112715"/>
                  </a:lnTo>
                  <a:lnTo>
                    <a:pt x="2249880" y="3102118"/>
                  </a:lnTo>
                  <a:lnTo>
                    <a:pt x="2179571" y="3095468"/>
                  </a:lnTo>
                  <a:lnTo>
                    <a:pt x="2109263" y="3093605"/>
                  </a:lnTo>
                  <a:lnTo>
                    <a:pt x="2038954" y="3087209"/>
                  </a:lnTo>
                  <a:lnTo>
                    <a:pt x="1968645" y="3082829"/>
                  </a:lnTo>
                  <a:lnTo>
                    <a:pt x="1898336" y="3084153"/>
                  </a:lnTo>
                  <a:lnTo>
                    <a:pt x="1828027" y="3091267"/>
                  </a:lnTo>
                  <a:lnTo>
                    <a:pt x="1757719" y="3102865"/>
                  </a:lnTo>
                  <a:lnTo>
                    <a:pt x="1687410" y="3116225"/>
                  </a:lnTo>
                  <a:lnTo>
                    <a:pt x="1617101" y="3125817"/>
                  </a:lnTo>
                  <a:lnTo>
                    <a:pt x="1546792" y="3131568"/>
                  </a:lnTo>
                  <a:lnTo>
                    <a:pt x="1476484" y="3137065"/>
                  </a:lnTo>
                  <a:lnTo>
                    <a:pt x="1406175" y="3142223"/>
                  </a:lnTo>
                  <a:lnTo>
                    <a:pt x="1335866" y="3146797"/>
                  </a:lnTo>
                  <a:lnTo>
                    <a:pt x="1265557" y="3150459"/>
                  </a:lnTo>
                  <a:lnTo>
                    <a:pt x="1195249" y="3153127"/>
                  </a:lnTo>
                  <a:lnTo>
                    <a:pt x="1124940" y="3156289"/>
                  </a:lnTo>
                  <a:lnTo>
                    <a:pt x="1054631" y="3160746"/>
                  </a:lnTo>
                  <a:lnTo>
                    <a:pt x="984322" y="3167019"/>
                  </a:lnTo>
                  <a:lnTo>
                    <a:pt x="914013" y="3175552"/>
                  </a:lnTo>
                  <a:lnTo>
                    <a:pt x="843705" y="3186662"/>
                  </a:lnTo>
                  <a:lnTo>
                    <a:pt x="773396" y="3200523"/>
                  </a:lnTo>
                  <a:lnTo>
                    <a:pt x="703087" y="3217193"/>
                  </a:lnTo>
                  <a:lnTo>
                    <a:pt x="632778" y="3236637"/>
                  </a:lnTo>
                  <a:lnTo>
                    <a:pt x="562470" y="3258772"/>
                  </a:lnTo>
                  <a:lnTo>
                    <a:pt x="492161" y="3283487"/>
                  </a:lnTo>
                  <a:lnTo>
                    <a:pt x="421852" y="3310663"/>
                  </a:lnTo>
                  <a:lnTo>
                    <a:pt x="351543" y="3340187"/>
                  </a:lnTo>
                  <a:lnTo>
                    <a:pt x="281235" y="3371952"/>
                  </a:lnTo>
                  <a:lnTo>
                    <a:pt x="210926" y="3405861"/>
                  </a:lnTo>
                  <a:lnTo>
                    <a:pt x="140617" y="3441827"/>
                  </a:lnTo>
                  <a:lnTo>
                    <a:pt x="70308" y="3479770"/>
                  </a:lnTo>
                  <a:lnTo>
                    <a:pt x="0" y="351962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1514750"/>
              <a:ext cx="5554392" cy="2866450"/>
            </a:xfrm>
            <a:custGeom>
              <a:avLst/>
              <a:pathLst>
                <a:path w="5554392" h="2866450">
                  <a:moveTo>
                    <a:pt x="0" y="2171660"/>
                  </a:moveTo>
                  <a:lnTo>
                    <a:pt x="70308" y="2245323"/>
                  </a:lnTo>
                  <a:lnTo>
                    <a:pt x="140617" y="2315077"/>
                  </a:lnTo>
                  <a:lnTo>
                    <a:pt x="210926" y="2380877"/>
                  </a:lnTo>
                  <a:lnTo>
                    <a:pt x="281235" y="2442668"/>
                  </a:lnTo>
                  <a:lnTo>
                    <a:pt x="351543" y="2500387"/>
                  </a:lnTo>
                  <a:lnTo>
                    <a:pt x="421852" y="2553962"/>
                  </a:lnTo>
                  <a:lnTo>
                    <a:pt x="492161" y="2603310"/>
                  </a:lnTo>
                  <a:lnTo>
                    <a:pt x="562470" y="2648341"/>
                  </a:lnTo>
                  <a:lnTo>
                    <a:pt x="632778" y="2688962"/>
                  </a:lnTo>
                  <a:lnTo>
                    <a:pt x="703087" y="2725087"/>
                  </a:lnTo>
                  <a:lnTo>
                    <a:pt x="773396" y="2756655"/>
                  </a:lnTo>
                  <a:lnTo>
                    <a:pt x="843705" y="2783658"/>
                  </a:lnTo>
                  <a:lnTo>
                    <a:pt x="914013" y="2806176"/>
                  </a:lnTo>
                  <a:lnTo>
                    <a:pt x="984322" y="2824409"/>
                  </a:lnTo>
                  <a:lnTo>
                    <a:pt x="1054631" y="2838697"/>
                  </a:lnTo>
                  <a:lnTo>
                    <a:pt x="1124940" y="2849509"/>
                  </a:lnTo>
                  <a:lnTo>
                    <a:pt x="1195249" y="2857391"/>
                  </a:lnTo>
                  <a:lnTo>
                    <a:pt x="1265557" y="2862794"/>
                  </a:lnTo>
                  <a:lnTo>
                    <a:pt x="1335866" y="2865717"/>
                  </a:lnTo>
                  <a:lnTo>
                    <a:pt x="1406175" y="2866450"/>
                  </a:lnTo>
                  <a:lnTo>
                    <a:pt x="1476484" y="2865277"/>
                  </a:lnTo>
                  <a:lnTo>
                    <a:pt x="1546792" y="2862564"/>
                  </a:lnTo>
                  <a:lnTo>
                    <a:pt x="1617101" y="2858838"/>
                  </a:lnTo>
                  <a:lnTo>
                    <a:pt x="1687410" y="2852734"/>
                  </a:lnTo>
                  <a:lnTo>
                    <a:pt x="1757719" y="2842765"/>
                  </a:lnTo>
                  <a:lnTo>
                    <a:pt x="1828027" y="2831251"/>
                  </a:lnTo>
                  <a:lnTo>
                    <a:pt x="1898336" y="2823347"/>
                  </a:lnTo>
                  <a:lnTo>
                    <a:pt x="1968645" y="2825499"/>
                  </a:lnTo>
                  <a:lnTo>
                    <a:pt x="2038954" y="2832284"/>
                  </a:lnTo>
                  <a:lnTo>
                    <a:pt x="2109263" y="2836607"/>
                  </a:lnTo>
                  <a:lnTo>
                    <a:pt x="2179571" y="2837420"/>
                  </a:lnTo>
                  <a:lnTo>
                    <a:pt x="2249880" y="2844943"/>
                  </a:lnTo>
                  <a:lnTo>
                    <a:pt x="2320189" y="2852024"/>
                  </a:lnTo>
                  <a:lnTo>
                    <a:pt x="2390498" y="2851932"/>
                  </a:lnTo>
                  <a:lnTo>
                    <a:pt x="2460806" y="2847005"/>
                  </a:lnTo>
                  <a:lnTo>
                    <a:pt x="2531115" y="2840954"/>
                  </a:lnTo>
                  <a:lnTo>
                    <a:pt x="2601424" y="2831209"/>
                  </a:lnTo>
                  <a:lnTo>
                    <a:pt x="2671733" y="2817614"/>
                  </a:lnTo>
                  <a:lnTo>
                    <a:pt x="2742041" y="2801331"/>
                  </a:lnTo>
                  <a:lnTo>
                    <a:pt x="2812350" y="2782857"/>
                  </a:lnTo>
                  <a:lnTo>
                    <a:pt x="2882659" y="2762319"/>
                  </a:lnTo>
                  <a:lnTo>
                    <a:pt x="2952968" y="2740099"/>
                  </a:lnTo>
                  <a:lnTo>
                    <a:pt x="3023276" y="2716824"/>
                  </a:lnTo>
                  <a:lnTo>
                    <a:pt x="3093585" y="2693239"/>
                  </a:lnTo>
                  <a:lnTo>
                    <a:pt x="3163894" y="2669146"/>
                  </a:lnTo>
                  <a:lnTo>
                    <a:pt x="3234203" y="2642683"/>
                  </a:lnTo>
                  <a:lnTo>
                    <a:pt x="3304512" y="2613897"/>
                  </a:lnTo>
                  <a:lnTo>
                    <a:pt x="3374820" y="2582834"/>
                  </a:lnTo>
                  <a:lnTo>
                    <a:pt x="3445129" y="2549446"/>
                  </a:lnTo>
                  <a:lnTo>
                    <a:pt x="3515438" y="2513613"/>
                  </a:lnTo>
                  <a:lnTo>
                    <a:pt x="3585747" y="2475168"/>
                  </a:lnTo>
                  <a:lnTo>
                    <a:pt x="3656055" y="2433920"/>
                  </a:lnTo>
                  <a:lnTo>
                    <a:pt x="3726364" y="2389670"/>
                  </a:lnTo>
                  <a:lnTo>
                    <a:pt x="3796673" y="2342235"/>
                  </a:lnTo>
                  <a:lnTo>
                    <a:pt x="3866982" y="2291451"/>
                  </a:lnTo>
                  <a:lnTo>
                    <a:pt x="3937290" y="2237186"/>
                  </a:lnTo>
                  <a:lnTo>
                    <a:pt x="4007599" y="2179342"/>
                  </a:lnTo>
                  <a:lnTo>
                    <a:pt x="4077908" y="2117847"/>
                  </a:lnTo>
                  <a:lnTo>
                    <a:pt x="4148217" y="2052661"/>
                  </a:lnTo>
                  <a:lnTo>
                    <a:pt x="4218526" y="1983765"/>
                  </a:lnTo>
                  <a:lnTo>
                    <a:pt x="4288834" y="1911156"/>
                  </a:lnTo>
                  <a:lnTo>
                    <a:pt x="4359143" y="1834845"/>
                  </a:lnTo>
                  <a:lnTo>
                    <a:pt x="4429452" y="1754853"/>
                  </a:lnTo>
                  <a:lnTo>
                    <a:pt x="4499761" y="1671207"/>
                  </a:lnTo>
                  <a:lnTo>
                    <a:pt x="4570069" y="1583936"/>
                  </a:lnTo>
                  <a:lnTo>
                    <a:pt x="4640378" y="1493075"/>
                  </a:lnTo>
                  <a:lnTo>
                    <a:pt x="4710687" y="1398656"/>
                  </a:lnTo>
                  <a:lnTo>
                    <a:pt x="4780996" y="1300715"/>
                  </a:lnTo>
                  <a:lnTo>
                    <a:pt x="4851304" y="1199284"/>
                  </a:lnTo>
                  <a:lnTo>
                    <a:pt x="4921613" y="1094398"/>
                  </a:lnTo>
                  <a:lnTo>
                    <a:pt x="4991922" y="986088"/>
                  </a:lnTo>
                  <a:lnTo>
                    <a:pt x="5062231" y="874387"/>
                  </a:lnTo>
                  <a:lnTo>
                    <a:pt x="5132539" y="759326"/>
                  </a:lnTo>
                  <a:lnTo>
                    <a:pt x="5202848" y="640934"/>
                  </a:lnTo>
                  <a:lnTo>
                    <a:pt x="5273157" y="519240"/>
                  </a:lnTo>
                  <a:lnTo>
                    <a:pt x="5343466" y="394273"/>
                  </a:lnTo>
                  <a:lnTo>
                    <a:pt x="5413775" y="266059"/>
                  </a:lnTo>
                  <a:lnTo>
                    <a:pt x="5484083" y="134626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205782"/>
              <a:ext cx="5554392" cy="828589"/>
            </a:xfrm>
            <a:custGeom>
              <a:avLst/>
              <a:pathLst>
                <a:path w="5554392" h="828589">
                  <a:moveTo>
                    <a:pt x="5554392" y="36205"/>
                  </a:moveTo>
                  <a:lnTo>
                    <a:pt x="5484083" y="28947"/>
                  </a:lnTo>
                  <a:lnTo>
                    <a:pt x="5413775" y="22457"/>
                  </a:lnTo>
                  <a:lnTo>
                    <a:pt x="5343466" y="16751"/>
                  </a:lnTo>
                  <a:lnTo>
                    <a:pt x="5273157" y="11845"/>
                  </a:lnTo>
                  <a:lnTo>
                    <a:pt x="5202848" y="7759"/>
                  </a:lnTo>
                  <a:lnTo>
                    <a:pt x="5132539" y="4511"/>
                  </a:lnTo>
                  <a:lnTo>
                    <a:pt x="5062231" y="2121"/>
                  </a:lnTo>
                  <a:lnTo>
                    <a:pt x="4991922" y="610"/>
                  </a:lnTo>
                  <a:lnTo>
                    <a:pt x="4921613" y="0"/>
                  </a:lnTo>
                  <a:lnTo>
                    <a:pt x="4851304" y="312"/>
                  </a:lnTo>
                  <a:lnTo>
                    <a:pt x="4780996" y="1570"/>
                  </a:lnTo>
                  <a:lnTo>
                    <a:pt x="4710687" y="3800"/>
                  </a:lnTo>
                  <a:lnTo>
                    <a:pt x="4640378" y="7024"/>
                  </a:lnTo>
                  <a:lnTo>
                    <a:pt x="4570069" y="11269"/>
                  </a:lnTo>
                  <a:lnTo>
                    <a:pt x="4499761" y="16559"/>
                  </a:lnTo>
                  <a:lnTo>
                    <a:pt x="4429452" y="22917"/>
                  </a:lnTo>
                  <a:lnTo>
                    <a:pt x="4359143" y="30366"/>
                  </a:lnTo>
                  <a:lnTo>
                    <a:pt x="4288834" y="38922"/>
                  </a:lnTo>
                  <a:lnTo>
                    <a:pt x="4218526" y="48597"/>
                  </a:lnTo>
                  <a:lnTo>
                    <a:pt x="4148217" y="59393"/>
                  </a:lnTo>
                  <a:lnTo>
                    <a:pt x="4077908" y="71299"/>
                  </a:lnTo>
                  <a:lnTo>
                    <a:pt x="4007599" y="84285"/>
                  </a:lnTo>
                  <a:lnTo>
                    <a:pt x="3937290" y="98302"/>
                  </a:lnTo>
                  <a:lnTo>
                    <a:pt x="3866982" y="113270"/>
                  </a:lnTo>
                  <a:lnTo>
                    <a:pt x="3796673" y="129081"/>
                  </a:lnTo>
                  <a:lnTo>
                    <a:pt x="3726364" y="145594"/>
                  </a:lnTo>
                  <a:lnTo>
                    <a:pt x="3656055" y="162636"/>
                  </a:lnTo>
                  <a:lnTo>
                    <a:pt x="3585747" y="180014"/>
                  </a:lnTo>
                  <a:lnTo>
                    <a:pt x="3515438" y="197521"/>
                  </a:lnTo>
                  <a:lnTo>
                    <a:pt x="3445129" y="214957"/>
                  </a:lnTo>
                  <a:lnTo>
                    <a:pt x="3374820" y="232144"/>
                  </a:lnTo>
                  <a:lnTo>
                    <a:pt x="3304512" y="248955"/>
                  </a:lnTo>
                  <a:lnTo>
                    <a:pt x="3234203" y="265330"/>
                  </a:lnTo>
                  <a:lnTo>
                    <a:pt x="3163894" y="281309"/>
                  </a:lnTo>
                  <a:lnTo>
                    <a:pt x="3093585" y="297090"/>
                  </a:lnTo>
                  <a:lnTo>
                    <a:pt x="3023276" y="313645"/>
                  </a:lnTo>
                  <a:lnTo>
                    <a:pt x="2952968" y="330976"/>
                  </a:lnTo>
                  <a:lnTo>
                    <a:pt x="2882659" y="348723"/>
                  </a:lnTo>
                  <a:lnTo>
                    <a:pt x="2812350" y="366405"/>
                  </a:lnTo>
                  <a:lnTo>
                    <a:pt x="2742041" y="383300"/>
                  </a:lnTo>
                  <a:lnTo>
                    <a:pt x="2671733" y="398284"/>
                  </a:lnTo>
                  <a:lnTo>
                    <a:pt x="2601424" y="408202"/>
                  </a:lnTo>
                  <a:lnTo>
                    <a:pt x="2531115" y="414961"/>
                  </a:lnTo>
                  <a:lnTo>
                    <a:pt x="2460806" y="420991"/>
                  </a:lnTo>
                  <a:lnTo>
                    <a:pt x="2390498" y="426213"/>
                  </a:lnTo>
                  <a:lnTo>
                    <a:pt x="2320189" y="421684"/>
                  </a:lnTo>
                  <a:lnTo>
                    <a:pt x="2249880" y="411086"/>
                  </a:lnTo>
                  <a:lnTo>
                    <a:pt x="2179571" y="404436"/>
                  </a:lnTo>
                  <a:lnTo>
                    <a:pt x="2109263" y="402574"/>
                  </a:lnTo>
                  <a:lnTo>
                    <a:pt x="2038954" y="396177"/>
                  </a:lnTo>
                  <a:lnTo>
                    <a:pt x="1968645" y="391797"/>
                  </a:lnTo>
                  <a:lnTo>
                    <a:pt x="1898336" y="393122"/>
                  </a:lnTo>
                  <a:lnTo>
                    <a:pt x="1828027" y="400235"/>
                  </a:lnTo>
                  <a:lnTo>
                    <a:pt x="1757719" y="411834"/>
                  </a:lnTo>
                  <a:lnTo>
                    <a:pt x="1687410" y="425193"/>
                  </a:lnTo>
                  <a:lnTo>
                    <a:pt x="1617101" y="434785"/>
                  </a:lnTo>
                  <a:lnTo>
                    <a:pt x="1546792" y="440536"/>
                  </a:lnTo>
                  <a:lnTo>
                    <a:pt x="1476484" y="446033"/>
                  </a:lnTo>
                  <a:lnTo>
                    <a:pt x="1406175" y="451192"/>
                  </a:lnTo>
                  <a:lnTo>
                    <a:pt x="1335866" y="455766"/>
                  </a:lnTo>
                  <a:lnTo>
                    <a:pt x="1265557" y="459427"/>
                  </a:lnTo>
                  <a:lnTo>
                    <a:pt x="1195249" y="462095"/>
                  </a:lnTo>
                  <a:lnTo>
                    <a:pt x="1124940" y="465258"/>
                  </a:lnTo>
                  <a:lnTo>
                    <a:pt x="1054631" y="469714"/>
                  </a:lnTo>
                  <a:lnTo>
                    <a:pt x="984322" y="475987"/>
                  </a:lnTo>
                  <a:lnTo>
                    <a:pt x="914013" y="484520"/>
                  </a:lnTo>
                  <a:lnTo>
                    <a:pt x="843705" y="495630"/>
                  </a:lnTo>
                  <a:lnTo>
                    <a:pt x="773396" y="509492"/>
                  </a:lnTo>
                  <a:lnTo>
                    <a:pt x="703087" y="526161"/>
                  </a:lnTo>
                  <a:lnTo>
                    <a:pt x="632778" y="545606"/>
                  </a:lnTo>
                  <a:lnTo>
                    <a:pt x="562470" y="567740"/>
                  </a:lnTo>
                  <a:lnTo>
                    <a:pt x="492161" y="592455"/>
                  </a:lnTo>
                  <a:lnTo>
                    <a:pt x="421852" y="619631"/>
                  </a:lnTo>
                  <a:lnTo>
                    <a:pt x="351543" y="649156"/>
                  </a:lnTo>
                  <a:lnTo>
                    <a:pt x="281235" y="680921"/>
                  </a:lnTo>
                  <a:lnTo>
                    <a:pt x="210926" y="714829"/>
                  </a:lnTo>
                  <a:lnTo>
                    <a:pt x="140617" y="750795"/>
                  </a:lnTo>
                  <a:lnTo>
                    <a:pt x="70308" y="788738"/>
                  </a:lnTo>
                  <a:lnTo>
                    <a:pt x="0" y="8285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2878369"/>
              <a:ext cx="5554392" cy="1643008"/>
            </a:xfrm>
            <a:custGeom>
              <a:avLst/>
              <a:pathLst>
                <a:path w="5554392" h="1643008">
                  <a:moveTo>
                    <a:pt x="0" y="1482022"/>
                  </a:moveTo>
                  <a:lnTo>
                    <a:pt x="70308" y="1498928"/>
                  </a:lnTo>
                  <a:lnTo>
                    <a:pt x="140617" y="1514834"/>
                  </a:lnTo>
                  <a:lnTo>
                    <a:pt x="210926" y="1529751"/>
                  </a:lnTo>
                  <a:lnTo>
                    <a:pt x="281235" y="1543692"/>
                  </a:lnTo>
                  <a:lnTo>
                    <a:pt x="351543" y="1556669"/>
                  </a:lnTo>
                  <a:lnTo>
                    <a:pt x="421852" y="1568694"/>
                  </a:lnTo>
                  <a:lnTo>
                    <a:pt x="492161" y="1579780"/>
                  </a:lnTo>
                  <a:lnTo>
                    <a:pt x="562470" y="1589938"/>
                  </a:lnTo>
                  <a:lnTo>
                    <a:pt x="632778" y="1599181"/>
                  </a:lnTo>
                  <a:lnTo>
                    <a:pt x="703087" y="1607522"/>
                  </a:lnTo>
                  <a:lnTo>
                    <a:pt x="773396" y="1614971"/>
                  </a:lnTo>
                  <a:lnTo>
                    <a:pt x="843705" y="1621541"/>
                  </a:lnTo>
                  <a:lnTo>
                    <a:pt x="914013" y="1627246"/>
                  </a:lnTo>
                  <a:lnTo>
                    <a:pt x="984322" y="1632095"/>
                  </a:lnTo>
                  <a:lnTo>
                    <a:pt x="1054631" y="1636103"/>
                  </a:lnTo>
                  <a:lnTo>
                    <a:pt x="1124940" y="1639281"/>
                  </a:lnTo>
                  <a:lnTo>
                    <a:pt x="1195249" y="1641641"/>
                  </a:lnTo>
                  <a:lnTo>
                    <a:pt x="1265557" y="1643008"/>
                  </a:lnTo>
                  <a:lnTo>
                    <a:pt x="1335866" y="1642639"/>
                  </a:lnTo>
                  <a:lnTo>
                    <a:pt x="1406175" y="1640718"/>
                  </a:lnTo>
                  <a:lnTo>
                    <a:pt x="1476484" y="1637552"/>
                  </a:lnTo>
                  <a:lnTo>
                    <a:pt x="1546792" y="1633447"/>
                  </a:lnTo>
                  <a:lnTo>
                    <a:pt x="1617101" y="1628709"/>
                  </a:lnTo>
                  <a:lnTo>
                    <a:pt x="1687410" y="1620861"/>
                  </a:lnTo>
                  <a:lnTo>
                    <a:pt x="1757719" y="1609197"/>
                  </a:lnTo>
                  <a:lnTo>
                    <a:pt x="1828027" y="1597640"/>
                  </a:lnTo>
                  <a:lnTo>
                    <a:pt x="1898336" y="1590132"/>
                  </a:lnTo>
                  <a:lnTo>
                    <a:pt x="1968645" y="1590545"/>
                  </a:lnTo>
                  <a:lnTo>
                    <a:pt x="2038954" y="1596128"/>
                  </a:lnTo>
                  <a:lnTo>
                    <a:pt x="2109263" y="1601488"/>
                  </a:lnTo>
                  <a:lnTo>
                    <a:pt x="2179571" y="1602825"/>
                  </a:lnTo>
                  <a:lnTo>
                    <a:pt x="2249880" y="1609912"/>
                  </a:lnTo>
                  <a:lnTo>
                    <a:pt x="2320189" y="1618751"/>
                  </a:lnTo>
                  <a:lnTo>
                    <a:pt x="2390498" y="1620970"/>
                  </a:lnTo>
                  <a:lnTo>
                    <a:pt x="2460806" y="1615895"/>
                  </a:lnTo>
                  <a:lnTo>
                    <a:pt x="2531115" y="1609855"/>
                  </a:lnTo>
                  <a:lnTo>
                    <a:pt x="2601424" y="1601603"/>
                  </a:lnTo>
                  <a:lnTo>
                    <a:pt x="2671733" y="1589846"/>
                  </a:lnTo>
                  <a:lnTo>
                    <a:pt x="2742041" y="1574213"/>
                  </a:lnTo>
                  <a:lnTo>
                    <a:pt x="2812350" y="1556529"/>
                  </a:lnTo>
                  <a:lnTo>
                    <a:pt x="2882659" y="1537419"/>
                  </a:lnTo>
                  <a:lnTo>
                    <a:pt x="2952968" y="1517435"/>
                  </a:lnTo>
                  <a:lnTo>
                    <a:pt x="3023276" y="1497132"/>
                  </a:lnTo>
                  <a:lnTo>
                    <a:pt x="3093585" y="1477062"/>
                  </a:lnTo>
                  <a:lnTo>
                    <a:pt x="3163894" y="1457125"/>
                  </a:lnTo>
                  <a:lnTo>
                    <a:pt x="3234203" y="1435904"/>
                  </a:lnTo>
                  <a:lnTo>
                    <a:pt x="3304512" y="1413323"/>
                  </a:lnTo>
                  <a:lnTo>
                    <a:pt x="3374820" y="1389386"/>
                  </a:lnTo>
                  <a:lnTo>
                    <a:pt x="3445129" y="1364099"/>
                  </a:lnTo>
                  <a:lnTo>
                    <a:pt x="3515438" y="1337465"/>
                  </a:lnTo>
                  <a:lnTo>
                    <a:pt x="3585747" y="1309489"/>
                  </a:lnTo>
                  <a:lnTo>
                    <a:pt x="3656055" y="1280175"/>
                  </a:lnTo>
                  <a:lnTo>
                    <a:pt x="3726364" y="1249530"/>
                  </a:lnTo>
                  <a:lnTo>
                    <a:pt x="3796673" y="1217556"/>
                  </a:lnTo>
                  <a:lnTo>
                    <a:pt x="3866982" y="1184258"/>
                  </a:lnTo>
                  <a:lnTo>
                    <a:pt x="3937290" y="1149642"/>
                  </a:lnTo>
                  <a:lnTo>
                    <a:pt x="4007599" y="1113711"/>
                  </a:lnTo>
                  <a:lnTo>
                    <a:pt x="4077908" y="1076470"/>
                  </a:lnTo>
                  <a:lnTo>
                    <a:pt x="4148217" y="1037925"/>
                  </a:lnTo>
                  <a:lnTo>
                    <a:pt x="4218526" y="998079"/>
                  </a:lnTo>
                  <a:lnTo>
                    <a:pt x="4288834" y="956936"/>
                  </a:lnTo>
                  <a:lnTo>
                    <a:pt x="4359143" y="914503"/>
                  </a:lnTo>
                  <a:lnTo>
                    <a:pt x="4429452" y="870783"/>
                  </a:lnTo>
                  <a:lnTo>
                    <a:pt x="4499761" y="825780"/>
                  </a:lnTo>
                  <a:lnTo>
                    <a:pt x="4570069" y="779500"/>
                  </a:lnTo>
                  <a:lnTo>
                    <a:pt x="4640378" y="731947"/>
                  </a:lnTo>
                  <a:lnTo>
                    <a:pt x="4710687" y="683125"/>
                  </a:lnTo>
                  <a:lnTo>
                    <a:pt x="4780996" y="633040"/>
                  </a:lnTo>
                  <a:lnTo>
                    <a:pt x="4851304" y="581695"/>
                  </a:lnTo>
                  <a:lnTo>
                    <a:pt x="4921613" y="529096"/>
                  </a:lnTo>
                  <a:lnTo>
                    <a:pt x="4991922" y="475247"/>
                  </a:lnTo>
                  <a:lnTo>
                    <a:pt x="5062231" y="420152"/>
                  </a:lnTo>
                  <a:lnTo>
                    <a:pt x="5132539" y="363816"/>
                  </a:lnTo>
                  <a:lnTo>
                    <a:pt x="5202848" y="306244"/>
                  </a:lnTo>
                  <a:lnTo>
                    <a:pt x="5273157" y="247440"/>
                  </a:lnTo>
                  <a:lnTo>
                    <a:pt x="5343466" y="187409"/>
                  </a:lnTo>
                  <a:lnTo>
                    <a:pt x="5413775" y="126156"/>
                  </a:lnTo>
                  <a:lnTo>
                    <a:pt x="5484083" y="63684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415795" y="3590155"/>
              <a:ext cx="5369696" cy="1804119"/>
            </a:xfrm>
            <a:custGeom>
              <a:avLst/>
              <a:pathLst>
                <a:path w="5369696" h="1804119">
                  <a:moveTo>
                    <a:pt x="0" y="1804119"/>
                  </a:moveTo>
                  <a:lnTo>
                    <a:pt x="26229" y="1731707"/>
                  </a:lnTo>
                  <a:lnTo>
                    <a:pt x="96538" y="1548917"/>
                  </a:lnTo>
                  <a:lnTo>
                    <a:pt x="166847" y="1377373"/>
                  </a:lnTo>
                  <a:lnTo>
                    <a:pt x="237156" y="1217001"/>
                  </a:lnTo>
                  <a:lnTo>
                    <a:pt x="307464" y="1067719"/>
                  </a:lnTo>
                  <a:lnTo>
                    <a:pt x="377773" y="929440"/>
                  </a:lnTo>
                  <a:lnTo>
                    <a:pt x="448082" y="802073"/>
                  </a:lnTo>
                  <a:lnTo>
                    <a:pt x="518391" y="685534"/>
                  </a:lnTo>
                  <a:lnTo>
                    <a:pt x="588699" y="579759"/>
                  </a:lnTo>
                  <a:lnTo>
                    <a:pt x="659008" y="484726"/>
                  </a:lnTo>
                  <a:lnTo>
                    <a:pt x="729317" y="400487"/>
                  </a:lnTo>
                  <a:lnTo>
                    <a:pt x="799626" y="327191"/>
                  </a:lnTo>
                  <a:lnTo>
                    <a:pt x="869935" y="265102"/>
                  </a:lnTo>
                  <a:lnTo>
                    <a:pt x="940243" y="214588"/>
                  </a:lnTo>
                  <a:lnTo>
                    <a:pt x="1010552" y="176082"/>
                  </a:lnTo>
                  <a:lnTo>
                    <a:pt x="1080861" y="150969"/>
                  </a:lnTo>
                  <a:lnTo>
                    <a:pt x="1151170" y="142972"/>
                  </a:lnTo>
                  <a:lnTo>
                    <a:pt x="1221478" y="150320"/>
                  </a:lnTo>
                  <a:lnTo>
                    <a:pt x="1291787" y="170534"/>
                  </a:lnTo>
                  <a:lnTo>
                    <a:pt x="1362096" y="201205"/>
                  </a:lnTo>
                  <a:lnTo>
                    <a:pt x="1432405" y="240052"/>
                  </a:lnTo>
                  <a:lnTo>
                    <a:pt x="1502713" y="306538"/>
                  </a:lnTo>
                  <a:lnTo>
                    <a:pt x="1573022" y="408340"/>
                  </a:lnTo>
                  <a:lnTo>
                    <a:pt x="1643331" y="519276"/>
                  </a:lnTo>
                  <a:lnTo>
                    <a:pt x="1713640" y="615661"/>
                  </a:lnTo>
                  <a:lnTo>
                    <a:pt x="1783948" y="724725"/>
                  </a:lnTo>
                  <a:lnTo>
                    <a:pt x="1854257" y="854755"/>
                  </a:lnTo>
                  <a:lnTo>
                    <a:pt x="1924566" y="976235"/>
                  </a:lnTo>
                  <a:lnTo>
                    <a:pt x="1994875" y="1068545"/>
                  </a:lnTo>
                  <a:lnTo>
                    <a:pt x="2065184" y="1161445"/>
                  </a:lnTo>
                  <a:lnTo>
                    <a:pt x="2135492" y="1250931"/>
                  </a:lnTo>
                  <a:lnTo>
                    <a:pt x="2205801" y="1324001"/>
                  </a:lnTo>
                  <a:lnTo>
                    <a:pt x="2276110" y="1378205"/>
                  </a:lnTo>
                  <a:lnTo>
                    <a:pt x="2346419" y="1421014"/>
                  </a:lnTo>
                  <a:lnTo>
                    <a:pt x="2416727" y="1455356"/>
                  </a:lnTo>
                  <a:lnTo>
                    <a:pt x="2487036" y="1486119"/>
                  </a:lnTo>
                  <a:lnTo>
                    <a:pt x="2557345" y="1515343"/>
                  </a:lnTo>
                  <a:lnTo>
                    <a:pt x="2627654" y="1537185"/>
                  </a:lnTo>
                  <a:lnTo>
                    <a:pt x="2697962" y="1552457"/>
                  </a:lnTo>
                  <a:lnTo>
                    <a:pt x="2768271" y="1562527"/>
                  </a:lnTo>
                  <a:lnTo>
                    <a:pt x="2838580" y="1568960"/>
                  </a:lnTo>
                  <a:lnTo>
                    <a:pt x="2908889" y="1573421"/>
                  </a:lnTo>
                  <a:lnTo>
                    <a:pt x="2979198" y="1576866"/>
                  </a:lnTo>
                  <a:lnTo>
                    <a:pt x="3049506" y="1578444"/>
                  </a:lnTo>
                  <a:lnTo>
                    <a:pt x="3119815" y="1578180"/>
                  </a:lnTo>
                  <a:lnTo>
                    <a:pt x="3190124" y="1576074"/>
                  </a:lnTo>
                  <a:lnTo>
                    <a:pt x="3260433" y="1572052"/>
                  </a:lnTo>
                  <a:lnTo>
                    <a:pt x="3330741" y="1565980"/>
                  </a:lnTo>
                  <a:lnTo>
                    <a:pt x="3401050" y="1557684"/>
                  </a:lnTo>
                  <a:lnTo>
                    <a:pt x="3471359" y="1546973"/>
                  </a:lnTo>
                  <a:lnTo>
                    <a:pt x="3541668" y="1533649"/>
                  </a:lnTo>
                  <a:lnTo>
                    <a:pt x="3611976" y="1517524"/>
                  </a:lnTo>
                  <a:lnTo>
                    <a:pt x="3682285" y="1498430"/>
                  </a:lnTo>
                  <a:lnTo>
                    <a:pt x="3752594" y="1476222"/>
                  </a:lnTo>
                  <a:lnTo>
                    <a:pt x="3822903" y="1450785"/>
                  </a:lnTo>
                  <a:lnTo>
                    <a:pt x="3893211" y="1422023"/>
                  </a:lnTo>
                  <a:lnTo>
                    <a:pt x="3963520" y="1389868"/>
                  </a:lnTo>
                  <a:lnTo>
                    <a:pt x="4033829" y="1354268"/>
                  </a:lnTo>
                  <a:lnTo>
                    <a:pt x="4104138" y="1315184"/>
                  </a:lnTo>
                  <a:lnTo>
                    <a:pt x="4174447" y="1272590"/>
                  </a:lnTo>
                  <a:lnTo>
                    <a:pt x="4244755" y="1226467"/>
                  </a:lnTo>
                  <a:lnTo>
                    <a:pt x="4315064" y="1176799"/>
                  </a:lnTo>
                  <a:lnTo>
                    <a:pt x="4385373" y="1123577"/>
                  </a:lnTo>
                  <a:lnTo>
                    <a:pt x="4455682" y="1066791"/>
                  </a:lnTo>
                  <a:lnTo>
                    <a:pt x="4525990" y="1006432"/>
                  </a:lnTo>
                  <a:lnTo>
                    <a:pt x="4596299" y="942492"/>
                  </a:lnTo>
                  <a:lnTo>
                    <a:pt x="4666608" y="874963"/>
                  </a:lnTo>
                  <a:lnTo>
                    <a:pt x="4736917" y="803837"/>
                  </a:lnTo>
                  <a:lnTo>
                    <a:pt x="4807225" y="729103"/>
                  </a:lnTo>
                  <a:lnTo>
                    <a:pt x="4877534" y="650752"/>
                  </a:lnTo>
                  <a:lnTo>
                    <a:pt x="4947843" y="568772"/>
                  </a:lnTo>
                  <a:lnTo>
                    <a:pt x="5018152" y="483153"/>
                  </a:lnTo>
                  <a:lnTo>
                    <a:pt x="5088461" y="393881"/>
                  </a:lnTo>
                  <a:lnTo>
                    <a:pt x="5158769" y="300944"/>
                  </a:lnTo>
                  <a:lnTo>
                    <a:pt x="5229078" y="204327"/>
                  </a:lnTo>
                  <a:lnTo>
                    <a:pt x="5299387" y="104018"/>
                  </a:lnTo>
                  <a:lnTo>
                    <a:pt x="5369696" y="0"/>
                  </a:lnTo>
                  <a:lnTo>
                    <a:pt x="5369696" y="1804119"/>
                  </a:lnTo>
                  <a:lnTo>
                    <a:pt x="2838277" y="1804119"/>
                  </a:lnTo>
                  <a:lnTo>
                    <a:pt x="2768271" y="1792877"/>
                  </a:lnTo>
                  <a:lnTo>
                    <a:pt x="2697962" y="1779153"/>
                  </a:lnTo>
                  <a:lnTo>
                    <a:pt x="2627654" y="1761547"/>
                  </a:lnTo>
                  <a:lnTo>
                    <a:pt x="2557345" y="1738416"/>
                  </a:lnTo>
                  <a:lnTo>
                    <a:pt x="2487036" y="1708129"/>
                  </a:lnTo>
                  <a:lnTo>
                    <a:pt x="2416727" y="1674361"/>
                  </a:lnTo>
                  <a:lnTo>
                    <a:pt x="2346419" y="1637581"/>
                  </a:lnTo>
                  <a:lnTo>
                    <a:pt x="2276110" y="1594754"/>
                  </a:lnTo>
                  <a:lnTo>
                    <a:pt x="2205801" y="1540791"/>
                  </a:lnTo>
                  <a:lnTo>
                    <a:pt x="2135492" y="1463945"/>
                  </a:lnTo>
                  <a:lnTo>
                    <a:pt x="2065184" y="1371585"/>
                  </a:lnTo>
                  <a:lnTo>
                    <a:pt x="1994875" y="1279399"/>
                  </a:lnTo>
                  <a:lnTo>
                    <a:pt x="1924566" y="1186231"/>
                  </a:lnTo>
                  <a:lnTo>
                    <a:pt x="1854257" y="1063057"/>
                  </a:lnTo>
                  <a:lnTo>
                    <a:pt x="1783948" y="934992"/>
                  </a:lnTo>
                  <a:lnTo>
                    <a:pt x="1713640" y="828768"/>
                  </a:lnTo>
                  <a:lnTo>
                    <a:pt x="1643331" y="731737"/>
                  </a:lnTo>
                  <a:lnTo>
                    <a:pt x="1573022" y="620870"/>
                  </a:lnTo>
                  <a:lnTo>
                    <a:pt x="1502713" y="521840"/>
                  </a:lnTo>
                  <a:lnTo>
                    <a:pt x="1432405" y="458203"/>
                  </a:lnTo>
                  <a:lnTo>
                    <a:pt x="1362096" y="421011"/>
                  </a:lnTo>
                  <a:lnTo>
                    <a:pt x="1291787" y="392615"/>
                  </a:lnTo>
                  <a:lnTo>
                    <a:pt x="1221478" y="375657"/>
                  </a:lnTo>
                  <a:lnTo>
                    <a:pt x="1151170" y="372645"/>
                  </a:lnTo>
                  <a:lnTo>
                    <a:pt x="1080861" y="386022"/>
                  </a:lnTo>
                  <a:lnTo>
                    <a:pt x="1010552" y="417731"/>
                  </a:lnTo>
                  <a:lnTo>
                    <a:pt x="940243" y="465262"/>
                  </a:lnTo>
                  <a:lnTo>
                    <a:pt x="869935" y="528251"/>
                  </a:lnTo>
                  <a:lnTo>
                    <a:pt x="799626" y="607141"/>
                  </a:lnTo>
                  <a:lnTo>
                    <a:pt x="729317" y="702308"/>
                  </a:lnTo>
                  <a:lnTo>
                    <a:pt x="659008" y="814024"/>
                  </a:lnTo>
                  <a:lnTo>
                    <a:pt x="588699" y="942448"/>
                  </a:lnTo>
                  <a:lnTo>
                    <a:pt x="518391" y="1087639"/>
                  </a:lnTo>
                  <a:lnTo>
                    <a:pt x="448082" y="1249585"/>
                  </a:lnTo>
                  <a:lnTo>
                    <a:pt x="377773" y="1428230"/>
                  </a:lnTo>
                  <a:lnTo>
                    <a:pt x="307464" y="1623498"/>
                  </a:lnTo>
                  <a:lnTo>
                    <a:pt x="247509" y="180411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415795" y="3590155"/>
              <a:ext cx="5369696" cy="1804119"/>
            </a:xfrm>
            <a:custGeom>
              <a:avLst/>
              <a:pathLst>
                <a:path w="5369696" h="1804119">
                  <a:moveTo>
                    <a:pt x="0" y="1804119"/>
                  </a:moveTo>
                  <a:lnTo>
                    <a:pt x="26229" y="1731707"/>
                  </a:lnTo>
                  <a:lnTo>
                    <a:pt x="96538" y="1548917"/>
                  </a:lnTo>
                  <a:lnTo>
                    <a:pt x="166847" y="1377373"/>
                  </a:lnTo>
                  <a:lnTo>
                    <a:pt x="237156" y="1217001"/>
                  </a:lnTo>
                  <a:lnTo>
                    <a:pt x="307464" y="1067719"/>
                  </a:lnTo>
                  <a:lnTo>
                    <a:pt x="377773" y="929440"/>
                  </a:lnTo>
                  <a:lnTo>
                    <a:pt x="448082" y="802073"/>
                  </a:lnTo>
                  <a:lnTo>
                    <a:pt x="518391" y="685534"/>
                  </a:lnTo>
                  <a:lnTo>
                    <a:pt x="588699" y="579759"/>
                  </a:lnTo>
                  <a:lnTo>
                    <a:pt x="659008" y="484726"/>
                  </a:lnTo>
                  <a:lnTo>
                    <a:pt x="729317" y="400487"/>
                  </a:lnTo>
                  <a:lnTo>
                    <a:pt x="799626" y="327191"/>
                  </a:lnTo>
                  <a:lnTo>
                    <a:pt x="869935" y="265102"/>
                  </a:lnTo>
                  <a:lnTo>
                    <a:pt x="940243" y="214588"/>
                  </a:lnTo>
                  <a:lnTo>
                    <a:pt x="1010552" y="176082"/>
                  </a:lnTo>
                  <a:lnTo>
                    <a:pt x="1080861" y="150969"/>
                  </a:lnTo>
                  <a:lnTo>
                    <a:pt x="1151170" y="142972"/>
                  </a:lnTo>
                  <a:lnTo>
                    <a:pt x="1221478" y="150320"/>
                  </a:lnTo>
                  <a:lnTo>
                    <a:pt x="1291787" y="170534"/>
                  </a:lnTo>
                  <a:lnTo>
                    <a:pt x="1362096" y="201205"/>
                  </a:lnTo>
                  <a:lnTo>
                    <a:pt x="1432405" y="240052"/>
                  </a:lnTo>
                  <a:lnTo>
                    <a:pt x="1502713" y="306538"/>
                  </a:lnTo>
                  <a:lnTo>
                    <a:pt x="1573022" y="408340"/>
                  </a:lnTo>
                  <a:lnTo>
                    <a:pt x="1643331" y="519276"/>
                  </a:lnTo>
                  <a:lnTo>
                    <a:pt x="1713640" y="615661"/>
                  </a:lnTo>
                  <a:lnTo>
                    <a:pt x="1783948" y="724725"/>
                  </a:lnTo>
                  <a:lnTo>
                    <a:pt x="1854257" y="854755"/>
                  </a:lnTo>
                  <a:lnTo>
                    <a:pt x="1924566" y="976235"/>
                  </a:lnTo>
                  <a:lnTo>
                    <a:pt x="1994875" y="1068545"/>
                  </a:lnTo>
                  <a:lnTo>
                    <a:pt x="2065184" y="1161445"/>
                  </a:lnTo>
                  <a:lnTo>
                    <a:pt x="2135492" y="1250931"/>
                  </a:lnTo>
                  <a:lnTo>
                    <a:pt x="2205801" y="1324001"/>
                  </a:lnTo>
                  <a:lnTo>
                    <a:pt x="2276110" y="1378205"/>
                  </a:lnTo>
                  <a:lnTo>
                    <a:pt x="2346419" y="1421014"/>
                  </a:lnTo>
                  <a:lnTo>
                    <a:pt x="2416727" y="1455356"/>
                  </a:lnTo>
                  <a:lnTo>
                    <a:pt x="2487036" y="1486119"/>
                  </a:lnTo>
                  <a:lnTo>
                    <a:pt x="2557345" y="1515343"/>
                  </a:lnTo>
                  <a:lnTo>
                    <a:pt x="2627654" y="1537185"/>
                  </a:lnTo>
                  <a:lnTo>
                    <a:pt x="2697962" y="1552457"/>
                  </a:lnTo>
                  <a:lnTo>
                    <a:pt x="2768271" y="1562527"/>
                  </a:lnTo>
                  <a:lnTo>
                    <a:pt x="2838580" y="1568960"/>
                  </a:lnTo>
                  <a:lnTo>
                    <a:pt x="2908889" y="1573421"/>
                  </a:lnTo>
                  <a:lnTo>
                    <a:pt x="2979198" y="1576866"/>
                  </a:lnTo>
                  <a:lnTo>
                    <a:pt x="3049506" y="1578444"/>
                  </a:lnTo>
                  <a:lnTo>
                    <a:pt x="3119815" y="1578180"/>
                  </a:lnTo>
                  <a:lnTo>
                    <a:pt x="3190124" y="1576074"/>
                  </a:lnTo>
                  <a:lnTo>
                    <a:pt x="3260433" y="1572052"/>
                  </a:lnTo>
                  <a:lnTo>
                    <a:pt x="3330741" y="1565980"/>
                  </a:lnTo>
                  <a:lnTo>
                    <a:pt x="3401050" y="1557684"/>
                  </a:lnTo>
                  <a:lnTo>
                    <a:pt x="3471359" y="1546973"/>
                  </a:lnTo>
                  <a:lnTo>
                    <a:pt x="3541668" y="1533649"/>
                  </a:lnTo>
                  <a:lnTo>
                    <a:pt x="3611976" y="1517524"/>
                  </a:lnTo>
                  <a:lnTo>
                    <a:pt x="3682285" y="1498430"/>
                  </a:lnTo>
                  <a:lnTo>
                    <a:pt x="3752594" y="1476222"/>
                  </a:lnTo>
                  <a:lnTo>
                    <a:pt x="3822903" y="1450785"/>
                  </a:lnTo>
                  <a:lnTo>
                    <a:pt x="3893211" y="1422023"/>
                  </a:lnTo>
                  <a:lnTo>
                    <a:pt x="3963520" y="1389868"/>
                  </a:lnTo>
                  <a:lnTo>
                    <a:pt x="4033829" y="1354268"/>
                  </a:lnTo>
                  <a:lnTo>
                    <a:pt x="4104138" y="1315184"/>
                  </a:lnTo>
                  <a:lnTo>
                    <a:pt x="4174447" y="1272590"/>
                  </a:lnTo>
                  <a:lnTo>
                    <a:pt x="4244755" y="1226467"/>
                  </a:lnTo>
                  <a:lnTo>
                    <a:pt x="4315064" y="1176799"/>
                  </a:lnTo>
                  <a:lnTo>
                    <a:pt x="4385373" y="1123577"/>
                  </a:lnTo>
                  <a:lnTo>
                    <a:pt x="4455682" y="1066791"/>
                  </a:lnTo>
                  <a:lnTo>
                    <a:pt x="4525990" y="1006432"/>
                  </a:lnTo>
                  <a:lnTo>
                    <a:pt x="4596299" y="942492"/>
                  </a:lnTo>
                  <a:lnTo>
                    <a:pt x="4666608" y="874963"/>
                  </a:lnTo>
                  <a:lnTo>
                    <a:pt x="4736917" y="803837"/>
                  </a:lnTo>
                  <a:lnTo>
                    <a:pt x="4807225" y="729103"/>
                  </a:lnTo>
                  <a:lnTo>
                    <a:pt x="4877534" y="650752"/>
                  </a:lnTo>
                  <a:lnTo>
                    <a:pt x="4947843" y="568772"/>
                  </a:lnTo>
                  <a:lnTo>
                    <a:pt x="5018152" y="483153"/>
                  </a:lnTo>
                  <a:lnTo>
                    <a:pt x="5088461" y="393881"/>
                  </a:lnTo>
                  <a:lnTo>
                    <a:pt x="5158769" y="300944"/>
                  </a:lnTo>
                  <a:lnTo>
                    <a:pt x="5229078" y="204327"/>
                  </a:lnTo>
                  <a:lnTo>
                    <a:pt x="5299387" y="104018"/>
                  </a:lnTo>
                  <a:lnTo>
                    <a:pt x="5369696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63304" y="3962801"/>
              <a:ext cx="2590768" cy="1431474"/>
            </a:xfrm>
            <a:custGeom>
              <a:avLst/>
              <a:pathLst>
                <a:path w="2590768" h="1431474">
                  <a:moveTo>
                    <a:pt x="2590768" y="1431474"/>
                  </a:moveTo>
                  <a:lnTo>
                    <a:pt x="2520762" y="1420232"/>
                  </a:lnTo>
                  <a:lnTo>
                    <a:pt x="2450453" y="1406507"/>
                  </a:lnTo>
                  <a:lnTo>
                    <a:pt x="2380144" y="1388902"/>
                  </a:lnTo>
                  <a:lnTo>
                    <a:pt x="2309836" y="1365770"/>
                  </a:lnTo>
                  <a:lnTo>
                    <a:pt x="2239527" y="1335483"/>
                  </a:lnTo>
                  <a:lnTo>
                    <a:pt x="2169218" y="1301716"/>
                  </a:lnTo>
                  <a:lnTo>
                    <a:pt x="2098909" y="1264935"/>
                  </a:lnTo>
                  <a:lnTo>
                    <a:pt x="2028601" y="1222108"/>
                  </a:lnTo>
                  <a:lnTo>
                    <a:pt x="1958292" y="1168145"/>
                  </a:lnTo>
                  <a:lnTo>
                    <a:pt x="1887983" y="1091299"/>
                  </a:lnTo>
                  <a:lnTo>
                    <a:pt x="1817674" y="998939"/>
                  </a:lnTo>
                  <a:lnTo>
                    <a:pt x="1747365" y="906753"/>
                  </a:lnTo>
                  <a:lnTo>
                    <a:pt x="1677057" y="813585"/>
                  </a:lnTo>
                  <a:lnTo>
                    <a:pt x="1606748" y="690412"/>
                  </a:lnTo>
                  <a:lnTo>
                    <a:pt x="1536439" y="562347"/>
                  </a:lnTo>
                  <a:lnTo>
                    <a:pt x="1466130" y="456123"/>
                  </a:lnTo>
                  <a:lnTo>
                    <a:pt x="1395822" y="359092"/>
                  </a:lnTo>
                  <a:lnTo>
                    <a:pt x="1325513" y="248225"/>
                  </a:lnTo>
                  <a:lnTo>
                    <a:pt x="1255204" y="149194"/>
                  </a:lnTo>
                  <a:lnTo>
                    <a:pt x="1184895" y="85557"/>
                  </a:lnTo>
                  <a:lnTo>
                    <a:pt x="1114587" y="48366"/>
                  </a:lnTo>
                  <a:lnTo>
                    <a:pt x="1044278" y="19970"/>
                  </a:lnTo>
                  <a:lnTo>
                    <a:pt x="973969" y="3011"/>
                  </a:lnTo>
                  <a:lnTo>
                    <a:pt x="903660" y="0"/>
                  </a:lnTo>
                  <a:lnTo>
                    <a:pt x="833352" y="13377"/>
                  </a:lnTo>
                  <a:lnTo>
                    <a:pt x="763043" y="45085"/>
                  </a:lnTo>
                  <a:lnTo>
                    <a:pt x="692734" y="92616"/>
                  </a:lnTo>
                  <a:lnTo>
                    <a:pt x="622425" y="155606"/>
                  </a:lnTo>
                  <a:lnTo>
                    <a:pt x="552116" y="234496"/>
                  </a:lnTo>
                  <a:lnTo>
                    <a:pt x="481808" y="329663"/>
                  </a:lnTo>
                  <a:lnTo>
                    <a:pt x="411499" y="441379"/>
                  </a:lnTo>
                  <a:lnTo>
                    <a:pt x="341190" y="569803"/>
                  </a:lnTo>
                  <a:lnTo>
                    <a:pt x="270881" y="714993"/>
                  </a:lnTo>
                  <a:lnTo>
                    <a:pt x="200573" y="876939"/>
                  </a:lnTo>
                  <a:lnTo>
                    <a:pt x="130264" y="1055584"/>
                  </a:lnTo>
                  <a:lnTo>
                    <a:pt x="59955" y="1250853"/>
                  </a:lnTo>
                  <a:lnTo>
                    <a:pt x="0" y="14314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554384" y="3847964"/>
              <a:ext cx="5231107" cy="1546310"/>
            </a:xfrm>
            <a:custGeom>
              <a:avLst/>
              <a:pathLst>
                <a:path w="5231107" h="1546310">
                  <a:moveTo>
                    <a:pt x="0" y="1546310"/>
                  </a:moveTo>
                  <a:lnTo>
                    <a:pt x="28258" y="1462668"/>
                  </a:lnTo>
                  <a:lnTo>
                    <a:pt x="98567" y="1268346"/>
                  </a:lnTo>
                  <a:lnTo>
                    <a:pt x="168876" y="1087800"/>
                  </a:lnTo>
                  <a:lnTo>
                    <a:pt x="239185" y="921026"/>
                  </a:lnTo>
                  <a:lnTo>
                    <a:pt x="309493" y="768020"/>
                  </a:lnTo>
                  <a:lnTo>
                    <a:pt x="379802" y="628778"/>
                  </a:lnTo>
                  <a:lnTo>
                    <a:pt x="450111" y="503295"/>
                  </a:lnTo>
                  <a:lnTo>
                    <a:pt x="520420" y="391566"/>
                  </a:lnTo>
                  <a:lnTo>
                    <a:pt x="590728" y="293589"/>
                  </a:lnTo>
                  <a:lnTo>
                    <a:pt x="661037" y="209357"/>
                  </a:lnTo>
                  <a:lnTo>
                    <a:pt x="731346" y="138868"/>
                  </a:lnTo>
                  <a:lnTo>
                    <a:pt x="801655" y="82116"/>
                  </a:lnTo>
                  <a:lnTo>
                    <a:pt x="871964" y="39098"/>
                  </a:lnTo>
                  <a:lnTo>
                    <a:pt x="942272" y="10687"/>
                  </a:lnTo>
                  <a:lnTo>
                    <a:pt x="1012581" y="0"/>
                  </a:lnTo>
                  <a:lnTo>
                    <a:pt x="1082890" y="5179"/>
                  </a:lnTo>
                  <a:lnTo>
                    <a:pt x="1153199" y="23766"/>
                  </a:lnTo>
                  <a:lnTo>
                    <a:pt x="1223507" y="53299"/>
                  </a:lnTo>
                  <a:lnTo>
                    <a:pt x="1293816" y="91319"/>
                  </a:lnTo>
                  <a:lnTo>
                    <a:pt x="1364125" y="156380"/>
                  </a:lnTo>
                  <a:lnTo>
                    <a:pt x="1434434" y="256796"/>
                  </a:lnTo>
                  <a:lnTo>
                    <a:pt x="1504742" y="367698"/>
                  </a:lnTo>
                  <a:lnTo>
                    <a:pt x="1575051" y="464406"/>
                  </a:lnTo>
                  <a:lnTo>
                    <a:pt x="1645360" y="572050"/>
                  </a:lnTo>
                  <a:lnTo>
                    <a:pt x="1715669" y="701097"/>
                  </a:lnTo>
                  <a:lnTo>
                    <a:pt x="1785978" y="823424"/>
                  </a:lnTo>
                  <a:lnTo>
                    <a:pt x="1856286" y="916163"/>
                  </a:lnTo>
                  <a:lnTo>
                    <a:pt x="1926595" y="1008706"/>
                  </a:lnTo>
                  <a:lnTo>
                    <a:pt x="1996904" y="1099629"/>
                  </a:lnTo>
                  <a:lnTo>
                    <a:pt x="2067213" y="1174587"/>
                  </a:lnTo>
                  <a:lnTo>
                    <a:pt x="2137521" y="1228671"/>
                  </a:lnTo>
                  <a:lnTo>
                    <a:pt x="2207830" y="1271488"/>
                  </a:lnTo>
                  <a:lnTo>
                    <a:pt x="2278139" y="1307049"/>
                  </a:lnTo>
                  <a:lnTo>
                    <a:pt x="2348448" y="1339315"/>
                  </a:lnTo>
                  <a:lnTo>
                    <a:pt x="2418756" y="1369071"/>
                  </a:lnTo>
                  <a:lnTo>
                    <a:pt x="2489065" y="1391557"/>
                  </a:lnTo>
                  <a:lnTo>
                    <a:pt x="2559374" y="1407996"/>
                  </a:lnTo>
                  <a:lnTo>
                    <a:pt x="2629683" y="1419893"/>
                  </a:lnTo>
                  <a:lnTo>
                    <a:pt x="2699991" y="1428755"/>
                  </a:lnTo>
                  <a:lnTo>
                    <a:pt x="2770300" y="1436088"/>
                  </a:lnTo>
                  <a:lnTo>
                    <a:pt x="2840609" y="1442929"/>
                  </a:lnTo>
                  <a:lnTo>
                    <a:pt x="2910918" y="1448791"/>
                  </a:lnTo>
                  <a:lnTo>
                    <a:pt x="2981227" y="1453596"/>
                  </a:lnTo>
                  <a:lnTo>
                    <a:pt x="3051535" y="1457314"/>
                  </a:lnTo>
                  <a:lnTo>
                    <a:pt x="3121844" y="1459911"/>
                  </a:lnTo>
                  <a:lnTo>
                    <a:pt x="3192153" y="1461355"/>
                  </a:lnTo>
                  <a:lnTo>
                    <a:pt x="3262462" y="1461613"/>
                  </a:lnTo>
                  <a:lnTo>
                    <a:pt x="3332770" y="1460654"/>
                  </a:lnTo>
                  <a:lnTo>
                    <a:pt x="3403079" y="1458445"/>
                  </a:lnTo>
                  <a:lnTo>
                    <a:pt x="3473388" y="1454954"/>
                  </a:lnTo>
                  <a:lnTo>
                    <a:pt x="3543697" y="1450149"/>
                  </a:lnTo>
                  <a:lnTo>
                    <a:pt x="3614005" y="1443996"/>
                  </a:lnTo>
                  <a:lnTo>
                    <a:pt x="3684314" y="1436464"/>
                  </a:lnTo>
                  <a:lnTo>
                    <a:pt x="3754623" y="1427521"/>
                  </a:lnTo>
                  <a:lnTo>
                    <a:pt x="3824932" y="1417134"/>
                  </a:lnTo>
                  <a:lnTo>
                    <a:pt x="3895241" y="1405271"/>
                  </a:lnTo>
                  <a:lnTo>
                    <a:pt x="3965549" y="1391899"/>
                  </a:lnTo>
                  <a:lnTo>
                    <a:pt x="4035858" y="1376987"/>
                  </a:lnTo>
                  <a:lnTo>
                    <a:pt x="4106167" y="1360501"/>
                  </a:lnTo>
                  <a:lnTo>
                    <a:pt x="4176476" y="1342410"/>
                  </a:lnTo>
                  <a:lnTo>
                    <a:pt x="4246784" y="1322682"/>
                  </a:lnTo>
                  <a:lnTo>
                    <a:pt x="4317093" y="1301283"/>
                  </a:lnTo>
                  <a:lnTo>
                    <a:pt x="4387402" y="1278182"/>
                  </a:lnTo>
                  <a:lnTo>
                    <a:pt x="4457711" y="1253346"/>
                  </a:lnTo>
                  <a:lnTo>
                    <a:pt x="4528019" y="1226743"/>
                  </a:lnTo>
                  <a:lnTo>
                    <a:pt x="4598328" y="1198341"/>
                  </a:lnTo>
                  <a:lnTo>
                    <a:pt x="4668637" y="1168107"/>
                  </a:lnTo>
                  <a:lnTo>
                    <a:pt x="4738946" y="1136009"/>
                  </a:lnTo>
                  <a:lnTo>
                    <a:pt x="4809254" y="1102015"/>
                  </a:lnTo>
                  <a:lnTo>
                    <a:pt x="4879563" y="1066092"/>
                  </a:lnTo>
                  <a:lnTo>
                    <a:pt x="4949872" y="1028208"/>
                  </a:lnTo>
                  <a:lnTo>
                    <a:pt x="5020181" y="988331"/>
                  </a:lnTo>
                  <a:lnTo>
                    <a:pt x="5090490" y="946429"/>
                  </a:lnTo>
                  <a:lnTo>
                    <a:pt x="5160798" y="902468"/>
                  </a:lnTo>
                  <a:lnTo>
                    <a:pt x="5231107" y="85641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3584402"/>
              <a:ext cx="5554392" cy="1809873"/>
            </a:xfrm>
            <a:custGeom>
              <a:avLst/>
              <a:pathLst>
                <a:path w="5554392" h="1809873">
                  <a:moveTo>
                    <a:pt x="0" y="945405"/>
                  </a:moveTo>
                  <a:lnTo>
                    <a:pt x="70308" y="856505"/>
                  </a:lnTo>
                  <a:lnTo>
                    <a:pt x="140617" y="773253"/>
                  </a:lnTo>
                  <a:lnTo>
                    <a:pt x="210926" y="695645"/>
                  </a:lnTo>
                  <a:lnTo>
                    <a:pt x="281235" y="623677"/>
                  </a:lnTo>
                  <a:lnTo>
                    <a:pt x="351543" y="557332"/>
                  </a:lnTo>
                  <a:lnTo>
                    <a:pt x="421852" y="496588"/>
                  </a:lnTo>
                  <a:lnTo>
                    <a:pt x="492161" y="441415"/>
                  </a:lnTo>
                  <a:lnTo>
                    <a:pt x="562470" y="391774"/>
                  </a:lnTo>
                  <a:lnTo>
                    <a:pt x="632778" y="347627"/>
                  </a:lnTo>
                  <a:lnTo>
                    <a:pt x="703087" y="308938"/>
                  </a:lnTo>
                  <a:lnTo>
                    <a:pt x="773396" y="275697"/>
                  </a:lnTo>
                  <a:lnTo>
                    <a:pt x="843705" y="247933"/>
                  </a:lnTo>
                  <a:lnTo>
                    <a:pt x="914013" y="225750"/>
                  </a:lnTo>
                  <a:lnTo>
                    <a:pt x="984322" y="209355"/>
                  </a:lnTo>
                  <a:lnTo>
                    <a:pt x="1054631" y="199067"/>
                  </a:lnTo>
                  <a:lnTo>
                    <a:pt x="1124940" y="195315"/>
                  </a:lnTo>
                  <a:lnTo>
                    <a:pt x="1195249" y="198592"/>
                  </a:lnTo>
                  <a:lnTo>
                    <a:pt x="1265557" y="210173"/>
                  </a:lnTo>
                  <a:lnTo>
                    <a:pt x="1335866" y="233104"/>
                  </a:lnTo>
                  <a:lnTo>
                    <a:pt x="1406175" y="265720"/>
                  </a:lnTo>
                  <a:lnTo>
                    <a:pt x="1476484" y="305756"/>
                  </a:lnTo>
                  <a:lnTo>
                    <a:pt x="1546792" y="351014"/>
                  </a:lnTo>
                  <a:lnTo>
                    <a:pt x="1617101" y="399433"/>
                  </a:lnTo>
                  <a:lnTo>
                    <a:pt x="1687410" y="459179"/>
                  </a:lnTo>
                  <a:lnTo>
                    <a:pt x="1757719" y="533781"/>
                  </a:lnTo>
                  <a:lnTo>
                    <a:pt x="1828027" y="611993"/>
                  </a:lnTo>
                  <a:lnTo>
                    <a:pt x="1898336" y="685033"/>
                  </a:lnTo>
                  <a:lnTo>
                    <a:pt x="1968645" y="772091"/>
                  </a:lnTo>
                  <a:lnTo>
                    <a:pt x="2038954" y="874392"/>
                  </a:lnTo>
                  <a:lnTo>
                    <a:pt x="2109263" y="970872"/>
                  </a:lnTo>
                  <a:lnTo>
                    <a:pt x="2179571" y="1048758"/>
                  </a:lnTo>
                  <a:lnTo>
                    <a:pt x="2249880" y="1135592"/>
                  </a:lnTo>
                  <a:lnTo>
                    <a:pt x="2320189" y="1222621"/>
                  </a:lnTo>
                  <a:lnTo>
                    <a:pt x="2390498" y="1293168"/>
                  </a:lnTo>
                  <a:lnTo>
                    <a:pt x="2460806" y="1347122"/>
                  </a:lnTo>
                  <a:lnTo>
                    <a:pt x="2531115" y="1395752"/>
                  </a:lnTo>
                  <a:lnTo>
                    <a:pt x="2601424" y="1437483"/>
                  </a:lnTo>
                  <a:lnTo>
                    <a:pt x="2671733" y="1472699"/>
                  </a:lnTo>
                  <a:lnTo>
                    <a:pt x="2742041" y="1502114"/>
                  </a:lnTo>
                  <a:lnTo>
                    <a:pt x="2812350" y="1524926"/>
                  </a:lnTo>
                  <a:lnTo>
                    <a:pt x="2882659" y="1541824"/>
                  </a:lnTo>
                  <a:lnTo>
                    <a:pt x="2952968" y="1553787"/>
                  </a:lnTo>
                  <a:lnTo>
                    <a:pt x="3023276" y="1561998"/>
                  </a:lnTo>
                  <a:lnTo>
                    <a:pt x="3093585" y="1567741"/>
                  </a:lnTo>
                  <a:lnTo>
                    <a:pt x="3163894" y="1571862"/>
                  </a:lnTo>
                  <a:lnTo>
                    <a:pt x="3234203" y="1574037"/>
                  </a:lnTo>
                  <a:lnTo>
                    <a:pt x="3304512" y="1574327"/>
                  </a:lnTo>
                  <a:lnTo>
                    <a:pt x="3374820" y="1572739"/>
                  </a:lnTo>
                  <a:lnTo>
                    <a:pt x="3445129" y="1569197"/>
                  </a:lnTo>
                  <a:lnTo>
                    <a:pt x="3515438" y="1563569"/>
                  </a:lnTo>
                  <a:lnTo>
                    <a:pt x="3585747" y="1555682"/>
                  </a:lnTo>
                  <a:lnTo>
                    <a:pt x="3656055" y="1545343"/>
                  </a:lnTo>
                  <a:lnTo>
                    <a:pt x="3726364" y="1532354"/>
                  </a:lnTo>
                  <a:lnTo>
                    <a:pt x="3796673" y="1516527"/>
                  </a:lnTo>
                  <a:lnTo>
                    <a:pt x="3866982" y="1497693"/>
                  </a:lnTo>
                  <a:lnTo>
                    <a:pt x="3937290" y="1475710"/>
                  </a:lnTo>
                  <a:lnTo>
                    <a:pt x="4007599" y="1450460"/>
                  </a:lnTo>
                  <a:lnTo>
                    <a:pt x="4077908" y="1421852"/>
                  </a:lnTo>
                  <a:lnTo>
                    <a:pt x="4148217" y="1389818"/>
                  </a:lnTo>
                  <a:lnTo>
                    <a:pt x="4218526" y="1354308"/>
                  </a:lnTo>
                  <a:lnTo>
                    <a:pt x="4288834" y="1315288"/>
                  </a:lnTo>
                  <a:lnTo>
                    <a:pt x="4359143" y="1272733"/>
                  </a:lnTo>
                  <a:lnTo>
                    <a:pt x="4429452" y="1226627"/>
                  </a:lnTo>
                  <a:lnTo>
                    <a:pt x="4499761" y="1176957"/>
                  </a:lnTo>
                  <a:lnTo>
                    <a:pt x="4570069" y="1123718"/>
                  </a:lnTo>
                  <a:lnTo>
                    <a:pt x="4640378" y="1066901"/>
                  </a:lnTo>
                  <a:lnTo>
                    <a:pt x="4710687" y="1006503"/>
                  </a:lnTo>
                  <a:lnTo>
                    <a:pt x="4780996" y="942517"/>
                  </a:lnTo>
                  <a:lnTo>
                    <a:pt x="4851304" y="874939"/>
                  </a:lnTo>
                  <a:lnTo>
                    <a:pt x="4921613" y="803764"/>
                  </a:lnTo>
                  <a:lnTo>
                    <a:pt x="4991922" y="728984"/>
                  </a:lnTo>
                  <a:lnTo>
                    <a:pt x="5062231" y="650594"/>
                  </a:lnTo>
                  <a:lnTo>
                    <a:pt x="5132539" y="568584"/>
                  </a:lnTo>
                  <a:lnTo>
                    <a:pt x="5202848" y="482947"/>
                  </a:lnTo>
                  <a:lnTo>
                    <a:pt x="5273157" y="393673"/>
                  </a:lnTo>
                  <a:lnTo>
                    <a:pt x="5343466" y="300752"/>
                  </a:lnTo>
                  <a:lnTo>
                    <a:pt x="5413775" y="204174"/>
                  </a:lnTo>
                  <a:lnTo>
                    <a:pt x="5484083" y="103927"/>
                  </a:lnTo>
                  <a:lnTo>
                    <a:pt x="5554392" y="0"/>
                  </a:lnTo>
                  <a:lnTo>
                    <a:pt x="5554392" y="1809873"/>
                  </a:lnTo>
                  <a:lnTo>
                    <a:pt x="3072041" y="1809873"/>
                  </a:lnTo>
                  <a:lnTo>
                    <a:pt x="3023276" y="1801828"/>
                  </a:lnTo>
                  <a:lnTo>
                    <a:pt x="2952968" y="1788663"/>
                  </a:lnTo>
                  <a:lnTo>
                    <a:pt x="2882659" y="1772973"/>
                  </a:lnTo>
                  <a:lnTo>
                    <a:pt x="2812350" y="1753696"/>
                  </a:lnTo>
                  <a:lnTo>
                    <a:pt x="2742041" y="1729569"/>
                  </a:lnTo>
                  <a:lnTo>
                    <a:pt x="2671733" y="1699071"/>
                  </a:lnTo>
                  <a:lnTo>
                    <a:pt x="2601424" y="1660791"/>
                  </a:lnTo>
                  <a:lnTo>
                    <a:pt x="2531115" y="1616573"/>
                  </a:lnTo>
                  <a:lnTo>
                    <a:pt x="2460806" y="1567926"/>
                  </a:lnTo>
                  <a:lnTo>
                    <a:pt x="2390498" y="1514217"/>
                  </a:lnTo>
                  <a:lnTo>
                    <a:pt x="2320189" y="1439820"/>
                  </a:lnTo>
                  <a:lnTo>
                    <a:pt x="2249880" y="1349861"/>
                  </a:lnTo>
                  <a:lnTo>
                    <a:pt x="2179571" y="1263755"/>
                  </a:lnTo>
                  <a:lnTo>
                    <a:pt x="2109263" y="1184994"/>
                  </a:lnTo>
                  <a:lnTo>
                    <a:pt x="2038954" y="1086786"/>
                  </a:lnTo>
                  <a:lnTo>
                    <a:pt x="1968645" y="986489"/>
                  </a:lnTo>
                  <a:lnTo>
                    <a:pt x="1898336" y="902328"/>
                  </a:lnTo>
                  <a:lnTo>
                    <a:pt x="1828027" y="828629"/>
                  </a:lnTo>
                  <a:lnTo>
                    <a:pt x="1757719" y="750487"/>
                  </a:lnTo>
                  <a:lnTo>
                    <a:pt x="1687410" y="678710"/>
                  </a:lnTo>
                  <a:lnTo>
                    <a:pt x="1617101" y="621870"/>
                  </a:lnTo>
                  <a:lnTo>
                    <a:pt x="1546792" y="575139"/>
                  </a:lnTo>
                  <a:lnTo>
                    <a:pt x="1476484" y="532200"/>
                  </a:lnTo>
                  <a:lnTo>
                    <a:pt x="1406175" y="495485"/>
                  </a:lnTo>
                  <a:lnTo>
                    <a:pt x="1335866" y="467290"/>
                  </a:lnTo>
                  <a:lnTo>
                    <a:pt x="1265557" y="449845"/>
                  </a:lnTo>
                  <a:lnTo>
                    <a:pt x="1195249" y="444988"/>
                  </a:lnTo>
                  <a:lnTo>
                    <a:pt x="1124940" y="450913"/>
                  </a:lnTo>
                  <a:lnTo>
                    <a:pt x="1054631" y="467386"/>
                  </a:lnTo>
                  <a:lnTo>
                    <a:pt x="984322" y="494805"/>
                  </a:lnTo>
                  <a:lnTo>
                    <a:pt x="914013" y="533502"/>
                  </a:lnTo>
                  <a:lnTo>
                    <a:pt x="843705" y="583701"/>
                  </a:lnTo>
                  <a:lnTo>
                    <a:pt x="773396" y="645512"/>
                  </a:lnTo>
                  <a:lnTo>
                    <a:pt x="703087" y="718944"/>
                  </a:lnTo>
                  <a:lnTo>
                    <a:pt x="632778" y="803930"/>
                  </a:lnTo>
                  <a:lnTo>
                    <a:pt x="562470" y="900364"/>
                  </a:lnTo>
                  <a:lnTo>
                    <a:pt x="492161" y="1008114"/>
                  </a:lnTo>
                  <a:lnTo>
                    <a:pt x="421852" y="1127045"/>
                  </a:lnTo>
                  <a:lnTo>
                    <a:pt x="351543" y="1257024"/>
                  </a:lnTo>
                  <a:lnTo>
                    <a:pt x="281235" y="1397924"/>
                  </a:lnTo>
                  <a:lnTo>
                    <a:pt x="210926" y="1549626"/>
                  </a:lnTo>
                  <a:lnTo>
                    <a:pt x="140617" y="1712020"/>
                  </a:lnTo>
                  <a:lnTo>
                    <a:pt x="100845" y="180987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3584402"/>
              <a:ext cx="5554392" cy="1574327"/>
            </a:xfrm>
            <a:custGeom>
              <a:avLst/>
              <a:pathLst>
                <a:path w="5554392" h="1574327">
                  <a:moveTo>
                    <a:pt x="0" y="945405"/>
                  </a:moveTo>
                  <a:lnTo>
                    <a:pt x="70308" y="856505"/>
                  </a:lnTo>
                  <a:lnTo>
                    <a:pt x="140617" y="773253"/>
                  </a:lnTo>
                  <a:lnTo>
                    <a:pt x="210926" y="695645"/>
                  </a:lnTo>
                  <a:lnTo>
                    <a:pt x="281235" y="623677"/>
                  </a:lnTo>
                  <a:lnTo>
                    <a:pt x="351543" y="557332"/>
                  </a:lnTo>
                  <a:lnTo>
                    <a:pt x="421852" y="496588"/>
                  </a:lnTo>
                  <a:lnTo>
                    <a:pt x="492161" y="441415"/>
                  </a:lnTo>
                  <a:lnTo>
                    <a:pt x="562470" y="391774"/>
                  </a:lnTo>
                  <a:lnTo>
                    <a:pt x="632778" y="347627"/>
                  </a:lnTo>
                  <a:lnTo>
                    <a:pt x="703087" y="308938"/>
                  </a:lnTo>
                  <a:lnTo>
                    <a:pt x="773396" y="275697"/>
                  </a:lnTo>
                  <a:lnTo>
                    <a:pt x="843705" y="247933"/>
                  </a:lnTo>
                  <a:lnTo>
                    <a:pt x="914013" y="225750"/>
                  </a:lnTo>
                  <a:lnTo>
                    <a:pt x="984322" y="209355"/>
                  </a:lnTo>
                  <a:lnTo>
                    <a:pt x="1054631" y="199067"/>
                  </a:lnTo>
                  <a:lnTo>
                    <a:pt x="1124940" y="195315"/>
                  </a:lnTo>
                  <a:lnTo>
                    <a:pt x="1195249" y="198592"/>
                  </a:lnTo>
                  <a:lnTo>
                    <a:pt x="1265557" y="210173"/>
                  </a:lnTo>
                  <a:lnTo>
                    <a:pt x="1335866" y="233104"/>
                  </a:lnTo>
                  <a:lnTo>
                    <a:pt x="1406175" y="265720"/>
                  </a:lnTo>
                  <a:lnTo>
                    <a:pt x="1476484" y="305756"/>
                  </a:lnTo>
                  <a:lnTo>
                    <a:pt x="1546792" y="351014"/>
                  </a:lnTo>
                  <a:lnTo>
                    <a:pt x="1617101" y="399433"/>
                  </a:lnTo>
                  <a:lnTo>
                    <a:pt x="1687410" y="459179"/>
                  </a:lnTo>
                  <a:lnTo>
                    <a:pt x="1757719" y="533781"/>
                  </a:lnTo>
                  <a:lnTo>
                    <a:pt x="1828027" y="611993"/>
                  </a:lnTo>
                  <a:lnTo>
                    <a:pt x="1898336" y="685033"/>
                  </a:lnTo>
                  <a:lnTo>
                    <a:pt x="1968645" y="772091"/>
                  </a:lnTo>
                  <a:lnTo>
                    <a:pt x="2038954" y="874392"/>
                  </a:lnTo>
                  <a:lnTo>
                    <a:pt x="2109263" y="970872"/>
                  </a:lnTo>
                  <a:lnTo>
                    <a:pt x="2179571" y="1048758"/>
                  </a:lnTo>
                  <a:lnTo>
                    <a:pt x="2249880" y="1135592"/>
                  </a:lnTo>
                  <a:lnTo>
                    <a:pt x="2320189" y="1222621"/>
                  </a:lnTo>
                  <a:lnTo>
                    <a:pt x="2390498" y="1293168"/>
                  </a:lnTo>
                  <a:lnTo>
                    <a:pt x="2460806" y="1347122"/>
                  </a:lnTo>
                  <a:lnTo>
                    <a:pt x="2531115" y="1395752"/>
                  </a:lnTo>
                  <a:lnTo>
                    <a:pt x="2601424" y="1437483"/>
                  </a:lnTo>
                  <a:lnTo>
                    <a:pt x="2671733" y="1472699"/>
                  </a:lnTo>
                  <a:lnTo>
                    <a:pt x="2742041" y="1502114"/>
                  </a:lnTo>
                  <a:lnTo>
                    <a:pt x="2812350" y="1524926"/>
                  </a:lnTo>
                  <a:lnTo>
                    <a:pt x="2882659" y="1541824"/>
                  </a:lnTo>
                  <a:lnTo>
                    <a:pt x="2952968" y="1553787"/>
                  </a:lnTo>
                  <a:lnTo>
                    <a:pt x="3023276" y="1561998"/>
                  </a:lnTo>
                  <a:lnTo>
                    <a:pt x="3093585" y="1567741"/>
                  </a:lnTo>
                  <a:lnTo>
                    <a:pt x="3163894" y="1571862"/>
                  </a:lnTo>
                  <a:lnTo>
                    <a:pt x="3234203" y="1574037"/>
                  </a:lnTo>
                  <a:lnTo>
                    <a:pt x="3304512" y="1574327"/>
                  </a:lnTo>
                  <a:lnTo>
                    <a:pt x="3374820" y="1572739"/>
                  </a:lnTo>
                  <a:lnTo>
                    <a:pt x="3445129" y="1569197"/>
                  </a:lnTo>
                  <a:lnTo>
                    <a:pt x="3515438" y="1563569"/>
                  </a:lnTo>
                  <a:lnTo>
                    <a:pt x="3585747" y="1555682"/>
                  </a:lnTo>
                  <a:lnTo>
                    <a:pt x="3656055" y="1545343"/>
                  </a:lnTo>
                  <a:lnTo>
                    <a:pt x="3726364" y="1532354"/>
                  </a:lnTo>
                  <a:lnTo>
                    <a:pt x="3796673" y="1516527"/>
                  </a:lnTo>
                  <a:lnTo>
                    <a:pt x="3866982" y="1497693"/>
                  </a:lnTo>
                  <a:lnTo>
                    <a:pt x="3937290" y="1475710"/>
                  </a:lnTo>
                  <a:lnTo>
                    <a:pt x="4007599" y="1450460"/>
                  </a:lnTo>
                  <a:lnTo>
                    <a:pt x="4077908" y="1421852"/>
                  </a:lnTo>
                  <a:lnTo>
                    <a:pt x="4148217" y="1389818"/>
                  </a:lnTo>
                  <a:lnTo>
                    <a:pt x="4218526" y="1354308"/>
                  </a:lnTo>
                  <a:lnTo>
                    <a:pt x="4288834" y="1315288"/>
                  </a:lnTo>
                  <a:lnTo>
                    <a:pt x="4359143" y="1272733"/>
                  </a:lnTo>
                  <a:lnTo>
                    <a:pt x="4429452" y="1226627"/>
                  </a:lnTo>
                  <a:lnTo>
                    <a:pt x="4499761" y="1176957"/>
                  </a:lnTo>
                  <a:lnTo>
                    <a:pt x="4570069" y="1123718"/>
                  </a:lnTo>
                  <a:lnTo>
                    <a:pt x="4640378" y="1066901"/>
                  </a:lnTo>
                  <a:lnTo>
                    <a:pt x="4710687" y="1006503"/>
                  </a:lnTo>
                  <a:lnTo>
                    <a:pt x="4780996" y="942517"/>
                  </a:lnTo>
                  <a:lnTo>
                    <a:pt x="4851304" y="874939"/>
                  </a:lnTo>
                  <a:lnTo>
                    <a:pt x="4921613" y="803764"/>
                  </a:lnTo>
                  <a:lnTo>
                    <a:pt x="4991922" y="728984"/>
                  </a:lnTo>
                  <a:lnTo>
                    <a:pt x="5062231" y="650594"/>
                  </a:lnTo>
                  <a:lnTo>
                    <a:pt x="5132539" y="568584"/>
                  </a:lnTo>
                  <a:lnTo>
                    <a:pt x="5202848" y="482947"/>
                  </a:lnTo>
                  <a:lnTo>
                    <a:pt x="5273157" y="393673"/>
                  </a:lnTo>
                  <a:lnTo>
                    <a:pt x="5343466" y="300752"/>
                  </a:lnTo>
                  <a:lnTo>
                    <a:pt x="5413775" y="204174"/>
                  </a:lnTo>
                  <a:lnTo>
                    <a:pt x="5484083" y="103927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331944" y="4029391"/>
              <a:ext cx="2971195" cy="1364884"/>
            </a:xfrm>
            <a:custGeom>
              <a:avLst/>
              <a:pathLst>
                <a:path w="2971195" h="1364884">
                  <a:moveTo>
                    <a:pt x="2971195" y="1364884"/>
                  </a:moveTo>
                  <a:lnTo>
                    <a:pt x="2922431" y="1356839"/>
                  </a:lnTo>
                  <a:lnTo>
                    <a:pt x="2852122" y="1343674"/>
                  </a:lnTo>
                  <a:lnTo>
                    <a:pt x="2781813" y="1327984"/>
                  </a:lnTo>
                  <a:lnTo>
                    <a:pt x="2711505" y="1308707"/>
                  </a:lnTo>
                  <a:lnTo>
                    <a:pt x="2641196" y="1284580"/>
                  </a:lnTo>
                  <a:lnTo>
                    <a:pt x="2570887" y="1254082"/>
                  </a:lnTo>
                  <a:lnTo>
                    <a:pt x="2500578" y="1215802"/>
                  </a:lnTo>
                  <a:lnTo>
                    <a:pt x="2430270" y="1171584"/>
                  </a:lnTo>
                  <a:lnTo>
                    <a:pt x="2359961" y="1122937"/>
                  </a:lnTo>
                  <a:lnTo>
                    <a:pt x="2289652" y="1069228"/>
                  </a:lnTo>
                  <a:lnTo>
                    <a:pt x="2219343" y="994831"/>
                  </a:lnTo>
                  <a:lnTo>
                    <a:pt x="2149035" y="904872"/>
                  </a:lnTo>
                  <a:lnTo>
                    <a:pt x="2078726" y="818766"/>
                  </a:lnTo>
                  <a:lnTo>
                    <a:pt x="2008417" y="740005"/>
                  </a:lnTo>
                  <a:lnTo>
                    <a:pt x="1938108" y="641797"/>
                  </a:lnTo>
                  <a:lnTo>
                    <a:pt x="1867799" y="541500"/>
                  </a:lnTo>
                  <a:lnTo>
                    <a:pt x="1797491" y="457339"/>
                  </a:lnTo>
                  <a:lnTo>
                    <a:pt x="1727182" y="383640"/>
                  </a:lnTo>
                  <a:lnTo>
                    <a:pt x="1656873" y="305498"/>
                  </a:lnTo>
                  <a:lnTo>
                    <a:pt x="1586564" y="233721"/>
                  </a:lnTo>
                  <a:lnTo>
                    <a:pt x="1516256" y="176881"/>
                  </a:lnTo>
                  <a:lnTo>
                    <a:pt x="1445947" y="130150"/>
                  </a:lnTo>
                  <a:lnTo>
                    <a:pt x="1375638" y="87211"/>
                  </a:lnTo>
                  <a:lnTo>
                    <a:pt x="1305329" y="50496"/>
                  </a:lnTo>
                  <a:lnTo>
                    <a:pt x="1235021" y="22301"/>
                  </a:lnTo>
                  <a:lnTo>
                    <a:pt x="1164712" y="4856"/>
                  </a:lnTo>
                  <a:lnTo>
                    <a:pt x="1094403" y="0"/>
                  </a:lnTo>
                  <a:lnTo>
                    <a:pt x="1024094" y="5924"/>
                  </a:lnTo>
                  <a:lnTo>
                    <a:pt x="953786" y="22397"/>
                  </a:lnTo>
                  <a:lnTo>
                    <a:pt x="883477" y="49816"/>
                  </a:lnTo>
                  <a:lnTo>
                    <a:pt x="813168" y="88513"/>
                  </a:lnTo>
                  <a:lnTo>
                    <a:pt x="742859" y="138712"/>
                  </a:lnTo>
                  <a:lnTo>
                    <a:pt x="672550" y="200523"/>
                  </a:lnTo>
                  <a:lnTo>
                    <a:pt x="602242" y="273955"/>
                  </a:lnTo>
                  <a:lnTo>
                    <a:pt x="531933" y="358941"/>
                  </a:lnTo>
                  <a:lnTo>
                    <a:pt x="461624" y="455375"/>
                  </a:lnTo>
                  <a:lnTo>
                    <a:pt x="391315" y="563125"/>
                  </a:lnTo>
                  <a:lnTo>
                    <a:pt x="321007" y="682056"/>
                  </a:lnTo>
                  <a:lnTo>
                    <a:pt x="250698" y="812035"/>
                  </a:lnTo>
                  <a:lnTo>
                    <a:pt x="180389" y="952935"/>
                  </a:lnTo>
                  <a:lnTo>
                    <a:pt x="110080" y="1104637"/>
                  </a:lnTo>
                  <a:lnTo>
                    <a:pt x="39772" y="1267031"/>
                  </a:lnTo>
                  <a:lnTo>
                    <a:pt x="0" y="13648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3906193"/>
              <a:ext cx="5554392" cy="1398807"/>
            </a:xfrm>
            <a:custGeom>
              <a:avLst/>
              <a:pathLst>
                <a:path w="5554392" h="1398807">
                  <a:moveTo>
                    <a:pt x="0" y="1185151"/>
                  </a:moveTo>
                  <a:lnTo>
                    <a:pt x="70308" y="1048964"/>
                  </a:lnTo>
                  <a:lnTo>
                    <a:pt x="140617" y="920846"/>
                  </a:lnTo>
                  <a:lnTo>
                    <a:pt x="210926" y="800845"/>
                  </a:lnTo>
                  <a:lnTo>
                    <a:pt x="281235" y="689010"/>
                  </a:lnTo>
                  <a:lnTo>
                    <a:pt x="351543" y="585387"/>
                  </a:lnTo>
                  <a:lnTo>
                    <a:pt x="421852" y="490026"/>
                  </a:lnTo>
                  <a:lnTo>
                    <a:pt x="492161" y="402974"/>
                  </a:lnTo>
                  <a:lnTo>
                    <a:pt x="562470" y="324278"/>
                  </a:lnTo>
                  <a:lnTo>
                    <a:pt x="632778" y="253988"/>
                  </a:lnTo>
                  <a:lnTo>
                    <a:pt x="703087" y="192150"/>
                  </a:lnTo>
                  <a:lnTo>
                    <a:pt x="773396" y="138814"/>
                  </a:lnTo>
                  <a:lnTo>
                    <a:pt x="843705" y="94026"/>
                  </a:lnTo>
                  <a:lnTo>
                    <a:pt x="914013" y="57835"/>
                  </a:lnTo>
                  <a:lnTo>
                    <a:pt x="984322" y="30289"/>
                  </a:lnTo>
                  <a:lnTo>
                    <a:pt x="1054631" y="11436"/>
                  </a:lnTo>
                  <a:lnTo>
                    <a:pt x="1124940" y="1323"/>
                  </a:lnTo>
                  <a:lnTo>
                    <a:pt x="1195249" y="0"/>
                  </a:lnTo>
                  <a:lnTo>
                    <a:pt x="1265557" y="8219"/>
                  </a:lnTo>
                  <a:lnTo>
                    <a:pt x="1335866" y="28407"/>
                  </a:lnTo>
                  <a:lnTo>
                    <a:pt x="1406175" y="58812"/>
                  </a:lnTo>
                  <a:lnTo>
                    <a:pt x="1476484" y="97187"/>
                  </a:lnTo>
                  <a:lnTo>
                    <a:pt x="1546792" y="141286"/>
                  </a:lnTo>
                  <a:lnTo>
                    <a:pt x="1617101" y="188861"/>
                  </a:lnTo>
                  <a:lnTo>
                    <a:pt x="1687410" y="247154"/>
                  </a:lnTo>
                  <a:lnTo>
                    <a:pt x="1757719" y="320343"/>
                  </a:lnTo>
                  <a:lnTo>
                    <a:pt x="1828027" y="398520"/>
                  </a:lnTo>
                  <a:lnTo>
                    <a:pt x="1898336" y="471890"/>
                  </a:lnTo>
                  <a:lnTo>
                    <a:pt x="1968645" y="557499"/>
                  </a:lnTo>
                  <a:lnTo>
                    <a:pt x="2038954" y="658798"/>
                  </a:lnTo>
                  <a:lnTo>
                    <a:pt x="2109263" y="756142"/>
                  </a:lnTo>
                  <a:lnTo>
                    <a:pt x="2179571" y="834466"/>
                  </a:lnTo>
                  <a:lnTo>
                    <a:pt x="2249880" y="920936"/>
                  </a:lnTo>
                  <a:lnTo>
                    <a:pt x="2320189" y="1009430"/>
                  </a:lnTo>
                  <a:lnTo>
                    <a:pt x="2390498" y="1081902"/>
                  </a:lnTo>
                  <a:lnTo>
                    <a:pt x="2460806" y="1135733"/>
                  </a:lnTo>
                  <a:lnTo>
                    <a:pt x="2531115" y="1184372"/>
                  </a:lnTo>
                  <a:lnTo>
                    <a:pt x="2601424" y="1227346"/>
                  </a:lnTo>
                  <a:lnTo>
                    <a:pt x="2671733" y="1264094"/>
                  </a:lnTo>
                  <a:lnTo>
                    <a:pt x="2742041" y="1294051"/>
                  </a:lnTo>
                  <a:lnTo>
                    <a:pt x="2812350" y="1317520"/>
                  </a:lnTo>
                  <a:lnTo>
                    <a:pt x="2882659" y="1335608"/>
                  </a:lnTo>
                  <a:lnTo>
                    <a:pt x="2952968" y="1349434"/>
                  </a:lnTo>
                  <a:lnTo>
                    <a:pt x="3023276" y="1360122"/>
                  </a:lnTo>
                  <a:lnTo>
                    <a:pt x="3093585" y="1368793"/>
                  </a:lnTo>
                  <a:lnTo>
                    <a:pt x="3163894" y="1376377"/>
                  </a:lnTo>
                  <a:lnTo>
                    <a:pt x="3234203" y="1382919"/>
                  </a:lnTo>
                  <a:lnTo>
                    <a:pt x="3304512" y="1388380"/>
                  </a:lnTo>
                  <a:lnTo>
                    <a:pt x="3374820" y="1392729"/>
                  </a:lnTo>
                  <a:lnTo>
                    <a:pt x="3445129" y="1395936"/>
                  </a:lnTo>
                  <a:lnTo>
                    <a:pt x="3515438" y="1397972"/>
                  </a:lnTo>
                  <a:lnTo>
                    <a:pt x="3585747" y="1398807"/>
                  </a:lnTo>
                  <a:lnTo>
                    <a:pt x="3656055" y="1398412"/>
                  </a:lnTo>
                  <a:lnTo>
                    <a:pt x="3726364" y="1396757"/>
                  </a:lnTo>
                  <a:lnTo>
                    <a:pt x="3796673" y="1393812"/>
                  </a:lnTo>
                  <a:lnTo>
                    <a:pt x="3866982" y="1389547"/>
                  </a:lnTo>
                  <a:lnTo>
                    <a:pt x="3937290" y="1383934"/>
                  </a:lnTo>
                  <a:lnTo>
                    <a:pt x="4007599" y="1376942"/>
                  </a:lnTo>
                  <a:lnTo>
                    <a:pt x="4077908" y="1368542"/>
                  </a:lnTo>
                  <a:lnTo>
                    <a:pt x="4148217" y="1358703"/>
                  </a:lnTo>
                  <a:lnTo>
                    <a:pt x="4218526" y="1347398"/>
                  </a:lnTo>
                  <a:lnTo>
                    <a:pt x="4288834" y="1334595"/>
                  </a:lnTo>
                  <a:lnTo>
                    <a:pt x="4359143" y="1320265"/>
                  </a:lnTo>
                  <a:lnTo>
                    <a:pt x="4429452" y="1304378"/>
                  </a:lnTo>
                  <a:lnTo>
                    <a:pt x="4499761" y="1286906"/>
                  </a:lnTo>
                  <a:lnTo>
                    <a:pt x="4570069" y="1267818"/>
                  </a:lnTo>
                  <a:lnTo>
                    <a:pt x="4640378" y="1247084"/>
                  </a:lnTo>
                  <a:lnTo>
                    <a:pt x="4710687" y="1224675"/>
                  </a:lnTo>
                  <a:lnTo>
                    <a:pt x="4780996" y="1200562"/>
                  </a:lnTo>
                  <a:lnTo>
                    <a:pt x="4851304" y="1174714"/>
                  </a:lnTo>
                  <a:lnTo>
                    <a:pt x="4921613" y="1147103"/>
                  </a:lnTo>
                  <a:lnTo>
                    <a:pt x="4991922" y="1117697"/>
                  </a:lnTo>
                  <a:lnTo>
                    <a:pt x="5062231" y="1086469"/>
                  </a:lnTo>
                  <a:lnTo>
                    <a:pt x="5132539" y="1053387"/>
                  </a:lnTo>
                  <a:lnTo>
                    <a:pt x="5202848" y="1018423"/>
                  </a:lnTo>
                  <a:lnTo>
                    <a:pt x="5273157" y="981547"/>
                  </a:lnTo>
                  <a:lnTo>
                    <a:pt x="5343466" y="942729"/>
                  </a:lnTo>
                  <a:lnTo>
                    <a:pt x="5413775" y="901940"/>
                  </a:lnTo>
                  <a:lnTo>
                    <a:pt x="5484083" y="859149"/>
                  </a:lnTo>
                  <a:lnTo>
                    <a:pt x="5554392" y="81432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3656060"/>
              <a:ext cx="5554392" cy="1738215"/>
            </a:xfrm>
            <a:custGeom>
              <a:avLst/>
              <a:pathLst>
                <a:path w="5554392" h="1738215">
                  <a:moveTo>
                    <a:pt x="0" y="936800"/>
                  </a:moveTo>
                  <a:lnTo>
                    <a:pt x="70308" y="903974"/>
                  </a:lnTo>
                  <a:lnTo>
                    <a:pt x="140617" y="872700"/>
                  </a:lnTo>
                  <a:lnTo>
                    <a:pt x="210926" y="842937"/>
                  </a:lnTo>
                  <a:lnTo>
                    <a:pt x="281235" y="814639"/>
                  </a:lnTo>
                  <a:lnTo>
                    <a:pt x="351543" y="787753"/>
                  </a:lnTo>
                  <a:lnTo>
                    <a:pt x="421852" y="762218"/>
                  </a:lnTo>
                  <a:lnTo>
                    <a:pt x="492161" y="737966"/>
                  </a:lnTo>
                  <a:lnTo>
                    <a:pt x="562470" y="714922"/>
                  </a:lnTo>
                  <a:lnTo>
                    <a:pt x="632778" y="693009"/>
                  </a:lnTo>
                  <a:lnTo>
                    <a:pt x="703087" y="672156"/>
                  </a:lnTo>
                  <a:lnTo>
                    <a:pt x="773396" y="652312"/>
                  </a:lnTo>
                  <a:lnTo>
                    <a:pt x="843705" y="633467"/>
                  </a:lnTo>
                  <a:lnTo>
                    <a:pt x="914013" y="615678"/>
                  </a:lnTo>
                  <a:lnTo>
                    <a:pt x="984322" y="599099"/>
                  </a:lnTo>
                  <a:lnTo>
                    <a:pt x="1054631" y="583993"/>
                  </a:lnTo>
                  <a:lnTo>
                    <a:pt x="1124940" y="570722"/>
                  </a:lnTo>
                  <a:lnTo>
                    <a:pt x="1195249" y="559712"/>
                  </a:lnTo>
                  <a:lnTo>
                    <a:pt x="1265557" y="551724"/>
                  </a:lnTo>
                  <a:lnTo>
                    <a:pt x="1335866" y="548348"/>
                  </a:lnTo>
                  <a:lnTo>
                    <a:pt x="1406175" y="549208"/>
                  </a:lnTo>
                  <a:lnTo>
                    <a:pt x="1476484" y="553653"/>
                  </a:lnTo>
                  <a:lnTo>
                    <a:pt x="1546792" y="561094"/>
                  </a:lnTo>
                  <a:lnTo>
                    <a:pt x="1617101" y="571069"/>
                  </a:lnTo>
                  <a:lnTo>
                    <a:pt x="1687410" y="580637"/>
                  </a:lnTo>
                  <a:lnTo>
                    <a:pt x="1757719" y="589117"/>
                  </a:lnTo>
                  <a:lnTo>
                    <a:pt x="1828027" y="601440"/>
                  </a:lnTo>
                  <a:lnTo>
                    <a:pt x="1898336" y="624857"/>
                  </a:lnTo>
                  <a:lnTo>
                    <a:pt x="1968645" y="681967"/>
                  </a:lnTo>
                  <a:lnTo>
                    <a:pt x="2038954" y="765103"/>
                  </a:lnTo>
                  <a:lnTo>
                    <a:pt x="2109263" y="847404"/>
                  </a:lnTo>
                  <a:lnTo>
                    <a:pt x="2179571" y="912961"/>
                  </a:lnTo>
                  <a:lnTo>
                    <a:pt x="2249880" y="1008371"/>
                  </a:lnTo>
                  <a:lnTo>
                    <a:pt x="2320189" y="1114480"/>
                  </a:lnTo>
                  <a:lnTo>
                    <a:pt x="2390498" y="1195574"/>
                  </a:lnTo>
                  <a:lnTo>
                    <a:pt x="2460806" y="1250486"/>
                  </a:lnTo>
                  <a:lnTo>
                    <a:pt x="2531115" y="1305154"/>
                  </a:lnTo>
                  <a:lnTo>
                    <a:pt x="2601424" y="1354244"/>
                  </a:lnTo>
                  <a:lnTo>
                    <a:pt x="2671733" y="1394145"/>
                  </a:lnTo>
                  <a:lnTo>
                    <a:pt x="2742041" y="1424288"/>
                  </a:lnTo>
                  <a:lnTo>
                    <a:pt x="2812350" y="1448307"/>
                  </a:lnTo>
                  <a:lnTo>
                    <a:pt x="2882659" y="1466870"/>
                  </a:lnTo>
                  <a:lnTo>
                    <a:pt x="2952968" y="1480688"/>
                  </a:lnTo>
                  <a:lnTo>
                    <a:pt x="3023276" y="1490663"/>
                  </a:lnTo>
                  <a:lnTo>
                    <a:pt x="3093585" y="1497790"/>
                  </a:lnTo>
                  <a:lnTo>
                    <a:pt x="3163894" y="1502854"/>
                  </a:lnTo>
                  <a:lnTo>
                    <a:pt x="3234203" y="1505957"/>
                  </a:lnTo>
                  <a:lnTo>
                    <a:pt x="3304512" y="1507181"/>
                  </a:lnTo>
                  <a:lnTo>
                    <a:pt x="3374820" y="1506530"/>
                  </a:lnTo>
                  <a:lnTo>
                    <a:pt x="3445129" y="1503935"/>
                  </a:lnTo>
                  <a:lnTo>
                    <a:pt x="3515438" y="1499271"/>
                  </a:lnTo>
                  <a:lnTo>
                    <a:pt x="3585747" y="1492375"/>
                  </a:lnTo>
                  <a:lnTo>
                    <a:pt x="3656055" y="1483066"/>
                  </a:lnTo>
                  <a:lnTo>
                    <a:pt x="3726364" y="1471156"/>
                  </a:lnTo>
                  <a:lnTo>
                    <a:pt x="3796673" y="1456470"/>
                  </a:lnTo>
                  <a:lnTo>
                    <a:pt x="3866982" y="1438850"/>
                  </a:lnTo>
                  <a:lnTo>
                    <a:pt x="3937290" y="1418159"/>
                  </a:lnTo>
                  <a:lnTo>
                    <a:pt x="4007599" y="1394288"/>
                  </a:lnTo>
                  <a:lnTo>
                    <a:pt x="4077908" y="1367152"/>
                  </a:lnTo>
                  <a:lnTo>
                    <a:pt x="4148217" y="1336686"/>
                  </a:lnTo>
                  <a:lnTo>
                    <a:pt x="4218526" y="1302844"/>
                  </a:lnTo>
                  <a:lnTo>
                    <a:pt x="4288834" y="1265591"/>
                  </a:lnTo>
                  <a:lnTo>
                    <a:pt x="4359143" y="1224906"/>
                  </a:lnTo>
                  <a:lnTo>
                    <a:pt x="4429452" y="1180772"/>
                  </a:lnTo>
                  <a:lnTo>
                    <a:pt x="4499761" y="1133180"/>
                  </a:lnTo>
                  <a:lnTo>
                    <a:pt x="4570069" y="1082121"/>
                  </a:lnTo>
                  <a:lnTo>
                    <a:pt x="4640378" y="1027590"/>
                  </a:lnTo>
                  <a:lnTo>
                    <a:pt x="4710687" y="969581"/>
                  </a:lnTo>
                  <a:lnTo>
                    <a:pt x="4780996" y="908090"/>
                  </a:lnTo>
                  <a:lnTo>
                    <a:pt x="4851304" y="843111"/>
                  </a:lnTo>
                  <a:lnTo>
                    <a:pt x="4921613" y="774640"/>
                  </a:lnTo>
                  <a:lnTo>
                    <a:pt x="4991922" y="702670"/>
                  </a:lnTo>
                  <a:lnTo>
                    <a:pt x="5062231" y="627195"/>
                  </a:lnTo>
                  <a:lnTo>
                    <a:pt x="5132539" y="548207"/>
                  </a:lnTo>
                  <a:lnTo>
                    <a:pt x="5202848" y="465697"/>
                  </a:lnTo>
                  <a:lnTo>
                    <a:pt x="5273157" y="379657"/>
                  </a:lnTo>
                  <a:lnTo>
                    <a:pt x="5343466" y="290078"/>
                  </a:lnTo>
                  <a:lnTo>
                    <a:pt x="5413775" y="196950"/>
                  </a:lnTo>
                  <a:lnTo>
                    <a:pt x="5484083" y="100260"/>
                  </a:lnTo>
                  <a:lnTo>
                    <a:pt x="5554392" y="0"/>
                  </a:lnTo>
                  <a:lnTo>
                    <a:pt x="5554392" y="1738215"/>
                  </a:lnTo>
                  <a:lnTo>
                    <a:pt x="3151119" y="1738215"/>
                  </a:lnTo>
                  <a:lnTo>
                    <a:pt x="3093585" y="1728744"/>
                  </a:lnTo>
                  <a:lnTo>
                    <a:pt x="3023276" y="1716111"/>
                  </a:lnTo>
                  <a:lnTo>
                    <a:pt x="2952968" y="1701481"/>
                  </a:lnTo>
                  <a:lnTo>
                    <a:pt x="2882659" y="1684159"/>
                  </a:lnTo>
                  <a:lnTo>
                    <a:pt x="2812350" y="1663360"/>
                  </a:lnTo>
                  <a:lnTo>
                    <a:pt x="2742041" y="1638104"/>
                  </a:lnTo>
                  <a:lnTo>
                    <a:pt x="2671733" y="1606943"/>
                  </a:lnTo>
                  <a:lnTo>
                    <a:pt x="2601424" y="1564162"/>
                  </a:lnTo>
                  <a:lnTo>
                    <a:pt x="2531115" y="1512735"/>
                  </a:lnTo>
                  <a:lnTo>
                    <a:pt x="2460806" y="1458050"/>
                  </a:lnTo>
                  <a:lnTo>
                    <a:pt x="2390498" y="1403369"/>
                  </a:lnTo>
                  <a:lnTo>
                    <a:pt x="2320189" y="1318656"/>
                  </a:lnTo>
                  <a:lnTo>
                    <a:pt x="2249880" y="1209792"/>
                  </a:lnTo>
                  <a:lnTo>
                    <a:pt x="2179571" y="1115067"/>
                  </a:lnTo>
                  <a:lnTo>
                    <a:pt x="2109263" y="1048686"/>
                  </a:lnTo>
                  <a:lnTo>
                    <a:pt x="2038954" y="964761"/>
                  </a:lnTo>
                  <a:lnTo>
                    <a:pt x="1968645" y="883509"/>
                  </a:lnTo>
                  <a:lnTo>
                    <a:pt x="1898336" y="829123"/>
                  </a:lnTo>
                  <a:lnTo>
                    <a:pt x="1828027" y="805086"/>
                  </a:lnTo>
                  <a:lnTo>
                    <a:pt x="1757719" y="792829"/>
                  </a:lnTo>
                  <a:lnTo>
                    <a:pt x="1687410" y="787005"/>
                  </a:lnTo>
                  <a:lnTo>
                    <a:pt x="1617101" y="780168"/>
                  </a:lnTo>
                  <a:lnTo>
                    <a:pt x="1546792" y="771780"/>
                  </a:lnTo>
                  <a:lnTo>
                    <a:pt x="1476484" y="766520"/>
                  </a:lnTo>
                  <a:lnTo>
                    <a:pt x="1406175" y="765196"/>
                  </a:lnTo>
                  <a:lnTo>
                    <a:pt x="1335866" y="768491"/>
                  </a:lnTo>
                  <a:lnTo>
                    <a:pt x="1265557" y="777025"/>
                  </a:lnTo>
                  <a:lnTo>
                    <a:pt x="1195249" y="791334"/>
                  </a:lnTo>
                  <a:lnTo>
                    <a:pt x="1124940" y="810995"/>
                  </a:lnTo>
                  <a:lnTo>
                    <a:pt x="1054631" y="836223"/>
                  </a:lnTo>
                  <a:lnTo>
                    <a:pt x="984322" y="867433"/>
                  </a:lnTo>
                  <a:lnTo>
                    <a:pt x="914013" y="904975"/>
                  </a:lnTo>
                  <a:lnTo>
                    <a:pt x="843705" y="949101"/>
                  </a:lnTo>
                  <a:lnTo>
                    <a:pt x="773396" y="999953"/>
                  </a:lnTo>
                  <a:lnTo>
                    <a:pt x="703087" y="1057577"/>
                  </a:lnTo>
                  <a:lnTo>
                    <a:pt x="632778" y="1121952"/>
                  </a:lnTo>
                  <a:lnTo>
                    <a:pt x="562470" y="1193015"/>
                  </a:lnTo>
                  <a:lnTo>
                    <a:pt x="492161" y="1270684"/>
                  </a:lnTo>
                  <a:lnTo>
                    <a:pt x="421852" y="1354871"/>
                  </a:lnTo>
                  <a:lnTo>
                    <a:pt x="351543" y="1445490"/>
                  </a:lnTo>
                  <a:lnTo>
                    <a:pt x="281235" y="1542460"/>
                  </a:lnTo>
                  <a:lnTo>
                    <a:pt x="210926" y="1645711"/>
                  </a:lnTo>
                  <a:lnTo>
                    <a:pt x="151512" y="173821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3656060"/>
              <a:ext cx="5554392" cy="1507181"/>
            </a:xfrm>
            <a:custGeom>
              <a:avLst/>
              <a:pathLst>
                <a:path w="5554392" h="1507181">
                  <a:moveTo>
                    <a:pt x="0" y="936800"/>
                  </a:moveTo>
                  <a:lnTo>
                    <a:pt x="70308" y="903974"/>
                  </a:lnTo>
                  <a:lnTo>
                    <a:pt x="140617" y="872700"/>
                  </a:lnTo>
                  <a:lnTo>
                    <a:pt x="210926" y="842937"/>
                  </a:lnTo>
                  <a:lnTo>
                    <a:pt x="281235" y="814639"/>
                  </a:lnTo>
                  <a:lnTo>
                    <a:pt x="351543" y="787753"/>
                  </a:lnTo>
                  <a:lnTo>
                    <a:pt x="421852" y="762218"/>
                  </a:lnTo>
                  <a:lnTo>
                    <a:pt x="492161" y="737966"/>
                  </a:lnTo>
                  <a:lnTo>
                    <a:pt x="562470" y="714922"/>
                  </a:lnTo>
                  <a:lnTo>
                    <a:pt x="632778" y="693009"/>
                  </a:lnTo>
                  <a:lnTo>
                    <a:pt x="703087" y="672156"/>
                  </a:lnTo>
                  <a:lnTo>
                    <a:pt x="773396" y="652312"/>
                  </a:lnTo>
                  <a:lnTo>
                    <a:pt x="843705" y="633467"/>
                  </a:lnTo>
                  <a:lnTo>
                    <a:pt x="914013" y="615678"/>
                  </a:lnTo>
                  <a:lnTo>
                    <a:pt x="984322" y="599099"/>
                  </a:lnTo>
                  <a:lnTo>
                    <a:pt x="1054631" y="583993"/>
                  </a:lnTo>
                  <a:lnTo>
                    <a:pt x="1124940" y="570722"/>
                  </a:lnTo>
                  <a:lnTo>
                    <a:pt x="1195249" y="559712"/>
                  </a:lnTo>
                  <a:lnTo>
                    <a:pt x="1265557" y="551724"/>
                  </a:lnTo>
                  <a:lnTo>
                    <a:pt x="1335866" y="548348"/>
                  </a:lnTo>
                  <a:lnTo>
                    <a:pt x="1406175" y="549208"/>
                  </a:lnTo>
                  <a:lnTo>
                    <a:pt x="1476484" y="553653"/>
                  </a:lnTo>
                  <a:lnTo>
                    <a:pt x="1546792" y="561094"/>
                  </a:lnTo>
                  <a:lnTo>
                    <a:pt x="1617101" y="571069"/>
                  </a:lnTo>
                  <a:lnTo>
                    <a:pt x="1687410" y="580637"/>
                  </a:lnTo>
                  <a:lnTo>
                    <a:pt x="1757719" y="589117"/>
                  </a:lnTo>
                  <a:lnTo>
                    <a:pt x="1828027" y="601440"/>
                  </a:lnTo>
                  <a:lnTo>
                    <a:pt x="1898336" y="624857"/>
                  </a:lnTo>
                  <a:lnTo>
                    <a:pt x="1968645" y="681967"/>
                  </a:lnTo>
                  <a:lnTo>
                    <a:pt x="2038954" y="765103"/>
                  </a:lnTo>
                  <a:lnTo>
                    <a:pt x="2109263" y="847404"/>
                  </a:lnTo>
                  <a:lnTo>
                    <a:pt x="2179571" y="912961"/>
                  </a:lnTo>
                  <a:lnTo>
                    <a:pt x="2249880" y="1008371"/>
                  </a:lnTo>
                  <a:lnTo>
                    <a:pt x="2320189" y="1114480"/>
                  </a:lnTo>
                  <a:lnTo>
                    <a:pt x="2390498" y="1195574"/>
                  </a:lnTo>
                  <a:lnTo>
                    <a:pt x="2460806" y="1250486"/>
                  </a:lnTo>
                  <a:lnTo>
                    <a:pt x="2531115" y="1305154"/>
                  </a:lnTo>
                  <a:lnTo>
                    <a:pt x="2601424" y="1354244"/>
                  </a:lnTo>
                  <a:lnTo>
                    <a:pt x="2671733" y="1394145"/>
                  </a:lnTo>
                  <a:lnTo>
                    <a:pt x="2742041" y="1424288"/>
                  </a:lnTo>
                  <a:lnTo>
                    <a:pt x="2812350" y="1448307"/>
                  </a:lnTo>
                  <a:lnTo>
                    <a:pt x="2882659" y="1466870"/>
                  </a:lnTo>
                  <a:lnTo>
                    <a:pt x="2952968" y="1480688"/>
                  </a:lnTo>
                  <a:lnTo>
                    <a:pt x="3023276" y="1490663"/>
                  </a:lnTo>
                  <a:lnTo>
                    <a:pt x="3093585" y="1497790"/>
                  </a:lnTo>
                  <a:lnTo>
                    <a:pt x="3163894" y="1502854"/>
                  </a:lnTo>
                  <a:lnTo>
                    <a:pt x="3234203" y="1505957"/>
                  </a:lnTo>
                  <a:lnTo>
                    <a:pt x="3304512" y="1507181"/>
                  </a:lnTo>
                  <a:lnTo>
                    <a:pt x="3374820" y="1506530"/>
                  </a:lnTo>
                  <a:lnTo>
                    <a:pt x="3445129" y="1503935"/>
                  </a:lnTo>
                  <a:lnTo>
                    <a:pt x="3515438" y="1499271"/>
                  </a:lnTo>
                  <a:lnTo>
                    <a:pt x="3585747" y="1492375"/>
                  </a:lnTo>
                  <a:lnTo>
                    <a:pt x="3656055" y="1483066"/>
                  </a:lnTo>
                  <a:lnTo>
                    <a:pt x="3726364" y="1471156"/>
                  </a:lnTo>
                  <a:lnTo>
                    <a:pt x="3796673" y="1456470"/>
                  </a:lnTo>
                  <a:lnTo>
                    <a:pt x="3866982" y="1438850"/>
                  </a:lnTo>
                  <a:lnTo>
                    <a:pt x="3937290" y="1418159"/>
                  </a:lnTo>
                  <a:lnTo>
                    <a:pt x="4007599" y="1394288"/>
                  </a:lnTo>
                  <a:lnTo>
                    <a:pt x="4077908" y="1367152"/>
                  </a:lnTo>
                  <a:lnTo>
                    <a:pt x="4148217" y="1336686"/>
                  </a:lnTo>
                  <a:lnTo>
                    <a:pt x="4218526" y="1302844"/>
                  </a:lnTo>
                  <a:lnTo>
                    <a:pt x="4288834" y="1265591"/>
                  </a:lnTo>
                  <a:lnTo>
                    <a:pt x="4359143" y="1224906"/>
                  </a:lnTo>
                  <a:lnTo>
                    <a:pt x="4429452" y="1180772"/>
                  </a:lnTo>
                  <a:lnTo>
                    <a:pt x="4499761" y="1133180"/>
                  </a:lnTo>
                  <a:lnTo>
                    <a:pt x="4570069" y="1082121"/>
                  </a:lnTo>
                  <a:lnTo>
                    <a:pt x="4640378" y="1027590"/>
                  </a:lnTo>
                  <a:lnTo>
                    <a:pt x="4710687" y="969581"/>
                  </a:lnTo>
                  <a:lnTo>
                    <a:pt x="4780996" y="908090"/>
                  </a:lnTo>
                  <a:lnTo>
                    <a:pt x="4851304" y="843111"/>
                  </a:lnTo>
                  <a:lnTo>
                    <a:pt x="4921613" y="774640"/>
                  </a:lnTo>
                  <a:lnTo>
                    <a:pt x="4991922" y="702670"/>
                  </a:lnTo>
                  <a:lnTo>
                    <a:pt x="5062231" y="627195"/>
                  </a:lnTo>
                  <a:lnTo>
                    <a:pt x="5132539" y="548207"/>
                  </a:lnTo>
                  <a:lnTo>
                    <a:pt x="5202848" y="465697"/>
                  </a:lnTo>
                  <a:lnTo>
                    <a:pt x="5273157" y="379657"/>
                  </a:lnTo>
                  <a:lnTo>
                    <a:pt x="5343466" y="290078"/>
                  </a:lnTo>
                  <a:lnTo>
                    <a:pt x="5413775" y="196950"/>
                  </a:lnTo>
                  <a:lnTo>
                    <a:pt x="5484083" y="100260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82611" y="4421256"/>
              <a:ext cx="2999607" cy="973019"/>
            </a:xfrm>
            <a:custGeom>
              <a:avLst/>
              <a:pathLst>
                <a:path w="2999607" h="973019">
                  <a:moveTo>
                    <a:pt x="2999607" y="973019"/>
                  </a:moveTo>
                  <a:lnTo>
                    <a:pt x="2942073" y="963548"/>
                  </a:lnTo>
                  <a:lnTo>
                    <a:pt x="2871764" y="950915"/>
                  </a:lnTo>
                  <a:lnTo>
                    <a:pt x="2801456" y="936284"/>
                  </a:lnTo>
                  <a:lnTo>
                    <a:pt x="2731147" y="918963"/>
                  </a:lnTo>
                  <a:lnTo>
                    <a:pt x="2660838" y="898164"/>
                  </a:lnTo>
                  <a:lnTo>
                    <a:pt x="2590529" y="872908"/>
                  </a:lnTo>
                  <a:lnTo>
                    <a:pt x="2520221" y="841747"/>
                  </a:lnTo>
                  <a:lnTo>
                    <a:pt x="2449912" y="798966"/>
                  </a:lnTo>
                  <a:lnTo>
                    <a:pt x="2379603" y="747538"/>
                  </a:lnTo>
                  <a:lnTo>
                    <a:pt x="2309294" y="692854"/>
                  </a:lnTo>
                  <a:lnTo>
                    <a:pt x="2238986" y="638172"/>
                  </a:lnTo>
                  <a:lnTo>
                    <a:pt x="2168677" y="553459"/>
                  </a:lnTo>
                  <a:lnTo>
                    <a:pt x="2098368" y="444596"/>
                  </a:lnTo>
                  <a:lnTo>
                    <a:pt x="2028059" y="349870"/>
                  </a:lnTo>
                  <a:lnTo>
                    <a:pt x="1957750" y="283490"/>
                  </a:lnTo>
                  <a:lnTo>
                    <a:pt x="1887442" y="199565"/>
                  </a:lnTo>
                  <a:lnTo>
                    <a:pt x="1817133" y="118313"/>
                  </a:lnTo>
                  <a:lnTo>
                    <a:pt x="1746824" y="63927"/>
                  </a:lnTo>
                  <a:lnTo>
                    <a:pt x="1676515" y="39890"/>
                  </a:lnTo>
                  <a:lnTo>
                    <a:pt x="1606207" y="27633"/>
                  </a:lnTo>
                  <a:lnTo>
                    <a:pt x="1535898" y="21809"/>
                  </a:lnTo>
                  <a:lnTo>
                    <a:pt x="1465589" y="14972"/>
                  </a:lnTo>
                  <a:lnTo>
                    <a:pt x="1395280" y="6584"/>
                  </a:lnTo>
                  <a:lnTo>
                    <a:pt x="1324972" y="1323"/>
                  </a:lnTo>
                  <a:lnTo>
                    <a:pt x="1254663" y="0"/>
                  </a:lnTo>
                  <a:lnTo>
                    <a:pt x="1184354" y="3295"/>
                  </a:lnTo>
                  <a:lnTo>
                    <a:pt x="1114045" y="11829"/>
                  </a:lnTo>
                  <a:lnTo>
                    <a:pt x="1043736" y="26137"/>
                  </a:lnTo>
                  <a:lnTo>
                    <a:pt x="973428" y="45799"/>
                  </a:lnTo>
                  <a:lnTo>
                    <a:pt x="903119" y="71027"/>
                  </a:lnTo>
                  <a:lnTo>
                    <a:pt x="832810" y="102237"/>
                  </a:lnTo>
                  <a:lnTo>
                    <a:pt x="762501" y="139779"/>
                  </a:lnTo>
                  <a:lnTo>
                    <a:pt x="692193" y="183905"/>
                  </a:lnTo>
                  <a:lnTo>
                    <a:pt x="621884" y="234757"/>
                  </a:lnTo>
                  <a:lnTo>
                    <a:pt x="551575" y="292381"/>
                  </a:lnTo>
                  <a:lnTo>
                    <a:pt x="481266" y="356756"/>
                  </a:lnTo>
                  <a:lnTo>
                    <a:pt x="410958" y="427819"/>
                  </a:lnTo>
                  <a:lnTo>
                    <a:pt x="340649" y="505488"/>
                  </a:lnTo>
                  <a:lnTo>
                    <a:pt x="270340" y="589675"/>
                  </a:lnTo>
                  <a:lnTo>
                    <a:pt x="200031" y="680294"/>
                  </a:lnTo>
                  <a:lnTo>
                    <a:pt x="129723" y="777264"/>
                  </a:lnTo>
                  <a:lnTo>
                    <a:pt x="59414" y="880515"/>
                  </a:lnTo>
                  <a:lnTo>
                    <a:pt x="0" y="9730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313262"/>
              <a:ext cx="5554392" cy="990238"/>
            </a:xfrm>
            <a:custGeom>
              <a:avLst/>
              <a:pathLst>
                <a:path w="5554392" h="990238">
                  <a:moveTo>
                    <a:pt x="0" y="807463"/>
                  </a:moveTo>
                  <a:lnTo>
                    <a:pt x="70308" y="730185"/>
                  </a:lnTo>
                  <a:lnTo>
                    <a:pt x="140617" y="656736"/>
                  </a:lnTo>
                  <a:lnTo>
                    <a:pt x="210926" y="587122"/>
                  </a:lnTo>
                  <a:lnTo>
                    <a:pt x="281235" y="521347"/>
                  </a:lnTo>
                  <a:lnTo>
                    <a:pt x="351543" y="459419"/>
                  </a:lnTo>
                  <a:lnTo>
                    <a:pt x="421852" y="401342"/>
                  </a:lnTo>
                  <a:lnTo>
                    <a:pt x="492161" y="347123"/>
                  </a:lnTo>
                  <a:lnTo>
                    <a:pt x="562470" y="296766"/>
                  </a:lnTo>
                  <a:lnTo>
                    <a:pt x="632778" y="250278"/>
                  </a:lnTo>
                  <a:lnTo>
                    <a:pt x="703087" y="207664"/>
                  </a:lnTo>
                  <a:lnTo>
                    <a:pt x="773396" y="168930"/>
                  </a:lnTo>
                  <a:lnTo>
                    <a:pt x="843705" y="134081"/>
                  </a:lnTo>
                  <a:lnTo>
                    <a:pt x="914013" y="103124"/>
                  </a:lnTo>
                  <a:lnTo>
                    <a:pt x="984322" y="76064"/>
                  </a:lnTo>
                  <a:lnTo>
                    <a:pt x="1054631" y="52906"/>
                  </a:lnTo>
                  <a:lnTo>
                    <a:pt x="1124940" y="33656"/>
                  </a:lnTo>
                  <a:lnTo>
                    <a:pt x="1195249" y="18320"/>
                  </a:lnTo>
                  <a:lnTo>
                    <a:pt x="1265557" y="7172"/>
                  </a:lnTo>
                  <a:lnTo>
                    <a:pt x="1335866" y="1217"/>
                  </a:lnTo>
                  <a:lnTo>
                    <a:pt x="1406175" y="0"/>
                  </a:lnTo>
                  <a:lnTo>
                    <a:pt x="1476484" y="2884"/>
                  </a:lnTo>
                  <a:lnTo>
                    <a:pt x="1546792" y="9235"/>
                  </a:lnTo>
                  <a:lnTo>
                    <a:pt x="1617101" y="18416"/>
                  </a:lnTo>
                  <a:lnTo>
                    <a:pt x="1687410" y="26619"/>
                  </a:lnTo>
                  <a:lnTo>
                    <a:pt x="1757719" y="33771"/>
                  </a:lnTo>
                  <a:lnTo>
                    <a:pt x="1828027" y="46061"/>
                  </a:lnTo>
                  <a:lnTo>
                    <a:pt x="1898336" y="69788"/>
                  </a:lnTo>
                  <a:lnTo>
                    <a:pt x="1968645" y="125536"/>
                  </a:lnTo>
                  <a:lnTo>
                    <a:pt x="2038954" y="207730"/>
                  </a:lnTo>
                  <a:lnTo>
                    <a:pt x="2109263" y="290843"/>
                  </a:lnTo>
                  <a:lnTo>
                    <a:pt x="2179571" y="356812"/>
                  </a:lnTo>
                  <a:lnTo>
                    <a:pt x="2249880" y="451879"/>
                  </a:lnTo>
                  <a:lnTo>
                    <a:pt x="2320189" y="559365"/>
                  </a:lnTo>
                  <a:lnTo>
                    <a:pt x="2390498" y="642269"/>
                  </a:lnTo>
                  <a:lnTo>
                    <a:pt x="2460806" y="697066"/>
                  </a:lnTo>
                  <a:lnTo>
                    <a:pt x="2531115" y="751742"/>
                  </a:lnTo>
                  <a:lnTo>
                    <a:pt x="2601424" y="802001"/>
                  </a:lnTo>
                  <a:lnTo>
                    <a:pt x="2671733" y="843341"/>
                  </a:lnTo>
                  <a:lnTo>
                    <a:pt x="2742041" y="873994"/>
                  </a:lnTo>
                  <a:lnTo>
                    <a:pt x="2812350" y="898631"/>
                  </a:lnTo>
                  <a:lnTo>
                    <a:pt x="2882659" y="918312"/>
                  </a:lnTo>
                  <a:lnTo>
                    <a:pt x="2952968" y="933882"/>
                  </a:lnTo>
                  <a:lnTo>
                    <a:pt x="3023276" y="946185"/>
                  </a:lnTo>
                  <a:lnTo>
                    <a:pt x="3093585" y="956065"/>
                  </a:lnTo>
                  <a:lnTo>
                    <a:pt x="3163894" y="964384"/>
                  </a:lnTo>
                  <a:lnTo>
                    <a:pt x="3234203" y="971593"/>
                  </a:lnTo>
                  <a:lnTo>
                    <a:pt x="3304512" y="977676"/>
                  </a:lnTo>
                  <a:lnTo>
                    <a:pt x="3374820" y="982607"/>
                  </a:lnTo>
                  <a:lnTo>
                    <a:pt x="3445129" y="986356"/>
                  </a:lnTo>
                  <a:lnTo>
                    <a:pt x="3515438" y="988897"/>
                  </a:lnTo>
                  <a:lnTo>
                    <a:pt x="3585747" y="990200"/>
                  </a:lnTo>
                  <a:lnTo>
                    <a:pt x="3656055" y="990238"/>
                  </a:lnTo>
                  <a:lnTo>
                    <a:pt x="3726364" y="988983"/>
                  </a:lnTo>
                  <a:lnTo>
                    <a:pt x="3796673" y="986407"/>
                  </a:lnTo>
                  <a:lnTo>
                    <a:pt x="3866982" y="982481"/>
                  </a:lnTo>
                  <a:lnTo>
                    <a:pt x="3937290" y="977179"/>
                  </a:lnTo>
                  <a:lnTo>
                    <a:pt x="4007599" y="970472"/>
                  </a:lnTo>
                  <a:lnTo>
                    <a:pt x="4077908" y="962332"/>
                  </a:lnTo>
                  <a:lnTo>
                    <a:pt x="4148217" y="952730"/>
                  </a:lnTo>
                  <a:lnTo>
                    <a:pt x="4218526" y="941640"/>
                  </a:lnTo>
                  <a:lnTo>
                    <a:pt x="4288834" y="929033"/>
                  </a:lnTo>
                  <a:lnTo>
                    <a:pt x="4359143" y="914880"/>
                  </a:lnTo>
                  <a:lnTo>
                    <a:pt x="4429452" y="899155"/>
                  </a:lnTo>
                  <a:lnTo>
                    <a:pt x="4499761" y="881829"/>
                  </a:lnTo>
                  <a:lnTo>
                    <a:pt x="4570069" y="862874"/>
                  </a:lnTo>
                  <a:lnTo>
                    <a:pt x="4640378" y="842262"/>
                  </a:lnTo>
                  <a:lnTo>
                    <a:pt x="4710687" y="819965"/>
                  </a:lnTo>
                  <a:lnTo>
                    <a:pt x="4780996" y="795955"/>
                  </a:lnTo>
                  <a:lnTo>
                    <a:pt x="4851304" y="770204"/>
                  </a:lnTo>
                  <a:lnTo>
                    <a:pt x="4921613" y="742685"/>
                  </a:lnTo>
                  <a:lnTo>
                    <a:pt x="4991922" y="713368"/>
                  </a:lnTo>
                  <a:lnTo>
                    <a:pt x="5062231" y="682227"/>
                  </a:lnTo>
                  <a:lnTo>
                    <a:pt x="5132539" y="649233"/>
                  </a:lnTo>
                  <a:lnTo>
                    <a:pt x="5202848" y="614358"/>
                  </a:lnTo>
                  <a:lnTo>
                    <a:pt x="5273157" y="577574"/>
                  </a:lnTo>
                  <a:lnTo>
                    <a:pt x="5343466" y="538854"/>
                  </a:lnTo>
                  <a:lnTo>
                    <a:pt x="5413775" y="498168"/>
                  </a:lnTo>
                  <a:lnTo>
                    <a:pt x="5484083" y="455490"/>
                  </a:lnTo>
                  <a:lnTo>
                    <a:pt x="5554392" y="41079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2411646"/>
              <a:ext cx="5554392" cy="2982629"/>
            </a:xfrm>
            <a:custGeom>
              <a:avLst/>
              <a:pathLst>
                <a:path w="5554392" h="2982629">
                  <a:moveTo>
                    <a:pt x="0" y="2325798"/>
                  </a:moveTo>
                  <a:lnTo>
                    <a:pt x="70308" y="2356340"/>
                  </a:lnTo>
                  <a:lnTo>
                    <a:pt x="140617" y="2384833"/>
                  </a:lnTo>
                  <a:lnTo>
                    <a:pt x="210926" y="2411237"/>
                  </a:lnTo>
                  <a:lnTo>
                    <a:pt x="281235" y="2435508"/>
                  </a:lnTo>
                  <a:lnTo>
                    <a:pt x="351543" y="2457595"/>
                  </a:lnTo>
                  <a:lnTo>
                    <a:pt x="421852" y="2477442"/>
                  </a:lnTo>
                  <a:lnTo>
                    <a:pt x="492161" y="2494983"/>
                  </a:lnTo>
                  <a:lnTo>
                    <a:pt x="562470" y="2510150"/>
                  </a:lnTo>
                  <a:lnTo>
                    <a:pt x="632778" y="2522871"/>
                  </a:lnTo>
                  <a:lnTo>
                    <a:pt x="703087" y="2533079"/>
                  </a:lnTo>
                  <a:lnTo>
                    <a:pt x="773396" y="2540726"/>
                  </a:lnTo>
                  <a:lnTo>
                    <a:pt x="843705" y="2545798"/>
                  </a:lnTo>
                  <a:lnTo>
                    <a:pt x="914013" y="2548345"/>
                  </a:lnTo>
                  <a:lnTo>
                    <a:pt x="984322" y="2548497"/>
                  </a:lnTo>
                  <a:lnTo>
                    <a:pt x="1054631" y="2546484"/>
                  </a:lnTo>
                  <a:lnTo>
                    <a:pt x="1124940" y="2542624"/>
                  </a:lnTo>
                  <a:lnTo>
                    <a:pt x="1195249" y="2537289"/>
                  </a:lnTo>
                  <a:lnTo>
                    <a:pt x="1265557" y="2530941"/>
                  </a:lnTo>
                  <a:lnTo>
                    <a:pt x="1335866" y="2524204"/>
                  </a:lnTo>
                  <a:lnTo>
                    <a:pt x="1406175" y="2517091"/>
                  </a:lnTo>
                  <a:lnTo>
                    <a:pt x="1476484" y="2509508"/>
                  </a:lnTo>
                  <a:lnTo>
                    <a:pt x="1546792" y="2501419"/>
                  </a:lnTo>
                  <a:lnTo>
                    <a:pt x="1617101" y="2492899"/>
                  </a:lnTo>
                  <a:lnTo>
                    <a:pt x="1687410" y="2484649"/>
                  </a:lnTo>
                  <a:lnTo>
                    <a:pt x="1757719" y="2476196"/>
                  </a:lnTo>
                  <a:lnTo>
                    <a:pt x="1828027" y="2466556"/>
                  </a:lnTo>
                  <a:lnTo>
                    <a:pt x="1898336" y="2456711"/>
                  </a:lnTo>
                  <a:lnTo>
                    <a:pt x="1968645" y="2450141"/>
                  </a:lnTo>
                  <a:lnTo>
                    <a:pt x="2038954" y="2444693"/>
                  </a:lnTo>
                  <a:lnTo>
                    <a:pt x="2109263" y="2437053"/>
                  </a:lnTo>
                  <a:lnTo>
                    <a:pt x="2179571" y="2427822"/>
                  </a:lnTo>
                  <a:lnTo>
                    <a:pt x="2249880" y="2422621"/>
                  </a:lnTo>
                  <a:lnTo>
                    <a:pt x="2320189" y="2416586"/>
                  </a:lnTo>
                  <a:lnTo>
                    <a:pt x="2390498" y="2405824"/>
                  </a:lnTo>
                  <a:lnTo>
                    <a:pt x="2460806" y="2392306"/>
                  </a:lnTo>
                  <a:lnTo>
                    <a:pt x="2531115" y="2378124"/>
                  </a:lnTo>
                  <a:lnTo>
                    <a:pt x="2601424" y="2361150"/>
                  </a:lnTo>
                  <a:lnTo>
                    <a:pt x="2671733" y="2340928"/>
                  </a:lnTo>
                  <a:lnTo>
                    <a:pt x="2742041" y="2318025"/>
                  </a:lnTo>
                  <a:lnTo>
                    <a:pt x="2812350" y="2292841"/>
                  </a:lnTo>
                  <a:lnTo>
                    <a:pt x="2882659" y="2265419"/>
                  </a:lnTo>
                  <a:lnTo>
                    <a:pt x="2952968" y="2235972"/>
                  </a:lnTo>
                  <a:lnTo>
                    <a:pt x="3023276" y="2204882"/>
                  </a:lnTo>
                  <a:lnTo>
                    <a:pt x="3093585" y="2172614"/>
                  </a:lnTo>
                  <a:lnTo>
                    <a:pt x="3163894" y="2139422"/>
                  </a:lnTo>
                  <a:lnTo>
                    <a:pt x="3234203" y="2105135"/>
                  </a:lnTo>
                  <a:lnTo>
                    <a:pt x="3304512" y="2069832"/>
                  </a:lnTo>
                  <a:lnTo>
                    <a:pt x="3374820" y="2033532"/>
                  </a:lnTo>
                  <a:lnTo>
                    <a:pt x="3445129" y="1996187"/>
                  </a:lnTo>
                  <a:lnTo>
                    <a:pt x="3515438" y="1957702"/>
                  </a:lnTo>
                  <a:lnTo>
                    <a:pt x="3585747" y="1917946"/>
                  </a:lnTo>
                  <a:lnTo>
                    <a:pt x="3656055" y="1876773"/>
                  </a:lnTo>
                  <a:lnTo>
                    <a:pt x="3726364" y="1834034"/>
                  </a:lnTo>
                  <a:lnTo>
                    <a:pt x="3796673" y="1789586"/>
                  </a:lnTo>
                  <a:lnTo>
                    <a:pt x="3866982" y="1743304"/>
                  </a:lnTo>
                  <a:lnTo>
                    <a:pt x="3937290" y="1695082"/>
                  </a:lnTo>
                  <a:lnTo>
                    <a:pt x="4007599" y="1644838"/>
                  </a:lnTo>
                  <a:lnTo>
                    <a:pt x="4077908" y="1592510"/>
                  </a:lnTo>
                  <a:lnTo>
                    <a:pt x="4148217" y="1538056"/>
                  </a:lnTo>
                  <a:lnTo>
                    <a:pt x="4218526" y="1481449"/>
                  </a:lnTo>
                  <a:lnTo>
                    <a:pt x="4288834" y="1422675"/>
                  </a:lnTo>
                  <a:lnTo>
                    <a:pt x="4359143" y="1361727"/>
                  </a:lnTo>
                  <a:lnTo>
                    <a:pt x="4429452" y="1298606"/>
                  </a:lnTo>
                  <a:lnTo>
                    <a:pt x="4499761" y="1233318"/>
                  </a:lnTo>
                  <a:lnTo>
                    <a:pt x="4570069" y="1165870"/>
                  </a:lnTo>
                  <a:lnTo>
                    <a:pt x="4640378" y="1096271"/>
                  </a:lnTo>
                  <a:lnTo>
                    <a:pt x="4710687" y="1024531"/>
                  </a:lnTo>
                  <a:lnTo>
                    <a:pt x="4780996" y="950662"/>
                  </a:lnTo>
                  <a:lnTo>
                    <a:pt x="4851304" y="874672"/>
                  </a:lnTo>
                  <a:lnTo>
                    <a:pt x="4921613" y="796571"/>
                  </a:lnTo>
                  <a:lnTo>
                    <a:pt x="4991922" y="716369"/>
                  </a:lnTo>
                  <a:lnTo>
                    <a:pt x="5062231" y="634074"/>
                  </a:lnTo>
                  <a:lnTo>
                    <a:pt x="5132539" y="549695"/>
                  </a:lnTo>
                  <a:lnTo>
                    <a:pt x="5202848" y="463237"/>
                  </a:lnTo>
                  <a:lnTo>
                    <a:pt x="5273157" y="374709"/>
                  </a:lnTo>
                  <a:lnTo>
                    <a:pt x="5343466" y="284116"/>
                  </a:lnTo>
                  <a:lnTo>
                    <a:pt x="5413775" y="191463"/>
                  </a:lnTo>
                  <a:lnTo>
                    <a:pt x="5484083" y="96756"/>
                  </a:lnTo>
                  <a:lnTo>
                    <a:pt x="5554392" y="0"/>
                  </a:lnTo>
                  <a:lnTo>
                    <a:pt x="5554392" y="1890580"/>
                  </a:lnTo>
                  <a:lnTo>
                    <a:pt x="5484083" y="1888980"/>
                  </a:lnTo>
                  <a:lnTo>
                    <a:pt x="5413775" y="1888075"/>
                  </a:lnTo>
                  <a:lnTo>
                    <a:pt x="5343466" y="1887891"/>
                  </a:lnTo>
                  <a:lnTo>
                    <a:pt x="5273157" y="1888454"/>
                  </a:lnTo>
                  <a:lnTo>
                    <a:pt x="5202848" y="1889789"/>
                  </a:lnTo>
                  <a:lnTo>
                    <a:pt x="5132539" y="1891923"/>
                  </a:lnTo>
                  <a:lnTo>
                    <a:pt x="5062231" y="1894883"/>
                  </a:lnTo>
                  <a:lnTo>
                    <a:pt x="4991922" y="1898696"/>
                  </a:lnTo>
                  <a:lnTo>
                    <a:pt x="4921613" y="1903392"/>
                  </a:lnTo>
                  <a:lnTo>
                    <a:pt x="4851304" y="1909000"/>
                  </a:lnTo>
                  <a:lnTo>
                    <a:pt x="4780996" y="1915548"/>
                  </a:lnTo>
                  <a:lnTo>
                    <a:pt x="4710687" y="1923068"/>
                  </a:lnTo>
                  <a:lnTo>
                    <a:pt x="4640378" y="1931590"/>
                  </a:lnTo>
                  <a:lnTo>
                    <a:pt x="4570069" y="1941144"/>
                  </a:lnTo>
                  <a:lnTo>
                    <a:pt x="4499761" y="1951762"/>
                  </a:lnTo>
                  <a:lnTo>
                    <a:pt x="4429452" y="1963473"/>
                  </a:lnTo>
                  <a:lnTo>
                    <a:pt x="4359143" y="1976305"/>
                  </a:lnTo>
                  <a:lnTo>
                    <a:pt x="4288834" y="1990284"/>
                  </a:lnTo>
                  <a:lnTo>
                    <a:pt x="4218526" y="2005431"/>
                  </a:lnTo>
                  <a:lnTo>
                    <a:pt x="4148217" y="2021761"/>
                  </a:lnTo>
                  <a:lnTo>
                    <a:pt x="4077908" y="2039280"/>
                  </a:lnTo>
                  <a:lnTo>
                    <a:pt x="4007599" y="2057981"/>
                  </a:lnTo>
                  <a:lnTo>
                    <a:pt x="3937290" y="2077842"/>
                  </a:lnTo>
                  <a:lnTo>
                    <a:pt x="3866982" y="2098823"/>
                  </a:lnTo>
                  <a:lnTo>
                    <a:pt x="3796673" y="2120862"/>
                  </a:lnTo>
                  <a:lnTo>
                    <a:pt x="3726364" y="2143873"/>
                  </a:lnTo>
                  <a:lnTo>
                    <a:pt x="3656055" y="2167752"/>
                  </a:lnTo>
                  <a:lnTo>
                    <a:pt x="3585747" y="2192377"/>
                  </a:lnTo>
                  <a:lnTo>
                    <a:pt x="3515438" y="2217618"/>
                  </a:lnTo>
                  <a:lnTo>
                    <a:pt x="3445129" y="2243351"/>
                  </a:lnTo>
                  <a:lnTo>
                    <a:pt x="3374820" y="2269465"/>
                  </a:lnTo>
                  <a:lnTo>
                    <a:pt x="3304512" y="2295885"/>
                  </a:lnTo>
                  <a:lnTo>
                    <a:pt x="3234203" y="2322584"/>
                  </a:lnTo>
                  <a:lnTo>
                    <a:pt x="3163894" y="2349603"/>
                  </a:lnTo>
                  <a:lnTo>
                    <a:pt x="3093585" y="2377033"/>
                  </a:lnTo>
                  <a:lnTo>
                    <a:pt x="3023276" y="2404428"/>
                  </a:lnTo>
                  <a:lnTo>
                    <a:pt x="2952968" y="2431397"/>
                  </a:lnTo>
                  <a:lnTo>
                    <a:pt x="2882659" y="2457743"/>
                  </a:lnTo>
                  <a:lnTo>
                    <a:pt x="2812350" y="2483186"/>
                  </a:lnTo>
                  <a:lnTo>
                    <a:pt x="2742041" y="2507275"/>
                  </a:lnTo>
                  <a:lnTo>
                    <a:pt x="2671733" y="2529277"/>
                  </a:lnTo>
                  <a:lnTo>
                    <a:pt x="2601424" y="2546950"/>
                  </a:lnTo>
                  <a:lnTo>
                    <a:pt x="2531115" y="2561855"/>
                  </a:lnTo>
                  <a:lnTo>
                    <a:pt x="2460806" y="2576022"/>
                  </a:lnTo>
                  <a:lnTo>
                    <a:pt x="2390498" y="2589745"/>
                  </a:lnTo>
                  <a:lnTo>
                    <a:pt x="2320189" y="2597303"/>
                  </a:lnTo>
                  <a:lnTo>
                    <a:pt x="2249880" y="2600900"/>
                  </a:lnTo>
                  <a:lnTo>
                    <a:pt x="2179571" y="2606707"/>
                  </a:lnTo>
                  <a:lnTo>
                    <a:pt x="2109263" y="2615210"/>
                  </a:lnTo>
                  <a:lnTo>
                    <a:pt x="2038954" y="2621412"/>
                  </a:lnTo>
                  <a:lnTo>
                    <a:pt x="1968645" y="2628527"/>
                  </a:lnTo>
                  <a:lnTo>
                    <a:pt x="1898336" y="2637507"/>
                  </a:lnTo>
                  <a:lnTo>
                    <a:pt x="1828027" y="2646804"/>
                  </a:lnTo>
                  <a:lnTo>
                    <a:pt x="1757719" y="2656503"/>
                  </a:lnTo>
                  <a:lnTo>
                    <a:pt x="1687410" y="2667307"/>
                  </a:lnTo>
                  <a:lnTo>
                    <a:pt x="1617101" y="2677974"/>
                  </a:lnTo>
                  <a:lnTo>
                    <a:pt x="1546792" y="2687899"/>
                  </a:lnTo>
                  <a:lnTo>
                    <a:pt x="1476484" y="2697918"/>
                  </a:lnTo>
                  <a:lnTo>
                    <a:pt x="1406175" y="2708263"/>
                  </a:lnTo>
                  <a:lnTo>
                    <a:pt x="1335866" y="2719055"/>
                  </a:lnTo>
                  <a:lnTo>
                    <a:pt x="1265557" y="2730357"/>
                  </a:lnTo>
                  <a:lnTo>
                    <a:pt x="1195249" y="2742299"/>
                  </a:lnTo>
                  <a:lnTo>
                    <a:pt x="1124940" y="2755291"/>
                  </a:lnTo>
                  <a:lnTo>
                    <a:pt x="1054631" y="2769736"/>
                  </a:lnTo>
                  <a:lnTo>
                    <a:pt x="984322" y="2786002"/>
                  </a:lnTo>
                  <a:lnTo>
                    <a:pt x="914013" y="2804404"/>
                  </a:lnTo>
                  <a:lnTo>
                    <a:pt x="843705" y="2825169"/>
                  </a:lnTo>
                  <a:lnTo>
                    <a:pt x="773396" y="2848425"/>
                  </a:lnTo>
                  <a:lnTo>
                    <a:pt x="703087" y="2874218"/>
                  </a:lnTo>
                  <a:lnTo>
                    <a:pt x="632778" y="2902531"/>
                  </a:lnTo>
                  <a:lnTo>
                    <a:pt x="562470" y="2933314"/>
                  </a:lnTo>
                  <a:lnTo>
                    <a:pt x="492161" y="2966496"/>
                  </a:lnTo>
                  <a:lnTo>
                    <a:pt x="460216" y="298262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2411646"/>
              <a:ext cx="5554392" cy="2548497"/>
            </a:xfrm>
            <a:custGeom>
              <a:avLst/>
              <a:pathLst>
                <a:path w="5554392" h="2548497">
                  <a:moveTo>
                    <a:pt x="0" y="2325798"/>
                  </a:moveTo>
                  <a:lnTo>
                    <a:pt x="70308" y="2356340"/>
                  </a:lnTo>
                  <a:lnTo>
                    <a:pt x="140617" y="2384833"/>
                  </a:lnTo>
                  <a:lnTo>
                    <a:pt x="210926" y="2411237"/>
                  </a:lnTo>
                  <a:lnTo>
                    <a:pt x="281235" y="2435508"/>
                  </a:lnTo>
                  <a:lnTo>
                    <a:pt x="351543" y="2457595"/>
                  </a:lnTo>
                  <a:lnTo>
                    <a:pt x="421852" y="2477442"/>
                  </a:lnTo>
                  <a:lnTo>
                    <a:pt x="492161" y="2494983"/>
                  </a:lnTo>
                  <a:lnTo>
                    <a:pt x="562470" y="2510150"/>
                  </a:lnTo>
                  <a:lnTo>
                    <a:pt x="632778" y="2522871"/>
                  </a:lnTo>
                  <a:lnTo>
                    <a:pt x="703087" y="2533079"/>
                  </a:lnTo>
                  <a:lnTo>
                    <a:pt x="773396" y="2540726"/>
                  </a:lnTo>
                  <a:lnTo>
                    <a:pt x="843705" y="2545798"/>
                  </a:lnTo>
                  <a:lnTo>
                    <a:pt x="914013" y="2548345"/>
                  </a:lnTo>
                  <a:lnTo>
                    <a:pt x="984322" y="2548497"/>
                  </a:lnTo>
                  <a:lnTo>
                    <a:pt x="1054631" y="2546484"/>
                  </a:lnTo>
                  <a:lnTo>
                    <a:pt x="1124940" y="2542624"/>
                  </a:lnTo>
                  <a:lnTo>
                    <a:pt x="1195249" y="2537289"/>
                  </a:lnTo>
                  <a:lnTo>
                    <a:pt x="1265557" y="2530941"/>
                  </a:lnTo>
                  <a:lnTo>
                    <a:pt x="1335866" y="2524204"/>
                  </a:lnTo>
                  <a:lnTo>
                    <a:pt x="1406175" y="2517091"/>
                  </a:lnTo>
                  <a:lnTo>
                    <a:pt x="1476484" y="2509508"/>
                  </a:lnTo>
                  <a:lnTo>
                    <a:pt x="1546792" y="2501419"/>
                  </a:lnTo>
                  <a:lnTo>
                    <a:pt x="1617101" y="2492899"/>
                  </a:lnTo>
                  <a:lnTo>
                    <a:pt x="1687410" y="2484649"/>
                  </a:lnTo>
                  <a:lnTo>
                    <a:pt x="1757719" y="2476196"/>
                  </a:lnTo>
                  <a:lnTo>
                    <a:pt x="1828027" y="2466556"/>
                  </a:lnTo>
                  <a:lnTo>
                    <a:pt x="1898336" y="2456711"/>
                  </a:lnTo>
                  <a:lnTo>
                    <a:pt x="1968645" y="2450141"/>
                  </a:lnTo>
                  <a:lnTo>
                    <a:pt x="2038954" y="2444693"/>
                  </a:lnTo>
                  <a:lnTo>
                    <a:pt x="2109263" y="2437053"/>
                  </a:lnTo>
                  <a:lnTo>
                    <a:pt x="2179571" y="2427822"/>
                  </a:lnTo>
                  <a:lnTo>
                    <a:pt x="2249880" y="2422621"/>
                  </a:lnTo>
                  <a:lnTo>
                    <a:pt x="2320189" y="2416586"/>
                  </a:lnTo>
                  <a:lnTo>
                    <a:pt x="2390498" y="2405824"/>
                  </a:lnTo>
                  <a:lnTo>
                    <a:pt x="2460806" y="2392306"/>
                  </a:lnTo>
                  <a:lnTo>
                    <a:pt x="2531115" y="2378124"/>
                  </a:lnTo>
                  <a:lnTo>
                    <a:pt x="2601424" y="2361150"/>
                  </a:lnTo>
                  <a:lnTo>
                    <a:pt x="2671733" y="2340928"/>
                  </a:lnTo>
                  <a:lnTo>
                    <a:pt x="2742041" y="2318025"/>
                  </a:lnTo>
                  <a:lnTo>
                    <a:pt x="2812350" y="2292841"/>
                  </a:lnTo>
                  <a:lnTo>
                    <a:pt x="2882659" y="2265419"/>
                  </a:lnTo>
                  <a:lnTo>
                    <a:pt x="2952968" y="2235972"/>
                  </a:lnTo>
                  <a:lnTo>
                    <a:pt x="3023276" y="2204882"/>
                  </a:lnTo>
                  <a:lnTo>
                    <a:pt x="3093585" y="2172614"/>
                  </a:lnTo>
                  <a:lnTo>
                    <a:pt x="3163894" y="2139422"/>
                  </a:lnTo>
                  <a:lnTo>
                    <a:pt x="3234203" y="2105135"/>
                  </a:lnTo>
                  <a:lnTo>
                    <a:pt x="3304512" y="2069832"/>
                  </a:lnTo>
                  <a:lnTo>
                    <a:pt x="3374820" y="2033532"/>
                  </a:lnTo>
                  <a:lnTo>
                    <a:pt x="3445129" y="1996187"/>
                  </a:lnTo>
                  <a:lnTo>
                    <a:pt x="3515438" y="1957702"/>
                  </a:lnTo>
                  <a:lnTo>
                    <a:pt x="3585747" y="1917946"/>
                  </a:lnTo>
                  <a:lnTo>
                    <a:pt x="3656055" y="1876773"/>
                  </a:lnTo>
                  <a:lnTo>
                    <a:pt x="3726364" y="1834034"/>
                  </a:lnTo>
                  <a:lnTo>
                    <a:pt x="3796673" y="1789586"/>
                  </a:lnTo>
                  <a:lnTo>
                    <a:pt x="3866982" y="1743304"/>
                  </a:lnTo>
                  <a:lnTo>
                    <a:pt x="3937290" y="1695082"/>
                  </a:lnTo>
                  <a:lnTo>
                    <a:pt x="4007599" y="1644838"/>
                  </a:lnTo>
                  <a:lnTo>
                    <a:pt x="4077908" y="1592510"/>
                  </a:lnTo>
                  <a:lnTo>
                    <a:pt x="4148217" y="1538056"/>
                  </a:lnTo>
                  <a:lnTo>
                    <a:pt x="4218526" y="1481449"/>
                  </a:lnTo>
                  <a:lnTo>
                    <a:pt x="4288834" y="1422675"/>
                  </a:lnTo>
                  <a:lnTo>
                    <a:pt x="4359143" y="1361727"/>
                  </a:lnTo>
                  <a:lnTo>
                    <a:pt x="4429452" y="1298606"/>
                  </a:lnTo>
                  <a:lnTo>
                    <a:pt x="4499761" y="1233318"/>
                  </a:lnTo>
                  <a:lnTo>
                    <a:pt x="4570069" y="1165870"/>
                  </a:lnTo>
                  <a:lnTo>
                    <a:pt x="4640378" y="1096271"/>
                  </a:lnTo>
                  <a:lnTo>
                    <a:pt x="4710687" y="1024531"/>
                  </a:lnTo>
                  <a:lnTo>
                    <a:pt x="4780996" y="950662"/>
                  </a:lnTo>
                  <a:lnTo>
                    <a:pt x="4851304" y="874672"/>
                  </a:lnTo>
                  <a:lnTo>
                    <a:pt x="4921613" y="796571"/>
                  </a:lnTo>
                  <a:lnTo>
                    <a:pt x="4991922" y="716369"/>
                  </a:lnTo>
                  <a:lnTo>
                    <a:pt x="5062231" y="634074"/>
                  </a:lnTo>
                  <a:lnTo>
                    <a:pt x="5132539" y="549695"/>
                  </a:lnTo>
                  <a:lnTo>
                    <a:pt x="5202848" y="463237"/>
                  </a:lnTo>
                  <a:lnTo>
                    <a:pt x="5273157" y="374709"/>
                  </a:lnTo>
                  <a:lnTo>
                    <a:pt x="5343466" y="284116"/>
                  </a:lnTo>
                  <a:lnTo>
                    <a:pt x="5413775" y="191463"/>
                  </a:lnTo>
                  <a:lnTo>
                    <a:pt x="5484083" y="96756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691315" y="4299538"/>
              <a:ext cx="5094176" cy="1094737"/>
            </a:xfrm>
            <a:custGeom>
              <a:avLst/>
              <a:pathLst>
                <a:path w="5094176" h="1094737">
                  <a:moveTo>
                    <a:pt x="5094176" y="2688"/>
                  </a:moveTo>
                  <a:lnTo>
                    <a:pt x="5023867" y="1088"/>
                  </a:lnTo>
                  <a:lnTo>
                    <a:pt x="4953558" y="183"/>
                  </a:lnTo>
                  <a:lnTo>
                    <a:pt x="4883249" y="0"/>
                  </a:lnTo>
                  <a:lnTo>
                    <a:pt x="4812941" y="562"/>
                  </a:lnTo>
                  <a:lnTo>
                    <a:pt x="4742632" y="1897"/>
                  </a:lnTo>
                  <a:lnTo>
                    <a:pt x="4672323" y="4031"/>
                  </a:lnTo>
                  <a:lnTo>
                    <a:pt x="4602014" y="6991"/>
                  </a:lnTo>
                  <a:lnTo>
                    <a:pt x="4531706" y="10804"/>
                  </a:lnTo>
                  <a:lnTo>
                    <a:pt x="4461397" y="15500"/>
                  </a:lnTo>
                  <a:lnTo>
                    <a:pt x="4391088" y="21108"/>
                  </a:lnTo>
                  <a:lnTo>
                    <a:pt x="4320779" y="27656"/>
                  </a:lnTo>
                  <a:lnTo>
                    <a:pt x="4250470" y="35176"/>
                  </a:lnTo>
                  <a:lnTo>
                    <a:pt x="4180162" y="43698"/>
                  </a:lnTo>
                  <a:lnTo>
                    <a:pt x="4109853" y="53252"/>
                  </a:lnTo>
                  <a:lnTo>
                    <a:pt x="4039544" y="63870"/>
                  </a:lnTo>
                  <a:lnTo>
                    <a:pt x="3969235" y="75581"/>
                  </a:lnTo>
                  <a:lnTo>
                    <a:pt x="3898927" y="88413"/>
                  </a:lnTo>
                  <a:lnTo>
                    <a:pt x="3828618" y="102392"/>
                  </a:lnTo>
                  <a:lnTo>
                    <a:pt x="3758309" y="117539"/>
                  </a:lnTo>
                  <a:lnTo>
                    <a:pt x="3688000" y="133869"/>
                  </a:lnTo>
                  <a:lnTo>
                    <a:pt x="3617692" y="151388"/>
                  </a:lnTo>
                  <a:lnTo>
                    <a:pt x="3547383" y="170089"/>
                  </a:lnTo>
                  <a:lnTo>
                    <a:pt x="3477074" y="189950"/>
                  </a:lnTo>
                  <a:lnTo>
                    <a:pt x="3406765" y="210931"/>
                  </a:lnTo>
                  <a:lnTo>
                    <a:pt x="3336456" y="232970"/>
                  </a:lnTo>
                  <a:lnTo>
                    <a:pt x="3266148" y="255981"/>
                  </a:lnTo>
                  <a:lnTo>
                    <a:pt x="3195839" y="279860"/>
                  </a:lnTo>
                  <a:lnTo>
                    <a:pt x="3125530" y="304485"/>
                  </a:lnTo>
                  <a:lnTo>
                    <a:pt x="3055221" y="329726"/>
                  </a:lnTo>
                  <a:lnTo>
                    <a:pt x="2984913" y="355459"/>
                  </a:lnTo>
                  <a:lnTo>
                    <a:pt x="2914604" y="381573"/>
                  </a:lnTo>
                  <a:lnTo>
                    <a:pt x="2844295" y="407993"/>
                  </a:lnTo>
                  <a:lnTo>
                    <a:pt x="2773986" y="434692"/>
                  </a:lnTo>
                  <a:lnTo>
                    <a:pt x="2703678" y="461711"/>
                  </a:lnTo>
                  <a:lnTo>
                    <a:pt x="2633369" y="489141"/>
                  </a:lnTo>
                  <a:lnTo>
                    <a:pt x="2563060" y="516536"/>
                  </a:lnTo>
                  <a:lnTo>
                    <a:pt x="2492751" y="543505"/>
                  </a:lnTo>
                  <a:lnTo>
                    <a:pt x="2422442" y="569851"/>
                  </a:lnTo>
                  <a:lnTo>
                    <a:pt x="2352134" y="595294"/>
                  </a:lnTo>
                  <a:lnTo>
                    <a:pt x="2281825" y="619383"/>
                  </a:lnTo>
                  <a:lnTo>
                    <a:pt x="2211516" y="641385"/>
                  </a:lnTo>
                  <a:lnTo>
                    <a:pt x="2141207" y="659058"/>
                  </a:lnTo>
                  <a:lnTo>
                    <a:pt x="2070899" y="673963"/>
                  </a:lnTo>
                  <a:lnTo>
                    <a:pt x="2000590" y="688130"/>
                  </a:lnTo>
                  <a:lnTo>
                    <a:pt x="1930281" y="701853"/>
                  </a:lnTo>
                  <a:lnTo>
                    <a:pt x="1859972" y="709411"/>
                  </a:lnTo>
                  <a:lnTo>
                    <a:pt x="1789664" y="713008"/>
                  </a:lnTo>
                  <a:lnTo>
                    <a:pt x="1719355" y="718815"/>
                  </a:lnTo>
                  <a:lnTo>
                    <a:pt x="1649046" y="727318"/>
                  </a:lnTo>
                  <a:lnTo>
                    <a:pt x="1578737" y="733520"/>
                  </a:lnTo>
                  <a:lnTo>
                    <a:pt x="1508429" y="740636"/>
                  </a:lnTo>
                  <a:lnTo>
                    <a:pt x="1438120" y="749616"/>
                  </a:lnTo>
                  <a:lnTo>
                    <a:pt x="1367811" y="758912"/>
                  </a:lnTo>
                  <a:lnTo>
                    <a:pt x="1297502" y="768611"/>
                  </a:lnTo>
                  <a:lnTo>
                    <a:pt x="1227193" y="779415"/>
                  </a:lnTo>
                  <a:lnTo>
                    <a:pt x="1156885" y="790082"/>
                  </a:lnTo>
                  <a:lnTo>
                    <a:pt x="1086576" y="800007"/>
                  </a:lnTo>
                  <a:lnTo>
                    <a:pt x="1016267" y="810026"/>
                  </a:lnTo>
                  <a:lnTo>
                    <a:pt x="945958" y="820371"/>
                  </a:lnTo>
                  <a:lnTo>
                    <a:pt x="875650" y="831163"/>
                  </a:lnTo>
                  <a:lnTo>
                    <a:pt x="805341" y="842465"/>
                  </a:lnTo>
                  <a:lnTo>
                    <a:pt x="735032" y="854407"/>
                  </a:lnTo>
                  <a:lnTo>
                    <a:pt x="664723" y="867399"/>
                  </a:lnTo>
                  <a:lnTo>
                    <a:pt x="594415" y="881844"/>
                  </a:lnTo>
                  <a:lnTo>
                    <a:pt x="524106" y="898110"/>
                  </a:lnTo>
                  <a:lnTo>
                    <a:pt x="453797" y="916512"/>
                  </a:lnTo>
                  <a:lnTo>
                    <a:pt x="383488" y="937277"/>
                  </a:lnTo>
                  <a:lnTo>
                    <a:pt x="313179" y="960533"/>
                  </a:lnTo>
                  <a:lnTo>
                    <a:pt x="242871" y="986326"/>
                  </a:lnTo>
                  <a:lnTo>
                    <a:pt x="172562" y="1014639"/>
                  </a:lnTo>
                  <a:lnTo>
                    <a:pt x="102253" y="1045422"/>
                  </a:lnTo>
                  <a:lnTo>
                    <a:pt x="31944" y="1078604"/>
                  </a:lnTo>
                  <a:lnTo>
                    <a:pt x="0" y="10947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3356936"/>
              <a:ext cx="5554392" cy="1847726"/>
            </a:xfrm>
            <a:custGeom>
              <a:avLst/>
              <a:pathLst>
                <a:path w="5554392" h="1847726">
                  <a:moveTo>
                    <a:pt x="0" y="1847726"/>
                  </a:moveTo>
                  <a:lnTo>
                    <a:pt x="70308" y="1838923"/>
                  </a:lnTo>
                  <a:lnTo>
                    <a:pt x="140617" y="1830086"/>
                  </a:lnTo>
                  <a:lnTo>
                    <a:pt x="210926" y="1821217"/>
                  </a:lnTo>
                  <a:lnTo>
                    <a:pt x="281235" y="1812318"/>
                  </a:lnTo>
                  <a:lnTo>
                    <a:pt x="351543" y="1803389"/>
                  </a:lnTo>
                  <a:lnTo>
                    <a:pt x="421852" y="1794432"/>
                  </a:lnTo>
                  <a:lnTo>
                    <a:pt x="492161" y="1785450"/>
                  </a:lnTo>
                  <a:lnTo>
                    <a:pt x="562470" y="1776442"/>
                  </a:lnTo>
                  <a:lnTo>
                    <a:pt x="632778" y="1767411"/>
                  </a:lnTo>
                  <a:lnTo>
                    <a:pt x="703087" y="1758358"/>
                  </a:lnTo>
                  <a:lnTo>
                    <a:pt x="773396" y="1749286"/>
                  </a:lnTo>
                  <a:lnTo>
                    <a:pt x="843705" y="1740194"/>
                  </a:lnTo>
                  <a:lnTo>
                    <a:pt x="914013" y="1731084"/>
                  </a:lnTo>
                  <a:lnTo>
                    <a:pt x="984322" y="1721959"/>
                  </a:lnTo>
                  <a:lnTo>
                    <a:pt x="1054631" y="1712820"/>
                  </a:lnTo>
                  <a:lnTo>
                    <a:pt x="1124940" y="1703668"/>
                  </a:lnTo>
                  <a:lnTo>
                    <a:pt x="1195249" y="1694504"/>
                  </a:lnTo>
                  <a:lnTo>
                    <a:pt x="1265557" y="1685359"/>
                  </a:lnTo>
                  <a:lnTo>
                    <a:pt x="1335866" y="1676340"/>
                  </a:lnTo>
                  <a:lnTo>
                    <a:pt x="1406175" y="1667387"/>
                  </a:lnTo>
                  <a:lnTo>
                    <a:pt x="1476484" y="1658423"/>
                  </a:lnTo>
                  <a:lnTo>
                    <a:pt x="1546792" y="1649369"/>
                  </a:lnTo>
                  <a:lnTo>
                    <a:pt x="1617101" y="1640147"/>
                  </a:lnTo>
                  <a:lnTo>
                    <a:pt x="1687410" y="1630688"/>
                  </a:lnTo>
                  <a:lnTo>
                    <a:pt x="1757719" y="1621059"/>
                  </a:lnTo>
                  <a:lnTo>
                    <a:pt x="1828027" y="1611390"/>
                  </a:lnTo>
                  <a:lnTo>
                    <a:pt x="1898336" y="1601819"/>
                  </a:lnTo>
                  <a:lnTo>
                    <a:pt x="1968645" y="1594044"/>
                  </a:lnTo>
                  <a:lnTo>
                    <a:pt x="2038954" y="1587763"/>
                  </a:lnTo>
                  <a:lnTo>
                    <a:pt x="2109263" y="1580841"/>
                  </a:lnTo>
                  <a:lnTo>
                    <a:pt x="2179571" y="1571974"/>
                  </a:lnTo>
                  <a:lnTo>
                    <a:pt x="2249880" y="1566470"/>
                  </a:lnTo>
                  <a:lnTo>
                    <a:pt x="2320189" y="1561654"/>
                  </a:lnTo>
                  <a:lnTo>
                    <a:pt x="2390498" y="1552494"/>
                  </a:lnTo>
                  <a:lnTo>
                    <a:pt x="2460806" y="1538874"/>
                  </a:lnTo>
                  <a:lnTo>
                    <a:pt x="2531115" y="1524700"/>
                  </a:lnTo>
                  <a:lnTo>
                    <a:pt x="2601424" y="1508760"/>
                  </a:lnTo>
                  <a:lnTo>
                    <a:pt x="2671733" y="1489812"/>
                  </a:lnTo>
                  <a:lnTo>
                    <a:pt x="2742041" y="1467360"/>
                  </a:lnTo>
                  <a:lnTo>
                    <a:pt x="2812350" y="1442723"/>
                  </a:lnTo>
                  <a:lnTo>
                    <a:pt x="2882659" y="1416291"/>
                  </a:lnTo>
                  <a:lnTo>
                    <a:pt x="2952968" y="1388395"/>
                  </a:lnTo>
                  <a:lnTo>
                    <a:pt x="3023276" y="1359365"/>
                  </a:lnTo>
                  <a:lnTo>
                    <a:pt x="3093585" y="1329533"/>
                  </a:lnTo>
                  <a:lnTo>
                    <a:pt x="3163894" y="1299222"/>
                  </a:lnTo>
                  <a:lnTo>
                    <a:pt x="3234203" y="1268570"/>
                  </a:lnTo>
                  <a:lnTo>
                    <a:pt x="3304512" y="1237568"/>
                  </a:lnTo>
                  <a:lnTo>
                    <a:pt x="3374820" y="1206208"/>
                  </a:lnTo>
                  <a:lnTo>
                    <a:pt x="3445129" y="1174479"/>
                  </a:lnTo>
                  <a:lnTo>
                    <a:pt x="3515438" y="1142370"/>
                  </a:lnTo>
                  <a:lnTo>
                    <a:pt x="3585747" y="1109871"/>
                  </a:lnTo>
                  <a:lnTo>
                    <a:pt x="3656055" y="1076972"/>
                  </a:lnTo>
                  <a:lnTo>
                    <a:pt x="3726364" y="1043663"/>
                  </a:lnTo>
                  <a:lnTo>
                    <a:pt x="3796673" y="1009934"/>
                  </a:lnTo>
                  <a:lnTo>
                    <a:pt x="3866982" y="975773"/>
                  </a:lnTo>
                  <a:lnTo>
                    <a:pt x="3937290" y="941172"/>
                  </a:lnTo>
                  <a:lnTo>
                    <a:pt x="4007599" y="906119"/>
                  </a:lnTo>
                  <a:lnTo>
                    <a:pt x="4077908" y="870605"/>
                  </a:lnTo>
                  <a:lnTo>
                    <a:pt x="4148217" y="834618"/>
                  </a:lnTo>
                  <a:lnTo>
                    <a:pt x="4218526" y="798150"/>
                  </a:lnTo>
                  <a:lnTo>
                    <a:pt x="4288834" y="761189"/>
                  </a:lnTo>
                  <a:lnTo>
                    <a:pt x="4359143" y="723726"/>
                  </a:lnTo>
                  <a:lnTo>
                    <a:pt x="4429452" y="685749"/>
                  </a:lnTo>
                  <a:lnTo>
                    <a:pt x="4499761" y="647250"/>
                  </a:lnTo>
                  <a:lnTo>
                    <a:pt x="4570069" y="608217"/>
                  </a:lnTo>
                  <a:lnTo>
                    <a:pt x="4640378" y="568640"/>
                  </a:lnTo>
                  <a:lnTo>
                    <a:pt x="4710687" y="528510"/>
                  </a:lnTo>
                  <a:lnTo>
                    <a:pt x="4780996" y="487815"/>
                  </a:lnTo>
                  <a:lnTo>
                    <a:pt x="4851304" y="446546"/>
                  </a:lnTo>
                  <a:lnTo>
                    <a:pt x="4921613" y="404692"/>
                  </a:lnTo>
                  <a:lnTo>
                    <a:pt x="4991922" y="362243"/>
                  </a:lnTo>
                  <a:lnTo>
                    <a:pt x="5062231" y="319188"/>
                  </a:lnTo>
                  <a:lnTo>
                    <a:pt x="5132539" y="275519"/>
                  </a:lnTo>
                  <a:lnTo>
                    <a:pt x="5202848" y="231223"/>
                  </a:lnTo>
                  <a:lnTo>
                    <a:pt x="5273157" y="186291"/>
                  </a:lnTo>
                  <a:lnTo>
                    <a:pt x="5343466" y="140714"/>
                  </a:lnTo>
                  <a:lnTo>
                    <a:pt x="5413775" y="94479"/>
                  </a:lnTo>
                  <a:lnTo>
                    <a:pt x="5484083" y="47578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1596849"/>
              <a:ext cx="5554392" cy="3797426"/>
            </a:xfrm>
            <a:custGeom>
              <a:avLst/>
              <a:pathLst>
                <a:path w="5554392" h="3797426">
                  <a:moveTo>
                    <a:pt x="0" y="3041504"/>
                  </a:moveTo>
                  <a:lnTo>
                    <a:pt x="70308" y="3076524"/>
                  </a:lnTo>
                  <a:lnTo>
                    <a:pt x="140617" y="3108636"/>
                  </a:lnTo>
                  <a:lnTo>
                    <a:pt x="210926" y="3137790"/>
                  </a:lnTo>
                  <a:lnTo>
                    <a:pt x="281235" y="3163927"/>
                  </a:lnTo>
                  <a:lnTo>
                    <a:pt x="351543" y="3186981"/>
                  </a:lnTo>
                  <a:lnTo>
                    <a:pt x="421852" y="3206875"/>
                  </a:lnTo>
                  <a:lnTo>
                    <a:pt x="492161" y="3223526"/>
                  </a:lnTo>
                  <a:lnTo>
                    <a:pt x="562470" y="3236843"/>
                  </a:lnTo>
                  <a:lnTo>
                    <a:pt x="632778" y="3246730"/>
                  </a:lnTo>
                  <a:lnTo>
                    <a:pt x="703087" y="3253100"/>
                  </a:lnTo>
                  <a:lnTo>
                    <a:pt x="773396" y="3255890"/>
                  </a:lnTo>
                  <a:lnTo>
                    <a:pt x="843705" y="3255082"/>
                  </a:lnTo>
                  <a:lnTo>
                    <a:pt x="914013" y="3250739"/>
                  </a:lnTo>
                  <a:lnTo>
                    <a:pt x="984322" y="3243036"/>
                  </a:lnTo>
                  <a:lnTo>
                    <a:pt x="1054631" y="3232274"/>
                  </a:lnTo>
                  <a:lnTo>
                    <a:pt x="1124940" y="3218872"/>
                  </a:lnTo>
                  <a:lnTo>
                    <a:pt x="1195249" y="3203318"/>
                  </a:lnTo>
                  <a:lnTo>
                    <a:pt x="1265557" y="3186224"/>
                  </a:lnTo>
                  <a:lnTo>
                    <a:pt x="1335866" y="3168387"/>
                  </a:lnTo>
                  <a:lnTo>
                    <a:pt x="1406175" y="3149774"/>
                  </a:lnTo>
                  <a:lnTo>
                    <a:pt x="1476484" y="3130210"/>
                  </a:lnTo>
                  <a:lnTo>
                    <a:pt x="1546792" y="3109594"/>
                  </a:lnTo>
                  <a:lnTo>
                    <a:pt x="1617101" y="3087975"/>
                  </a:lnTo>
                  <a:lnTo>
                    <a:pt x="1687410" y="3066633"/>
                  </a:lnTo>
                  <a:lnTo>
                    <a:pt x="1757719" y="3045133"/>
                  </a:lnTo>
                  <a:lnTo>
                    <a:pt x="1828027" y="3021731"/>
                  </a:lnTo>
                  <a:lnTo>
                    <a:pt x="1898336" y="2997255"/>
                  </a:lnTo>
                  <a:lnTo>
                    <a:pt x="1968645" y="2973662"/>
                  </a:lnTo>
                  <a:lnTo>
                    <a:pt x="2038954" y="2948681"/>
                  </a:lnTo>
                  <a:lnTo>
                    <a:pt x="2109263" y="2921225"/>
                  </a:lnTo>
                  <a:lnTo>
                    <a:pt x="2179571" y="2894301"/>
                  </a:lnTo>
                  <a:lnTo>
                    <a:pt x="2249880" y="2868592"/>
                  </a:lnTo>
                  <a:lnTo>
                    <a:pt x="2320189" y="2840278"/>
                  </a:lnTo>
                  <a:lnTo>
                    <a:pt x="2390498" y="2809742"/>
                  </a:lnTo>
                  <a:lnTo>
                    <a:pt x="2460806" y="2778932"/>
                  </a:lnTo>
                  <a:lnTo>
                    <a:pt x="2531115" y="2745984"/>
                  </a:lnTo>
                  <a:lnTo>
                    <a:pt x="2601424" y="2710545"/>
                  </a:lnTo>
                  <a:lnTo>
                    <a:pt x="2671733" y="2674508"/>
                  </a:lnTo>
                  <a:lnTo>
                    <a:pt x="2742041" y="2639423"/>
                  </a:lnTo>
                  <a:lnTo>
                    <a:pt x="2812350" y="2603104"/>
                  </a:lnTo>
                  <a:lnTo>
                    <a:pt x="2882659" y="2565550"/>
                  </a:lnTo>
                  <a:lnTo>
                    <a:pt x="2952968" y="2527129"/>
                  </a:lnTo>
                  <a:lnTo>
                    <a:pt x="3023276" y="2488429"/>
                  </a:lnTo>
                  <a:lnTo>
                    <a:pt x="3093585" y="2450147"/>
                  </a:lnTo>
                  <a:lnTo>
                    <a:pt x="3163894" y="2412185"/>
                  </a:lnTo>
                  <a:lnTo>
                    <a:pt x="3234203" y="2373016"/>
                  </a:lnTo>
                  <a:lnTo>
                    <a:pt x="3304512" y="2332693"/>
                  </a:lnTo>
                  <a:lnTo>
                    <a:pt x="3374820" y="2291256"/>
                  </a:lnTo>
                  <a:lnTo>
                    <a:pt x="3445129" y="2248660"/>
                  </a:lnTo>
                  <a:lnTo>
                    <a:pt x="3515438" y="2204794"/>
                  </a:lnTo>
                  <a:lnTo>
                    <a:pt x="3585747" y="2159505"/>
                  </a:lnTo>
                  <a:lnTo>
                    <a:pt x="3656055" y="2112617"/>
                  </a:lnTo>
                  <a:lnTo>
                    <a:pt x="3726364" y="2063947"/>
                  </a:lnTo>
                  <a:lnTo>
                    <a:pt x="3796673" y="2013327"/>
                  </a:lnTo>
                  <a:lnTo>
                    <a:pt x="3866982" y="1960607"/>
                  </a:lnTo>
                  <a:lnTo>
                    <a:pt x="3937290" y="1905664"/>
                  </a:lnTo>
                  <a:lnTo>
                    <a:pt x="4007599" y="1848407"/>
                  </a:lnTo>
                  <a:lnTo>
                    <a:pt x="4077908" y="1788772"/>
                  </a:lnTo>
                  <a:lnTo>
                    <a:pt x="4148217" y="1726719"/>
                  </a:lnTo>
                  <a:lnTo>
                    <a:pt x="4218526" y="1662228"/>
                  </a:lnTo>
                  <a:lnTo>
                    <a:pt x="4288834" y="1595298"/>
                  </a:lnTo>
                  <a:lnTo>
                    <a:pt x="4359143" y="1525937"/>
                  </a:lnTo>
                  <a:lnTo>
                    <a:pt x="4429452" y="1454163"/>
                  </a:lnTo>
                  <a:lnTo>
                    <a:pt x="4499761" y="1379999"/>
                  </a:lnTo>
                  <a:lnTo>
                    <a:pt x="4570069" y="1303471"/>
                  </a:lnTo>
                  <a:lnTo>
                    <a:pt x="4640378" y="1224608"/>
                  </a:lnTo>
                  <a:lnTo>
                    <a:pt x="4710687" y="1143440"/>
                  </a:lnTo>
                  <a:lnTo>
                    <a:pt x="4780996" y="1059997"/>
                  </a:lnTo>
                  <a:lnTo>
                    <a:pt x="4851304" y="974309"/>
                  </a:lnTo>
                  <a:lnTo>
                    <a:pt x="4921613" y="886405"/>
                  </a:lnTo>
                  <a:lnTo>
                    <a:pt x="4991922" y="796314"/>
                  </a:lnTo>
                  <a:lnTo>
                    <a:pt x="5062231" y="704063"/>
                  </a:lnTo>
                  <a:lnTo>
                    <a:pt x="5132539" y="609680"/>
                  </a:lnTo>
                  <a:lnTo>
                    <a:pt x="5202848" y="513190"/>
                  </a:lnTo>
                  <a:lnTo>
                    <a:pt x="5273157" y="414618"/>
                  </a:lnTo>
                  <a:lnTo>
                    <a:pt x="5343466" y="313990"/>
                  </a:lnTo>
                  <a:lnTo>
                    <a:pt x="5413775" y="211329"/>
                  </a:lnTo>
                  <a:lnTo>
                    <a:pt x="5484083" y="106658"/>
                  </a:lnTo>
                  <a:lnTo>
                    <a:pt x="5554392" y="0"/>
                  </a:lnTo>
                  <a:lnTo>
                    <a:pt x="5554392" y="2489117"/>
                  </a:lnTo>
                  <a:lnTo>
                    <a:pt x="5484083" y="2466280"/>
                  </a:lnTo>
                  <a:lnTo>
                    <a:pt x="5413775" y="2445070"/>
                  </a:lnTo>
                  <a:lnTo>
                    <a:pt x="5343466" y="2425504"/>
                  </a:lnTo>
                  <a:lnTo>
                    <a:pt x="5273157" y="2407598"/>
                  </a:lnTo>
                  <a:lnTo>
                    <a:pt x="5202848" y="2391372"/>
                  </a:lnTo>
                  <a:lnTo>
                    <a:pt x="5132539" y="2376842"/>
                  </a:lnTo>
                  <a:lnTo>
                    <a:pt x="5062231" y="2364029"/>
                  </a:lnTo>
                  <a:lnTo>
                    <a:pt x="4991922" y="2352953"/>
                  </a:lnTo>
                  <a:lnTo>
                    <a:pt x="4921613" y="2343634"/>
                  </a:lnTo>
                  <a:lnTo>
                    <a:pt x="4851304" y="2336095"/>
                  </a:lnTo>
                  <a:lnTo>
                    <a:pt x="4780996" y="2330357"/>
                  </a:lnTo>
                  <a:lnTo>
                    <a:pt x="4710687" y="2326444"/>
                  </a:lnTo>
                  <a:lnTo>
                    <a:pt x="4640378" y="2324380"/>
                  </a:lnTo>
                  <a:lnTo>
                    <a:pt x="4570069" y="2324189"/>
                  </a:lnTo>
                  <a:lnTo>
                    <a:pt x="4499761" y="2325894"/>
                  </a:lnTo>
                  <a:lnTo>
                    <a:pt x="4429452" y="2329519"/>
                  </a:lnTo>
                  <a:lnTo>
                    <a:pt x="4359143" y="2335084"/>
                  </a:lnTo>
                  <a:lnTo>
                    <a:pt x="4288834" y="2342606"/>
                  </a:lnTo>
                  <a:lnTo>
                    <a:pt x="4218526" y="2352097"/>
                  </a:lnTo>
                  <a:lnTo>
                    <a:pt x="4148217" y="2363559"/>
                  </a:lnTo>
                  <a:lnTo>
                    <a:pt x="4077908" y="2376984"/>
                  </a:lnTo>
                  <a:lnTo>
                    <a:pt x="4007599" y="2392347"/>
                  </a:lnTo>
                  <a:lnTo>
                    <a:pt x="3937290" y="2409602"/>
                  </a:lnTo>
                  <a:lnTo>
                    <a:pt x="3866982" y="2428680"/>
                  </a:lnTo>
                  <a:lnTo>
                    <a:pt x="3796673" y="2449481"/>
                  </a:lnTo>
                  <a:lnTo>
                    <a:pt x="3726364" y="2471878"/>
                  </a:lnTo>
                  <a:lnTo>
                    <a:pt x="3656055" y="2495716"/>
                  </a:lnTo>
                  <a:lnTo>
                    <a:pt x="3585747" y="2520818"/>
                  </a:lnTo>
                  <a:lnTo>
                    <a:pt x="3515438" y="2546998"/>
                  </a:lnTo>
                  <a:lnTo>
                    <a:pt x="3445129" y="2574073"/>
                  </a:lnTo>
                  <a:lnTo>
                    <a:pt x="3374820" y="2601883"/>
                  </a:lnTo>
                  <a:lnTo>
                    <a:pt x="3304512" y="2630311"/>
                  </a:lnTo>
                  <a:lnTo>
                    <a:pt x="3234203" y="2659308"/>
                  </a:lnTo>
                  <a:lnTo>
                    <a:pt x="3163894" y="2688907"/>
                  </a:lnTo>
                  <a:lnTo>
                    <a:pt x="3093585" y="2719283"/>
                  </a:lnTo>
                  <a:lnTo>
                    <a:pt x="3023276" y="2751149"/>
                  </a:lnTo>
                  <a:lnTo>
                    <a:pt x="2952968" y="2784424"/>
                  </a:lnTo>
                  <a:lnTo>
                    <a:pt x="2882659" y="2818762"/>
                  </a:lnTo>
                  <a:lnTo>
                    <a:pt x="2812350" y="2853709"/>
                  </a:lnTo>
                  <a:lnTo>
                    <a:pt x="2742041" y="2888588"/>
                  </a:lnTo>
                  <a:lnTo>
                    <a:pt x="2671733" y="2922487"/>
                  </a:lnTo>
                  <a:lnTo>
                    <a:pt x="2601424" y="2955168"/>
                  </a:lnTo>
                  <a:lnTo>
                    <a:pt x="2531115" y="2987882"/>
                  </a:lnTo>
                  <a:lnTo>
                    <a:pt x="2460806" y="3020811"/>
                  </a:lnTo>
                  <a:lnTo>
                    <a:pt x="2390498" y="3051890"/>
                  </a:lnTo>
                  <a:lnTo>
                    <a:pt x="2320189" y="3078208"/>
                  </a:lnTo>
                  <a:lnTo>
                    <a:pt x="2249880" y="3103312"/>
                  </a:lnTo>
                  <a:lnTo>
                    <a:pt x="2179571" y="3129819"/>
                  </a:lnTo>
                  <a:lnTo>
                    <a:pt x="2109263" y="3155784"/>
                  </a:lnTo>
                  <a:lnTo>
                    <a:pt x="2038954" y="3181348"/>
                  </a:lnTo>
                  <a:lnTo>
                    <a:pt x="1968645" y="3208523"/>
                  </a:lnTo>
                  <a:lnTo>
                    <a:pt x="1898336" y="3235290"/>
                  </a:lnTo>
                  <a:lnTo>
                    <a:pt x="1828027" y="3259044"/>
                  </a:lnTo>
                  <a:lnTo>
                    <a:pt x="1757719" y="3282523"/>
                  </a:lnTo>
                  <a:lnTo>
                    <a:pt x="1687410" y="3307119"/>
                  </a:lnTo>
                  <a:lnTo>
                    <a:pt x="1617101" y="3331642"/>
                  </a:lnTo>
                  <a:lnTo>
                    <a:pt x="1546792" y="3355111"/>
                  </a:lnTo>
                  <a:lnTo>
                    <a:pt x="1476484" y="3378268"/>
                  </a:lnTo>
                  <a:lnTo>
                    <a:pt x="1406175" y="3401469"/>
                  </a:lnTo>
                  <a:lnTo>
                    <a:pt x="1335866" y="3424925"/>
                  </a:lnTo>
                  <a:lnTo>
                    <a:pt x="1265557" y="3448773"/>
                  </a:lnTo>
                  <a:lnTo>
                    <a:pt x="1195249" y="3473233"/>
                  </a:lnTo>
                  <a:lnTo>
                    <a:pt x="1124940" y="3498867"/>
                  </a:lnTo>
                  <a:lnTo>
                    <a:pt x="1054631" y="3526204"/>
                  </a:lnTo>
                  <a:lnTo>
                    <a:pt x="984322" y="3555732"/>
                  </a:lnTo>
                  <a:lnTo>
                    <a:pt x="914013" y="3587864"/>
                  </a:lnTo>
                  <a:lnTo>
                    <a:pt x="843705" y="3622898"/>
                  </a:lnTo>
                  <a:lnTo>
                    <a:pt x="773396" y="3661003"/>
                  </a:lnTo>
                  <a:lnTo>
                    <a:pt x="703087" y="3702240"/>
                  </a:lnTo>
                  <a:lnTo>
                    <a:pt x="632778" y="3746587"/>
                  </a:lnTo>
                  <a:lnTo>
                    <a:pt x="562470" y="3793976"/>
                  </a:lnTo>
                  <a:lnTo>
                    <a:pt x="557651" y="379742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1596849"/>
              <a:ext cx="5554392" cy="3255890"/>
            </a:xfrm>
            <a:custGeom>
              <a:avLst/>
              <a:pathLst>
                <a:path w="5554392" h="3255890">
                  <a:moveTo>
                    <a:pt x="0" y="3041504"/>
                  </a:moveTo>
                  <a:lnTo>
                    <a:pt x="70308" y="3076524"/>
                  </a:lnTo>
                  <a:lnTo>
                    <a:pt x="140617" y="3108636"/>
                  </a:lnTo>
                  <a:lnTo>
                    <a:pt x="210926" y="3137790"/>
                  </a:lnTo>
                  <a:lnTo>
                    <a:pt x="281235" y="3163927"/>
                  </a:lnTo>
                  <a:lnTo>
                    <a:pt x="351543" y="3186981"/>
                  </a:lnTo>
                  <a:lnTo>
                    <a:pt x="421852" y="3206875"/>
                  </a:lnTo>
                  <a:lnTo>
                    <a:pt x="492161" y="3223526"/>
                  </a:lnTo>
                  <a:lnTo>
                    <a:pt x="562470" y="3236843"/>
                  </a:lnTo>
                  <a:lnTo>
                    <a:pt x="632778" y="3246730"/>
                  </a:lnTo>
                  <a:lnTo>
                    <a:pt x="703087" y="3253100"/>
                  </a:lnTo>
                  <a:lnTo>
                    <a:pt x="773396" y="3255890"/>
                  </a:lnTo>
                  <a:lnTo>
                    <a:pt x="843705" y="3255082"/>
                  </a:lnTo>
                  <a:lnTo>
                    <a:pt x="914013" y="3250739"/>
                  </a:lnTo>
                  <a:lnTo>
                    <a:pt x="984322" y="3243036"/>
                  </a:lnTo>
                  <a:lnTo>
                    <a:pt x="1054631" y="3232274"/>
                  </a:lnTo>
                  <a:lnTo>
                    <a:pt x="1124940" y="3218872"/>
                  </a:lnTo>
                  <a:lnTo>
                    <a:pt x="1195249" y="3203318"/>
                  </a:lnTo>
                  <a:lnTo>
                    <a:pt x="1265557" y="3186224"/>
                  </a:lnTo>
                  <a:lnTo>
                    <a:pt x="1335866" y="3168387"/>
                  </a:lnTo>
                  <a:lnTo>
                    <a:pt x="1406175" y="3149774"/>
                  </a:lnTo>
                  <a:lnTo>
                    <a:pt x="1476484" y="3130210"/>
                  </a:lnTo>
                  <a:lnTo>
                    <a:pt x="1546792" y="3109594"/>
                  </a:lnTo>
                  <a:lnTo>
                    <a:pt x="1617101" y="3087975"/>
                  </a:lnTo>
                  <a:lnTo>
                    <a:pt x="1687410" y="3066633"/>
                  </a:lnTo>
                  <a:lnTo>
                    <a:pt x="1757719" y="3045133"/>
                  </a:lnTo>
                  <a:lnTo>
                    <a:pt x="1828027" y="3021731"/>
                  </a:lnTo>
                  <a:lnTo>
                    <a:pt x="1898336" y="2997255"/>
                  </a:lnTo>
                  <a:lnTo>
                    <a:pt x="1968645" y="2973662"/>
                  </a:lnTo>
                  <a:lnTo>
                    <a:pt x="2038954" y="2948681"/>
                  </a:lnTo>
                  <a:lnTo>
                    <a:pt x="2109263" y="2921225"/>
                  </a:lnTo>
                  <a:lnTo>
                    <a:pt x="2179571" y="2894301"/>
                  </a:lnTo>
                  <a:lnTo>
                    <a:pt x="2249880" y="2868592"/>
                  </a:lnTo>
                  <a:lnTo>
                    <a:pt x="2320189" y="2840278"/>
                  </a:lnTo>
                  <a:lnTo>
                    <a:pt x="2390498" y="2809742"/>
                  </a:lnTo>
                  <a:lnTo>
                    <a:pt x="2460806" y="2778932"/>
                  </a:lnTo>
                  <a:lnTo>
                    <a:pt x="2531115" y="2745984"/>
                  </a:lnTo>
                  <a:lnTo>
                    <a:pt x="2601424" y="2710545"/>
                  </a:lnTo>
                  <a:lnTo>
                    <a:pt x="2671733" y="2674508"/>
                  </a:lnTo>
                  <a:lnTo>
                    <a:pt x="2742041" y="2639423"/>
                  </a:lnTo>
                  <a:lnTo>
                    <a:pt x="2812350" y="2603104"/>
                  </a:lnTo>
                  <a:lnTo>
                    <a:pt x="2882659" y="2565550"/>
                  </a:lnTo>
                  <a:lnTo>
                    <a:pt x="2952968" y="2527129"/>
                  </a:lnTo>
                  <a:lnTo>
                    <a:pt x="3023276" y="2488429"/>
                  </a:lnTo>
                  <a:lnTo>
                    <a:pt x="3093585" y="2450147"/>
                  </a:lnTo>
                  <a:lnTo>
                    <a:pt x="3163894" y="2412185"/>
                  </a:lnTo>
                  <a:lnTo>
                    <a:pt x="3234203" y="2373016"/>
                  </a:lnTo>
                  <a:lnTo>
                    <a:pt x="3304512" y="2332693"/>
                  </a:lnTo>
                  <a:lnTo>
                    <a:pt x="3374820" y="2291256"/>
                  </a:lnTo>
                  <a:lnTo>
                    <a:pt x="3445129" y="2248660"/>
                  </a:lnTo>
                  <a:lnTo>
                    <a:pt x="3515438" y="2204794"/>
                  </a:lnTo>
                  <a:lnTo>
                    <a:pt x="3585747" y="2159505"/>
                  </a:lnTo>
                  <a:lnTo>
                    <a:pt x="3656055" y="2112617"/>
                  </a:lnTo>
                  <a:lnTo>
                    <a:pt x="3726364" y="2063947"/>
                  </a:lnTo>
                  <a:lnTo>
                    <a:pt x="3796673" y="2013327"/>
                  </a:lnTo>
                  <a:lnTo>
                    <a:pt x="3866982" y="1960607"/>
                  </a:lnTo>
                  <a:lnTo>
                    <a:pt x="3937290" y="1905664"/>
                  </a:lnTo>
                  <a:lnTo>
                    <a:pt x="4007599" y="1848407"/>
                  </a:lnTo>
                  <a:lnTo>
                    <a:pt x="4077908" y="1788772"/>
                  </a:lnTo>
                  <a:lnTo>
                    <a:pt x="4148217" y="1726719"/>
                  </a:lnTo>
                  <a:lnTo>
                    <a:pt x="4218526" y="1662228"/>
                  </a:lnTo>
                  <a:lnTo>
                    <a:pt x="4288834" y="1595298"/>
                  </a:lnTo>
                  <a:lnTo>
                    <a:pt x="4359143" y="1525937"/>
                  </a:lnTo>
                  <a:lnTo>
                    <a:pt x="4429452" y="1454163"/>
                  </a:lnTo>
                  <a:lnTo>
                    <a:pt x="4499761" y="1379999"/>
                  </a:lnTo>
                  <a:lnTo>
                    <a:pt x="4570069" y="1303471"/>
                  </a:lnTo>
                  <a:lnTo>
                    <a:pt x="4640378" y="1224608"/>
                  </a:lnTo>
                  <a:lnTo>
                    <a:pt x="4710687" y="1143440"/>
                  </a:lnTo>
                  <a:lnTo>
                    <a:pt x="4780996" y="1059997"/>
                  </a:lnTo>
                  <a:lnTo>
                    <a:pt x="4851304" y="974309"/>
                  </a:lnTo>
                  <a:lnTo>
                    <a:pt x="4921613" y="886405"/>
                  </a:lnTo>
                  <a:lnTo>
                    <a:pt x="4991922" y="796314"/>
                  </a:lnTo>
                  <a:lnTo>
                    <a:pt x="5062231" y="704063"/>
                  </a:lnTo>
                  <a:lnTo>
                    <a:pt x="5132539" y="609680"/>
                  </a:lnTo>
                  <a:lnTo>
                    <a:pt x="5202848" y="513190"/>
                  </a:lnTo>
                  <a:lnTo>
                    <a:pt x="5273157" y="414618"/>
                  </a:lnTo>
                  <a:lnTo>
                    <a:pt x="5343466" y="313990"/>
                  </a:lnTo>
                  <a:lnTo>
                    <a:pt x="5413775" y="211329"/>
                  </a:lnTo>
                  <a:lnTo>
                    <a:pt x="5484083" y="106658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788750" y="3921038"/>
              <a:ext cx="4996741" cy="1473237"/>
            </a:xfrm>
            <a:custGeom>
              <a:avLst/>
              <a:pathLst>
                <a:path w="4996741" h="1473237">
                  <a:moveTo>
                    <a:pt x="4996741" y="164928"/>
                  </a:moveTo>
                  <a:lnTo>
                    <a:pt x="4926432" y="142090"/>
                  </a:lnTo>
                  <a:lnTo>
                    <a:pt x="4856123" y="120880"/>
                  </a:lnTo>
                  <a:lnTo>
                    <a:pt x="4785814" y="101314"/>
                  </a:lnTo>
                  <a:lnTo>
                    <a:pt x="4715505" y="83409"/>
                  </a:lnTo>
                  <a:lnTo>
                    <a:pt x="4645197" y="67182"/>
                  </a:lnTo>
                  <a:lnTo>
                    <a:pt x="4574888" y="52653"/>
                  </a:lnTo>
                  <a:lnTo>
                    <a:pt x="4504579" y="39840"/>
                  </a:lnTo>
                  <a:lnTo>
                    <a:pt x="4434270" y="28764"/>
                  </a:lnTo>
                  <a:lnTo>
                    <a:pt x="4363962" y="19445"/>
                  </a:lnTo>
                  <a:lnTo>
                    <a:pt x="4293653" y="11905"/>
                  </a:lnTo>
                  <a:lnTo>
                    <a:pt x="4223344" y="6167"/>
                  </a:lnTo>
                  <a:lnTo>
                    <a:pt x="4153035" y="2255"/>
                  </a:lnTo>
                  <a:lnTo>
                    <a:pt x="4082727" y="191"/>
                  </a:lnTo>
                  <a:lnTo>
                    <a:pt x="4012418" y="0"/>
                  </a:lnTo>
                  <a:lnTo>
                    <a:pt x="3942109" y="1705"/>
                  </a:lnTo>
                  <a:lnTo>
                    <a:pt x="3871800" y="5330"/>
                  </a:lnTo>
                  <a:lnTo>
                    <a:pt x="3801492" y="10895"/>
                  </a:lnTo>
                  <a:lnTo>
                    <a:pt x="3731183" y="18417"/>
                  </a:lnTo>
                  <a:lnTo>
                    <a:pt x="3660874" y="27908"/>
                  </a:lnTo>
                  <a:lnTo>
                    <a:pt x="3590565" y="39370"/>
                  </a:lnTo>
                  <a:lnTo>
                    <a:pt x="3520256" y="52795"/>
                  </a:lnTo>
                  <a:lnTo>
                    <a:pt x="3449948" y="68158"/>
                  </a:lnTo>
                  <a:lnTo>
                    <a:pt x="3379639" y="85413"/>
                  </a:lnTo>
                  <a:lnTo>
                    <a:pt x="3309330" y="104491"/>
                  </a:lnTo>
                  <a:lnTo>
                    <a:pt x="3239021" y="125292"/>
                  </a:lnTo>
                  <a:lnTo>
                    <a:pt x="3168713" y="147689"/>
                  </a:lnTo>
                  <a:lnTo>
                    <a:pt x="3098404" y="171527"/>
                  </a:lnTo>
                  <a:lnTo>
                    <a:pt x="3028095" y="196629"/>
                  </a:lnTo>
                  <a:lnTo>
                    <a:pt x="2957786" y="222809"/>
                  </a:lnTo>
                  <a:lnTo>
                    <a:pt x="2887478" y="249883"/>
                  </a:lnTo>
                  <a:lnTo>
                    <a:pt x="2817169" y="277693"/>
                  </a:lnTo>
                  <a:lnTo>
                    <a:pt x="2746860" y="306122"/>
                  </a:lnTo>
                  <a:lnTo>
                    <a:pt x="2676551" y="335119"/>
                  </a:lnTo>
                  <a:lnTo>
                    <a:pt x="2606242" y="364718"/>
                  </a:lnTo>
                  <a:lnTo>
                    <a:pt x="2535934" y="395094"/>
                  </a:lnTo>
                  <a:lnTo>
                    <a:pt x="2465625" y="426960"/>
                  </a:lnTo>
                  <a:lnTo>
                    <a:pt x="2395316" y="460235"/>
                  </a:lnTo>
                  <a:lnTo>
                    <a:pt x="2325007" y="494573"/>
                  </a:lnTo>
                  <a:lnTo>
                    <a:pt x="2254699" y="529520"/>
                  </a:lnTo>
                  <a:lnTo>
                    <a:pt x="2184390" y="564399"/>
                  </a:lnTo>
                  <a:lnTo>
                    <a:pt x="2114081" y="598298"/>
                  </a:lnTo>
                  <a:lnTo>
                    <a:pt x="2043772" y="630979"/>
                  </a:lnTo>
                  <a:lnTo>
                    <a:pt x="1973464" y="663693"/>
                  </a:lnTo>
                  <a:lnTo>
                    <a:pt x="1903155" y="696621"/>
                  </a:lnTo>
                  <a:lnTo>
                    <a:pt x="1832846" y="727701"/>
                  </a:lnTo>
                  <a:lnTo>
                    <a:pt x="1762537" y="754019"/>
                  </a:lnTo>
                  <a:lnTo>
                    <a:pt x="1692229" y="779122"/>
                  </a:lnTo>
                  <a:lnTo>
                    <a:pt x="1621920" y="805629"/>
                  </a:lnTo>
                  <a:lnTo>
                    <a:pt x="1551611" y="831595"/>
                  </a:lnTo>
                  <a:lnTo>
                    <a:pt x="1481302" y="857159"/>
                  </a:lnTo>
                  <a:lnTo>
                    <a:pt x="1410993" y="884334"/>
                  </a:lnTo>
                  <a:lnTo>
                    <a:pt x="1340685" y="911101"/>
                  </a:lnTo>
                  <a:lnTo>
                    <a:pt x="1270376" y="934855"/>
                  </a:lnTo>
                  <a:lnTo>
                    <a:pt x="1200067" y="958334"/>
                  </a:lnTo>
                  <a:lnTo>
                    <a:pt x="1129758" y="982929"/>
                  </a:lnTo>
                  <a:lnTo>
                    <a:pt x="1059450" y="1007453"/>
                  </a:lnTo>
                  <a:lnTo>
                    <a:pt x="989141" y="1030922"/>
                  </a:lnTo>
                  <a:lnTo>
                    <a:pt x="918832" y="1054079"/>
                  </a:lnTo>
                  <a:lnTo>
                    <a:pt x="848523" y="1077280"/>
                  </a:lnTo>
                  <a:lnTo>
                    <a:pt x="778215" y="1100736"/>
                  </a:lnTo>
                  <a:lnTo>
                    <a:pt x="707906" y="1124583"/>
                  </a:lnTo>
                  <a:lnTo>
                    <a:pt x="637597" y="1149043"/>
                  </a:lnTo>
                  <a:lnTo>
                    <a:pt x="567288" y="1174677"/>
                  </a:lnTo>
                  <a:lnTo>
                    <a:pt x="496979" y="1202015"/>
                  </a:lnTo>
                  <a:lnTo>
                    <a:pt x="426671" y="1231543"/>
                  </a:lnTo>
                  <a:lnTo>
                    <a:pt x="356362" y="1263675"/>
                  </a:lnTo>
                  <a:lnTo>
                    <a:pt x="286053" y="1298709"/>
                  </a:lnTo>
                  <a:lnTo>
                    <a:pt x="215744" y="1336814"/>
                  </a:lnTo>
                  <a:lnTo>
                    <a:pt x="145436" y="1378050"/>
                  </a:lnTo>
                  <a:lnTo>
                    <a:pt x="75127" y="1422397"/>
                  </a:lnTo>
                  <a:lnTo>
                    <a:pt x="4818" y="1469787"/>
                  </a:lnTo>
                  <a:lnTo>
                    <a:pt x="0" y="14732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2841408"/>
              <a:ext cx="5554392" cy="2412080"/>
            </a:xfrm>
            <a:custGeom>
              <a:avLst/>
              <a:pathLst>
                <a:path w="5554392" h="2412080">
                  <a:moveTo>
                    <a:pt x="0" y="2412080"/>
                  </a:moveTo>
                  <a:lnTo>
                    <a:pt x="70308" y="2395298"/>
                  </a:lnTo>
                  <a:lnTo>
                    <a:pt x="140617" y="2378263"/>
                  </a:lnTo>
                  <a:lnTo>
                    <a:pt x="210926" y="2360977"/>
                  </a:lnTo>
                  <a:lnTo>
                    <a:pt x="281235" y="2343442"/>
                  </a:lnTo>
                  <a:lnTo>
                    <a:pt x="351543" y="2325660"/>
                  </a:lnTo>
                  <a:lnTo>
                    <a:pt x="421852" y="2307633"/>
                  </a:lnTo>
                  <a:lnTo>
                    <a:pt x="492161" y="2289362"/>
                  </a:lnTo>
                  <a:lnTo>
                    <a:pt x="562470" y="2270851"/>
                  </a:lnTo>
                  <a:lnTo>
                    <a:pt x="632778" y="2252100"/>
                  </a:lnTo>
                  <a:lnTo>
                    <a:pt x="703087" y="2233111"/>
                  </a:lnTo>
                  <a:lnTo>
                    <a:pt x="773396" y="2213888"/>
                  </a:lnTo>
                  <a:lnTo>
                    <a:pt x="843705" y="2194431"/>
                  </a:lnTo>
                  <a:lnTo>
                    <a:pt x="914013" y="2174743"/>
                  </a:lnTo>
                  <a:lnTo>
                    <a:pt x="984322" y="2154826"/>
                  </a:lnTo>
                  <a:lnTo>
                    <a:pt x="1054631" y="2134681"/>
                  </a:lnTo>
                  <a:lnTo>
                    <a:pt x="1124940" y="2114310"/>
                  </a:lnTo>
                  <a:lnTo>
                    <a:pt x="1195249" y="2093717"/>
                  </a:lnTo>
                  <a:lnTo>
                    <a:pt x="1265557" y="2072940"/>
                  </a:lnTo>
                  <a:lnTo>
                    <a:pt x="1335866" y="2052098"/>
                  </a:lnTo>
                  <a:lnTo>
                    <a:pt x="1406175" y="2031063"/>
                  </a:lnTo>
                  <a:lnTo>
                    <a:pt x="1476484" y="2009680"/>
                  </a:lnTo>
                  <a:lnTo>
                    <a:pt x="1546792" y="1987794"/>
                  </a:lnTo>
                  <a:lnTo>
                    <a:pt x="1617101" y="1965250"/>
                  </a:lnTo>
                  <a:lnTo>
                    <a:pt x="1687410" y="1942317"/>
                  </a:lnTo>
                  <a:lnTo>
                    <a:pt x="1757719" y="1919270"/>
                  </a:lnTo>
                  <a:lnTo>
                    <a:pt x="1828027" y="1895829"/>
                  </a:lnTo>
                  <a:lnTo>
                    <a:pt x="1898336" y="1871714"/>
                  </a:lnTo>
                  <a:lnTo>
                    <a:pt x="1968645" y="1846534"/>
                  </a:lnTo>
                  <a:lnTo>
                    <a:pt x="2038954" y="1820456"/>
                  </a:lnTo>
                  <a:lnTo>
                    <a:pt x="2109263" y="1793946"/>
                  </a:lnTo>
                  <a:lnTo>
                    <a:pt x="2179571" y="1767501"/>
                  </a:lnTo>
                  <a:lnTo>
                    <a:pt x="2249880" y="1741393"/>
                  </a:lnTo>
                  <a:lnTo>
                    <a:pt x="2320189" y="1714684"/>
                  </a:lnTo>
                  <a:lnTo>
                    <a:pt x="2390498" y="1686258"/>
                  </a:lnTo>
                  <a:lnTo>
                    <a:pt x="2460806" y="1655313"/>
                  </a:lnTo>
                  <a:lnTo>
                    <a:pt x="2531115" y="1622374"/>
                  </a:lnTo>
                  <a:lnTo>
                    <a:pt x="2601424" y="1588298"/>
                  </a:lnTo>
                  <a:lnTo>
                    <a:pt x="2671733" y="1553939"/>
                  </a:lnTo>
                  <a:lnTo>
                    <a:pt x="2742041" y="1519447"/>
                  </a:lnTo>
                  <a:lnTo>
                    <a:pt x="2812350" y="1483848"/>
                  </a:lnTo>
                  <a:lnTo>
                    <a:pt x="2882659" y="1447598"/>
                  </a:lnTo>
                  <a:lnTo>
                    <a:pt x="2952968" y="1411218"/>
                  </a:lnTo>
                  <a:lnTo>
                    <a:pt x="3023276" y="1375230"/>
                  </a:lnTo>
                  <a:lnTo>
                    <a:pt x="3093585" y="1340157"/>
                  </a:lnTo>
                  <a:lnTo>
                    <a:pt x="3163894" y="1305987"/>
                  </a:lnTo>
                  <a:lnTo>
                    <a:pt x="3234203" y="1271603"/>
                  </a:lnTo>
                  <a:lnTo>
                    <a:pt x="3304512" y="1236944"/>
                  </a:lnTo>
                  <a:lnTo>
                    <a:pt x="3374820" y="1202011"/>
                  </a:lnTo>
                  <a:lnTo>
                    <a:pt x="3445129" y="1166808"/>
                  </a:lnTo>
                  <a:lnTo>
                    <a:pt x="3515438" y="1131337"/>
                  </a:lnTo>
                  <a:lnTo>
                    <a:pt x="3585747" y="1095603"/>
                  </a:lnTo>
                  <a:lnTo>
                    <a:pt x="3656055" y="1059608"/>
                  </a:lnTo>
                  <a:lnTo>
                    <a:pt x="3726364" y="1023354"/>
                  </a:lnTo>
                  <a:lnTo>
                    <a:pt x="3796673" y="986845"/>
                  </a:lnTo>
                  <a:lnTo>
                    <a:pt x="3866982" y="950085"/>
                  </a:lnTo>
                  <a:lnTo>
                    <a:pt x="3937290" y="913075"/>
                  </a:lnTo>
                  <a:lnTo>
                    <a:pt x="4007599" y="875819"/>
                  </a:lnTo>
                  <a:lnTo>
                    <a:pt x="4077908" y="838320"/>
                  </a:lnTo>
                  <a:lnTo>
                    <a:pt x="4148217" y="800580"/>
                  </a:lnTo>
                  <a:lnTo>
                    <a:pt x="4218526" y="762604"/>
                  </a:lnTo>
                  <a:lnTo>
                    <a:pt x="4288834" y="724394"/>
                  </a:lnTo>
                  <a:lnTo>
                    <a:pt x="4359143" y="685952"/>
                  </a:lnTo>
                  <a:lnTo>
                    <a:pt x="4429452" y="647283"/>
                  </a:lnTo>
                  <a:lnTo>
                    <a:pt x="4499761" y="608388"/>
                  </a:lnTo>
                  <a:lnTo>
                    <a:pt x="4570069" y="569271"/>
                  </a:lnTo>
                  <a:lnTo>
                    <a:pt x="4640378" y="529935"/>
                  </a:lnTo>
                  <a:lnTo>
                    <a:pt x="4710687" y="490383"/>
                  </a:lnTo>
                  <a:lnTo>
                    <a:pt x="4780996" y="450618"/>
                  </a:lnTo>
                  <a:lnTo>
                    <a:pt x="4851304" y="410643"/>
                  </a:lnTo>
                  <a:lnTo>
                    <a:pt x="4921613" y="370461"/>
                  </a:lnTo>
                  <a:lnTo>
                    <a:pt x="4991922" y="330075"/>
                  </a:lnTo>
                  <a:lnTo>
                    <a:pt x="5062231" y="289488"/>
                  </a:lnTo>
                  <a:lnTo>
                    <a:pt x="5132539" y="248702"/>
                  </a:lnTo>
                  <a:lnTo>
                    <a:pt x="5202848" y="207722"/>
                  </a:lnTo>
                  <a:lnTo>
                    <a:pt x="5273157" y="166550"/>
                  </a:lnTo>
                  <a:lnTo>
                    <a:pt x="5343466" y="125188"/>
                  </a:lnTo>
                  <a:lnTo>
                    <a:pt x="5413775" y="83641"/>
                  </a:lnTo>
                  <a:lnTo>
                    <a:pt x="5484083" y="41910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421064" y="3815885"/>
              <a:ext cx="5364427" cy="1578390"/>
            </a:xfrm>
            <a:custGeom>
              <a:avLst/>
              <a:pathLst>
                <a:path w="5364427" h="1578390">
                  <a:moveTo>
                    <a:pt x="0" y="1578390"/>
                  </a:moveTo>
                  <a:lnTo>
                    <a:pt x="20961" y="1533931"/>
                  </a:lnTo>
                  <a:lnTo>
                    <a:pt x="91270" y="1393337"/>
                  </a:lnTo>
                  <a:lnTo>
                    <a:pt x="161578" y="1261210"/>
                  </a:lnTo>
                  <a:lnTo>
                    <a:pt x="231887" y="1137474"/>
                  </a:lnTo>
                  <a:lnTo>
                    <a:pt x="302196" y="1022050"/>
                  </a:lnTo>
                  <a:lnTo>
                    <a:pt x="372505" y="914849"/>
                  </a:lnTo>
                  <a:lnTo>
                    <a:pt x="442813" y="815784"/>
                  </a:lnTo>
                  <a:lnTo>
                    <a:pt x="513122" y="724771"/>
                  </a:lnTo>
                  <a:lnTo>
                    <a:pt x="583431" y="641744"/>
                  </a:lnTo>
                  <a:lnTo>
                    <a:pt x="653740" y="566675"/>
                  </a:lnTo>
                  <a:lnTo>
                    <a:pt x="724048" y="499602"/>
                  </a:lnTo>
                  <a:lnTo>
                    <a:pt x="794357" y="440647"/>
                  </a:lnTo>
                  <a:lnTo>
                    <a:pt x="864666" y="390035"/>
                  </a:lnTo>
                  <a:lnTo>
                    <a:pt x="934975" y="348083"/>
                  </a:lnTo>
                  <a:lnTo>
                    <a:pt x="1005283" y="315165"/>
                  </a:lnTo>
                  <a:lnTo>
                    <a:pt x="1075592" y="292421"/>
                  </a:lnTo>
                  <a:lnTo>
                    <a:pt x="1145901" y="282894"/>
                  </a:lnTo>
                  <a:lnTo>
                    <a:pt x="1216210" y="285244"/>
                  </a:lnTo>
                  <a:lnTo>
                    <a:pt x="1286519" y="297559"/>
                  </a:lnTo>
                  <a:lnTo>
                    <a:pt x="1356827" y="317987"/>
                  </a:lnTo>
                  <a:lnTo>
                    <a:pt x="1427136" y="344793"/>
                  </a:lnTo>
                  <a:lnTo>
                    <a:pt x="1497445" y="392741"/>
                  </a:lnTo>
                  <a:lnTo>
                    <a:pt x="1567754" y="467814"/>
                  </a:lnTo>
                  <a:lnTo>
                    <a:pt x="1638062" y="550542"/>
                  </a:lnTo>
                  <a:lnTo>
                    <a:pt x="1708371" y="623670"/>
                  </a:lnTo>
                  <a:lnTo>
                    <a:pt x="1778680" y="713576"/>
                  </a:lnTo>
                  <a:lnTo>
                    <a:pt x="1848989" y="825334"/>
                  </a:lnTo>
                  <a:lnTo>
                    <a:pt x="1919297" y="929663"/>
                  </a:lnTo>
                  <a:lnTo>
                    <a:pt x="1989606" y="1006062"/>
                  </a:lnTo>
                  <a:lnTo>
                    <a:pt x="2059915" y="1086478"/>
                  </a:lnTo>
                  <a:lnTo>
                    <a:pt x="2130224" y="1165449"/>
                  </a:lnTo>
                  <a:lnTo>
                    <a:pt x="2200533" y="1227097"/>
                  </a:lnTo>
                  <a:lnTo>
                    <a:pt x="2270841" y="1268055"/>
                  </a:lnTo>
                  <a:lnTo>
                    <a:pt x="2341150" y="1297963"/>
                  </a:lnTo>
                  <a:lnTo>
                    <a:pt x="2411459" y="1320163"/>
                  </a:lnTo>
                  <a:lnTo>
                    <a:pt x="2481768" y="1339714"/>
                  </a:lnTo>
                  <a:lnTo>
                    <a:pt x="2552076" y="1358564"/>
                  </a:lnTo>
                  <a:lnTo>
                    <a:pt x="2622385" y="1370638"/>
                  </a:lnTo>
                  <a:lnTo>
                    <a:pt x="2692694" y="1376844"/>
                  </a:lnTo>
                  <a:lnTo>
                    <a:pt x="2763003" y="1378635"/>
                  </a:lnTo>
                  <a:lnTo>
                    <a:pt x="2833311" y="1377642"/>
                  </a:lnTo>
                  <a:lnTo>
                    <a:pt x="2903620" y="1375579"/>
                  </a:lnTo>
                  <a:lnTo>
                    <a:pt x="2973929" y="1373353"/>
                  </a:lnTo>
                  <a:lnTo>
                    <a:pt x="3044238" y="1369854"/>
                  </a:lnTo>
                  <a:lnTo>
                    <a:pt x="3114546" y="1365081"/>
                  </a:lnTo>
                  <a:lnTo>
                    <a:pt x="3184855" y="1359033"/>
                  </a:lnTo>
                  <a:lnTo>
                    <a:pt x="3255164" y="1351642"/>
                  </a:lnTo>
                  <a:lnTo>
                    <a:pt x="3325473" y="1342787"/>
                  </a:lnTo>
                  <a:lnTo>
                    <a:pt x="3395782" y="1332313"/>
                  </a:lnTo>
                  <a:lnTo>
                    <a:pt x="3466090" y="1320048"/>
                  </a:lnTo>
                  <a:lnTo>
                    <a:pt x="3536399" y="1305816"/>
                  </a:lnTo>
                  <a:lnTo>
                    <a:pt x="3606708" y="1289449"/>
                  </a:lnTo>
                  <a:lnTo>
                    <a:pt x="3677017" y="1270794"/>
                  </a:lnTo>
                  <a:lnTo>
                    <a:pt x="3747325" y="1249725"/>
                  </a:lnTo>
                  <a:lnTo>
                    <a:pt x="3817634" y="1226133"/>
                  </a:lnTo>
                  <a:lnTo>
                    <a:pt x="3887943" y="1199936"/>
                  </a:lnTo>
                  <a:lnTo>
                    <a:pt x="3958252" y="1171069"/>
                  </a:lnTo>
                  <a:lnTo>
                    <a:pt x="4028560" y="1139484"/>
                  </a:lnTo>
                  <a:lnTo>
                    <a:pt x="4098869" y="1105147"/>
                  </a:lnTo>
                  <a:lnTo>
                    <a:pt x="4169178" y="1068031"/>
                  </a:lnTo>
                  <a:lnTo>
                    <a:pt x="4239487" y="1028118"/>
                  </a:lnTo>
                  <a:lnTo>
                    <a:pt x="4309796" y="985393"/>
                  </a:lnTo>
                  <a:lnTo>
                    <a:pt x="4380104" y="939844"/>
                  </a:lnTo>
                  <a:lnTo>
                    <a:pt x="4450413" y="891461"/>
                  </a:lnTo>
                  <a:lnTo>
                    <a:pt x="4520722" y="840235"/>
                  </a:lnTo>
                  <a:lnTo>
                    <a:pt x="4591031" y="786156"/>
                  </a:lnTo>
                  <a:lnTo>
                    <a:pt x="4661339" y="729216"/>
                  </a:lnTo>
                  <a:lnTo>
                    <a:pt x="4731648" y="669405"/>
                  </a:lnTo>
                  <a:lnTo>
                    <a:pt x="4801957" y="606713"/>
                  </a:lnTo>
                  <a:lnTo>
                    <a:pt x="4872266" y="541128"/>
                  </a:lnTo>
                  <a:lnTo>
                    <a:pt x="4942574" y="472639"/>
                  </a:lnTo>
                  <a:lnTo>
                    <a:pt x="5012883" y="401234"/>
                  </a:lnTo>
                  <a:lnTo>
                    <a:pt x="5083192" y="326900"/>
                  </a:lnTo>
                  <a:lnTo>
                    <a:pt x="5153501" y="249624"/>
                  </a:lnTo>
                  <a:lnTo>
                    <a:pt x="5223809" y="169392"/>
                  </a:lnTo>
                  <a:lnTo>
                    <a:pt x="5294118" y="86189"/>
                  </a:lnTo>
                  <a:lnTo>
                    <a:pt x="5364427" y="0"/>
                  </a:lnTo>
                  <a:lnTo>
                    <a:pt x="5364427" y="1578390"/>
                  </a:lnTo>
                  <a:lnTo>
                    <a:pt x="2705469" y="1578390"/>
                  </a:lnTo>
                  <a:lnTo>
                    <a:pt x="2692694" y="1577477"/>
                  </a:lnTo>
                  <a:lnTo>
                    <a:pt x="2622385" y="1569206"/>
                  </a:lnTo>
                  <a:lnTo>
                    <a:pt x="2552076" y="1555991"/>
                  </a:lnTo>
                  <a:lnTo>
                    <a:pt x="2481768" y="1536200"/>
                  </a:lnTo>
                  <a:lnTo>
                    <a:pt x="2411459" y="1513990"/>
                  </a:lnTo>
                  <a:lnTo>
                    <a:pt x="2341150" y="1489631"/>
                  </a:lnTo>
                  <a:lnTo>
                    <a:pt x="2270841" y="1459707"/>
                  </a:lnTo>
                  <a:lnTo>
                    <a:pt x="2200533" y="1418964"/>
                  </a:lnTo>
                  <a:lnTo>
                    <a:pt x="2130224" y="1353973"/>
                  </a:lnTo>
                  <a:lnTo>
                    <a:pt x="2059915" y="1272458"/>
                  </a:lnTo>
                  <a:lnTo>
                    <a:pt x="1989606" y="1192675"/>
                  </a:lnTo>
                  <a:lnTo>
                    <a:pt x="1919297" y="1115517"/>
                  </a:lnTo>
                  <a:lnTo>
                    <a:pt x="1848989" y="1009688"/>
                  </a:lnTo>
                  <a:lnTo>
                    <a:pt x="1778680" y="899669"/>
                  </a:lnTo>
                  <a:lnTo>
                    <a:pt x="1708371" y="812277"/>
                  </a:lnTo>
                  <a:lnTo>
                    <a:pt x="1638062" y="738578"/>
                  </a:lnTo>
                  <a:lnTo>
                    <a:pt x="1567754" y="655910"/>
                  </a:lnTo>
                  <a:lnTo>
                    <a:pt x="1497445" y="583289"/>
                  </a:lnTo>
                  <a:lnTo>
                    <a:pt x="1427136" y="537863"/>
                  </a:lnTo>
                  <a:lnTo>
                    <a:pt x="1356827" y="512523"/>
                  </a:lnTo>
                  <a:lnTo>
                    <a:pt x="1286519" y="494108"/>
                  </a:lnTo>
                  <a:lnTo>
                    <a:pt x="1216210" y="484675"/>
                  </a:lnTo>
                  <a:lnTo>
                    <a:pt x="1145901" y="486163"/>
                  </a:lnTo>
                  <a:lnTo>
                    <a:pt x="1075592" y="500451"/>
                  </a:lnTo>
                  <a:lnTo>
                    <a:pt x="1005283" y="529032"/>
                  </a:lnTo>
                  <a:lnTo>
                    <a:pt x="934975" y="569937"/>
                  </a:lnTo>
                  <a:lnTo>
                    <a:pt x="864666" y="622930"/>
                  </a:lnTo>
                  <a:lnTo>
                    <a:pt x="794357" y="688412"/>
                  </a:lnTo>
                  <a:lnTo>
                    <a:pt x="724048" y="766723"/>
                  </a:lnTo>
                  <a:lnTo>
                    <a:pt x="653740" y="858115"/>
                  </a:lnTo>
                  <a:lnTo>
                    <a:pt x="583431" y="962736"/>
                  </a:lnTo>
                  <a:lnTo>
                    <a:pt x="513122" y="1080647"/>
                  </a:lnTo>
                  <a:lnTo>
                    <a:pt x="442813" y="1211846"/>
                  </a:lnTo>
                  <a:lnTo>
                    <a:pt x="372505" y="1356294"/>
                  </a:lnTo>
                  <a:lnTo>
                    <a:pt x="302196" y="1513933"/>
                  </a:lnTo>
                  <a:lnTo>
                    <a:pt x="275657" y="157839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421064" y="3815885"/>
              <a:ext cx="5364427" cy="1578390"/>
            </a:xfrm>
            <a:custGeom>
              <a:avLst/>
              <a:pathLst>
                <a:path w="5364427" h="1578390">
                  <a:moveTo>
                    <a:pt x="0" y="1578390"/>
                  </a:moveTo>
                  <a:lnTo>
                    <a:pt x="20961" y="1533931"/>
                  </a:lnTo>
                  <a:lnTo>
                    <a:pt x="91270" y="1393337"/>
                  </a:lnTo>
                  <a:lnTo>
                    <a:pt x="161578" y="1261210"/>
                  </a:lnTo>
                  <a:lnTo>
                    <a:pt x="231887" y="1137474"/>
                  </a:lnTo>
                  <a:lnTo>
                    <a:pt x="302196" y="1022050"/>
                  </a:lnTo>
                  <a:lnTo>
                    <a:pt x="372505" y="914849"/>
                  </a:lnTo>
                  <a:lnTo>
                    <a:pt x="442813" y="815784"/>
                  </a:lnTo>
                  <a:lnTo>
                    <a:pt x="513122" y="724771"/>
                  </a:lnTo>
                  <a:lnTo>
                    <a:pt x="583431" y="641744"/>
                  </a:lnTo>
                  <a:lnTo>
                    <a:pt x="653740" y="566675"/>
                  </a:lnTo>
                  <a:lnTo>
                    <a:pt x="724048" y="499602"/>
                  </a:lnTo>
                  <a:lnTo>
                    <a:pt x="794357" y="440647"/>
                  </a:lnTo>
                  <a:lnTo>
                    <a:pt x="864666" y="390035"/>
                  </a:lnTo>
                  <a:lnTo>
                    <a:pt x="934975" y="348083"/>
                  </a:lnTo>
                  <a:lnTo>
                    <a:pt x="1005283" y="315165"/>
                  </a:lnTo>
                  <a:lnTo>
                    <a:pt x="1075592" y="292421"/>
                  </a:lnTo>
                  <a:lnTo>
                    <a:pt x="1145901" y="282894"/>
                  </a:lnTo>
                  <a:lnTo>
                    <a:pt x="1216210" y="285244"/>
                  </a:lnTo>
                  <a:lnTo>
                    <a:pt x="1286519" y="297559"/>
                  </a:lnTo>
                  <a:lnTo>
                    <a:pt x="1356827" y="317987"/>
                  </a:lnTo>
                  <a:lnTo>
                    <a:pt x="1427136" y="344793"/>
                  </a:lnTo>
                  <a:lnTo>
                    <a:pt x="1497445" y="392741"/>
                  </a:lnTo>
                  <a:lnTo>
                    <a:pt x="1567754" y="467814"/>
                  </a:lnTo>
                  <a:lnTo>
                    <a:pt x="1638062" y="550542"/>
                  </a:lnTo>
                  <a:lnTo>
                    <a:pt x="1708371" y="623670"/>
                  </a:lnTo>
                  <a:lnTo>
                    <a:pt x="1778680" y="713576"/>
                  </a:lnTo>
                  <a:lnTo>
                    <a:pt x="1848989" y="825334"/>
                  </a:lnTo>
                  <a:lnTo>
                    <a:pt x="1919297" y="929663"/>
                  </a:lnTo>
                  <a:lnTo>
                    <a:pt x="1989606" y="1006062"/>
                  </a:lnTo>
                  <a:lnTo>
                    <a:pt x="2059915" y="1086478"/>
                  </a:lnTo>
                  <a:lnTo>
                    <a:pt x="2130224" y="1165449"/>
                  </a:lnTo>
                  <a:lnTo>
                    <a:pt x="2200533" y="1227097"/>
                  </a:lnTo>
                  <a:lnTo>
                    <a:pt x="2270841" y="1268055"/>
                  </a:lnTo>
                  <a:lnTo>
                    <a:pt x="2341150" y="1297963"/>
                  </a:lnTo>
                  <a:lnTo>
                    <a:pt x="2411459" y="1320163"/>
                  </a:lnTo>
                  <a:lnTo>
                    <a:pt x="2481768" y="1339714"/>
                  </a:lnTo>
                  <a:lnTo>
                    <a:pt x="2552076" y="1358564"/>
                  </a:lnTo>
                  <a:lnTo>
                    <a:pt x="2622385" y="1370638"/>
                  </a:lnTo>
                  <a:lnTo>
                    <a:pt x="2692694" y="1376844"/>
                  </a:lnTo>
                  <a:lnTo>
                    <a:pt x="2763003" y="1378635"/>
                  </a:lnTo>
                  <a:lnTo>
                    <a:pt x="2833311" y="1377642"/>
                  </a:lnTo>
                  <a:lnTo>
                    <a:pt x="2903620" y="1375579"/>
                  </a:lnTo>
                  <a:lnTo>
                    <a:pt x="2973929" y="1373353"/>
                  </a:lnTo>
                  <a:lnTo>
                    <a:pt x="3044238" y="1369854"/>
                  </a:lnTo>
                  <a:lnTo>
                    <a:pt x="3114546" y="1365081"/>
                  </a:lnTo>
                  <a:lnTo>
                    <a:pt x="3184855" y="1359033"/>
                  </a:lnTo>
                  <a:lnTo>
                    <a:pt x="3255164" y="1351642"/>
                  </a:lnTo>
                  <a:lnTo>
                    <a:pt x="3325473" y="1342787"/>
                  </a:lnTo>
                  <a:lnTo>
                    <a:pt x="3395782" y="1332313"/>
                  </a:lnTo>
                  <a:lnTo>
                    <a:pt x="3466090" y="1320048"/>
                  </a:lnTo>
                  <a:lnTo>
                    <a:pt x="3536399" y="1305816"/>
                  </a:lnTo>
                  <a:lnTo>
                    <a:pt x="3606708" y="1289449"/>
                  </a:lnTo>
                  <a:lnTo>
                    <a:pt x="3677017" y="1270794"/>
                  </a:lnTo>
                  <a:lnTo>
                    <a:pt x="3747325" y="1249725"/>
                  </a:lnTo>
                  <a:lnTo>
                    <a:pt x="3817634" y="1226133"/>
                  </a:lnTo>
                  <a:lnTo>
                    <a:pt x="3887943" y="1199936"/>
                  </a:lnTo>
                  <a:lnTo>
                    <a:pt x="3958252" y="1171069"/>
                  </a:lnTo>
                  <a:lnTo>
                    <a:pt x="4028560" y="1139484"/>
                  </a:lnTo>
                  <a:lnTo>
                    <a:pt x="4098869" y="1105147"/>
                  </a:lnTo>
                  <a:lnTo>
                    <a:pt x="4169178" y="1068031"/>
                  </a:lnTo>
                  <a:lnTo>
                    <a:pt x="4239487" y="1028118"/>
                  </a:lnTo>
                  <a:lnTo>
                    <a:pt x="4309796" y="985393"/>
                  </a:lnTo>
                  <a:lnTo>
                    <a:pt x="4380104" y="939844"/>
                  </a:lnTo>
                  <a:lnTo>
                    <a:pt x="4450413" y="891461"/>
                  </a:lnTo>
                  <a:lnTo>
                    <a:pt x="4520722" y="840235"/>
                  </a:lnTo>
                  <a:lnTo>
                    <a:pt x="4591031" y="786156"/>
                  </a:lnTo>
                  <a:lnTo>
                    <a:pt x="4661339" y="729216"/>
                  </a:lnTo>
                  <a:lnTo>
                    <a:pt x="4731648" y="669405"/>
                  </a:lnTo>
                  <a:lnTo>
                    <a:pt x="4801957" y="606713"/>
                  </a:lnTo>
                  <a:lnTo>
                    <a:pt x="4872266" y="541128"/>
                  </a:lnTo>
                  <a:lnTo>
                    <a:pt x="4942574" y="472639"/>
                  </a:lnTo>
                  <a:lnTo>
                    <a:pt x="5012883" y="401234"/>
                  </a:lnTo>
                  <a:lnTo>
                    <a:pt x="5083192" y="326900"/>
                  </a:lnTo>
                  <a:lnTo>
                    <a:pt x="5153501" y="249624"/>
                  </a:lnTo>
                  <a:lnTo>
                    <a:pt x="5223809" y="169392"/>
                  </a:lnTo>
                  <a:lnTo>
                    <a:pt x="5294118" y="86189"/>
                  </a:lnTo>
                  <a:lnTo>
                    <a:pt x="536442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96721" y="4300560"/>
              <a:ext cx="2429811" cy="1093715"/>
            </a:xfrm>
            <a:custGeom>
              <a:avLst/>
              <a:pathLst>
                <a:path w="2429811" h="1093715">
                  <a:moveTo>
                    <a:pt x="2429811" y="1093715"/>
                  </a:moveTo>
                  <a:lnTo>
                    <a:pt x="2417037" y="1092801"/>
                  </a:lnTo>
                  <a:lnTo>
                    <a:pt x="2346728" y="1084530"/>
                  </a:lnTo>
                  <a:lnTo>
                    <a:pt x="2276419" y="1071315"/>
                  </a:lnTo>
                  <a:lnTo>
                    <a:pt x="2206110" y="1051525"/>
                  </a:lnTo>
                  <a:lnTo>
                    <a:pt x="2135801" y="1029314"/>
                  </a:lnTo>
                  <a:lnTo>
                    <a:pt x="2065493" y="1004956"/>
                  </a:lnTo>
                  <a:lnTo>
                    <a:pt x="1995184" y="975032"/>
                  </a:lnTo>
                  <a:lnTo>
                    <a:pt x="1924875" y="934288"/>
                  </a:lnTo>
                  <a:lnTo>
                    <a:pt x="1854566" y="869298"/>
                  </a:lnTo>
                  <a:lnTo>
                    <a:pt x="1784258" y="787783"/>
                  </a:lnTo>
                  <a:lnTo>
                    <a:pt x="1713949" y="708000"/>
                  </a:lnTo>
                  <a:lnTo>
                    <a:pt x="1643640" y="630841"/>
                  </a:lnTo>
                  <a:lnTo>
                    <a:pt x="1573331" y="525013"/>
                  </a:lnTo>
                  <a:lnTo>
                    <a:pt x="1503023" y="414994"/>
                  </a:lnTo>
                  <a:lnTo>
                    <a:pt x="1432714" y="327602"/>
                  </a:lnTo>
                  <a:lnTo>
                    <a:pt x="1362405" y="253902"/>
                  </a:lnTo>
                  <a:lnTo>
                    <a:pt x="1292096" y="171235"/>
                  </a:lnTo>
                  <a:lnTo>
                    <a:pt x="1221787" y="98614"/>
                  </a:lnTo>
                  <a:lnTo>
                    <a:pt x="1151479" y="53188"/>
                  </a:lnTo>
                  <a:lnTo>
                    <a:pt x="1081170" y="27847"/>
                  </a:lnTo>
                  <a:lnTo>
                    <a:pt x="1010861" y="9432"/>
                  </a:lnTo>
                  <a:lnTo>
                    <a:pt x="940552" y="0"/>
                  </a:lnTo>
                  <a:lnTo>
                    <a:pt x="870244" y="1487"/>
                  </a:lnTo>
                  <a:lnTo>
                    <a:pt x="799935" y="15776"/>
                  </a:lnTo>
                  <a:lnTo>
                    <a:pt x="729626" y="44356"/>
                  </a:lnTo>
                  <a:lnTo>
                    <a:pt x="659317" y="85262"/>
                  </a:lnTo>
                  <a:lnTo>
                    <a:pt x="589009" y="138255"/>
                  </a:lnTo>
                  <a:lnTo>
                    <a:pt x="518700" y="203736"/>
                  </a:lnTo>
                  <a:lnTo>
                    <a:pt x="448391" y="282048"/>
                  </a:lnTo>
                  <a:lnTo>
                    <a:pt x="378082" y="373439"/>
                  </a:lnTo>
                  <a:lnTo>
                    <a:pt x="307774" y="478060"/>
                  </a:lnTo>
                  <a:lnTo>
                    <a:pt x="237465" y="595971"/>
                  </a:lnTo>
                  <a:lnTo>
                    <a:pt x="167156" y="727171"/>
                  </a:lnTo>
                  <a:lnTo>
                    <a:pt x="96847" y="871619"/>
                  </a:lnTo>
                  <a:lnTo>
                    <a:pt x="26538" y="1029257"/>
                  </a:lnTo>
                  <a:lnTo>
                    <a:pt x="0" y="10937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576863" y="4200414"/>
              <a:ext cx="5208628" cy="1193861"/>
            </a:xfrm>
            <a:custGeom>
              <a:avLst/>
              <a:pathLst>
                <a:path w="5208628" h="1193861">
                  <a:moveTo>
                    <a:pt x="0" y="1193861"/>
                  </a:moveTo>
                  <a:lnTo>
                    <a:pt x="5779" y="1180340"/>
                  </a:lnTo>
                  <a:lnTo>
                    <a:pt x="76088" y="1026557"/>
                  </a:lnTo>
                  <a:lnTo>
                    <a:pt x="146397" y="883462"/>
                  </a:lnTo>
                  <a:lnTo>
                    <a:pt x="216705" y="751043"/>
                  </a:lnTo>
                  <a:lnTo>
                    <a:pt x="287014" y="629286"/>
                  </a:lnTo>
                  <a:lnTo>
                    <a:pt x="357323" y="518180"/>
                  </a:lnTo>
                  <a:lnTo>
                    <a:pt x="427632" y="417711"/>
                  </a:lnTo>
                  <a:lnTo>
                    <a:pt x="497941" y="327866"/>
                  </a:lnTo>
                  <a:lnTo>
                    <a:pt x="568249" y="248633"/>
                  </a:lnTo>
                  <a:lnTo>
                    <a:pt x="638558" y="180000"/>
                  </a:lnTo>
                  <a:lnTo>
                    <a:pt x="708867" y="121954"/>
                  </a:lnTo>
                  <a:lnTo>
                    <a:pt x="779176" y="74481"/>
                  </a:lnTo>
                  <a:lnTo>
                    <a:pt x="849484" y="37569"/>
                  </a:lnTo>
                  <a:lnTo>
                    <a:pt x="919793" y="11907"/>
                  </a:lnTo>
                  <a:lnTo>
                    <a:pt x="990102" y="0"/>
                  </a:lnTo>
                  <a:lnTo>
                    <a:pt x="1060411" y="430"/>
                  </a:lnTo>
                  <a:lnTo>
                    <a:pt x="1130719" y="11304"/>
                  </a:lnTo>
                  <a:lnTo>
                    <a:pt x="1201028" y="30726"/>
                  </a:lnTo>
                  <a:lnTo>
                    <a:pt x="1271337" y="56799"/>
                  </a:lnTo>
                  <a:lnTo>
                    <a:pt x="1341646" y="103486"/>
                  </a:lnTo>
                  <a:lnTo>
                    <a:pt x="1411955" y="177333"/>
                  </a:lnTo>
                  <a:lnTo>
                    <a:pt x="1482263" y="260031"/>
                  </a:lnTo>
                  <a:lnTo>
                    <a:pt x="1552572" y="333445"/>
                  </a:lnTo>
                  <a:lnTo>
                    <a:pt x="1622881" y="422094"/>
                  </a:lnTo>
                  <a:lnTo>
                    <a:pt x="1693190" y="532982"/>
                  </a:lnTo>
                  <a:lnTo>
                    <a:pt x="1763498" y="638061"/>
                  </a:lnTo>
                  <a:lnTo>
                    <a:pt x="1833807" y="714840"/>
                  </a:lnTo>
                  <a:lnTo>
                    <a:pt x="1904116" y="794939"/>
                  </a:lnTo>
                  <a:lnTo>
                    <a:pt x="1974425" y="875182"/>
                  </a:lnTo>
                  <a:lnTo>
                    <a:pt x="2044733" y="938501"/>
                  </a:lnTo>
                  <a:lnTo>
                    <a:pt x="2115042" y="979352"/>
                  </a:lnTo>
                  <a:lnTo>
                    <a:pt x="2185351" y="1009268"/>
                  </a:lnTo>
                  <a:lnTo>
                    <a:pt x="2255660" y="1032547"/>
                  </a:lnTo>
                  <a:lnTo>
                    <a:pt x="2325968" y="1053428"/>
                  </a:lnTo>
                  <a:lnTo>
                    <a:pt x="2396277" y="1072749"/>
                  </a:lnTo>
                  <a:lnTo>
                    <a:pt x="2466586" y="1085393"/>
                  </a:lnTo>
                  <a:lnTo>
                    <a:pt x="2536895" y="1092631"/>
                  </a:lnTo>
                  <a:lnTo>
                    <a:pt x="2607204" y="1096040"/>
                  </a:lnTo>
                  <a:lnTo>
                    <a:pt x="2677512" y="1097196"/>
                  </a:lnTo>
                  <a:lnTo>
                    <a:pt x="2747821" y="1097675"/>
                  </a:lnTo>
                  <a:lnTo>
                    <a:pt x="2818130" y="1098454"/>
                  </a:lnTo>
                  <a:lnTo>
                    <a:pt x="2888439" y="1098747"/>
                  </a:lnTo>
                  <a:lnTo>
                    <a:pt x="2958747" y="1098461"/>
                  </a:lnTo>
                  <a:lnTo>
                    <a:pt x="3029056" y="1097567"/>
                  </a:lnTo>
                  <a:lnTo>
                    <a:pt x="3099365" y="1096034"/>
                  </a:lnTo>
                  <a:lnTo>
                    <a:pt x="3169674" y="1093831"/>
                  </a:lnTo>
                  <a:lnTo>
                    <a:pt x="3239982" y="1090928"/>
                  </a:lnTo>
                  <a:lnTo>
                    <a:pt x="3310291" y="1087294"/>
                  </a:lnTo>
                  <a:lnTo>
                    <a:pt x="3380600" y="1082899"/>
                  </a:lnTo>
                  <a:lnTo>
                    <a:pt x="3450909" y="1077713"/>
                  </a:lnTo>
                  <a:lnTo>
                    <a:pt x="3521218" y="1071705"/>
                  </a:lnTo>
                  <a:lnTo>
                    <a:pt x="3591526" y="1064844"/>
                  </a:lnTo>
                  <a:lnTo>
                    <a:pt x="3661835" y="1057100"/>
                  </a:lnTo>
                  <a:lnTo>
                    <a:pt x="3732144" y="1048442"/>
                  </a:lnTo>
                  <a:lnTo>
                    <a:pt x="3802453" y="1038840"/>
                  </a:lnTo>
                  <a:lnTo>
                    <a:pt x="3872761" y="1028264"/>
                  </a:lnTo>
                  <a:lnTo>
                    <a:pt x="3943070" y="1016683"/>
                  </a:lnTo>
                  <a:lnTo>
                    <a:pt x="4013379" y="1004066"/>
                  </a:lnTo>
                  <a:lnTo>
                    <a:pt x="4083688" y="990384"/>
                  </a:lnTo>
                  <a:lnTo>
                    <a:pt x="4153996" y="975604"/>
                  </a:lnTo>
                  <a:lnTo>
                    <a:pt x="4224305" y="959698"/>
                  </a:lnTo>
                  <a:lnTo>
                    <a:pt x="4294614" y="942634"/>
                  </a:lnTo>
                  <a:lnTo>
                    <a:pt x="4364923" y="924383"/>
                  </a:lnTo>
                  <a:lnTo>
                    <a:pt x="4435231" y="904912"/>
                  </a:lnTo>
                  <a:lnTo>
                    <a:pt x="4505540" y="884193"/>
                  </a:lnTo>
                  <a:lnTo>
                    <a:pt x="4575849" y="862194"/>
                  </a:lnTo>
                  <a:lnTo>
                    <a:pt x="4646158" y="838886"/>
                  </a:lnTo>
                  <a:lnTo>
                    <a:pt x="4716467" y="814237"/>
                  </a:lnTo>
                  <a:lnTo>
                    <a:pt x="4786775" y="788216"/>
                  </a:lnTo>
                  <a:lnTo>
                    <a:pt x="4857084" y="760795"/>
                  </a:lnTo>
                  <a:lnTo>
                    <a:pt x="4927393" y="731941"/>
                  </a:lnTo>
                  <a:lnTo>
                    <a:pt x="4997702" y="701625"/>
                  </a:lnTo>
                  <a:lnTo>
                    <a:pt x="5068010" y="669816"/>
                  </a:lnTo>
                  <a:lnTo>
                    <a:pt x="5138319" y="636484"/>
                  </a:lnTo>
                  <a:lnTo>
                    <a:pt x="5208628" y="60159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42641" y="3844738"/>
              <a:ext cx="5542849" cy="1549537"/>
            </a:xfrm>
            <a:custGeom>
              <a:avLst/>
              <a:pathLst>
                <a:path w="5542849" h="1549537">
                  <a:moveTo>
                    <a:pt x="0" y="1549537"/>
                  </a:moveTo>
                  <a:lnTo>
                    <a:pt x="58766" y="1455068"/>
                  </a:lnTo>
                  <a:lnTo>
                    <a:pt x="129074" y="1347926"/>
                  </a:lnTo>
                  <a:lnTo>
                    <a:pt x="199383" y="1246611"/>
                  </a:lnTo>
                  <a:lnTo>
                    <a:pt x="269692" y="1151066"/>
                  </a:lnTo>
                  <a:lnTo>
                    <a:pt x="340001" y="1061224"/>
                  </a:lnTo>
                  <a:lnTo>
                    <a:pt x="410309" y="977013"/>
                  </a:lnTo>
                  <a:lnTo>
                    <a:pt x="480618" y="898352"/>
                  </a:lnTo>
                  <a:lnTo>
                    <a:pt x="550927" y="825158"/>
                  </a:lnTo>
                  <a:lnTo>
                    <a:pt x="621236" y="757344"/>
                  </a:lnTo>
                  <a:lnTo>
                    <a:pt x="691544" y="694826"/>
                  </a:lnTo>
                  <a:lnTo>
                    <a:pt x="761853" y="637542"/>
                  </a:lnTo>
                  <a:lnTo>
                    <a:pt x="832162" y="585464"/>
                  </a:lnTo>
                  <a:lnTo>
                    <a:pt x="902471" y="538628"/>
                  </a:lnTo>
                  <a:lnTo>
                    <a:pt x="972779" y="497155"/>
                  </a:lnTo>
                  <a:lnTo>
                    <a:pt x="1043088" y="461266"/>
                  </a:lnTo>
                  <a:lnTo>
                    <a:pt x="1113397" y="431271"/>
                  </a:lnTo>
                  <a:lnTo>
                    <a:pt x="1183706" y="407538"/>
                  </a:lnTo>
                  <a:lnTo>
                    <a:pt x="1254015" y="390994"/>
                  </a:lnTo>
                  <a:lnTo>
                    <a:pt x="1324323" y="383962"/>
                  </a:lnTo>
                  <a:lnTo>
                    <a:pt x="1394632" y="385553"/>
                  </a:lnTo>
                  <a:lnTo>
                    <a:pt x="1464941" y="394449"/>
                  </a:lnTo>
                  <a:lnTo>
                    <a:pt x="1535250" y="409394"/>
                  </a:lnTo>
                  <a:lnTo>
                    <a:pt x="1605558" y="429243"/>
                  </a:lnTo>
                  <a:lnTo>
                    <a:pt x="1675867" y="463626"/>
                  </a:lnTo>
                  <a:lnTo>
                    <a:pt x="1746176" y="516517"/>
                  </a:lnTo>
                  <a:lnTo>
                    <a:pt x="1816485" y="575645"/>
                  </a:lnTo>
                  <a:lnTo>
                    <a:pt x="1886793" y="630889"/>
                  </a:lnTo>
                  <a:lnTo>
                    <a:pt x="1957102" y="705687"/>
                  </a:lnTo>
                  <a:lnTo>
                    <a:pt x="2027411" y="801570"/>
                  </a:lnTo>
                  <a:lnTo>
                    <a:pt x="2097720" y="892024"/>
                  </a:lnTo>
                  <a:lnTo>
                    <a:pt x="2168029" y="959348"/>
                  </a:lnTo>
                  <a:lnTo>
                    <a:pt x="2238337" y="1037051"/>
                  </a:lnTo>
                  <a:lnTo>
                    <a:pt x="2308646" y="1116439"/>
                  </a:lnTo>
                  <a:lnTo>
                    <a:pt x="2378955" y="1177655"/>
                  </a:lnTo>
                  <a:lnTo>
                    <a:pt x="2449264" y="1218540"/>
                  </a:lnTo>
                  <a:lnTo>
                    <a:pt x="2519572" y="1252389"/>
                  </a:lnTo>
                  <a:lnTo>
                    <a:pt x="2589881" y="1279588"/>
                  </a:lnTo>
                  <a:lnTo>
                    <a:pt x="2660190" y="1302173"/>
                  </a:lnTo>
                  <a:lnTo>
                    <a:pt x="2730499" y="1321163"/>
                  </a:lnTo>
                  <a:lnTo>
                    <a:pt x="2800807" y="1333855"/>
                  </a:lnTo>
                  <a:lnTo>
                    <a:pt x="2871116" y="1341103"/>
                  </a:lnTo>
                  <a:lnTo>
                    <a:pt x="2941425" y="1344122"/>
                  </a:lnTo>
                  <a:lnTo>
                    <a:pt x="3011734" y="1344303"/>
                  </a:lnTo>
                  <a:lnTo>
                    <a:pt x="3082043" y="1343118"/>
                  </a:lnTo>
                  <a:lnTo>
                    <a:pt x="3152351" y="1341407"/>
                  </a:lnTo>
                  <a:lnTo>
                    <a:pt x="3222660" y="1338402"/>
                  </a:lnTo>
                  <a:lnTo>
                    <a:pt x="3292969" y="1334119"/>
                  </a:lnTo>
                  <a:lnTo>
                    <a:pt x="3363278" y="1328560"/>
                  </a:lnTo>
                  <a:lnTo>
                    <a:pt x="3433586" y="1321658"/>
                  </a:lnTo>
                  <a:lnTo>
                    <a:pt x="3503895" y="1313297"/>
                  </a:lnTo>
                  <a:lnTo>
                    <a:pt x="3574204" y="1303325"/>
                  </a:lnTo>
                  <a:lnTo>
                    <a:pt x="3644513" y="1291574"/>
                  </a:lnTo>
                  <a:lnTo>
                    <a:pt x="3714821" y="1277873"/>
                  </a:lnTo>
                  <a:lnTo>
                    <a:pt x="3785130" y="1262057"/>
                  </a:lnTo>
                  <a:lnTo>
                    <a:pt x="3855439" y="1243981"/>
                  </a:lnTo>
                  <a:lnTo>
                    <a:pt x="3925748" y="1223517"/>
                  </a:lnTo>
                  <a:lnTo>
                    <a:pt x="3996056" y="1200563"/>
                  </a:lnTo>
                  <a:lnTo>
                    <a:pt x="4066365" y="1175038"/>
                  </a:lnTo>
                  <a:lnTo>
                    <a:pt x="4136674" y="1146880"/>
                  </a:lnTo>
                  <a:lnTo>
                    <a:pt x="4206983" y="1116043"/>
                  </a:lnTo>
                  <a:lnTo>
                    <a:pt x="4277292" y="1082494"/>
                  </a:lnTo>
                  <a:lnTo>
                    <a:pt x="4347600" y="1046209"/>
                  </a:lnTo>
                  <a:lnTo>
                    <a:pt x="4417909" y="1007169"/>
                  </a:lnTo>
                  <a:lnTo>
                    <a:pt x="4488218" y="965363"/>
                  </a:lnTo>
                  <a:lnTo>
                    <a:pt x="4558527" y="920778"/>
                  </a:lnTo>
                  <a:lnTo>
                    <a:pt x="4628835" y="873407"/>
                  </a:lnTo>
                  <a:lnTo>
                    <a:pt x="4699144" y="823242"/>
                  </a:lnTo>
                  <a:lnTo>
                    <a:pt x="4769453" y="770274"/>
                  </a:lnTo>
                  <a:lnTo>
                    <a:pt x="4839762" y="714496"/>
                  </a:lnTo>
                  <a:lnTo>
                    <a:pt x="4910070" y="655900"/>
                  </a:lnTo>
                  <a:lnTo>
                    <a:pt x="4980379" y="594475"/>
                  </a:lnTo>
                  <a:lnTo>
                    <a:pt x="5050688" y="530214"/>
                  </a:lnTo>
                  <a:lnTo>
                    <a:pt x="5120997" y="463105"/>
                  </a:lnTo>
                  <a:lnTo>
                    <a:pt x="5191306" y="393137"/>
                  </a:lnTo>
                  <a:lnTo>
                    <a:pt x="5261614" y="320299"/>
                  </a:lnTo>
                  <a:lnTo>
                    <a:pt x="5331923" y="244580"/>
                  </a:lnTo>
                  <a:lnTo>
                    <a:pt x="5402232" y="165966"/>
                  </a:lnTo>
                  <a:lnTo>
                    <a:pt x="5472541" y="84443"/>
                  </a:lnTo>
                  <a:lnTo>
                    <a:pt x="5542849" y="0"/>
                  </a:lnTo>
                  <a:lnTo>
                    <a:pt x="5542849" y="1549537"/>
                  </a:lnTo>
                  <a:lnTo>
                    <a:pt x="3030759" y="1549537"/>
                  </a:lnTo>
                  <a:lnTo>
                    <a:pt x="3011734" y="1548508"/>
                  </a:lnTo>
                  <a:lnTo>
                    <a:pt x="2941425" y="1544111"/>
                  </a:lnTo>
                  <a:lnTo>
                    <a:pt x="2871116" y="1537918"/>
                  </a:lnTo>
                  <a:lnTo>
                    <a:pt x="2800807" y="1528644"/>
                  </a:lnTo>
                  <a:lnTo>
                    <a:pt x="2730499" y="1514833"/>
                  </a:lnTo>
                  <a:lnTo>
                    <a:pt x="2660190" y="1494920"/>
                  </a:lnTo>
                  <a:lnTo>
                    <a:pt x="2589881" y="1469727"/>
                  </a:lnTo>
                  <a:lnTo>
                    <a:pt x="2519572" y="1440410"/>
                  </a:lnTo>
                  <a:lnTo>
                    <a:pt x="2449264" y="1406546"/>
                  </a:lnTo>
                  <a:lnTo>
                    <a:pt x="2378955" y="1365871"/>
                  </a:lnTo>
                  <a:lnTo>
                    <a:pt x="2308646" y="1301376"/>
                  </a:lnTo>
                  <a:lnTo>
                    <a:pt x="2238337" y="1219493"/>
                  </a:lnTo>
                  <a:lnTo>
                    <a:pt x="2168029" y="1142410"/>
                  </a:lnTo>
                  <a:lnTo>
                    <a:pt x="2097720" y="1074341"/>
                  </a:lnTo>
                  <a:lnTo>
                    <a:pt x="2027411" y="982416"/>
                  </a:lnTo>
                  <a:lnTo>
                    <a:pt x="1957102" y="888239"/>
                  </a:lnTo>
                  <a:lnTo>
                    <a:pt x="1886793" y="815907"/>
                  </a:lnTo>
                  <a:lnTo>
                    <a:pt x="1816485" y="760102"/>
                  </a:lnTo>
                  <a:lnTo>
                    <a:pt x="1746176" y="701034"/>
                  </a:lnTo>
                  <a:lnTo>
                    <a:pt x="1675867" y="650549"/>
                  </a:lnTo>
                  <a:lnTo>
                    <a:pt x="1605558" y="618640"/>
                  </a:lnTo>
                  <a:lnTo>
                    <a:pt x="1535250" y="600228"/>
                  </a:lnTo>
                  <a:lnTo>
                    <a:pt x="1464941" y="587258"/>
                  </a:lnTo>
                  <a:lnTo>
                    <a:pt x="1394632" y="581189"/>
                  </a:lnTo>
                  <a:lnTo>
                    <a:pt x="1324323" y="583363"/>
                  </a:lnTo>
                  <a:lnTo>
                    <a:pt x="1254015" y="595066"/>
                  </a:lnTo>
                  <a:lnTo>
                    <a:pt x="1183706" y="617335"/>
                  </a:lnTo>
                  <a:lnTo>
                    <a:pt x="1113397" y="648904"/>
                  </a:lnTo>
                  <a:lnTo>
                    <a:pt x="1043088" y="689730"/>
                  </a:lnTo>
                  <a:lnTo>
                    <a:pt x="972779" y="740205"/>
                  </a:lnTo>
                  <a:lnTo>
                    <a:pt x="902471" y="800667"/>
                  </a:lnTo>
                  <a:lnTo>
                    <a:pt x="832162" y="871358"/>
                  </a:lnTo>
                  <a:lnTo>
                    <a:pt x="761853" y="952426"/>
                  </a:lnTo>
                  <a:lnTo>
                    <a:pt x="691544" y="1043930"/>
                  </a:lnTo>
                  <a:lnTo>
                    <a:pt x="621236" y="1145869"/>
                  </a:lnTo>
                  <a:lnTo>
                    <a:pt x="550927" y="1258203"/>
                  </a:lnTo>
                  <a:lnTo>
                    <a:pt x="480618" y="1380876"/>
                  </a:lnTo>
                  <a:lnTo>
                    <a:pt x="410309" y="1513823"/>
                  </a:lnTo>
                  <a:lnTo>
                    <a:pt x="392770" y="154953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42641" y="3844738"/>
              <a:ext cx="5542849" cy="1549537"/>
            </a:xfrm>
            <a:custGeom>
              <a:avLst/>
              <a:pathLst>
                <a:path w="5542849" h="1549537">
                  <a:moveTo>
                    <a:pt x="0" y="1549537"/>
                  </a:moveTo>
                  <a:lnTo>
                    <a:pt x="58766" y="1455068"/>
                  </a:lnTo>
                  <a:lnTo>
                    <a:pt x="129074" y="1347926"/>
                  </a:lnTo>
                  <a:lnTo>
                    <a:pt x="199383" y="1246611"/>
                  </a:lnTo>
                  <a:lnTo>
                    <a:pt x="269692" y="1151066"/>
                  </a:lnTo>
                  <a:lnTo>
                    <a:pt x="340001" y="1061224"/>
                  </a:lnTo>
                  <a:lnTo>
                    <a:pt x="410309" y="977013"/>
                  </a:lnTo>
                  <a:lnTo>
                    <a:pt x="480618" y="898352"/>
                  </a:lnTo>
                  <a:lnTo>
                    <a:pt x="550927" y="825158"/>
                  </a:lnTo>
                  <a:lnTo>
                    <a:pt x="621236" y="757344"/>
                  </a:lnTo>
                  <a:lnTo>
                    <a:pt x="691544" y="694826"/>
                  </a:lnTo>
                  <a:lnTo>
                    <a:pt x="761853" y="637542"/>
                  </a:lnTo>
                  <a:lnTo>
                    <a:pt x="832162" y="585464"/>
                  </a:lnTo>
                  <a:lnTo>
                    <a:pt x="902471" y="538628"/>
                  </a:lnTo>
                  <a:lnTo>
                    <a:pt x="972779" y="497155"/>
                  </a:lnTo>
                  <a:lnTo>
                    <a:pt x="1043088" y="461266"/>
                  </a:lnTo>
                  <a:lnTo>
                    <a:pt x="1113397" y="431271"/>
                  </a:lnTo>
                  <a:lnTo>
                    <a:pt x="1183706" y="407538"/>
                  </a:lnTo>
                  <a:lnTo>
                    <a:pt x="1254015" y="390994"/>
                  </a:lnTo>
                  <a:lnTo>
                    <a:pt x="1324323" y="383962"/>
                  </a:lnTo>
                  <a:lnTo>
                    <a:pt x="1394632" y="385553"/>
                  </a:lnTo>
                  <a:lnTo>
                    <a:pt x="1464941" y="394449"/>
                  </a:lnTo>
                  <a:lnTo>
                    <a:pt x="1535250" y="409394"/>
                  </a:lnTo>
                  <a:lnTo>
                    <a:pt x="1605558" y="429243"/>
                  </a:lnTo>
                  <a:lnTo>
                    <a:pt x="1675867" y="463626"/>
                  </a:lnTo>
                  <a:lnTo>
                    <a:pt x="1746176" y="516517"/>
                  </a:lnTo>
                  <a:lnTo>
                    <a:pt x="1816485" y="575645"/>
                  </a:lnTo>
                  <a:lnTo>
                    <a:pt x="1886793" y="630889"/>
                  </a:lnTo>
                  <a:lnTo>
                    <a:pt x="1957102" y="705687"/>
                  </a:lnTo>
                  <a:lnTo>
                    <a:pt x="2027411" y="801570"/>
                  </a:lnTo>
                  <a:lnTo>
                    <a:pt x="2097720" y="892024"/>
                  </a:lnTo>
                  <a:lnTo>
                    <a:pt x="2168029" y="959348"/>
                  </a:lnTo>
                  <a:lnTo>
                    <a:pt x="2238337" y="1037051"/>
                  </a:lnTo>
                  <a:lnTo>
                    <a:pt x="2308646" y="1116439"/>
                  </a:lnTo>
                  <a:lnTo>
                    <a:pt x="2378955" y="1177655"/>
                  </a:lnTo>
                  <a:lnTo>
                    <a:pt x="2449264" y="1218540"/>
                  </a:lnTo>
                  <a:lnTo>
                    <a:pt x="2519572" y="1252389"/>
                  </a:lnTo>
                  <a:lnTo>
                    <a:pt x="2589881" y="1279588"/>
                  </a:lnTo>
                  <a:lnTo>
                    <a:pt x="2660190" y="1302173"/>
                  </a:lnTo>
                  <a:lnTo>
                    <a:pt x="2730499" y="1321163"/>
                  </a:lnTo>
                  <a:lnTo>
                    <a:pt x="2800807" y="1333855"/>
                  </a:lnTo>
                  <a:lnTo>
                    <a:pt x="2871116" y="1341103"/>
                  </a:lnTo>
                  <a:lnTo>
                    <a:pt x="2941425" y="1344122"/>
                  </a:lnTo>
                  <a:lnTo>
                    <a:pt x="3011734" y="1344303"/>
                  </a:lnTo>
                  <a:lnTo>
                    <a:pt x="3082043" y="1343118"/>
                  </a:lnTo>
                  <a:lnTo>
                    <a:pt x="3152351" y="1341407"/>
                  </a:lnTo>
                  <a:lnTo>
                    <a:pt x="3222660" y="1338402"/>
                  </a:lnTo>
                  <a:lnTo>
                    <a:pt x="3292969" y="1334119"/>
                  </a:lnTo>
                  <a:lnTo>
                    <a:pt x="3363278" y="1328560"/>
                  </a:lnTo>
                  <a:lnTo>
                    <a:pt x="3433586" y="1321658"/>
                  </a:lnTo>
                  <a:lnTo>
                    <a:pt x="3503895" y="1313297"/>
                  </a:lnTo>
                  <a:lnTo>
                    <a:pt x="3574204" y="1303325"/>
                  </a:lnTo>
                  <a:lnTo>
                    <a:pt x="3644513" y="1291574"/>
                  </a:lnTo>
                  <a:lnTo>
                    <a:pt x="3714821" y="1277873"/>
                  </a:lnTo>
                  <a:lnTo>
                    <a:pt x="3785130" y="1262057"/>
                  </a:lnTo>
                  <a:lnTo>
                    <a:pt x="3855439" y="1243981"/>
                  </a:lnTo>
                  <a:lnTo>
                    <a:pt x="3925748" y="1223517"/>
                  </a:lnTo>
                  <a:lnTo>
                    <a:pt x="3996056" y="1200563"/>
                  </a:lnTo>
                  <a:lnTo>
                    <a:pt x="4066365" y="1175038"/>
                  </a:lnTo>
                  <a:lnTo>
                    <a:pt x="4136674" y="1146880"/>
                  </a:lnTo>
                  <a:lnTo>
                    <a:pt x="4206983" y="1116043"/>
                  </a:lnTo>
                  <a:lnTo>
                    <a:pt x="4277292" y="1082494"/>
                  </a:lnTo>
                  <a:lnTo>
                    <a:pt x="4347600" y="1046209"/>
                  </a:lnTo>
                  <a:lnTo>
                    <a:pt x="4417909" y="1007169"/>
                  </a:lnTo>
                  <a:lnTo>
                    <a:pt x="4488218" y="965363"/>
                  </a:lnTo>
                  <a:lnTo>
                    <a:pt x="4558527" y="920778"/>
                  </a:lnTo>
                  <a:lnTo>
                    <a:pt x="4628835" y="873407"/>
                  </a:lnTo>
                  <a:lnTo>
                    <a:pt x="4699144" y="823242"/>
                  </a:lnTo>
                  <a:lnTo>
                    <a:pt x="4769453" y="770274"/>
                  </a:lnTo>
                  <a:lnTo>
                    <a:pt x="4839762" y="714496"/>
                  </a:lnTo>
                  <a:lnTo>
                    <a:pt x="4910070" y="655900"/>
                  </a:lnTo>
                  <a:lnTo>
                    <a:pt x="4980379" y="594475"/>
                  </a:lnTo>
                  <a:lnTo>
                    <a:pt x="5050688" y="530214"/>
                  </a:lnTo>
                  <a:lnTo>
                    <a:pt x="5120997" y="463105"/>
                  </a:lnTo>
                  <a:lnTo>
                    <a:pt x="5191306" y="393137"/>
                  </a:lnTo>
                  <a:lnTo>
                    <a:pt x="5261614" y="320299"/>
                  </a:lnTo>
                  <a:lnTo>
                    <a:pt x="5331923" y="244580"/>
                  </a:lnTo>
                  <a:lnTo>
                    <a:pt x="5402232" y="165966"/>
                  </a:lnTo>
                  <a:lnTo>
                    <a:pt x="5472541" y="84443"/>
                  </a:lnTo>
                  <a:lnTo>
                    <a:pt x="5542849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635412" y="4425927"/>
              <a:ext cx="2637989" cy="968348"/>
            </a:xfrm>
            <a:custGeom>
              <a:avLst/>
              <a:pathLst>
                <a:path w="2637989" h="968348">
                  <a:moveTo>
                    <a:pt x="2637989" y="968348"/>
                  </a:moveTo>
                  <a:lnTo>
                    <a:pt x="2618963" y="967319"/>
                  </a:lnTo>
                  <a:lnTo>
                    <a:pt x="2548655" y="962922"/>
                  </a:lnTo>
                  <a:lnTo>
                    <a:pt x="2478346" y="956728"/>
                  </a:lnTo>
                  <a:lnTo>
                    <a:pt x="2408037" y="947455"/>
                  </a:lnTo>
                  <a:lnTo>
                    <a:pt x="2337728" y="933644"/>
                  </a:lnTo>
                  <a:lnTo>
                    <a:pt x="2267420" y="913731"/>
                  </a:lnTo>
                  <a:lnTo>
                    <a:pt x="2197111" y="888538"/>
                  </a:lnTo>
                  <a:lnTo>
                    <a:pt x="2126802" y="859221"/>
                  </a:lnTo>
                  <a:lnTo>
                    <a:pt x="2056493" y="825357"/>
                  </a:lnTo>
                  <a:lnTo>
                    <a:pt x="1986185" y="784681"/>
                  </a:lnTo>
                  <a:lnTo>
                    <a:pt x="1915876" y="720186"/>
                  </a:lnTo>
                  <a:lnTo>
                    <a:pt x="1845567" y="638304"/>
                  </a:lnTo>
                  <a:lnTo>
                    <a:pt x="1775258" y="561221"/>
                  </a:lnTo>
                  <a:lnTo>
                    <a:pt x="1704949" y="493152"/>
                  </a:lnTo>
                  <a:lnTo>
                    <a:pt x="1634641" y="401227"/>
                  </a:lnTo>
                  <a:lnTo>
                    <a:pt x="1564332" y="307049"/>
                  </a:lnTo>
                  <a:lnTo>
                    <a:pt x="1494023" y="234718"/>
                  </a:lnTo>
                  <a:lnTo>
                    <a:pt x="1423714" y="178913"/>
                  </a:lnTo>
                  <a:lnTo>
                    <a:pt x="1353406" y="119845"/>
                  </a:lnTo>
                  <a:lnTo>
                    <a:pt x="1283097" y="69360"/>
                  </a:lnTo>
                  <a:lnTo>
                    <a:pt x="1212788" y="37451"/>
                  </a:lnTo>
                  <a:lnTo>
                    <a:pt x="1142479" y="19039"/>
                  </a:lnTo>
                  <a:lnTo>
                    <a:pt x="1072171" y="6069"/>
                  </a:lnTo>
                  <a:lnTo>
                    <a:pt x="1001862" y="0"/>
                  </a:lnTo>
                  <a:lnTo>
                    <a:pt x="931553" y="2174"/>
                  </a:lnTo>
                  <a:lnTo>
                    <a:pt x="861244" y="13877"/>
                  </a:lnTo>
                  <a:lnTo>
                    <a:pt x="790936" y="36146"/>
                  </a:lnTo>
                  <a:lnTo>
                    <a:pt x="720627" y="67714"/>
                  </a:lnTo>
                  <a:lnTo>
                    <a:pt x="650318" y="108541"/>
                  </a:lnTo>
                  <a:lnTo>
                    <a:pt x="580009" y="159016"/>
                  </a:lnTo>
                  <a:lnTo>
                    <a:pt x="509700" y="219477"/>
                  </a:lnTo>
                  <a:lnTo>
                    <a:pt x="439392" y="290169"/>
                  </a:lnTo>
                  <a:lnTo>
                    <a:pt x="369083" y="371237"/>
                  </a:lnTo>
                  <a:lnTo>
                    <a:pt x="298774" y="462741"/>
                  </a:lnTo>
                  <a:lnTo>
                    <a:pt x="228465" y="564680"/>
                  </a:lnTo>
                  <a:lnTo>
                    <a:pt x="158157" y="677014"/>
                  </a:lnTo>
                  <a:lnTo>
                    <a:pt x="87848" y="799686"/>
                  </a:lnTo>
                  <a:lnTo>
                    <a:pt x="17539" y="932634"/>
                  </a:lnTo>
                  <a:lnTo>
                    <a:pt x="0" y="9683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474951" y="4328109"/>
              <a:ext cx="5310540" cy="1066166"/>
            </a:xfrm>
            <a:custGeom>
              <a:avLst/>
              <a:pathLst>
                <a:path w="5310540" h="1066166">
                  <a:moveTo>
                    <a:pt x="0" y="1066166"/>
                  </a:moveTo>
                  <a:lnTo>
                    <a:pt x="37382" y="997316"/>
                  </a:lnTo>
                  <a:lnTo>
                    <a:pt x="107691" y="875734"/>
                  </a:lnTo>
                  <a:lnTo>
                    <a:pt x="178000" y="762047"/>
                  </a:lnTo>
                  <a:lnTo>
                    <a:pt x="248309" y="656243"/>
                  </a:lnTo>
                  <a:lnTo>
                    <a:pt x="318618" y="558310"/>
                  </a:lnTo>
                  <a:lnTo>
                    <a:pt x="388926" y="468235"/>
                  </a:lnTo>
                  <a:lnTo>
                    <a:pt x="459235" y="386007"/>
                  </a:lnTo>
                  <a:lnTo>
                    <a:pt x="529544" y="311613"/>
                  </a:lnTo>
                  <a:lnTo>
                    <a:pt x="599853" y="245040"/>
                  </a:lnTo>
                  <a:lnTo>
                    <a:pt x="670161" y="186276"/>
                  </a:lnTo>
                  <a:lnTo>
                    <a:pt x="740470" y="135309"/>
                  </a:lnTo>
                  <a:lnTo>
                    <a:pt x="810779" y="92126"/>
                  </a:lnTo>
                  <a:lnTo>
                    <a:pt x="881088" y="56716"/>
                  </a:lnTo>
                  <a:lnTo>
                    <a:pt x="951396" y="29065"/>
                  </a:lnTo>
                  <a:lnTo>
                    <a:pt x="1021705" y="9659"/>
                  </a:lnTo>
                  <a:lnTo>
                    <a:pt x="1092014" y="291"/>
                  </a:lnTo>
                  <a:lnTo>
                    <a:pt x="1162323" y="0"/>
                  </a:lnTo>
                  <a:lnTo>
                    <a:pt x="1232632" y="7482"/>
                  </a:lnTo>
                  <a:lnTo>
                    <a:pt x="1302940" y="21440"/>
                  </a:lnTo>
                  <a:lnTo>
                    <a:pt x="1373249" y="40570"/>
                  </a:lnTo>
                  <a:lnTo>
                    <a:pt x="1443558" y="73716"/>
                  </a:lnTo>
                  <a:lnTo>
                    <a:pt x="1513867" y="125404"/>
                  </a:lnTo>
                  <a:lnTo>
                    <a:pt x="1584175" y="184503"/>
                  </a:lnTo>
                  <a:lnTo>
                    <a:pt x="1654484" y="240027"/>
                  </a:lnTo>
                  <a:lnTo>
                    <a:pt x="1724793" y="313591"/>
                  </a:lnTo>
                  <a:lnTo>
                    <a:pt x="1795102" y="408622"/>
                  </a:lnTo>
                  <a:lnTo>
                    <a:pt x="1865410" y="499812"/>
                  </a:lnTo>
                  <a:lnTo>
                    <a:pt x="1935719" y="567508"/>
                  </a:lnTo>
                  <a:lnTo>
                    <a:pt x="2006028" y="644901"/>
                  </a:lnTo>
                  <a:lnTo>
                    <a:pt x="2076337" y="725536"/>
                  </a:lnTo>
                  <a:lnTo>
                    <a:pt x="2146645" y="788392"/>
                  </a:lnTo>
                  <a:lnTo>
                    <a:pt x="2216954" y="829172"/>
                  </a:lnTo>
                  <a:lnTo>
                    <a:pt x="2287263" y="863028"/>
                  </a:lnTo>
                  <a:lnTo>
                    <a:pt x="2357572" y="891286"/>
                  </a:lnTo>
                  <a:lnTo>
                    <a:pt x="2427881" y="915175"/>
                  </a:lnTo>
                  <a:lnTo>
                    <a:pt x="2498189" y="934627"/>
                  </a:lnTo>
                  <a:lnTo>
                    <a:pt x="2568498" y="947878"/>
                  </a:lnTo>
                  <a:lnTo>
                    <a:pt x="2638807" y="956139"/>
                  </a:lnTo>
                  <a:lnTo>
                    <a:pt x="2709116" y="960745"/>
                  </a:lnTo>
                  <a:lnTo>
                    <a:pt x="2779424" y="963034"/>
                  </a:lnTo>
                  <a:lnTo>
                    <a:pt x="2849733" y="964343"/>
                  </a:lnTo>
                  <a:lnTo>
                    <a:pt x="2920042" y="965581"/>
                  </a:lnTo>
                  <a:lnTo>
                    <a:pt x="2990351" y="966294"/>
                  </a:lnTo>
                  <a:lnTo>
                    <a:pt x="3060659" y="966414"/>
                  </a:lnTo>
                  <a:lnTo>
                    <a:pt x="3130968" y="965910"/>
                  </a:lnTo>
                  <a:lnTo>
                    <a:pt x="3201277" y="964755"/>
                  </a:lnTo>
                  <a:lnTo>
                    <a:pt x="3271586" y="962919"/>
                  </a:lnTo>
                  <a:lnTo>
                    <a:pt x="3341895" y="960373"/>
                  </a:lnTo>
                  <a:lnTo>
                    <a:pt x="3412203" y="957090"/>
                  </a:lnTo>
                  <a:lnTo>
                    <a:pt x="3482512" y="953039"/>
                  </a:lnTo>
                  <a:lnTo>
                    <a:pt x="3552821" y="948192"/>
                  </a:lnTo>
                  <a:lnTo>
                    <a:pt x="3623130" y="942520"/>
                  </a:lnTo>
                  <a:lnTo>
                    <a:pt x="3693438" y="935995"/>
                  </a:lnTo>
                  <a:lnTo>
                    <a:pt x="3763747" y="928587"/>
                  </a:lnTo>
                  <a:lnTo>
                    <a:pt x="3834056" y="920268"/>
                  </a:lnTo>
                  <a:lnTo>
                    <a:pt x="3904365" y="911009"/>
                  </a:lnTo>
                  <a:lnTo>
                    <a:pt x="3974673" y="900780"/>
                  </a:lnTo>
                  <a:lnTo>
                    <a:pt x="4044982" y="889554"/>
                  </a:lnTo>
                  <a:lnTo>
                    <a:pt x="4115291" y="877302"/>
                  </a:lnTo>
                  <a:lnTo>
                    <a:pt x="4185600" y="863994"/>
                  </a:lnTo>
                  <a:lnTo>
                    <a:pt x="4255908" y="849601"/>
                  </a:lnTo>
                  <a:lnTo>
                    <a:pt x="4326217" y="834096"/>
                  </a:lnTo>
                  <a:lnTo>
                    <a:pt x="4396526" y="817448"/>
                  </a:lnTo>
                  <a:lnTo>
                    <a:pt x="4466835" y="799630"/>
                  </a:lnTo>
                  <a:lnTo>
                    <a:pt x="4537144" y="780612"/>
                  </a:lnTo>
                  <a:lnTo>
                    <a:pt x="4607452" y="760365"/>
                  </a:lnTo>
                  <a:lnTo>
                    <a:pt x="4677761" y="738862"/>
                  </a:lnTo>
                  <a:lnTo>
                    <a:pt x="4748070" y="716072"/>
                  </a:lnTo>
                  <a:lnTo>
                    <a:pt x="4818379" y="691967"/>
                  </a:lnTo>
                  <a:lnTo>
                    <a:pt x="4888687" y="666518"/>
                  </a:lnTo>
                  <a:lnTo>
                    <a:pt x="4958996" y="639697"/>
                  </a:lnTo>
                  <a:lnTo>
                    <a:pt x="5029305" y="611474"/>
                  </a:lnTo>
                  <a:lnTo>
                    <a:pt x="5099614" y="581821"/>
                  </a:lnTo>
                  <a:lnTo>
                    <a:pt x="5169922" y="550709"/>
                  </a:lnTo>
                  <a:lnTo>
                    <a:pt x="5240231" y="518108"/>
                  </a:lnTo>
                  <a:lnTo>
                    <a:pt x="5310540" y="48399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45033" y="3918071"/>
              <a:ext cx="5540458" cy="1476204"/>
            </a:xfrm>
            <a:custGeom>
              <a:avLst/>
              <a:pathLst>
                <a:path w="5540458" h="1476204">
                  <a:moveTo>
                    <a:pt x="0" y="1476204"/>
                  </a:moveTo>
                  <a:lnTo>
                    <a:pt x="56374" y="1415128"/>
                  </a:lnTo>
                  <a:lnTo>
                    <a:pt x="126683" y="1342264"/>
                  </a:lnTo>
                  <a:lnTo>
                    <a:pt x="196992" y="1272635"/>
                  </a:lnTo>
                  <a:lnTo>
                    <a:pt x="267300" y="1206165"/>
                  </a:lnTo>
                  <a:lnTo>
                    <a:pt x="337609" y="1142771"/>
                  </a:lnTo>
                  <a:lnTo>
                    <a:pt x="407918" y="1082363"/>
                  </a:lnTo>
                  <a:lnTo>
                    <a:pt x="478227" y="1024846"/>
                  </a:lnTo>
                  <a:lnTo>
                    <a:pt x="548535" y="970118"/>
                  </a:lnTo>
                  <a:lnTo>
                    <a:pt x="618844" y="918078"/>
                  </a:lnTo>
                  <a:lnTo>
                    <a:pt x="689153" y="868626"/>
                  </a:lnTo>
                  <a:lnTo>
                    <a:pt x="759462" y="821682"/>
                  </a:lnTo>
                  <a:lnTo>
                    <a:pt x="829770" y="777199"/>
                  </a:lnTo>
                  <a:lnTo>
                    <a:pt x="900079" y="735186"/>
                  </a:lnTo>
                  <a:lnTo>
                    <a:pt x="970388" y="695735"/>
                  </a:lnTo>
                  <a:lnTo>
                    <a:pt x="1040697" y="659027"/>
                  </a:lnTo>
                  <a:lnTo>
                    <a:pt x="1111006" y="625327"/>
                  </a:lnTo>
                  <a:lnTo>
                    <a:pt x="1181314" y="594953"/>
                  </a:lnTo>
                  <a:lnTo>
                    <a:pt x="1251623" y="568532"/>
                  </a:lnTo>
                  <a:lnTo>
                    <a:pt x="1321932" y="547557"/>
                  </a:lnTo>
                  <a:lnTo>
                    <a:pt x="1392241" y="531878"/>
                  </a:lnTo>
                  <a:lnTo>
                    <a:pt x="1462549" y="521100"/>
                  </a:lnTo>
                  <a:lnTo>
                    <a:pt x="1532858" y="514883"/>
                  </a:lnTo>
                  <a:lnTo>
                    <a:pt x="1603167" y="512993"/>
                  </a:lnTo>
                  <a:lnTo>
                    <a:pt x="1673476" y="518138"/>
                  </a:lnTo>
                  <a:lnTo>
                    <a:pt x="1743784" y="531648"/>
                  </a:lnTo>
                  <a:lnTo>
                    <a:pt x="1814093" y="551168"/>
                  </a:lnTo>
                  <a:lnTo>
                    <a:pt x="1884402" y="576323"/>
                  </a:lnTo>
                  <a:lnTo>
                    <a:pt x="1954711" y="630791"/>
                  </a:lnTo>
                  <a:lnTo>
                    <a:pt x="2025020" y="710956"/>
                  </a:lnTo>
                  <a:lnTo>
                    <a:pt x="2095328" y="789003"/>
                  </a:lnTo>
                  <a:lnTo>
                    <a:pt x="2165637" y="847155"/>
                  </a:lnTo>
                  <a:lnTo>
                    <a:pt x="2235946" y="929090"/>
                  </a:lnTo>
                  <a:lnTo>
                    <a:pt x="2306255" y="1019336"/>
                  </a:lnTo>
                  <a:lnTo>
                    <a:pt x="2376563" y="1086528"/>
                  </a:lnTo>
                  <a:lnTo>
                    <a:pt x="2446872" y="1128264"/>
                  </a:lnTo>
                  <a:lnTo>
                    <a:pt x="2517181" y="1166929"/>
                  </a:lnTo>
                  <a:lnTo>
                    <a:pt x="2587490" y="1199974"/>
                  </a:lnTo>
                  <a:lnTo>
                    <a:pt x="2657798" y="1226296"/>
                  </a:lnTo>
                  <a:lnTo>
                    <a:pt x="2728107" y="1245896"/>
                  </a:lnTo>
                  <a:lnTo>
                    <a:pt x="2798416" y="1259564"/>
                  </a:lnTo>
                  <a:lnTo>
                    <a:pt x="2868725" y="1268143"/>
                  </a:lnTo>
                  <a:lnTo>
                    <a:pt x="2939034" y="1272638"/>
                  </a:lnTo>
                  <a:lnTo>
                    <a:pt x="3009342" y="1274212"/>
                  </a:lnTo>
                  <a:lnTo>
                    <a:pt x="3079651" y="1274109"/>
                  </a:lnTo>
                  <a:lnTo>
                    <a:pt x="3149960" y="1273125"/>
                  </a:lnTo>
                  <a:lnTo>
                    <a:pt x="3220269" y="1270849"/>
                  </a:lnTo>
                  <a:lnTo>
                    <a:pt x="3290577" y="1267315"/>
                  </a:lnTo>
                  <a:lnTo>
                    <a:pt x="3360886" y="1262523"/>
                  </a:lnTo>
                  <a:lnTo>
                    <a:pt x="3431195" y="1256409"/>
                  </a:lnTo>
                  <a:lnTo>
                    <a:pt x="3501504" y="1248864"/>
                  </a:lnTo>
                  <a:lnTo>
                    <a:pt x="3571812" y="1239749"/>
                  </a:lnTo>
                  <a:lnTo>
                    <a:pt x="3642121" y="1228906"/>
                  </a:lnTo>
                  <a:lnTo>
                    <a:pt x="3712430" y="1216175"/>
                  </a:lnTo>
                  <a:lnTo>
                    <a:pt x="3782739" y="1201405"/>
                  </a:lnTo>
                  <a:lnTo>
                    <a:pt x="3853047" y="1184457"/>
                  </a:lnTo>
                  <a:lnTo>
                    <a:pt x="3923356" y="1165215"/>
                  </a:lnTo>
                  <a:lnTo>
                    <a:pt x="3993665" y="1143581"/>
                  </a:lnTo>
                  <a:lnTo>
                    <a:pt x="4063974" y="1119481"/>
                  </a:lnTo>
                  <a:lnTo>
                    <a:pt x="4134283" y="1092856"/>
                  </a:lnTo>
                  <a:lnTo>
                    <a:pt x="4204591" y="1063662"/>
                  </a:lnTo>
                  <a:lnTo>
                    <a:pt x="4274900" y="1031868"/>
                  </a:lnTo>
                  <a:lnTo>
                    <a:pt x="4345209" y="997450"/>
                  </a:lnTo>
                  <a:lnTo>
                    <a:pt x="4415518" y="960391"/>
                  </a:lnTo>
                  <a:lnTo>
                    <a:pt x="4485826" y="920677"/>
                  </a:lnTo>
                  <a:lnTo>
                    <a:pt x="4556135" y="878298"/>
                  </a:lnTo>
                  <a:lnTo>
                    <a:pt x="4626444" y="833245"/>
                  </a:lnTo>
                  <a:lnTo>
                    <a:pt x="4696753" y="785508"/>
                  </a:lnTo>
                  <a:lnTo>
                    <a:pt x="4767061" y="735081"/>
                  </a:lnTo>
                  <a:lnTo>
                    <a:pt x="4837370" y="681955"/>
                  </a:lnTo>
                  <a:lnTo>
                    <a:pt x="4907679" y="626120"/>
                  </a:lnTo>
                  <a:lnTo>
                    <a:pt x="4977988" y="567567"/>
                  </a:lnTo>
                  <a:lnTo>
                    <a:pt x="5048297" y="506287"/>
                  </a:lnTo>
                  <a:lnTo>
                    <a:pt x="5118605" y="442269"/>
                  </a:lnTo>
                  <a:lnTo>
                    <a:pt x="5188914" y="375501"/>
                  </a:lnTo>
                  <a:lnTo>
                    <a:pt x="5259223" y="305973"/>
                  </a:lnTo>
                  <a:lnTo>
                    <a:pt x="5329532" y="233672"/>
                  </a:lnTo>
                  <a:lnTo>
                    <a:pt x="5399840" y="158585"/>
                  </a:lnTo>
                  <a:lnTo>
                    <a:pt x="5470149" y="80699"/>
                  </a:lnTo>
                  <a:lnTo>
                    <a:pt x="5540458" y="0"/>
                  </a:lnTo>
                  <a:lnTo>
                    <a:pt x="5540458" y="1476204"/>
                  </a:lnTo>
                  <a:lnTo>
                    <a:pt x="3212614" y="1476204"/>
                  </a:lnTo>
                  <a:lnTo>
                    <a:pt x="3149960" y="1472100"/>
                  </a:lnTo>
                  <a:lnTo>
                    <a:pt x="3079651" y="1467629"/>
                  </a:lnTo>
                  <a:lnTo>
                    <a:pt x="3009342" y="1463119"/>
                  </a:lnTo>
                  <a:lnTo>
                    <a:pt x="2939034" y="1457644"/>
                  </a:lnTo>
                  <a:lnTo>
                    <a:pt x="2868725" y="1450213"/>
                  </a:lnTo>
                  <a:lnTo>
                    <a:pt x="2798416" y="1439760"/>
                  </a:lnTo>
                  <a:lnTo>
                    <a:pt x="2728107" y="1425056"/>
                  </a:lnTo>
                  <a:lnTo>
                    <a:pt x="2657798" y="1404603"/>
                  </a:lnTo>
                  <a:lnTo>
                    <a:pt x="2587490" y="1375868"/>
                  </a:lnTo>
                  <a:lnTo>
                    <a:pt x="2517181" y="1340864"/>
                  </a:lnTo>
                  <a:lnTo>
                    <a:pt x="2446872" y="1302185"/>
                  </a:lnTo>
                  <a:lnTo>
                    <a:pt x="2376563" y="1260643"/>
                  </a:lnTo>
                  <a:lnTo>
                    <a:pt x="2306255" y="1190418"/>
                  </a:lnTo>
                  <a:lnTo>
                    <a:pt x="2235946" y="1097864"/>
                  </a:lnTo>
                  <a:lnTo>
                    <a:pt x="2165637" y="1016503"/>
                  </a:lnTo>
                  <a:lnTo>
                    <a:pt x="2095328" y="957662"/>
                  </a:lnTo>
                  <a:lnTo>
                    <a:pt x="2025020" y="878254"/>
                  </a:lnTo>
                  <a:lnTo>
                    <a:pt x="1954711" y="799666"/>
                  </a:lnTo>
                  <a:lnTo>
                    <a:pt x="1884402" y="747480"/>
                  </a:lnTo>
                  <a:lnTo>
                    <a:pt x="1814093" y="721806"/>
                  </a:lnTo>
                  <a:lnTo>
                    <a:pt x="1743784" y="702342"/>
                  </a:lnTo>
                  <a:lnTo>
                    <a:pt x="1673476" y="691057"/>
                  </a:lnTo>
                  <a:lnTo>
                    <a:pt x="1603167" y="688201"/>
                  </a:lnTo>
                  <a:lnTo>
                    <a:pt x="1532858" y="691420"/>
                  </a:lnTo>
                  <a:lnTo>
                    <a:pt x="1462549" y="699464"/>
                  </a:lnTo>
                  <a:lnTo>
                    <a:pt x="1392241" y="712857"/>
                  </a:lnTo>
                  <a:lnTo>
                    <a:pt x="1321932" y="732019"/>
                  </a:lnTo>
                  <a:lnTo>
                    <a:pt x="1251623" y="757315"/>
                  </a:lnTo>
                  <a:lnTo>
                    <a:pt x="1181314" y="789033"/>
                  </a:lnTo>
                  <a:lnTo>
                    <a:pt x="1111006" y="826655"/>
                  </a:lnTo>
                  <a:lnTo>
                    <a:pt x="1040697" y="870375"/>
                  </a:lnTo>
                  <a:lnTo>
                    <a:pt x="970388" y="920577"/>
                  </a:lnTo>
                  <a:lnTo>
                    <a:pt x="900079" y="977594"/>
                  </a:lnTo>
                  <a:lnTo>
                    <a:pt x="829770" y="1041674"/>
                  </a:lnTo>
                  <a:lnTo>
                    <a:pt x="759462" y="1112976"/>
                  </a:lnTo>
                  <a:lnTo>
                    <a:pt x="689153" y="1191576"/>
                  </a:lnTo>
                  <a:lnTo>
                    <a:pt x="618844" y="1277496"/>
                  </a:lnTo>
                  <a:lnTo>
                    <a:pt x="548535" y="1370720"/>
                  </a:lnTo>
                  <a:lnTo>
                    <a:pt x="478227" y="1471219"/>
                  </a:lnTo>
                  <a:lnTo>
                    <a:pt x="474974" y="14762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45033" y="3918071"/>
              <a:ext cx="5540458" cy="1476204"/>
            </a:xfrm>
            <a:custGeom>
              <a:avLst/>
              <a:pathLst>
                <a:path w="5540458" h="1476204">
                  <a:moveTo>
                    <a:pt x="0" y="1476204"/>
                  </a:moveTo>
                  <a:lnTo>
                    <a:pt x="56374" y="1415128"/>
                  </a:lnTo>
                  <a:lnTo>
                    <a:pt x="126683" y="1342264"/>
                  </a:lnTo>
                  <a:lnTo>
                    <a:pt x="196992" y="1272635"/>
                  </a:lnTo>
                  <a:lnTo>
                    <a:pt x="267300" y="1206165"/>
                  </a:lnTo>
                  <a:lnTo>
                    <a:pt x="337609" y="1142771"/>
                  </a:lnTo>
                  <a:lnTo>
                    <a:pt x="407918" y="1082363"/>
                  </a:lnTo>
                  <a:lnTo>
                    <a:pt x="478227" y="1024846"/>
                  </a:lnTo>
                  <a:lnTo>
                    <a:pt x="548535" y="970118"/>
                  </a:lnTo>
                  <a:lnTo>
                    <a:pt x="618844" y="918078"/>
                  </a:lnTo>
                  <a:lnTo>
                    <a:pt x="689153" y="868626"/>
                  </a:lnTo>
                  <a:lnTo>
                    <a:pt x="759462" y="821682"/>
                  </a:lnTo>
                  <a:lnTo>
                    <a:pt x="829770" y="777199"/>
                  </a:lnTo>
                  <a:lnTo>
                    <a:pt x="900079" y="735186"/>
                  </a:lnTo>
                  <a:lnTo>
                    <a:pt x="970388" y="695735"/>
                  </a:lnTo>
                  <a:lnTo>
                    <a:pt x="1040697" y="659027"/>
                  </a:lnTo>
                  <a:lnTo>
                    <a:pt x="1111006" y="625327"/>
                  </a:lnTo>
                  <a:lnTo>
                    <a:pt x="1181314" y="594953"/>
                  </a:lnTo>
                  <a:lnTo>
                    <a:pt x="1251623" y="568532"/>
                  </a:lnTo>
                  <a:lnTo>
                    <a:pt x="1321932" y="547557"/>
                  </a:lnTo>
                  <a:lnTo>
                    <a:pt x="1392241" y="531878"/>
                  </a:lnTo>
                  <a:lnTo>
                    <a:pt x="1462549" y="521100"/>
                  </a:lnTo>
                  <a:lnTo>
                    <a:pt x="1532858" y="514883"/>
                  </a:lnTo>
                  <a:lnTo>
                    <a:pt x="1603167" y="512993"/>
                  </a:lnTo>
                  <a:lnTo>
                    <a:pt x="1673476" y="518138"/>
                  </a:lnTo>
                  <a:lnTo>
                    <a:pt x="1743784" y="531648"/>
                  </a:lnTo>
                  <a:lnTo>
                    <a:pt x="1814093" y="551168"/>
                  </a:lnTo>
                  <a:lnTo>
                    <a:pt x="1884402" y="576323"/>
                  </a:lnTo>
                  <a:lnTo>
                    <a:pt x="1954711" y="630791"/>
                  </a:lnTo>
                  <a:lnTo>
                    <a:pt x="2025020" y="710956"/>
                  </a:lnTo>
                  <a:lnTo>
                    <a:pt x="2095328" y="789003"/>
                  </a:lnTo>
                  <a:lnTo>
                    <a:pt x="2165637" y="847155"/>
                  </a:lnTo>
                  <a:lnTo>
                    <a:pt x="2235946" y="929090"/>
                  </a:lnTo>
                  <a:lnTo>
                    <a:pt x="2306255" y="1019336"/>
                  </a:lnTo>
                  <a:lnTo>
                    <a:pt x="2376563" y="1086528"/>
                  </a:lnTo>
                  <a:lnTo>
                    <a:pt x="2446872" y="1128264"/>
                  </a:lnTo>
                  <a:lnTo>
                    <a:pt x="2517181" y="1166929"/>
                  </a:lnTo>
                  <a:lnTo>
                    <a:pt x="2587490" y="1199974"/>
                  </a:lnTo>
                  <a:lnTo>
                    <a:pt x="2657798" y="1226296"/>
                  </a:lnTo>
                  <a:lnTo>
                    <a:pt x="2728107" y="1245896"/>
                  </a:lnTo>
                  <a:lnTo>
                    <a:pt x="2798416" y="1259564"/>
                  </a:lnTo>
                  <a:lnTo>
                    <a:pt x="2868725" y="1268143"/>
                  </a:lnTo>
                  <a:lnTo>
                    <a:pt x="2939034" y="1272638"/>
                  </a:lnTo>
                  <a:lnTo>
                    <a:pt x="3009342" y="1274212"/>
                  </a:lnTo>
                  <a:lnTo>
                    <a:pt x="3079651" y="1274109"/>
                  </a:lnTo>
                  <a:lnTo>
                    <a:pt x="3149960" y="1273125"/>
                  </a:lnTo>
                  <a:lnTo>
                    <a:pt x="3220269" y="1270849"/>
                  </a:lnTo>
                  <a:lnTo>
                    <a:pt x="3290577" y="1267315"/>
                  </a:lnTo>
                  <a:lnTo>
                    <a:pt x="3360886" y="1262523"/>
                  </a:lnTo>
                  <a:lnTo>
                    <a:pt x="3431195" y="1256409"/>
                  </a:lnTo>
                  <a:lnTo>
                    <a:pt x="3501504" y="1248864"/>
                  </a:lnTo>
                  <a:lnTo>
                    <a:pt x="3571812" y="1239749"/>
                  </a:lnTo>
                  <a:lnTo>
                    <a:pt x="3642121" y="1228906"/>
                  </a:lnTo>
                  <a:lnTo>
                    <a:pt x="3712430" y="1216175"/>
                  </a:lnTo>
                  <a:lnTo>
                    <a:pt x="3782739" y="1201405"/>
                  </a:lnTo>
                  <a:lnTo>
                    <a:pt x="3853047" y="1184457"/>
                  </a:lnTo>
                  <a:lnTo>
                    <a:pt x="3923356" y="1165215"/>
                  </a:lnTo>
                  <a:lnTo>
                    <a:pt x="3993665" y="1143581"/>
                  </a:lnTo>
                  <a:lnTo>
                    <a:pt x="4063974" y="1119481"/>
                  </a:lnTo>
                  <a:lnTo>
                    <a:pt x="4134283" y="1092856"/>
                  </a:lnTo>
                  <a:lnTo>
                    <a:pt x="4204591" y="1063662"/>
                  </a:lnTo>
                  <a:lnTo>
                    <a:pt x="4274900" y="1031868"/>
                  </a:lnTo>
                  <a:lnTo>
                    <a:pt x="4345209" y="997450"/>
                  </a:lnTo>
                  <a:lnTo>
                    <a:pt x="4415518" y="960391"/>
                  </a:lnTo>
                  <a:lnTo>
                    <a:pt x="4485826" y="920677"/>
                  </a:lnTo>
                  <a:lnTo>
                    <a:pt x="4556135" y="878298"/>
                  </a:lnTo>
                  <a:lnTo>
                    <a:pt x="4626444" y="833245"/>
                  </a:lnTo>
                  <a:lnTo>
                    <a:pt x="4696753" y="785508"/>
                  </a:lnTo>
                  <a:lnTo>
                    <a:pt x="4767061" y="735081"/>
                  </a:lnTo>
                  <a:lnTo>
                    <a:pt x="4837370" y="681955"/>
                  </a:lnTo>
                  <a:lnTo>
                    <a:pt x="4907679" y="626120"/>
                  </a:lnTo>
                  <a:lnTo>
                    <a:pt x="4977988" y="567567"/>
                  </a:lnTo>
                  <a:lnTo>
                    <a:pt x="5048297" y="506287"/>
                  </a:lnTo>
                  <a:lnTo>
                    <a:pt x="5118605" y="442269"/>
                  </a:lnTo>
                  <a:lnTo>
                    <a:pt x="5188914" y="375501"/>
                  </a:lnTo>
                  <a:lnTo>
                    <a:pt x="5259223" y="305973"/>
                  </a:lnTo>
                  <a:lnTo>
                    <a:pt x="5329532" y="233672"/>
                  </a:lnTo>
                  <a:lnTo>
                    <a:pt x="5399840" y="158585"/>
                  </a:lnTo>
                  <a:lnTo>
                    <a:pt x="5470149" y="80699"/>
                  </a:lnTo>
                  <a:lnTo>
                    <a:pt x="5540458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720007" y="4606272"/>
              <a:ext cx="2737640" cy="788002"/>
            </a:xfrm>
            <a:custGeom>
              <a:avLst/>
              <a:pathLst>
                <a:path w="2737640" h="788002">
                  <a:moveTo>
                    <a:pt x="2737640" y="788002"/>
                  </a:moveTo>
                  <a:lnTo>
                    <a:pt x="2674985" y="783898"/>
                  </a:lnTo>
                  <a:lnTo>
                    <a:pt x="2604677" y="779428"/>
                  </a:lnTo>
                  <a:lnTo>
                    <a:pt x="2534368" y="774918"/>
                  </a:lnTo>
                  <a:lnTo>
                    <a:pt x="2464059" y="769442"/>
                  </a:lnTo>
                  <a:lnTo>
                    <a:pt x="2393750" y="762012"/>
                  </a:lnTo>
                  <a:lnTo>
                    <a:pt x="2323442" y="751559"/>
                  </a:lnTo>
                  <a:lnTo>
                    <a:pt x="2253133" y="736855"/>
                  </a:lnTo>
                  <a:lnTo>
                    <a:pt x="2182824" y="716401"/>
                  </a:lnTo>
                  <a:lnTo>
                    <a:pt x="2112515" y="687666"/>
                  </a:lnTo>
                  <a:lnTo>
                    <a:pt x="2042207" y="652662"/>
                  </a:lnTo>
                  <a:lnTo>
                    <a:pt x="1971898" y="613983"/>
                  </a:lnTo>
                  <a:lnTo>
                    <a:pt x="1901589" y="572441"/>
                  </a:lnTo>
                  <a:lnTo>
                    <a:pt x="1831280" y="502217"/>
                  </a:lnTo>
                  <a:lnTo>
                    <a:pt x="1760972" y="409663"/>
                  </a:lnTo>
                  <a:lnTo>
                    <a:pt x="1690663" y="328301"/>
                  </a:lnTo>
                  <a:lnTo>
                    <a:pt x="1620354" y="269460"/>
                  </a:lnTo>
                  <a:lnTo>
                    <a:pt x="1550045" y="190052"/>
                  </a:lnTo>
                  <a:lnTo>
                    <a:pt x="1479736" y="111465"/>
                  </a:lnTo>
                  <a:lnTo>
                    <a:pt x="1409428" y="59279"/>
                  </a:lnTo>
                  <a:lnTo>
                    <a:pt x="1339119" y="33605"/>
                  </a:lnTo>
                  <a:lnTo>
                    <a:pt x="1268810" y="14141"/>
                  </a:lnTo>
                  <a:lnTo>
                    <a:pt x="1198501" y="2855"/>
                  </a:lnTo>
                  <a:lnTo>
                    <a:pt x="1128193" y="0"/>
                  </a:lnTo>
                  <a:lnTo>
                    <a:pt x="1057884" y="3219"/>
                  </a:lnTo>
                  <a:lnTo>
                    <a:pt x="987575" y="11262"/>
                  </a:lnTo>
                  <a:lnTo>
                    <a:pt x="917266" y="24656"/>
                  </a:lnTo>
                  <a:lnTo>
                    <a:pt x="846958" y="43817"/>
                  </a:lnTo>
                  <a:lnTo>
                    <a:pt x="776649" y="69114"/>
                  </a:lnTo>
                  <a:lnTo>
                    <a:pt x="706340" y="100831"/>
                  </a:lnTo>
                  <a:lnTo>
                    <a:pt x="636031" y="138454"/>
                  </a:lnTo>
                  <a:lnTo>
                    <a:pt x="565722" y="182174"/>
                  </a:lnTo>
                  <a:lnTo>
                    <a:pt x="495414" y="232376"/>
                  </a:lnTo>
                  <a:lnTo>
                    <a:pt x="425105" y="289392"/>
                  </a:lnTo>
                  <a:lnTo>
                    <a:pt x="354796" y="353473"/>
                  </a:lnTo>
                  <a:lnTo>
                    <a:pt x="284487" y="424774"/>
                  </a:lnTo>
                  <a:lnTo>
                    <a:pt x="214179" y="503375"/>
                  </a:lnTo>
                  <a:lnTo>
                    <a:pt x="143870" y="589294"/>
                  </a:lnTo>
                  <a:lnTo>
                    <a:pt x="73561" y="682519"/>
                  </a:lnTo>
                  <a:lnTo>
                    <a:pt x="3252" y="783018"/>
                  </a:lnTo>
                  <a:lnTo>
                    <a:pt x="0" y="7880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538779" y="4518669"/>
              <a:ext cx="5246712" cy="875606"/>
            </a:xfrm>
            <a:custGeom>
              <a:avLst/>
              <a:pathLst>
                <a:path w="5246712" h="875606">
                  <a:moveTo>
                    <a:pt x="0" y="875606"/>
                  </a:moveTo>
                  <a:lnTo>
                    <a:pt x="43863" y="817737"/>
                  </a:lnTo>
                  <a:lnTo>
                    <a:pt x="114172" y="730062"/>
                  </a:lnTo>
                  <a:lnTo>
                    <a:pt x="184481" y="647435"/>
                  </a:lnTo>
                  <a:lnTo>
                    <a:pt x="254790" y="569822"/>
                  </a:lnTo>
                  <a:lnTo>
                    <a:pt x="325098" y="497189"/>
                  </a:lnTo>
                  <a:lnTo>
                    <a:pt x="395407" y="429504"/>
                  </a:lnTo>
                  <a:lnTo>
                    <a:pt x="465716" y="366731"/>
                  </a:lnTo>
                  <a:lnTo>
                    <a:pt x="536025" y="308839"/>
                  </a:lnTo>
                  <a:lnTo>
                    <a:pt x="606333" y="255792"/>
                  </a:lnTo>
                  <a:lnTo>
                    <a:pt x="676642" y="207559"/>
                  </a:lnTo>
                  <a:lnTo>
                    <a:pt x="746951" y="164103"/>
                  </a:lnTo>
                  <a:lnTo>
                    <a:pt x="817260" y="125393"/>
                  </a:lnTo>
                  <a:lnTo>
                    <a:pt x="887569" y="91395"/>
                  </a:lnTo>
                  <a:lnTo>
                    <a:pt x="957877" y="62326"/>
                  </a:lnTo>
                  <a:lnTo>
                    <a:pt x="1028186" y="39190"/>
                  </a:lnTo>
                  <a:lnTo>
                    <a:pt x="1098495" y="21770"/>
                  </a:lnTo>
                  <a:lnTo>
                    <a:pt x="1168804" y="9684"/>
                  </a:lnTo>
                  <a:lnTo>
                    <a:pt x="1239112" y="2554"/>
                  </a:lnTo>
                  <a:lnTo>
                    <a:pt x="1309421" y="0"/>
                  </a:lnTo>
                  <a:lnTo>
                    <a:pt x="1379730" y="4000"/>
                  </a:lnTo>
                  <a:lnTo>
                    <a:pt x="1450039" y="16397"/>
                  </a:lnTo>
                  <a:lnTo>
                    <a:pt x="1520347" y="35889"/>
                  </a:lnTo>
                  <a:lnTo>
                    <a:pt x="1590656" y="61304"/>
                  </a:lnTo>
                  <a:lnTo>
                    <a:pt x="1660965" y="114631"/>
                  </a:lnTo>
                  <a:lnTo>
                    <a:pt x="1731274" y="194007"/>
                  </a:lnTo>
                  <a:lnTo>
                    <a:pt x="1801582" y="272735"/>
                  </a:lnTo>
                  <a:lnTo>
                    <a:pt x="1871891" y="331231"/>
                  </a:lnTo>
                  <a:lnTo>
                    <a:pt x="1942200" y="412879"/>
                  </a:lnTo>
                  <a:lnTo>
                    <a:pt x="2012509" y="504280"/>
                  </a:lnTo>
                  <a:lnTo>
                    <a:pt x="2082818" y="572988"/>
                  </a:lnTo>
                  <a:lnTo>
                    <a:pt x="2153126" y="614626"/>
                  </a:lnTo>
                  <a:lnTo>
                    <a:pt x="2223435" y="653299"/>
                  </a:lnTo>
                  <a:lnTo>
                    <a:pt x="2293744" y="687323"/>
                  </a:lnTo>
                  <a:lnTo>
                    <a:pt x="2364053" y="714852"/>
                  </a:lnTo>
                  <a:lnTo>
                    <a:pt x="2434361" y="734878"/>
                  </a:lnTo>
                  <a:lnTo>
                    <a:pt x="2504670" y="749065"/>
                  </a:lnTo>
                  <a:lnTo>
                    <a:pt x="2574979" y="758581"/>
                  </a:lnTo>
                  <a:lnTo>
                    <a:pt x="2645288" y="764543"/>
                  </a:lnTo>
                  <a:lnTo>
                    <a:pt x="2715596" y="768068"/>
                  </a:lnTo>
                  <a:lnTo>
                    <a:pt x="2785905" y="770271"/>
                  </a:lnTo>
                  <a:lnTo>
                    <a:pt x="2856214" y="772015"/>
                  </a:lnTo>
                  <a:lnTo>
                    <a:pt x="2926523" y="773180"/>
                  </a:lnTo>
                  <a:lnTo>
                    <a:pt x="2996832" y="773718"/>
                  </a:lnTo>
                  <a:lnTo>
                    <a:pt x="3067140" y="773602"/>
                  </a:lnTo>
                  <a:lnTo>
                    <a:pt x="3137449" y="772804"/>
                  </a:lnTo>
                  <a:lnTo>
                    <a:pt x="3207758" y="771296"/>
                  </a:lnTo>
                  <a:lnTo>
                    <a:pt x="3278067" y="769051"/>
                  </a:lnTo>
                  <a:lnTo>
                    <a:pt x="3348375" y="766040"/>
                  </a:lnTo>
                  <a:lnTo>
                    <a:pt x="3418684" y="762237"/>
                  </a:lnTo>
                  <a:lnTo>
                    <a:pt x="3488993" y="757613"/>
                  </a:lnTo>
                  <a:lnTo>
                    <a:pt x="3559302" y="752141"/>
                  </a:lnTo>
                  <a:lnTo>
                    <a:pt x="3629610" y="745793"/>
                  </a:lnTo>
                  <a:lnTo>
                    <a:pt x="3699919" y="738542"/>
                  </a:lnTo>
                  <a:lnTo>
                    <a:pt x="3770228" y="730358"/>
                  </a:lnTo>
                  <a:lnTo>
                    <a:pt x="3840537" y="721216"/>
                  </a:lnTo>
                  <a:lnTo>
                    <a:pt x="3910845" y="711087"/>
                  </a:lnTo>
                  <a:lnTo>
                    <a:pt x="3981154" y="699943"/>
                  </a:lnTo>
                  <a:lnTo>
                    <a:pt x="4051463" y="687758"/>
                  </a:lnTo>
                  <a:lnTo>
                    <a:pt x="4121772" y="674502"/>
                  </a:lnTo>
                  <a:lnTo>
                    <a:pt x="4192081" y="660149"/>
                  </a:lnTo>
                  <a:lnTo>
                    <a:pt x="4262389" y="644670"/>
                  </a:lnTo>
                  <a:lnTo>
                    <a:pt x="4332698" y="628038"/>
                  </a:lnTo>
                  <a:lnTo>
                    <a:pt x="4403007" y="610226"/>
                  </a:lnTo>
                  <a:lnTo>
                    <a:pt x="4473316" y="591205"/>
                  </a:lnTo>
                  <a:lnTo>
                    <a:pt x="4543624" y="570948"/>
                  </a:lnTo>
                  <a:lnTo>
                    <a:pt x="4613933" y="549427"/>
                  </a:lnTo>
                  <a:lnTo>
                    <a:pt x="4684242" y="526614"/>
                  </a:lnTo>
                  <a:lnTo>
                    <a:pt x="4754551" y="502482"/>
                  </a:lnTo>
                  <a:lnTo>
                    <a:pt x="4824859" y="477003"/>
                  </a:lnTo>
                  <a:lnTo>
                    <a:pt x="4895168" y="450150"/>
                  </a:lnTo>
                  <a:lnTo>
                    <a:pt x="4965477" y="421894"/>
                  </a:lnTo>
                  <a:lnTo>
                    <a:pt x="5035786" y="392208"/>
                  </a:lnTo>
                  <a:lnTo>
                    <a:pt x="5106095" y="361064"/>
                  </a:lnTo>
                  <a:lnTo>
                    <a:pt x="5176403" y="328435"/>
                  </a:lnTo>
                  <a:lnTo>
                    <a:pt x="5246712" y="29429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686018"/>
              <a:ext cx="5554392" cy="708256"/>
            </a:xfrm>
            <a:custGeom>
              <a:avLst/>
              <a:pathLst>
                <a:path w="5554392" h="708256">
                  <a:moveTo>
                    <a:pt x="0" y="138366"/>
                  </a:moveTo>
                  <a:lnTo>
                    <a:pt x="70308" y="168645"/>
                  </a:lnTo>
                  <a:lnTo>
                    <a:pt x="140617" y="197455"/>
                  </a:lnTo>
                  <a:lnTo>
                    <a:pt x="210926" y="224782"/>
                  </a:lnTo>
                  <a:lnTo>
                    <a:pt x="281235" y="250611"/>
                  </a:lnTo>
                  <a:lnTo>
                    <a:pt x="351543" y="274923"/>
                  </a:lnTo>
                  <a:lnTo>
                    <a:pt x="421852" y="297698"/>
                  </a:lnTo>
                  <a:lnTo>
                    <a:pt x="492161" y="318910"/>
                  </a:lnTo>
                  <a:lnTo>
                    <a:pt x="562470" y="338534"/>
                  </a:lnTo>
                  <a:lnTo>
                    <a:pt x="632778" y="356540"/>
                  </a:lnTo>
                  <a:lnTo>
                    <a:pt x="703087" y="372904"/>
                  </a:lnTo>
                  <a:lnTo>
                    <a:pt x="773396" y="387608"/>
                  </a:lnTo>
                  <a:lnTo>
                    <a:pt x="843705" y="400652"/>
                  </a:lnTo>
                  <a:lnTo>
                    <a:pt x="914013" y="412062"/>
                  </a:lnTo>
                  <a:lnTo>
                    <a:pt x="984322" y="421906"/>
                  </a:lnTo>
                  <a:lnTo>
                    <a:pt x="1054631" y="430295"/>
                  </a:lnTo>
                  <a:lnTo>
                    <a:pt x="1124940" y="437380"/>
                  </a:lnTo>
                  <a:lnTo>
                    <a:pt x="1195249" y="443341"/>
                  </a:lnTo>
                  <a:lnTo>
                    <a:pt x="1265557" y="448353"/>
                  </a:lnTo>
                  <a:lnTo>
                    <a:pt x="1335866" y="452530"/>
                  </a:lnTo>
                  <a:lnTo>
                    <a:pt x="1406175" y="455900"/>
                  </a:lnTo>
                  <a:lnTo>
                    <a:pt x="1476484" y="458468"/>
                  </a:lnTo>
                  <a:lnTo>
                    <a:pt x="1546792" y="460268"/>
                  </a:lnTo>
                  <a:lnTo>
                    <a:pt x="1617101" y="461385"/>
                  </a:lnTo>
                  <a:lnTo>
                    <a:pt x="1687410" y="461419"/>
                  </a:lnTo>
                  <a:lnTo>
                    <a:pt x="1757719" y="459887"/>
                  </a:lnTo>
                  <a:lnTo>
                    <a:pt x="1828027" y="457335"/>
                  </a:lnTo>
                  <a:lnTo>
                    <a:pt x="1898336" y="455215"/>
                  </a:lnTo>
                  <a:lnTo>
                    <a:pt x="1968645" y="455116"/>
                  </a:lnTo>
                  <a:lnTo>
                    <a:pt x="2038954" y="455453"/>
                  </a:lnTo>
                  <a:lnTo>
                    <a:pt x="2109263" y="454554"/>
                  </a:lnTo>
                  <a:lnTo>
                    <a:pt x="2179571" y="452407"/>
                  </a:lnTo>
                  <a:lnTo>
                    <a:pt x="2249880" y="450484"/>
                  </a:lnTo>
                  <a:lnTo>
                    <a:pt x="2320189" y="447580"/>
                  </a:lnTo>
                  <a:lnTo>
                    <a:pt x="2390498" y="443444"/>
                  </a:lnTo>
                  <a:lnTo>
                    <a:pt x="2460806" y="439514"/>
                  </a:lnTo>
                  <a:lnTo>
                    <a:pt x="2531115" y="435639"/>
                  </a:lnTo>
                  <a:lnTo>
                    <a:pt x="2601424" y="430284"/>
                  </a:lnTo>
                  <a:lnTo>
                    <a:pt x="2671733" y="422697"/>
                  </a:lnTo>
                  <a:lnTo>
                    <a:pt x="2742041" y="412929"/>
                  </a:lnTo>
                  <a:lnTo>
                    <a:pt x="2812350" y="401799"/>
                  </a:lnTo>
                  <a:lnTo>
                    <a:pt x="2882659" y="389592"/>
                  </a:lnTo>
                  <a:lnTo>
                    <a:pt x="2952968" y="376643"/>
                  </a:lnTo>
                  <a:lnTo>
                    <a:pt x="3023276" y="363366"/>
                  </a:lnTo>
                  <a:lnTo>
                    <a:pt x="3093585" y="350216"/>
                  </a:lnTo>
                  <a:lnTo>
                    <a:pt x="3163894" y="337552"/>
                  </a:lnTo>
                  <a:lnTo>
                    <a:pt x="3234203" y="325419"/>
                  </a:lnTo>
                  <a:lnTo>
                    <a:pt x="3304512" y="313849"/>
                  </a:lnTo>
                  <a:lnTo>
                    <a:pt x="3374820" y="302841"/>
                  </a:lnTo>
                  <a:lnTo>
                    <a:pt x="3445129" y="292364"/>
                  </a:lnTo>
                  <a:lnTo>
                    <a:pt x="3515438" y="282366"/>
                  </a:lnTo>
                  <a:lnTo>
                    <a:pt x="3585747" y="272776"/>
                  </a:lnTo>
                  <a:lnTo>
                    <a:pt x="3656055" y="263518"/>
                  </a:lnTo>
                  <a:lnTo>
                    <a:pt x="3726364" y="254514"/>
                  </a:lnTo>
                  <a:lnTo>
                    <a:pt x="3796673" y="245689"/>
                  </a:lnTo>
                  <a:lnTo>
                    <a:pt x="3866982" y="236976"/>
                  </a:lnTo>
                  <a:lnTo>
                    <a:pt x="3937290" y="228317"/>
                  </a:lnTo>
                  <a:lnTo>
                    <a:pt x="4007599" y="219664"/>
                  </a:lnTo>
                  <a:lnTo>
                    <a:pt x="4077908" y="210981"/>
                  </a:lnTo>
                  <a:lnTo>
                    <a:pt x="4148217" y="202239"/>
                  </a:lnTo>
                  <a:lnTo>
                    <a:pt x="4218526" y="193416"/>
                  </a:lnTo>
                  <a:lnTo>
                    <a:pt x="4288834" y="184496"/>
                  </a:lnTo>
                  <a:lnTo>
                    <a:pt x="4359143" y="175469"/>
                  </a:lnTo>
                  <a:lnTo>
                    <a:pt x="4429452" y="166325"/>
                  </a:lnTo>
                  <a:lnTo>
                    <a:pt x="4499761" y="157057"/>
                  </a:lnTo>
                  <a:lnTo>
                    <a:pt x="4570069" y="147661"/>
                  </a:lnTo>
                  <a:lnTo>
                    <a:pt x="4640378" y="138132"/>
                  </a:lnTo>
                  <a:lnTo>
                    <a:pt x="4710687" y="128465"/>
                  </a:lnTo>
                  <a:lnTo>
                    <a:pt x="4780996" y="118656"/>
                  </a:lnTo>
                  <a:lnTo>
                    <a:pt x="4851304" y="108701"/>
                  </a:lnTo>
                  <a:lnTo>
                    <a:pt x="4921613" y="98596"/>
                  </a:lnTo>
                  <a:lnTo>
                    <a:pt x="4991922" y="88335"/>
                  </a:lnTo>
                  <a:lnTo>
                    <a:pt x="5062231" y="77914"/>
                  </a:lnTo>
                  <a:lnTo>
                    <a:pt x="5132539" y="67327"/>
                  </a:lnTo>
                  <a:lnTo>
                    <a:pt x="5202848" y="56570"/>
                  </a:lnTo>
                  <a:lnTo>
                    <a:pt x="5273157" y="45635"/>
                  </a:lnTo>
                  <a:lnTo>
                    <a:pt x="5343466" y="34517"/>
                  </a:lnTo>
                  <a:lnTo>
                    <a:pt x="5413775" y="23210"/>
                  </a:lnTo>
                  <a:lnTo>
                    <a:pt x="5484083" y="11706"/>
                  </a:lnTo>
                  <a:lnTo>
                    <a:pt x="5554392" y="0"/>
                  </a:lnTo>
                  <a:lnTo>
                    <a:pt x="5554392" y="708256"/>
                  </a:lnTo>
                  <a:lnTo>
                    <a:pt x="5179856" y="708256"/>
                  </a:lnTo>
                  <a:lnTo>
                    <a:pt x="5132539" y="689204"/>
                  </a:lnTo>
                  <a:lnTo>
                    <a:pt x="5062231" y="662067"/>
                  </a:lnTo>
                  <a:lnTo>
                    <a:pt x="4991922" y="636127"/>
                  </a:lnTo>
                  <a:lnTo>
                    <a:pt x="4921613" y="611404"/>
                  </a:lnTo>
                  <a:lnTo>
                    <a:pt x="4851304" y="587922"/>
                  </a:lnTo>
                  <a:lnTo>
                    <a:pt x="4780996" y="565704"/>
                  </a:lnTo>
                  <a:lnTo>
                    <a:pt x="4710687" y="544772"/>
                  </a:lnTo>
                  <a:lnTo>
                    <a:pt x="4640378" y="525149"/>
                  </a:lnTo>
                  <a:lnTo>
                    <a:pt x="4570069" y="506859"/>
                  </a:lnTo>
                  <a:lnTo>
                    <a:pt x="4499761" y="489924"/>
                  </a:lnTo>
                  <a:lnTo>
                    <a:pt x="4429452" y="474368"/>
                  </a:lnTo>
                  <a:lnTo>
                    <a:pt x="4359143" y="460213"/>
                  </a:lnTo>
                  <a:lnTo>
                    <a:pt x="4288834" y="447479"/>
                  </a:lnTo>
                  <a:lnTo>
                    <a:pt x="4218526" y="436185"/>
                  </a:lnTo>
                  <a:lnTo>
                    <a:pt x="4148217" y="426347"/>
                  </a:lnTo>
                  <a:lnTo>
                    <a:pt x="4077908" y="417977"/>
                  </a:lnTo>
                  <a:lnTo>
                    <a:pt x="4007599" y="411080"/>
                  </a:lnTo>
                  <a:lnTo>
                    <a:pt x="3937290" y="405656"/>
                  </a:lnTo>
                  <a:lnTo>
                    <a:pt x="3866982" y="401694"/>
                  </a:lnTo>
                  <a:lnTo>
                    <a:pt x="3796673" y="399175"/>
                  </a:lnTo>
                  <a:lnTo>
                    <a:pt x="3726364" y="398068"/>
                  </a:lnTo>
                  <a:lnTo>
                    <a:pt x="3656055" y="398333"/>
                  </a:lnTo>
                  <a:lnTo>
                    <a:pt x="3585747" y="399924"/>
                  </a:lnTo>
                  <a:lnTo>
                    <a:pt x="3515438" y="402789"/>
                  </a:lnTo>
                  <a:lnTo>
                    <a:pt x="3445129" y="406879"/>
                  </a:lnTo>
                  <a:lnTo>
                    <a:pt x="3374820" y="412153"/>
                  </a:lnTo>
                  <a:lnTo>
                    <a:pt x="3304512" y="418583"/>
                  </a:lnTo>
                  <a:lnTo>
                    <a:pt x="3234203" y="426167"/>
                  </a:lnTo>
                  <a:lnTo>
                    <a:pt x="3163894" y="434932"/>
                  </a:lnTo>
                  <a:lnTo>
                    <a:pt x="3093585" y="444927"/>
                  </a:lnTo>
                  <a:lnTo>
                    <a:pt x="3023276" y="455819"/>
                  </a:lnTo>
                  <a:lnTo>
                    <a:pt x="2952968" y="467186"/>
                  </a:lnTo>
                  <a:lnTo>
                    <a:pt x="2882659" y="478699"/>
                  </a:lnTo>
                  <a:lnTo>
                    <a:pt x="2812350" y="489989"/>
                  </a:lnTo>
                  <a:lnTo>
                    <a:pt x="2742041" y="500612"/>
                  </a:lnTo>
                  <a:lnTo>
                    <a:pt x="2671733" y="509963"/>
                  </a:lnTo>
                  <a:lnTo>
                    <a:pt x="2601424" y="516368"/>
                  </a:lnTo>
                  <a:lnTo>
                    <a:pt x="2531115" y="520764"/>
                  </a:lnTo>
                  <a:lnTo>
                    <a:pt x="2460806" y="524633"/>
                  </a:lnTo>
                  <a:lnTo>
                    <a:pt x="2390498" y="528657"/>
                  </a:lnTo>
                  <a:lnTo>
                    <a:pt x="2320189" y="531309"/>
                  </a:lnTo>
                  <a:lnTo>
                    <a:pt x="2249880" y="533084"/>
                  </a:lnTo>
                  <a:lnTo>
                    <a:pt x="2179571" y="535287"/>
                  </a:lnTo>
                  <a:lnTo>
                    <a:pt x="2109263" y="537097"/>
                  </a:lnTo>
                  <a:lnTo>
                    <a:pt x="2038954" y="537330"/>
                  </a:lnTo>
                  <a:lnTo>
                    <a:pt x="1968645" y="537765"/>
                  </a:lnTo>
                  <a:lnTo>
                    <a:pt x="1898336" y="538981"/>
                  </a:lnTo>
                  <a:lnTo>
                    <a:pt x="1828027" y="540847"/>
                  </a:lnTo>
                  <a:lnTo>
                    <a:pt x="1757719" y="543426"/>
                  </a:lnTo>
                  <a:lnTo>
                    <a:pt x="1687410" y="546047"/>
                  </a:lnTo>
                  <a:lnTo>
                    <a:pt x="1617101" y="547133"/>
                  </a:lnTo>
                  <a:lnTo>
                    <a:pt x="1546792" y="546667"/>
                  </a:lnTo>
                  <a:lnTo>
                    <a:pt x="1476484" y="545761"/>
                  </a:lnTo>
                  <a:lnTo>
                    <a:pt x="1406175" y="544473"/>
                  </a:lnTo>
                  <a:lnTo>
                    <a:pt x="1335866" y="542808"/>
                  </a:lnTo>
                  <a:lnTo>
                    <a:pt x="1265557" y="540746"/>
                  </a:lnTo>
                  <a:lnTo>
                    <a:pt x="1195249" y="538325"/>
                  </a:lnTo>
                  <a:lnTo>
                    <a:pt x="1124940" y="535912"/>
                  </a:lnTo>
                  <a:lnTo>
                    <a:pt x="1054631" y="533731"/>
                  </a:lnTo>
                  <a:lnTo>
                    <a:pt x="984322" y="531946"/>
                  </a:lnTo>
                  <a:lnTo>
                    <a:pt x="914013" y="530699"/>
                  </a:lnTo>
                  <a:lnTo>
                    <a:pt x="843705" y="530089"/>
                  </a:lnTo>
                  <a:lnTo>
                    <a:pt x="773396" y="530171"/>
                  </a:lnTo>
                  <a:lnTo>
                    <a:pt x="703087" y="530960"/>
                  </a:lnTo>
                  <a:lnTo>
                    <a:pt x="632778" y="532443"/>
                  </a:lnTo>
                  <a:lnTo>
                    <a:pt x="562470" y="534593"/>
                  </a:lnTo>
                  <a:lnTo>
                    <a:pt x="492161" y="537370"/>
                  </a:lnTo>
                  <a:lnTo>
                    <a:pt x="421852" y="540736"/>
                  </a:lnTo>
                  <a:lnTo>
                    <a:pt x="351543" y="544651"/>
                  </a:lnTo>
                  <a:lnTo>
                    <a:pt x="281235" y="549079"/>
                  </a:lnTo>
                  <a:lnTo>
                    <a:pt x="210926" y="553987"/>
                  </a:lnTo>
                  <a:lnTo>
                    <a:pt x="140617" y="559346"/>
                  </a:lnTo>
                  <a:lnTo>
                    <a:pt x="70308" y="565127"/>
                  </a:lnTo>
                  <a:lnTo>
                    <a:pt x="0" y="57130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686018"/>
              <a:ext cx="5554392" cy="461419"/>
            </a:xfrm>
            <a:custGeom>
              <a:avLst/>
              <a:pathLst>
                <a:path w="5554392" h="461419">
                  <a:moveTo>
                    <a:pt x="0" y="138366"/>
                  </a:moveTo>
                  <a:lnTo>
                    <a:pt x="70308" y="168645"/>
                  </a:lnTo>
                  <a:lnTo>
                    <a:pt x="140617" y="197455"/>
                  </a:lnTo>
                  <a:lnTo>
                    <a:pt x="210926" y="224782"/>
                  </a:lnTo>
                  <a:lnTo>
                    <a:pt x="281235" y="250611"/>
                  </a:lnTo>
                  <a:lnTo>
                    <a:pt x="351543" y="274923"/>
                  </a:lnTo>
                  <a:lnTo>
                    <a:pt x="421852" y="297698"/>
                  </a:lnTo>
                  <a:lnTo>
                    <a:pt x="492161" y="318910"/>
                  </a:lnTo>
                  <a:lnTo>
                    <a:pt x="562470" y="338534"/>
                  </a:lnTo>
                  <a:lnTo>
                    <a:pt x="632778" y="356540"/>
                  </a:lnTo>
                  <a:lnTo>
                    <a:pt x="703087" y="372904"/>
                  </a:lnTo>
                  <a:lnTo>
                    <a:pt x="773396" y="387608"/>
                  </a:lnTo>
                  <a:lnTo>
                    <a:pt x="843705" y="400652"/>
                  </a:lnTo>
                  <a:lnTo>
                    <a:pt x="914013" y="412062"/>
                  </a:lnTo>
                  <a:lnTo>
                    <a:pt x="984322" y="421906"/>
                  </a:lnTo>
                  <a:lnTo>
                    <a:pt x="1054631" y="430295"/>
                  </a:lnTo>
                  <a:lnTo>
                    <a:pt x="1124940" y="437380"/>
                  </a:lnTo>
                  <a:lnTo>
                    <a:pt x="1195249" y="443341"/>
                  </a:lnTo>
                  <a:lnTo>
                    <a:pt x="1265557" y="448353"/>
                  </a:lnTo>
                  <a:lnTo>
                    <a:pt x="1335866" y="452530"/>
                  </a:lnTo>
                  <a:lnTo>
                    <a:pt x="1406175" y="455900"/>
                  </a:lnTo>
                  <a:lnTo>
                    <a:pt x="1476484" y="458468"/>
                  </a:lnTo>
                  <a:lnTo>
                    <a:pt x="1546792" y="460268"/>
                  </a:lnTo>
                  <a:lnTo>
                    <a:pt x="1617101" y="461385"/>
                  </a:lnTo>
                  <a:lnTo>
                    <a:pt x="1687410" y="461419"/>
                  </a:lnTo>
                  <a:lnTo>
                    <a:pt x="1757719" y="459887"/>
                  </a:lnTo>
                  <a:lnTo>
                    <a:pt x="1828027" y="457335"/>
                  </a:lnTo>
                  <a:lnTo>
                    <a:pt x="1898336" y="455215"/>
                  </a:lnTo>
                  <a:lnTo>
                    <a:pt x="1968645" y="455116"/>
                  </a:lnTo>
                  <a:lnTo>
                    <a:pt x="2038954" y="455453"/>
                  </a:lnTo>
                  <a:lnTo>
                    <a:pt x="2109263" y="454554"/>
                  </a:lnTo>
                  <a:lnTo>
                    <a:pt x="2179571" y="452407"/>
                  </a:lnTo>
                  <a:lnTo>
                    <a:pt x="2249880" y="450484"/>
                  </a:lnTo>
                  <a:lnTo>
                    <a:pt x="2320189" y="447580"/>
                  </a:lnTo>
                  <a:lnTo>
                    <a:pt x="2390498" y="443444"/>
                  </a:lnTo>
                  <a:lnTo>
                    <a:pt x="2460806" y="439514"/>
                  </a:lnTo>
                  <a:lnTo>
                    <a:pt x="2531115" y="435639"/>
                  </a:lnTo>
                  <a:lnTo>
                    <a:pt x="2601424" y="430284"/>
                  </a:lnTo>
                  <a:lnTo>
                    <a:pt x="2671733" y="422697"/>
                  </a:lnTo>
                  <a:lnTo>
                    <a:pt x="2742041" y="412929"/>
                  </a:lnTo>
                  <a:lnTo>
                    <a:pt x="2812350" y="401799"/>
                  </a:lnTo>
                  <a:lnTo>
                    <a:pt x="2882659" y="389592"/>
                  </a:lnTo>
                  <a:lnTo>
                    <a:pt x="2952968" y="376643"/>
                  </a:lnTo>
                  <a:lnTo>
                    <a:pt x="3023276" y="363366"/>
                  </a:lnTo>
                  <a:lnTo>
                    <a:pt x="3093585" y="350216"/>
                  </a:lnTo>
                  <a:lnTo>
                    <a:pt x="3163894" y="337552"/>
                  </a:lnTo>
                  <a:lnTo>
                    <a:pt x="3234203" y="325419"/>
                  </a:lnTo>
                  <a:lnTo>
                    <a:pt x="3304512" y="313849"/>
                  </a:lnTo>
                  <a:lnTo>
                    <a:pt x="3374820" y="302841"/>
                  </a:lnTo>
                  <a:lnTo>
                    <a:pt x="3445129" y="292364"/>
                  </a:lnTo>
                  <a:lnTo>
                    <a:pt x="3515438" y="282366"/>
                  </a:lnTo>
                  <a:lnTo>
                    <a:pt x="3585747" y="272776"/>
                  </a:lnTo>
                  <a:lnTo>
                    <a:pt x="3656055" y="263518"/>
                  </a:lnTo>
                  <a:lnTo>
                    <a:pt x="3726364" y="254514"/>
                  </a:lnTo>
                  <a:lnTo>
                    <a:pt x="3796673" y="245689"/>
                  </a:lnTo>
                  <a:lnTo>
                    <a:pt x="3866982" y="236976"/>
                  </a:lnTo>
                  <a:lnTo>
                    <a:pt x="3937290" y="228317"/>
                  </a:lnTo>
                  <a:lnTo>
                    <a:pt x="4007599" y="219664"/>
                  </a:lnTo>
                  <a:lnTo>
                    <a:pt x="4077908" y="210981"/>
                  </a:lnTo>
                  <a:lnTo>
                    <a:pt x="4148217" y="202239"/>
                  </a:lnTo>
                  <a:lnTo>
                    <a:pt x="4218526" y="193416"/>
                  </a:lnTo>
                  <a:lnTo>
                    <a:pt x="4288834" y="184496"/>
                  </a:lnTo>
                  <a:lnTo>
                    <a:pt x="4359143" y="175469"/>
                  </a:lnTo>
                  <a:lnTo>
                    <a:pt x="4429452" y="166325"/>
                  </a:lnTo>
                  <a:lnTo>
                    <a:pt x="4499761" y="157057"/>
                  </a:lnTo>
                  <a:lnTo>
                    <a:pt x="4570069" y="147661"/>
                  </a:lnTo>
                  <a:lnTo>
                    <a:pt x="4640378" y="138132"/>
                  </a:lnTo>
                  <a:lnTo>
                    <a:pt x="4710687" y="128465"/>
                  </a:lnTo>
                  <a:lnTo>
                    <a:pt x="4780996" y="118656"/>
                  </a:lnTo>
                  <a:lnTo>
                    <a:pt x="4851304" y="108701"/>
                  </a:lnTo>
                  <a:lnTo>
                    <a:pt x="4921613" y="98596"/>
                  </a:lnTo>
                  <a:lnTo>
                    <a:pt x="4991922" y="88335"/>
                  </a:lnTo>
                  <a:lnTo>
                    <a:pt x="5062231" y="77914"/>
                  </a:lnTo>
                  <a:lnTo>
                    <a:pt x="5132539" y="67327"/>
                  </a:lnTo>
                  <a:lnTo>
                    <a:pt x="5202848" y="56570"/>
                  </a:lnTo>
                  <a:lnTo>
                    <a:pt x="5273157" y="45635"/>
                  </a:lnTo>
                  <a:lnTo>
                    <a:pt x="5343466" y="34517"/>
                  </a:lnTo>
                  <a:lnTo>
                    <a:pt x="5413775" y="23210"/>
                  </a:lnTo>
                  <a:lnTo>
                    <a:pt x="5484083" y="11706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31099" y="5084086"/>
              <a:ext cx="5179856" cy="310188"/>
            </a:xfrm>
            <a:custGeom>
              <a:avLst/>
              <a:pathLst>
                <a:path w="5179856" h="310188">
                  <a:moveTo>
                    <a:pt x="5179856" y="310188"/>
                  </a:moveTo>
                  <a:lnTo>
                    <a:pt x="5132539" y="291135"/>
                  </a:lnTo>
                  <a:lnTo>
                    <a:pt x="5062231" y="263999"/>
                  </a:lnTo>
                  <a:lnTo>
                    <a:pt x="4991922" y="238058"/>
                  </a:lnTo>
                  <a:lnTo>
                    <a:pt x="4921613" y="213336"/>
                  </a:lnTo>
                  <a:lnTo>
                    <a:pt x="4851304" y="189854"/>
                  </a:lnTo>
                  <a:lnTo>
                    <a:pt x="4780996" y="167636"/>
                  </a:lnTo>
                  <a:lnTo>
                    <a:pt x="4710687" y="146703"/>
                  </a:lnTo>
                  <a:lnTo>
                    <a:pt x="4640378" y="127081"/>
                  </a:lnTo>
                  <a:lnTo>
                    <a:pt x="4570069" y="108790"/>
                  </a:lnTo>
                  <a:lnTo>
                    <a:pt x="4499761" y="91856"/>
                  </a:lnTo>
                  <a:lnTo>
                    <a:pt x="4429452" y="76300"/>
                  </a:lnTo>
                  <a:lnTo>
                    <a:pt x="4359143" y="62145"/>
                  </a:lnTo>
                  <a:lnTo>
                    <a:pt x="4288834" y="49411"/>
                  </a:lnTo>
                  <a:lnTo>
                    <a:pt x="4218526" y="38117"/>
                  </a:lnTo>
                  <a:lnTo>
                    <a:pt x="4148217" y="28279"/>
                  </a:lnTo>
                  <a:lnTo>
                    <a:pt x="4077908" y="19908"/>
                  </a:lnTo>
                  <a:lnTo>
                    <a:pt x="4007599" y="13012"/>
                  </a:lnTo>
                  <a:lnTo>
                    <a:pt x="3937290" y="7588"/>
                  </a:lnTo>
                  <a:lnTo>
                    <a:pt x="3866982" y="3626"/>
                  </a:lnTo>
                  <a:lnTo>
                    <a:pt x="3796673" y="1106"/>
                  </a:lnTo>
                  <a:lnTo>
                    <a:pt x="3726364" y="0"/>
                  </a:lnTo>
                  <a:lnTo>
                    <a:pt x="3656055" y="265"/>
                  </a:lnTo>
                  <a:lnTo>
                    <a:pt x="3585747" y="1856"/>
                  </a:lnTo>
                  <a:lnTo>
                    <a:pt x="3515438" y="4721"/>
                  </a:lnTo>
                  <a:lnTo>
                    <a:pt x="3445129" y="8811"/>
                  </a:lnTo>
                  <a:lnTo>
                    <a:pt x="3374820" y="14084"/>
                  </a:lnTo>
                  <a:lnTo>
                    <a:pt x="3304512" y="20515"/>
                  </a:lnTo>
                  <a:lnTo>
                    <a:pt x="3234203" y="28099"/>
                  </a:lnTo>
                  <a:lnTo>
                    <a:pt x="3163894" y="36864"/>
                  </a:lnTo>
                  <a:lnTo>
                    <a:pt x="3093585" y="46859"/>
                  </a:lnTo>
                  <a:lnTo>
                    <a:pt x="3023276" y="57751"/>
                  </a:lnTo>
                  <a:lnTo>
                    <a:pt x="2952968" y="69118"/>
                  </a:lnTo>
                  <a:lnTo>
                    <a:pt x="2882659" y="80631"/>
                  </a:lnTo>
                  <a:lnTo>
                    <a:pt x="2812350" y="91921"/>
                  </a:lnTo>
                  <a:lnTo>
                    <a:pt x="2742041" y="102543"/>
                  </a:lnTo>
                  <a:lnTo>
                    <a:pt x="2671733" y="111894"/>
                  </a:lnTo>
                  <a:lnTo>
                    <a:pt x="2601424" y="118300"/>
                  </a:lnTo>
                  <a:lnTo>
                    <a:pt x="2531115" y="122696"/>
                  </a:lnTo>
                  <a:lnTo>
                    <a:pt x="2460806" y="126565"/>
                  </a:lnTo>
                  <a:lnTo>
                    <a:pt x="2390498" y="130589"/>
                  </a:lnTo>
                  <a:lnTo>
                    <a:pt x="2320189" y="133241"/>
                  </a:lnTo>
                  <a:lnTo>
                    <a:pt x="2249880" y="135015"/>
                  </a:lnTo>
                  <a:lnTo>
                    <a:pt x="2179571" y="137219"/>
                  </a:lnTo>
                  <a:lnTo>
                    <a:pt x="2109263" y="139029"/>
                  </a:lnTo>
                  <a:lnTo>
                    <a:pt x="2038954" y="139262"/>
                  </a:lnTo>
                  <a:lnTo>
                    <a:pt x="1968645" y="139697"/>
                  </a:lnTo>
                  <a:lnTo>
                    <a:pt x="1898336" y="140913"/>
                  </a:lnTo>
                  <a:lnTo>
                    <a:pt x="1828027" y="142778"/>
                  </a:lnTo>
                  <a:lnTo>
                    <a:pt x="1757719" y="145358"/>
                  </a:lnTo>
                  <a:lnTo>
                    <a:pt x="1687410" y="147979"/>
                  </a:lnTo>
                  <a:lnTo>
                    <a:pt x="1617101" y="149065"/>
                  </a:lnTo>
                  <a:lnTo>
                    <a:pt x="1546792" y="148599"/>
                  </a:lnTo>
                  <a:lnTo>
                    <a:pt x="1476484" y="147693"/>
                  </a:lnTo>
                  <a:lnTo>
                    <a:pt x="1406175" y="146404"/>
                  </a:lnTo>
                  <a:lnTo>
                    <a:pt x="1335866" y="144739"/>
                  </a:lnTo>
                  <a:lnTo>
                    <a:pt x="1265557" y="142678"/>
                  </a:lnTo>
                  <a:lnTo>
                    <a:pt x="1195249" y="140257"/>
                  </a:lnTo>
                  <a:lnTo>
                    <a:pt x="1124940" y="137844"/>
                  </a:lnTo>
                  <a:lnTo>
                    <a:pt x="1054631" y="135662"/>
                  </a:lnTo>
                  <a:lnTo>
                    <a:pt x="984322" y="133878"/>
                  </a:lnTo>
                  <a:lnTo>
                    <a:pt x="914013" y="132631"/>
                  </a:lnTo>
                  <a:lnTo>
                    <a:pt x="843705" y="132021"/>
                  </a:lnTo>
                  <a:lnTo>
                    <a:pt x="773396" y="132102"/>
                  </a:lnTo>
                  <a:lnTo>
                    <a:pt x="703087" y="132891"/>
                  </a:lnTo>
                  <a:lnTo>
                    <a:pt x="632778" y="134375"/>
                  </a:lnTo>
                  <a:lnTo>
                    <a:pt x="562470" y="136524"/>
                  </a:lnTo>
                  <a:lnTo>
                    <a:pt x="492161" y="139302"/>
                  </a:lnTo>
                  <a:lnTo>
                    <a:pt x="421852" y="142667"/>
                  </a:lnTo>
                  <a:lnTo>
                    <a:pt x="351543" y="146583"/>
                  </a:lnTo>
                  <a:lnTo>
                    <a:pt x="281235" y="151011"/>
                  </a:lnTo>
                  <a:lnTo>
                    <a:pt x="210926" y="155919"/>
                  </a:lnTo>
                  <a:lnTo>
                    <a:pt x="140617" y="161277"/>
                  </a:lnTo>
                  <a:lnTo>
                    <a:pt x="70308" y="167058"/>
                  </a:lnTo>
                  <a:lnTo>
                    <a:pt x="0" y="1732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5000311"/>
              <a:ext cx="5554392" cy="189965"/>
            </a:xfrm>
            <a:custGeom>
              <a:avLst/>
              <a:pathLst>
                <a:path w="5554392" h="189965">
                  <a:moveTo>
                    <a:pt x="0" y="40542"/>
                  </a:moveTo>
                  <a:lnTo>
                    <a:pt x="70308" y="52593"/>
                  </a:lnTo>
                  <a:lnTo>
                    <a:pt x="140617" y="64107"/>
                  </a:lnTo>
                  <a:lnTo>
                    <a:pt x="210926" y="75091"/>
                  </a:lnTo>
                  <a:lnTo>
                    <a:pt x="281235" y="85552"/>
                  </a:lnTo>
                  <a:lnTo>
                    <a:pt x="351543" y="95494"/>
                  </a:lnTo>
                  <a:lnTo>
                    <a:pt x="421852" y="104923"/>
                  </a:lnTo>
                  <a:lnTo>
                    <a:pt x="492161" y="113847"/>
                  </a:lnTo>
                  <a:lnTo>
                    <a:pt x="562470" y="122270"/>
                  </a:lnTo>
                  <a:lnTo>
                    <a:pt x="632778" y="130199"/>
                  </a:lnTo>
                  <a:lnTo>
                    <a:pt x="703087" y="137639"/>
                  </a:lnTo>
                  <a:lnTo>
                    <a:pt x="773396" y="144596"/>
                  </a:lnTo>
                  <a:lnTo>
                    <a:pt x="843705" y="151077"/>
                  </a:lnTo>
                  <a:lnTo>
                    <a:pt x="914013" y="157087"/>
                  </a:lnTo>
                  <a:lnTo>
                    <a:pt x="984322" y="162633"/>
                  </a:lnTo>
                  <a:lnTo>
                    <a:pt x="1054631" y="167719"/>
                  </a:lnTo>
                  <a:lnTo>
                    <a:pt x="1124940" y="172353"/>
                  </a:lnTo>
                  <a:lnTo>
                    <a:pt x="1195249" y="176540"/>
                  </a:lnTo>
                  <a:lnTo>
                    <a:pt x="1265557" y="180256"/>
                  </a:lnTo>
                  <a:lnTo>
                    <a:pt x="1335866" y="183376"/>
                  </a:lnTo>
                  <a:lnTo>
                    <a:pt x="1406175" y="185893"/>
                  </a:lnTo>
                  <a:lnTo>
                    <a:pt x="1476484" y="187822"/>
                  </a:lnTo>
                  <a:lnTo>
                    <a:pt x="1546792" y="189175"/>
                  </a:lnTo>
                  <a:lnTo>
                    <a:pt x="1617101" y="189965"/>
                  </a:lnTo>
                  <a:lnTo>
                    <a:pt x="1687410" y="189440"/>
                  </a:lnTo>
                  <a:lnTo>
                    <a:pt x="1757719" y="187363"/>
                  </a:lnTo>
                  <a:lnTo>
                    <a:pt x="1828027" y="184797"/>
                  </a:lnTo>
                  <a:lnTo>
                    <a:pt x="1898336" y="182805"/>
                  </a:lnTo>
                  <a:lnTo>
                    <a:pt x="1968645" y="182147"/>
                  </a:lnTo>
                  <a:lnTo>
                    <a:pt x="2038954" y="182098"/>
                  </a:lnTo>
                  <a:lnTo>
                    <a:pt x="2109263" y="181532"/>
                  </a:lnTo>
                  <a:lnTo>
                    <a:pt x="2179571" y="179554"/>
                  </a:lnTo>
                  <a:lnTo>
                    <a:pt x="2249880" y="177491"/>
                  </a:lnTo>
                  <a:lnTo>
                    <a:pt x="2320189" y="175151"/>
                  </a:lnTo>
                  <a:lnTo>
                    <a:pt x="2390498" y="171757"/>
                  </a:lnTo>
                  <a:lnTo>
                    <a:pt x="2460806" y="167780"/>
                  </a:lnTo>
                  <a:lnTo>
                    <a:pt x="2531115" y="163908"/>
                  </a:lnTo>
                  <a:lnTo>
                    <a:pt x="2601424" y="159033"/>
                  </a:lnTo>
                  <a:lnTo>
                    <a:pt x="2671733" y="152037"/>
                  </a:lnTo>
                  <a:lnTo>
                    <a:pt x="2742041" y="142477"/>
                  </a:lnTo>
                  <a:lnTo>
                    <a:pt x="2812350" y="131601"/>
                  </a:lnTo>
                  <a:lnTo>
                    <a:pt x="2882659" y="119852"/>
                  </a:lnTo>
                  <a:lnTo>
                    <a:pt x="2952968" y="107621"/>
                  </a:lnTo>
                  <a:lnTo>
                    <a:pt x="3023276" y="95300"/>
                  </a:lnTo>
                  <a:lnTo>
                    <a:pt x="3093585" y="83278"/>
                  </a:lnTo>
                  <a:lnTo>
                    <a:pt x="3163894" y="71949"/>
                  </a:lnTo>
                  <a:lnTo>
                    <a:pt x="3234203" y="61500"/>
                  </a:lnTo>
                  <a:lnTo>
                    <a:pt x="3304512" y="51923"/>
                  </a:lnTo>
                  <a:lnTo>
                    <a:pt x="3374820" y="43204"/>
                  </a:lnTo>
                  <a:lnTo>
                    <a:pt x="3445129" y="35329"/>
                  </a:lnTo>
                  <a:lnTo>
                    <a:pt x="3515438" y="28284"/>
                  </a:lnTo>
                  <a:lnTo>
                    <a:pt x="3585747" y="22057"/>
                  </a:lnTo>
                  <a:lnTo>
                    <a:pt x="3656055" y="16633"/>
                  </a:lnTo>
                  <a:lnTo>
                    <a:pt x="3726364" y="11998"/>
                  </a:lnTo>
                  <a:lnTo>
                    <a:pt x="3796673" y="8139"/>
                  </a:lnTo>
                  <a:lnTo>
                    <a:pt x="3866982" y="5042"/>
                  </a:lnTo>
                  <a:lnTo>
                    <a:pt x="3937290" y="2693"/>
                  </a:lnTo>
                  <a:lnTo>
                    <a:pt x="4007599" y="1079"/>
                  </a:lnTo>
                  <a:lnTo>
                    <a:pt x="4077908" y="186"/>
                  </a:lnTo>
                  <a:lnTo>
                    <a:pt x="4148217" y="0"/>
                  </a:lnTo>
                  <a:lnTo>
                    <a:pt x="4218526" y="507"/>
                  </a:lnTo>
                  <a:lnTo>
                    <a:pt x="4288834" y="1694"/>
                  </a:lnTo>
                  <a:lnTo>
                    <a:pt x="4359143" y="3547"/>
                  </a:lnTo>
                  <a:lnTo>
                    <a:pt x="4429452" y="6053"/>
                  </a:lnTo>
                  <a:lnTo>
                    <a:pt x="4499761" y="9197"/>
                  </a:lnTo>
                  <a:lnTo>
                    <a:pt x="4570069" y="12967"/>
                  </a:lnTo>
                  <a:lnTo>
                    <a:pt x="4640378" y="17347"/>
                  </a:lnTo>
                  <a:lnTo>
                    <a:pt x="4710687" y="22325"/>
                  </a:lnTo>
                  <a:lnTo>
                    <a:pt x="4780996" y="27887"/>
                  </a:lnTo>
                  <a:lnTo>
                    <a:pt x="4851304" y="34018"/>
                  </a:lnTo>
                  <a:lnTo>
                    <a:pt x="4921613" y="40707"/>
                  </a:lnTo>
                  <a:lnTo>
                    <a:pt x="4991922" y="47937"/>
                  </a:lnTo>
                  <a:lnTo>
                    <a:pt x="5062231" y="55697"/>
                  </a:lnTo>
                  <a:lnTo>
                    <a:pt x="5132539" y="63972"/>
                  </a:lnTo>
                  <a:lnTo>
                    <a:pt x="5202848" y="72749"/>
                  </a:lnTo>
                  <a:lnTo>
                    <a:pt x="5273157" y="82013"/>
                  </a:lnTo>
                  <a:lnTo>
                    <a:pt x="5343466" y="91752"/>
                  </a:lnTo>
                  <a:lnTo>
                    <a:pt x="5413775" y="101951"/>
                  </a:lnTo>
                  <a:lnTo>
                    <a:pt x="5484083" y="112596"/>
                  </a:lnTo>
                  <a:lnTo>
                    <a:pt x="5554392" y="12367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2954761"/>
              <a:ext cx="5554392" cy="2268432"/>
            </a:xfrm>
            <a:custGeom>
              <a:avLst/>
              <a:pathLst>
                <a:path w="5554392" h="2268432">
                  <a:moveTo>
                    <a:pt x="0" y="1528832"/>
                  </a:moveTo>
                  <a:lnTo>
                    <a:pt x="70308" y="1585855"/>
                  </a:lnTo>
                  <a:lnTo>
                    <a:pt x="140617" y="1640148"/>
                  </a:lnTo>
                  <a:lnTo>
                    <a:pt x="210926" y="1691689"/>
                  </a:lnTo>
                  <a:lnTo>
                    <a:pt x="281235" y="1740455"/>
                  </a:lnTo>
                  <a:lnTo>
                    <a:pt x="351543" y="1786417"/>
                  </a:lnTo>
                  <a:lnTo>
                    <a:pt x="421852" y="1829542"/>
                  </a:lnTo>
                  <a:lnTo>
                    <a:pt x="492161" y="1869793"/>
                  </a:lnTo>
                  <a:lnTo>
                    <a:pt x="562470" y="1907129"/>
                  </a:lnTo>
                  <a:lnTo>
                    <a:pt x="632778" y="1941507"/>
                  </a:lnTo>
                  <a:lnTo>
                    <a:pt x="703087" y="1972888"/>
                  </a:lnTo>
                  <a:lnTo>
                    <a:pt x="773396" y="2001244"/>
                  </a:lnTo>
                  <a:lnTo>
                    <a:pt x="843705" y="2026574"/>
                  </a:lnTo>
                  <a:lnTo>
                    <a:pt x="914013" y="2048915"/>
                  </a:lnTo>
                  <a:lnTo>
                    <a:pt x="984322" y="2068364"/>
                  </a:lnTo>
                  <a:lnTo>
                    <a:pt x="1054631" y="2085080"/>
                  </a:lnTo>
                  <a:lnTo>
                    <a:pt x="1124940" y="2099284"/>
                  </a:lnTo>
                  <a:lnTo>
                    <a:pt x="1195249" y="2111236"/>
                  </a:lnTo>
                  <a:lnTo>
                    <a:pt x="1265557" y="2121159"/>
                  </a:lnTo>
                  <a:lnTo>
                    <a:pt x="1335866" y="2129095"/>
                  </a:lnTo>
                  <a:lnTo>
                    <a:pt x="1406175" y="2135145"/>
                  </a:lnTo>
                  <a:lnTo>
                    <a:pt x="1476484" y="2139398"/>
                  </a:lnTo>
                  <a:lnTo>
                    <a:pt x="1546792" y="2141983"/>
                  </a:lnTo>
                  <a:lnTo>
                    <a:pt x="1617101" y="2143103"/>
                  </a:lnTo>
                  <a:lnTo>
                    <a:pt x="1687410" y="2142025"/>
                  </a:lnTo>
                  <a:lnTo>
                    <a:pt x="1757719" y="2138035"/>
                  </a:lnTo>
                  <a:lnTo>
                    <a:pt x="1828027" y="2132310"/>
                  </a:lnTo>
                  <a:lnTo>
                    <a:pt x="1898336" y="2127349"/>
                  </a:lnTo>
                  <a:lnTo>
                    <a:pt x="1968645" y="2124151"/>
                  </a:lnTo>
                  <a:lnTo>
                    <a:pt x="2038954" y="2120369"/>
                  </a:lnTo>
                  <a:lnTo>
                    <a:pt x="2109263" y="2115147"/>
                  </a:lnTo>
                  <a:lnTo>
                    <a:pt x="2179571" y="2109939"/>
                  </a:lnTo>
                  <a:lnTo>
                    <a:pt x="2249880" y="2106487"/>
                  </a:lnTo>
                  <a:lnTo>
                    <a:pt x="2320189" y="2101961"/>
                  </a:lnTo>
                  <a:lnTo>
                    <a:pt x="2390498" y="2095081"/>
                  </a:lnTo>
                  <a:lnTo>
                    <a:pt x="2460806" y="2088028"/>
                  </a:lnTo>
                  <a:lnTo>
                    <a:pt x="2531115" y="2081328"/>
                  </a:lnTo>
                  <a:lnTo>
                    <a:pt x="2601424" y="2072360"/>
                  </a:lnTo>
                  <a:lnTo>
                    <a:pt x="2671733" y="2059637"/>
                  </a:lnTo>
                  <a:lnTo>
                    <a:pt x="2742041" y="2043077"/>
                  </a:lnTo>
                  <a:lnTo>
                    <a:pt x="2812350" y="2024244"/>
                  </a:lnTo>
                  <a:lnTo>
                    <a:pt x="2882659" y="2003584"/>
                  </a:lnTo>
                  <a:lnTo>
                    <a:pt x="2952968" y="1981600"/>
                  </a:lnTo>
                  <a:lnTo>
                    <a:pt x="3023276" y="1958913"/>
                  </a:lnTo>
                  <a:lnTo>
                    <a:pt x="3093585" y="1936198"/>
                  </a:lnTo>
                  <a:lnTo>
                    <a:pt x="3163894" y="1913410"/>
                  </a:lnTo>
                  <a:lnTo>
                    <a:pt x="3234203" y="1889112"/>
                  </a:lnTo>
                  <a:lnTo>
                    <a:pt x="3304512" y="1863292"/>
                  </a:lnTo>
                  <a:lnTo>
                    <a:pt x="3374820" y="1835968"/>
                  </a:lnTo>
                  <a:lnTo>
                    <a:pt x="3445129" y="1807116"/>
                  </a:lnTo>
                  <a:lnTo>
                    <a:pt x="3515438" y="1776677"/>
                  </a:lnTo>
                  <a:lnTo>
                    <a:pt x="3585747" y="1744569"/>
                  </a:lnTo>
                  <a:lnTo>
                    <a:pt x="3656055" y="1710702"/>
                  </a:lnTo>
                  <a:lnTo>
                    <a:pt x="3726364" y="1674979"/>
                  </a:lnTo>
                  <a:lnTo>
                    <a:pt x="3796673" y="1637311"/>
                  </a:lnTo>
                  <a:lnTo>
                    <a:pt x="3866982" y="1597621"/>
                  </a:lnTo>
                  <a:lnTo>
                    <a:pt x="3937290" y="1555843"/>
                  </a:lnTo>
                  <a:lnTo>
                    <a:pt x="4007599" y="1511928"/>
                  </a:lnTo>
                  <a:lnTo>
                    <a:pt x="4077908" y="1465841"/>
                  </a:lnTo>
                  <a:lnTo>
                    <a:pt x="4148217" y="1417561"/>
                  </a:lnTo>
                  <a:lnTo>
                    <a:pt x="4218526" y="1367077"/>
                  </a:lnTo>
                  <a:lnTo>
                    <a:pt x="4288834" y="1314383"/>
                  </a:lnTo>
                  <a:lnTo>
                    <a:pt x="4359143" y="1259485"/>
                  </a:lnTo>
                  <a:lnTo>
                    <a:pt x="4429452" y="1202388"/>
                  </a:lnTo>
                  <a:lnTo>
                    <a:pt x="4499761" y="1143103"/>
                  </a:lnTo>
                  <a:lnTo>
                    <a:pt x="4570069" y="1081642"/>
                  </a:lnTo>
                  <a:lnTo>
                    <a:pt x="4640378" y="1018018"/>
                  </a:lnTo>
                  <a:lnTo>
                    <a:pt x="4710687" y="952245"/>
                  </a:lnTo>
                  <a:lnTo>
                    <a:pt x="4780996" y="884336"/>
                  </a:lnTo>
                  <a:lnTo>
                    <a:pt x="4851304" y="814304"/>
                  </a:lnTo>
                  <a:lnTo>
                    <a:pt x="4921613" y="742164"/>
                  </a:lnTo>
                  <a:lnTo>
                    <a:pt x="4991922" y="667928"/>
                  </a:lnTo>
                  <a:lnTo>
                    <a:pt x="5062231" y="591608"/>
                  </a:lnTo>
                  <a:lnTo>
                    <a:pt x="5132539" y="513217"/>
                  </a:lnTo>
                  <a:lnTo>
                    <a:pt x="5202848" y="432767"/>
                  </a:lnTo>
                  <a:lnTo>
                    <a:pt x="5273157" y="350268"/>
                  </a:lnTo>
                  <a:lnTo>
                    <a:pt x="5343466" y="265731"/>
                  </a:lnTo>
                  <a:lnTo>
                    <a:pt x="5413775" y="179168"/>
                  </a:lnTo>
                  <a:lnTo>
                    <a:pt x="5484083" y="90587"/>
                  </a:lnTo>
                  <a:lnTo>
                    <a:pt x="5554392" y="0"/>
                  </a:lnTo>
                  <a:lnTo>
                    <a:pt x="5554392" y="1280257"/>
                  </a:lnTo>
                  <a:lnTo>
                    <a:pt x="5484083" y="1304239"/>
                  </a:lnTo>
                  <a:lnTo>
                    <a:pt x="5413775" y="1328074"/>
                  </a:lnTo>
                  <a:lnTo>
                    <a:pt x="5343466" y="1351771"/>
                  </a:lnTo>
                  <a:lnTo>
                    <a:pt x="5273157" y="1375341"/>
                  </a:lnTo>
                  <a:lnTo>
                    <a:pt x="5202848" y="1398795"/>
                  </a:lnTo>
                  <a:lnTo>
                    <a:pt x="5132539" y="1422143"/>
                  </a:lnTo>
                  <a:lnTo>
                    <a:pt x="5062231" y="1445399"/>
                  </a:lnTo>
                  <a:lnTo>
                    <a:pt x="4991922" y="1468573"/>
                  </a:lnTo>
                  <a:lnTo>
                    <a:pt x="4921613" y="1491678"/>
                  </a:lnTo>
                  <a:lnTo>
                    <a:pt x="4851304" y="1514728"/>
                  </a:lnTo>
                  <a:lnTo>
                    <a:pt x="4780996" y="1537735"/>
                  </a:lnTo>
                  <a:lnTo>
                    <a:pt x="4710687" y="1560713"/>
                  </a:lnTo>
                  <a:lnTo>
                    <a:pt x="4640378" y="1583677"/>
                  </a:lnTo>
                  <a:lnTo>
                    <a:pt x="4570069" y="1606640"/>
                  </a:lnTo>
                  <a:lnTo>
                    <a:pt x="4499761" y="1629617"/>
                  </a:lnTo>
                  <a:lnTo>
                    <a:pt x="4429452" y="1652620"/>
                  </a:lnTo>
                  <a:lnTo>
                    <a:pt x="4359143" y="1675663"/>
                  </a:lnTo>
                  <a:lnTo>
                    <a:pt x="4288834" y="1698755"/>
                  </a:lnTo>
                  <a:lnTo>
                    <a:pt x="4218526" y="1721905"/>
                  </a:lnTo>
                  <a:lnTo>
                    <a:pt x="4148217" y="1745115"/>
                  </a:lnTo>
                  <a:lnTo>
                    <a:pt x="4077908" y="1768384"/>
                  </a:lnTo>
                  <a:lnTo>
                    <a:pt x="4007599" y="1791699"/>
                  </a:lnTo>
                  <a:lnTo>
                    <a:pt x="3937290" y="1815039"/>
                  </a:lnTo>
                  <a:lnTo>
                    <a:pt x="3866982" y="1838370"/>
                  </a:lnTo>
                  <a:lnTo>
                    <a:pt x="3796673" y="1861643"/>
                  </a:lnTo>
                  <a:lnTo>
                    <a:pt x="3726364" y="1884795"/>
                  </a:lnTo>
                  <a:lnTo>
                    <a:pt x="3656055" y="1907746"/>
                  </a:lnTo>
                  <a:lnTo>
                    <a:pt x="3585747" y="1930408"/>
                  </a:lnTo>
                  <a:lnTo>
                    <a:pt x="3515438" y="1952686"/>
                  </a:lnTo>
                  <a:lnTo>
                    <a:pt x="3445129" y="1974489"/>
                  </a:lnTo>
                  <a:lnTo>
                    <a:pt x="3374820" y="1995737"/>
                  </a:lnTo>
                  <a:lnTo>
                    <a:pt x="3304512" y="2016370"/>
                  </a:lnTo>
                  <a:lnTo>
                    <a:pt x="3234203" y="2036364"/>
                  </a:lnTo>
                  <a:lnTo>
                    <a:pt x="3163894" y="2055740"/>
                  </a:lnTo>
                  <a:lnTo>
                    <a:pt x="3093585" y="2074626"/>
                  </a:lnTo>
                  <a:lnTo>
                    <a:pt x="3023276" y="2094041"/>
                  </a:lnTo>
                  <a:lnTo>
                    <a:pt x="2952968" y="2113937"/>
                  </a:lnTo>
                  <a:lnTo>
                    <a:pt x="2882659" y="2133821"/>
                  </a:lnTo>
                  <a:lnTo>
                    <a:pt x="2812350" y="2153141"/>
                  </a:lnTo>
                  <a:lnTo>
                    <a:pt x="2742041" y="2171233"/>
                  </a:lnTo>
                  <a:lnTo>
                    <a:pt x="2671733" y="2187183"/>
                  </a:lnTo>
                  <a:lnTo>
                    <a:pt x="2601424" y="2198180"/>
                  </a:lnTo>
                  <a:lnTo>
                    <a:pt x="2531115" y="2205747"/>
                  </a:lnTo>
                  <a:lnTo>
                    <a:pt x="2460806" y="2212436"/>
                  </a:lnTo>
                  <a:lnTo>
                    <a:pt x="2390498" y="2219628"/>
                  </a:lnTo>
                  <a:lnTo>
                    <a:pt x="2320189" y="2224338"/>
                  </a:lnTo>
                  <a:lnTo>
                    <a:pt x="2249880" y="2227213"/>
                  </a:lnTo>
                  <a:lnTo>
                    <a:pt x="2179571" y="2231076"/>
                  </a:lnTo>
                  <a:lnTo>
                    <a:pt x="2109263" y="2235790"/>
                  </a:lnTo>
                  <a:lnTo>
                    <a:pt x="2038954" y="2240039"/>
                  </a:lnTo>
                  <a:lnTo>
                    <a:pt x="1968645" y="2244950"/>
                  </a:lnTo>
                  <a:lnTo>
                    <a:pt x="1898336" y="2249780"/>
                  </a:lnTo>
                  <a:lnTo>
                    <a:pt x="1828027" y="2254370"/>
                  </a:lnTo>
                  <a:lnTo>
                    <a:pt x="1757719" y="2260135"/>
                  </a:lnTo>
                  <a:lnTo>
                    <a:pt x="1687410" y="2265717"/>
                  </a:lnTo>
                  <a:lnTo>
                    <a:pt x="1617101" y="2268432"/>
                  </a:lnTo>
                  <a:lnTo>
                    <a:pt x="1546792" y="2268262"/>
                  </a:lnTo>
                  <a:lnTo>
                    <a:pt x="1476484" y="2266985"/>
                  </a:lnTo>
                  <a:lnTo>
                    <a:pt x="1406175" y="2264602"/>
                  </a:lnTo>
                  <a:lnTo>
                    <a:pt x="1335866" y="2261044"/>
                  </a:lnTo>
                  <a:lnTo>
                    <a:pt x="1265557" y="2256199"/>
                  </a:lnTo>
                  <a:lnTo>
                    <a:pt x="1195249" y="2250064"/>
                  </a:lnTo>
                  <a:lnTo>
                    <a:pt x="1124940" y="2243298"/>
                  </a:lnTo>
                  <a:lnTo>
                    <a:pt x="1054631" y="2236260"/>
                  </a:lnTo>
                  <a:lnTo>
                    <a:pt x="984322" y="2229196"/>
                  </a:lnTo>
                  <a:lnTo>
                    <a:pt x="914013" y="2222313"/>
                  </a:lnTo>
                  <a:lnTo>
                    <a:pt x="843705" y="2215758"/>
                  </a:lnTo>
                  <a:lnTo>
                    <a:pt x="773396" y="2209611"/>
                  </a:lnTo>
                  <a:lnTo>
                    <a:pt x="703087" y="2203899"/>
                  </a:lnTo>
                  <a:lnTo>
                    <a:pt x="632778" y="2198604"/>
                  </a:lnTo>
                  <a:lnTo>
                    <a:pt x="562470" y="2193686"/>
                  </a:lnTo>
                  <a:lnTo>
                    <a:pt x="492161" y="2189091"/>
                  </a:lnTo>
                  <a:lnTo>
                    <a:pt x="421852" y="2184763"/>
                  </a:lnTo>
                  <a:lnTo>
                    <a:pt x="351543" y="2180647"/>
                  </a:lnTo>
                  <a:lnTo>
                    <a:pt x="281235" y="2176692"/>
                  </a:lnTo>
                  <a:lnTo>
                    <a:pt x="210926" y="2172851"/>
                  </a:lnTo>
                  <a:lnTo>
                    <a:pt x="140617" y="2169082"/>
                  </a:lnTo>
                  <a:lnTo>
                    <a:pt x="70308" y="2165346"/>
                  </a:lnTo>
                  <a:lnTo>
                    <a:pt x="0" y="216161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2954761"/>
              <a:ext cx="5554392" cy="2143103"/>
            </a:xfrm>
            <a:custGeom>
              <a:avLst/>
              <a:pathLst>
                <a:path w="5554392" h="2143103">
                  <a:moveTo>
                    <a:pt x="0" y="1528832"/>
                  </a:moveTo>
                  <a:lnTo>
                    <a:pt x="70308" y="1585855"/>
                  </a:lnTo>
                  <a:lnTo>
                    <a:pt x="140617" y="1640148"/>
                  </a:lnTo>
                  <a:lnTo>
                    <a:pt x="210926" y="1691689"/>
                  </a:lnTo>
                  <a:lnTo>
                    <a:pt x="281235" y="1740455"/>
                  </a:lnTo>
                  <a:lnTo>
                    <a:pt x="351543" y="1786417"/>
                  </a:lnTo>
                  <a:lnTo>
                    <a:pt x="421852" y="1829542"/>
                  </a:lnTo>
                  <a:lnTo>
                    <a:pt x="492161" y="1869793"/>
                  </a:lnTo>
                  <a:lnTo>
                    <a:pt x="562470" y="1907129"/>
                  </a:lnTo>
                  <a:lnTo>
                    <a:pt x="632778" y="1941507"/>
                  </a:lnTo>
                  <a:lnTo>
                    <a:pt x="703087" y="1972888"/>
                  </a:lnTo>
                  <a:lnTo>
                    <a:pt x="773396" y="2001244"/>
                  </a:lnTo>
                  <a:lnTo>
                    <a:pt x="843705" y="2026574"/>
                  </a:lnTo>
                  <a:lnTo>
                    <a:pt x="914013" y="2048915"/>
                  </a:lnTo>
                  <a:lnTo>
                    <a:pt x="984322" y="2068364"/>
                  </a:lnTo>
                  <a:lnTo>
                    <a:pt x="1054631" y="2085080"/>
                  </a:lnTo>
                  <a:lnTo>
                    <a:pt x="1124940" y="2099284"/>
                  </a:lnTo>
                  <a:lnTo>
                    <a:pt x="1195249" y="2111236"/>
                  </a:lnTo>
                  <a:lnTo>
                    <a:pt x="1265557" y="2121159"/>
                  </a:lnTo>
                  <a:lnTo>
                    <a:pt x="1335866" y="2129095"/>
                  </a:lnTo>
                  <a:lnTo>
                    <a:pt x="1406175" y="2135145"/>
                  </a:lnTo>
                  <a:lnTo>
                    <a:pt x="1476484" y="2139398"/>
                  </a:lnTo>
                  <a:lnTo>
                    <a:pt x="1546792" y="2141983"/>
                  </a:lnTo>
                  <a:lnTo>
                    <a:pt x="1617101" y="2143103"/>
                  </a:lnTo>
                  <a:lnTo>
                    <a:pt x="1687410" y="2142025"/>
                  </a:lnTo>
                  <a:lnTo>
                    <a:pt x="1757719" y="2138035"/>
                  </a:lnTo>
                  <a:lnTo>
                    <a:pt x="1828027" y="2132310"/>
                  </a:lnTo>
                  <a:lnTo>
                    <a:pt x="1898336" y="2127349"/>
                  </a:lnTo>
                  <a:lnTo>
                    <a:pt x="1968645" y="2124151"/>
                  </a:lnTo>
                  <a:lnTo>
                    <a:pt x="2038954" y="2120369"/>
                  </a:lnTo>
                  <a:lnTo>
                    <a:pt x="2109263" y="2115147"/>
                  </a:lnTo>
                  <a:lnTo>
                    <a:pt x="2179571" y="2109939"/>
                  </a:lnTo>
                  <a:lnTo>
                    <a:pt x="2249880" y="2106487"/>
                  </a:lnTo>
                  <a:lnTo>
                    <a:pt x="2320189" y="2101961"/>
                  </a:lnTo>
                  <a:lnTo>
                    <a:pt x="2390498" y="2095081"/>
                  </a:lnTo>
                  <a:lnTo>
                    <a:pt x="2460806" y="2088028"/>
                  </a:lnTo>
                  <a:lnTo>
                    <a:pt x="2531115" y="2081328"/>
                  </a:lnTo>
                  <a:lnTo>
                    <a:pt x="2601424" y="2072360"/>
                  </a:lnTo>
                  <a:lnTo>
                    <a:pt x="2671733" y="2059637"/>
                  </a:lnTo>
                  <a:lnTo>
                    <a:pt x="2742041" y="2043077"/>
                  </a:lnTo>
                  <a:lnTo>
                    <a:pt x="2812350" y="2024244"/>
                  </a:lnTo>
                  <a:lnTo>
                    <a:pt x="2882659" y="2003584"/>
                  </a:lnTo>
                  <a:lnTo>
                    <a:pt x="2952968" y="1981600"/>
                  </a:lnTo>
                  <a:lnTo>
                    <a:pt x="3023276" y="1958913"/>
                  </a:lnTo>
                  <a:lnTo>
                    <a:pt x="3093585" y="1936198"/>
                  </a:lnTo>
                  <a:lnTo>
                    <a:pt x="3163894" y="1913410"/>
                  </a:lnTo>
                  <a:lnTo>
                    <a:pt x="3234203" y="1889112"/>
                  </a:lnTo>
                  <a:lnTo>
                    <a:pt x="3304512" y="1863292"/>
                  </a:lnTo>
                  <a:lnTo>
                    <a:pt x="3374820" y="1835968"/>
                  </a:lnTo>
                  <a:lnTo>
                    <a:pt x="3445129" y="1807116"/>
                  </a:lnTo>
                  <a:lnTo>
                    <a:pt x="3515438" y="1776677"/>
                  </a:lnTo>
                  <a:lnTo>
                    <a:pt x="3585747" y="1744569"/>
                  </a:lnTo>
                  <a:lnTo>
                    <a:pt x="3656055" y="1710702"/>
                  </a:lnTo>
                  <a:lnTo>
                    <a:pt x="3726364" y="1674979"/>
                  </a:lnTo>
                  <a:lnTo>
                    <a:pt x="3796673" y="1637311"/>
                  </a:lnTo>
                  <a:lnTo>
                    <a:pt x="3866982" y="1597621"/>
                  </a:lnTo>
                  <a:lnTo>
                    <a:pt x="3937290" y="1555843"/>
                  </a:lnTo>
                  <a:lnTo>
                    <a:pt x="4007599" y="1511928"/>
                  </a:lnTo>
                  <a:lnTo>
                    <a:pt x="4077908" y="1465841"/>
                  </a:lnTo>
                  <a:lnTo>
                    <a:pt x="4148217" y="1417561"/>
                  </a:lnTo>
                  <a:lnTo>
                    <a:pt x="4218526" y="1367077"/>
                  </a:lnTo>
                  <a:lnTo>
                    <a:pt x="4288834" y="1314383"/>
                  </a:lnTo>
                  <a:lnTo>
                    <a:pt x="4359143" y="1259485"/>
                  </a:lnTo>
                  <a:lnTo>
                    <a:pt x="4429452" y="1202388"/>
                  </a:lnTo>
                  <a:lnTo>
                    <a:pt x="4499761" y="1143103"/>
                  </a:lnTo>
                  <a:lnTo>
                    <a:pt x="4570069" y="1081642"/>
                  </a:lnTo>
                  <a:lnTo>
                    <a:pt x="4640378" y="1018018"/>
                  </a:lnTo>
                  <a:lnTo>
                    <a:pt x="4710687" y="952245"/>
                  </a:lnTo>
                  <a:lnTo>
                    <a:pt x="4780996" y="884336"/>
                  </a:lnTo>
                  <a:lnTo>
                    <a:pt x="4851304" y="814304"/>
                  </a:lnTo>
                  <a:lnTo>
                    <a:pt x="4921613" y="742164"/>
                  </a:lnTo>
                  <a:lnTo>
                    <a:pt x="4991922" y="667928"/>
                  </a:lnTo>
                  <a:lnTo>
                    <a:pt x="5062231" y="591608"/>
                  </a:lnTo>
                  <a:lnTo>
                    <a:pt x="5132539" y="513217"/>
                  </a:lnTo>
                  <a:lnTo>
                    <a:pt x="5202848" y="432767"/>
                  </a:lnTo>
                  <a:lnTo>
                    <a:pt x="5273157" y="350268"/>
                  </a:lnTo>
                  <a:lnTo>
                    <a:pt x="5343466" y="265731"/>
                  </a:lnTo>
                  <a:lnTo>
                    <a:pt x="5413775" y="179168"/>
                  </a:lnTo>
                  <a:lnTo>
                    <a:pt x="5484083" y="90587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235018"/>
              <a:ext cx="5554392" cy="988175"/>
            </a:xfrm>
            <a:custGeom>
              <a:avLst/>
              <a:pathLst>
                <a:path w="5554392" h="988175">
                  <a:moveTo>
                    <a:pt x="5554392" y="0"/>
                  </a:moveTo>
                  <a:lnTo>
                    <a:pt x="5484083" y="23982"/>
                  </a:lnTo>
                  <a:lnTo>
                    <a:pt x="5413775" y="47817"/>
                  </a:lnTo>
                  <a:lnTo>
                    <a:pt x="5343466" y="71514"/>
                  </a:lnTo>
                  <a:lnTo>
                    <a:pt x="5273157" y="95084"/>
                  </a:lnTo>
                  <a:lnTo>
                    <a:pt x="5202848" y="118537"/>
                  </a:lnTo>
                  <a:lnTo>
                    <a:pt x="5132539" y="141886"/>
                  </a:lnTo>
                  <a:lnTo>
                    <a:pt x="5062231" y="165141"/>
                  </a:lnTo>
                  <a:lnTo>
                    <a:pt x="4991922" y="188315"/>
                  </a:lnTo>
                  <a:lnTo>
                    <a:pt x="4921613" y="211421"/>
                  </a:lnTo>
                  <a:lnTo>
                    <a:pt x="4851304" y="234470"/>
                  </a:lnTo>
                  <a:lnTo>
                    <a:pt x="4780996" y="257477"/>
                  </a:lnTo>
                  <a:lnTo>
                    <a:pt x="4710687" y="280456"/>
                  </a:lnTo>
                  <a:lnTo>
                    <a:pt x="4640378" y="303420"/>
                  </a:lnTo>
                  <a:lnTo>
                    <a:pt x="4570069" y="326383"/>
                  </a:lnTo>
                  <a:lnTo>
                    <a:pt x="4499761" y="349359"/>
                  </a:lnTo>
                  <a:lnTo>
                    <a:pt x="4429452" y="372363"/>
                  </a:lnTo>
                  <a:lnTo>
                    <a:pt x="4359143" y="395405"/>
                  </a:lnTo>
                  <a:lnTo>
                    <a:pt x="4288834" y="418498"/>
                  </a:lnTo>
                  <a:lnTo>
                    <a:pt x="4218526" y="441647"/>
                  </a:lnTo>
                  <a:lnTo>
                    <a:pt x="4148217" y="464858"/>
                  </a:lnTo>
                  <a:lnTo>
                    <a:pt x="4077908" y="488126"/>
                  </a:lnTo>
                  <a:lnTo>
                    <a:pt x="4007599" y="511441"/>
                  </a:lnTo>
                  <a:lnTo>
                    <a:pt x="3937290" y="534782"/>
                  </a:lnTo>
                  <a:lnTo>
                    <a:pt x="3866982" y="558113"/>
                  </a:lnTo>
                  <a:lnTo>
                    <a:pt x="3796673" y="581386"/>
                  </a:lnTo>
                  <a:lnTo>
                    <a:pt x="3726364" y="604537"/>
                  </a:lnTo>
                  <a:lnTo>
                    <a:pt x="3656055" y="627488"/>
                  </a:lnTo>
                  <a:lnTo>
                    <a:pt x="3585747" y="650150"/>
                  </a:lnTo>
                  <a:lnTo>
                    <a:pt x="3515438" y="672429"/>
                  </a:lnTo>
                  <a:lnTo>
                    <a:pt x="3445129" y="694232"/>
                  </a:lnTo>
                  <a:lnTo>
                    <a:pt x="3374820" y="715479"/>
                  </a:lnTo>
                  <a:lnTo>
                    <a:pt x="3304512" y="736112"/>
                  </a:lnTo>
                  <a:lnTo>
                    <a:pt x="3234203" y="756107"/>
                  </a:lnTo>
                  <a:lnTo>
                    <a:pt x="3163894" y="775482"/>
                  </a:lnTo>
                  <a:lnTo>
                    <a:pt x="3093585" y="794369"/>
                  </a:lnTo>
                  <a:lnTo>
                    <a:pt x="3023276" y="813783"/>
                  </a:lnTo>
                  <a:lnTo>
                    <a:pt x="2952968" y="833680"/>
                  </a:lnTo>
                  <a:lnTo>
                    <a:pt x="2882659" y="853564"/>
                  </a:lnTo>
                  <a:lnTo>
                    <a:pt x="2812350" y="872884"/>
                  </a:lnTo>
                  <a:lnTo>
                    <a:pt x="2742041" y="890976"/>
                  </a:lnTo>
                  <a:lnTo>
                    <a:pt x="2671733" y="906925"/>
                  </a:lnTo>
                  <a:lnTo>
                    <a:pt x="2601424" y="917923"/>
                  </a:lnTo>
                  <a:lnTo>
                    <a:pt x="2531115" y="925489"/>
                  </a:lnTo>
                  <a:lnTo>
                    <a:pt x="2460806" y="932179"/>
                  </a:lnTo>
                  <a:lnTo>
                    <a:pt x="2390498" y="939370"/>
                  </a:lnTo>
                  <a:lnTo>
                    <a:pt x="2320189" y="944081"/>
                  </a:lnTo>
                  <a:lnTo>
                    <a:pt x="2249880" y="946956"/>
                  </a:lnTo>
                  <a:lnTo>
                    <a:pt x="2179571" y="950819"/>
                  </a:lnTo>
                  <a:lnTo>
                    <a:pt x="2109263" y="955533"/>
                  </a:lnTo>
                  <a:lnTo>
                    <a:pt x="2038954" y="959782"/>
                  </a:lnTo>
                  <a:lnTo>
                    <a:pt x="1968645" y="964693"/>
                  </a:lnTo>
                  <a:lnTo>
                    <a:pt x="1898336" y="969523"/>
                  </a:lnTo>
                  <a:lnTo>
                    <a:pt x="1828027" y="974113"/>
                  </a:lnTo>
                  <a:lnTo>
                    <a:pt x="1757719" y="979877"/>
                  </a:lnTo>
                  <a:lnTo>
                    <a:pt x="1687410" y="985460"/>
                  </a:lnTo>
                  <a:lnTo>
                    <a:pt x="1617101" y="988175"/>
                  </a:lnTo>
                  <a:lnTo>
                    <a:pt x="1546792" y="988005"/>
                  </a:lnTo>
                  <a:lnTo>
                    <a:pt x="1476484" y="986727"/>
                  </a:lnTo>
                  <a:lnTo>
                    <a:pt x="1406175" y="984345"/>
                  </a:lnTo>
                  <a:lnTo>
                    <a:pt x="1335866" y="980786"/>
                  </a:lnTo>
                  <a:lnTo>
                    <a:pt x="1265557" y="975942"/>
                  </a:lnTo>
                  <a:lnTo>
                    <a:pt x="1195249" y="969807"/>
                  </a:lnTo>
                  <a:lnTo>
                    <a:pt x="1124940" y="963040"/>
                  </a:lnTo>
                  <a:lnTo>
                    <a:pt x="1054631" y="956003"/>
                  </a:lnTo>
                  <a:lnTo>
                    <a:pt x="984322" y="948939"/>
                  </a:lnTo>
                  <a:lnTo>
                    <a:pt x="914013" y="942056"/>
                  </a:lnTo>
                  <a:lnTo>
                    <a:pt x="843705" y="935500"/>
                  </a:lnTo>
                  <a:lnTo>
                    <a:pt x="773396" y="929354"/>
                  </a:lnTo>
                  <a:lnTo>
                    <a:pt x="703087" y="923642"/>
                  </a:lnTo>
                  <a:lnTo>
                    <a:pt x="632778" y="918347"/>
                  </a:lnTo>
                  <a:lnTo>
                    <a:pt x="562470" y="913428"/>
                  </a:lnTo>
                  <a:lnTo>
                    <a:pt x="492161" y="908834"/>
                  </a:lnTo>
                  <a:lnTo>
                    <a:pt x="421852" y="904506"/>
                  </a:lnTo>
                  <a:lnTo>
                    <a:pt x="351543" y="900390"/>
                  </a:lnTo>
                  <a:lnTo>
                    <a:pt x="281235" y="896435"/>
                  </a:lnTo>
                  <a:lnTo>
                    <a:pt x="210926" y="892594"/>
                  </a:lnTo>
                  <a:lnTo>
                    <a:pt x="140617" y="888824"/>
                  </a:lnTo>
                  <a:lnTo>
                    <a:pt x="70308" y="885089"/>
                  </a:lnTo>
                  <a:lnTo>
                    <a:pt x="0" y="8813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3594890"/>
              <a:ext cx="5554392" cy="1565639"/>
            </a:xfrm>
            <a:custGeom>
              <a:avLst/>
              <a:pathLst>
                <a:path w="5554392" h="1565639">
                  <a:moveTo>
                    <a:pt x="0" y="1205093"/>
                  </a:moveTo>
                  <a:lnTo>
                    <a:pt x="70308" y="1235472"/>
                  </a:lnTo>
                  <a:lnTo>
                    <a:pt x="140617" y="1264486"/>
                  </a:lnTo>
                  <a:lnTo>
                    <a:pt x="210926" y="1292141"/>
                  </a:lnTo>
                  <a:lnTo>
                    <a:pt x="281235" y="1318445"/>
                  </a:lnTo>
                  <a:lnTo>
                    <a:pt x="351543" y="1343403"/>
                  </a:lnTo>
                  <a:lnTo>
                    <a:pt x="421852" y="1367024"/>
                  </a:lnTo>
                  <a:lnTo>
                    <a:pt x="492161" y="1389313"/>
                  </a:lnTo>
                  <a:lnTo>
                    <a:pt x="562470" y="1410279"/>
                  </a:lnTo>
                  <a:lnTo>
                    <a:pt x="632778" y="1429927"/>
                  </a:lnTo>
                  <a:lnTo>
                    <a:pt x="703087" y="1448265"/>
                  </a:lnTo>
                  <a:lnTo>
                    <a:pt x="773396" y="1465299"/>
                  </a:lnTo>
                  <a:lnTo>
                    <a:pt x="843705" y="1481037"/>
                  </a:lnTo>
                  <a:lnTo>
                    <a:pt x="914013" y="1495486"/>
                  </a:lnTo>
                  <a:lnTo>
                    <a:pt x="984322" y="1508651"/>
                  </a:lnTo>
                  <a:lnTo>
                    <a:pt x="1054631" y="1520541"/>
                  </a:lnTo>
                  <a:lnTo>
                    <a:pt x="1124940" y="1531162"/>
                  </a:lnTo>
                  <a:lnTo>
                    <a:pt x="1195249" y="1540522"/>
                  </a:lnTo>
                  <a:lnTo>
                    <a:pt x="1265557" y="1548551"/>
                  </a:lnTo>
                  <a:lnTo>
                    <a:pt x="1335866" y="1554941"/>
                  </a:lnTo>
                  <a:lnTo>
                    <a:pt x="1406175" y="1559745"/>
                  </a:lnTo>
                  <a:lnTo>
                    <a:pt x="1476484" y="1563063"/>
                  </a:lnTo>
                  <a:lnTo>
                    <a:pt x="1546792" y="1564994"/>
                  </a:lnTo>
                  <a:lnTo>
                    <a:pt x="1617101" y="1565639"/>
                  </a:lnTo>
                  <a:lnTo>
                    <a:pt x="1687410" y="1563742"/>
                  </a:lnTo>
                  <a:lnTo>
                    <a:pt x="1757719" y="1558956"/>
                  </a:lnTo>
                  <a:lnTo>
                    <a:pt x="1828027" y="1553212"/>
                  </a:lnTo>
                  <a:lnTo>
                    <a:pt x="1898336" y="1548436"/>
                  </a:lnTo>
                  <a:lnTo>
                    <a:pt x="1968645" y="1544422"/>
                  </a:lnTo>
                  <a:lnTo>
                    <a:pt x="2038954" y="1540075"/>
                  </a:lnTo>
                  <a:lnTo>
                    <a:pt x="2109263" y="1535340"/>
                  </a:lnTo>
                  <a:lnTo>
                    <a:pt x="2179571" y="1530379"/>
                  </a:lnTo>
                  <a:lnTo>
                    <a:pt x="2249880" y="1526722"/>
                  </a:lnTo>
                  <a:lnTo>
                    <a:pt x="2320189" y="1523021"/>
                  </a:lnTo>
                  <a:lnTo>
                    <a:pt x="2390498" y="1517225"/>
                  </a:lnTo>
                  <a:lnTo>
                    <a:pt x="2460806" y="1510103"/>
                  </a:lnTo>
                  <a:lnTo>
                    <a:pt x="2531115" y="1503409"/>
                  </a:lnTo>
                  <a:lnTo>
                    <a:pt x="2601424" y="1495141"/>
                  </a:lnTo>
                  <a:lnTo>
                    <a:pt x="2671733" y="1483281"/>
                  </a:lnTo>
                  <a:lnTo>
                    <a:pt x="2742041" y="1467026"/>
                  </a:lnTo>
                  <a:lnTo>
                    <a:pt x="2812350" y="1448564"/>
                  </a:lnTo>
                  <a:lnTo>
                    <a:pt x="2882659" y="1428574"/>
                  </a:lnTo>
                  <a:lnTo>
                    <a:pt x="2952968" y="1407640"/>
                  </a:lnTo>
                  <a:lnTo>
                    <a:pt x="3023276" y="1386348"/>
                  </a:lnTo>
                  <a:lnTo>
                    <a:pt x="3093585" y="1365283"/>
                  </a:lnTo>
                  <a:lnTo>
                    <a:pt x="3163894" y="1344446"/>
                  </a:lnTo>
                  <a:lnTo>
                    <a:pt x="3234203" y="1322610"/>
                  </a:lnTo>
                  <a:lnTo>
                    <a:pt x="3304512" y="1299702"/>
                  </a:lnTo>
                  <a:lnTo>
                    <a:pt x="3374820" y="1275724"/>
                  </a:lnTo>
                  <a:lnTo>
                    <a:pt x="3445129" y="1250674"/>
                  </a:lnTo>
                  <a:lnTo>
                    <a:pt x="3515438" y="1224553"/>
                  </a:lnTo>
                  <a:lnTo>
                    <a:pt x="3585747" y="1197360"/>
                  </a:lnTo>
                  <a:lnTo>
                    <a:pt x="3656055" y="1169095"/>
                  </a:lnTo>
                  <a:lnTo>
                    <a:pt x="3726364" y="1139758"/>
                  </a:lnTo>
                  <a:lnTo>
                    <a:pt x="3796673" y="1109349"/>
                  </a:lnTo>
                  <a:lnTo>
                    <a:pt x="3866982" y="1077867"/>
                  </a:lnTo>
                  <a:lnTo>
                    <a:pt x="3937290" y="1045312"/>
                  </a:lnTo>
                  <a:lnTo>
                    <a:pt x="4007599" y="1011685"/>
                  </a:lnTo>
                  <a:lnTo>
                    <a:pt x="4077908" y="976984"/>
                  </a:lnTo>
                  <a:lnTo>
                    <a:pt x="4148217" y="941210"/>
                  </a:lnTo>
                  <a:lnTo>
                    <a:pt x="4218526" y="904362"/>
                  </a:lnTo>
                  <a:lnTo>
                    <a:pt x="4288834" y="866441"/>
                  </a:lnTo>
                  <a:lnTo>
                    <a:pt x="4359143" y="827445"/>
                  </a:lnTo>
                  <a:lnTo>
                    <a:pt x="4429452" y="787375"/>
                  </a:lnTo>
                  <a:lnTo>
                    <a:pt x="4499761" y="746231"/>
                  </a:lnTo>
                  <a:lnTo>
                    <a:pt x="4570069" y="704013"/>
                  </a:lnTo>
                  <a:lnTo>
                    <a:pt x="4640378" y="660719"/>
                  </a:lnTo>
                  <a:lnTo>
                    <a:pt x="4710687" y="616350"/>
                  </a:lnTo>
                  <a:lnTo>
                    <a:pt x="4780996" y="570907"/>
                  </a:lnTo>
                  <a:lnTo>
                    <a:pt x="4851304" y="524387"/>
                  </a:lnTo>
                  <a:lnTo>
                    <a:pt x="4921613" y="476792"/>
                  </a:lnTo>
                  <a:lnTo>
                    <a:pt x="4991922" y="428122"/>
                  </a:lnTo>
                  <a:lnTo>
                    <a:pt x="5062231" y="378375"/>
                  </a:lnTo>
                  <a:lnTo>
                    <a:pt x="5132539" y="327552"/>
                  </a:lnTo>
                  <a:lnTo>
                    <a:pt x="5202848" y="275652"/>
                  </a:lnTo>
                  <a:lnTo>
                    <a:pt x="5273157" y="222676"/>
                  </a:lnTo>
                  <a:lnTo>
                    <a:pt x="5343466" y="168623"/>
                  </a:lnTo>
                  <a:lnTo>
                    <a:pt x="5413775" y="113492"/>
                  </a:lnTo>
                  <a:lnTo>
                    <a:pt x="5484083" y="57285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408640"/>
              <a:ext cx="5554392" cy="985635"/>
            </a:xfrm>
            <a:custGeom>
              <a:avLst/>
              <a:pathLst>
                <a:path w="5554392" h="985635">
                  <a:moveTo>
                    <a:pt x="0" y="846121"/>
                  </a:moveTo>
                  <a:lnTo>
                    <a:pt x="70308" y="791660"/>
                  </a:lnTo>
                  <a:lnTo>
                    <a:pt x="140617" y="740278"/>
                  </a:lnTo>
                  <a:lnTo>
                    <a:pt x="210926" y="691953"/>
                  </a:lnTo>
                  <a:lnTo>
                    <a:pt x="281235" y="646658"/>
                  </a:lnTo>
                  <a:lnTo>
                    <a:pt x="351543" y="604364"/>
                  </a:lnTo>
                  <a:lnTo>
                    <a:pt x="421852" y="565036"/>
                  </a:lnTo>
                  <a:lnTo>
                    <a:pt x="492161" y="528634"/>
                  </a:lnTo>
                  <a:lnTo>
                    <a:pt x="562470" y="495114"/>
                  </a:lnTo>
                  <a:lnTo>
                    <a:pt x="632778" y="464432"/>
                  </a:lnTo>
                  <a:lnTo>
                    <a:pt x="703087" y="436547"/>
                  </a:lnTo>
                  <a:lnTo>
                    <a:pt x="773396" y="411430"/>
                  </a:lnTo>
                  <a:lnTo>
                    <a:pt x="843705" y="389076"/>
                  </a:lnTo>
                  <a:lnTo>
                    <a:pt x="914013" y="369524"/>
                  </a:lnTo>
                  <a:lnTo>
                    <a:pt x="984322" y="352870"/>
                  </a:lnTo>
                  <a:lnTo>
                    <a:pt x="1054631" y="339278"/>
                  </a:lnTo>
                  <a:lnTo>
                    <a:pt x="1124940" y="328973"/>
                  </a:lnTo>
                  <a:lnTo>
                    <a:pt x="1195249" y="322219"/>
                  </a:lnTo>
                  <a:lnTo>
                    <a:pt x="1265557" y="319699"/>
                  </a:lnTo>
                  <a:lnTo>
                    <a:pt x="1335866" y="323095"/>
                  </a:lnTo>
                  <a:lnTo>
                    <a:pt x="1406175" y="331600"/>
                  </a:lnTo>
                  <a:lnTo>
                    <a:pt x="1476484" y="344082"/>
                  </a:lnTo>
                  <a:lnTo>
                    <a:pt x="1546792" y="359450"/>
                  </a:lnTo>
                  <a:lnTo>
                    <a:pt x="1617101" y="376691"/>
                  </a:lnTo>
                  <a:lnTo>
                    <a:pt x="1687410" y="402733"/>
                  </a:lnTo>
                  <a:lnTo>
                    <a:pt x="1757719" y="440297"/>
                  </a:lnTo>
                  <a:lnTo>
                    <a:pt x="1828027" y="480041"/>
                  </a:lnTo>
                  <a:lnTo>
                    <a:pt x="1898336" y="514049"/>
                  </a:lnTo>
                  <a:lnTo>
                    <a:pt x="1968645" y="552618"/>
                  </a:lnTo>
                  <a:lnTo>
                    <a:pt x="2038954" y="598053"/>
                  </a:lnTo>
                  <a:lnTo>
                    <a:pt x="2109263" y="639395"/>
                  </a:lnTo>
                  <a:lnTo>
                    <a:pt x="2179571" y="669679"/>
                  </a:lnTo>
                  <a:lnTo>
                    <a:pt x="2249880" y="699401"/>
                  </a:lnTo>
                  <a:lnTo>
                    <a:pt x="2320189" y="726820"/>
                  </a:lnTo>
                  <a:lnTo>
                    <a:pt x="2390498" y="747990"/>
                  </a:lnTo>
                  <a:lnTo>
                    <a:pt x="2460806" y="761632"/>
                  </a:lnTo>
                  <a:lnTo>
                    <a:pt x="2531115" y="769237"/>
                  </a:lnTo>
                  <a:lnTo>
                    <a:pt x="2601424" y="773207"/>
                  </a:lnTo>
                  <a:lnTo>
                    <a:pt x="2671733" y="777121"/>
                  </a:lnTo>
                  <a:lnTo>
                    <a:pt x="2742041" y="782392"/>
                  </a:lnTo>
                  <a:lnTo>
                    <a:pt x="2812350" y="784734"/>
                  </a:lnTo>
                  <a:lnTo>
                    <a:pt x="2882659" y="784504"/>
                  </a:lnTo>
                  <a:lnTo>
                    <a:pt x="2952968" y="782423"/>
                  </a:lnTo>
                  <a:lnTo>
                    <a:pt x="3023276" y="779332"/>
                  </a:lnTo>
                  <a:lnTo>
                    <a:pt x="3093585" y="776128"/>
                  </a:lnTo>
                  <a:lnTo>
                    <a:pt x="3163894" y="773169"/>
                  </a:lnTo>
                  <a:lnTo>
                    <a:pt x="3234203" y="769599"/>
                  </a:lnTo>
                  <a:lnTo>
                    <a:pt x="3304512" y="765420"/>
                  </a:lnTo>
                  <a:lnTo>
                    <a:pt x="3374820" y="760641"/>
                  </a:lnTo>
                  <a:lnTo>
                    <a:pt x="3445129" y="755223"/>
                  </a:lnTo>
                  <a:lnTo>
                    <a:pt x="3515438" y="749096"/>
                  </a:lnTo>
                  <a:lnTo>
                    <a:pt x="3585747" y="742164"/>
                  </a:lnTo>
                  <a:lnTo>
                    <a:pt x="3656055" y="734320"/>
                  </a:lnTo>
                  <a:lnTo>
                    <a:pt x="3726364" y="725455"/>
                  </a:lnTo>
                  <a:lnTo>
                    <a:pt x="3796673" y="715467"/>
                  </a:lnTo>
                  <a:lnTo>
                    <a:pt x="3866982" y="704261"/>
                  </a:lnTo>
                  <a:lnTo>
                    <a:pt x="3937290" y="691761"/>
                  </a:lnTo>
                  <a:lnTo>
                    <a:pt x="4007599" y="677903"/>
                  </a:lnTo>
                  <a:lnTo>
                    <a:pt x="4077908" y="662641"/>
                  </a:lnTo>
                  <a:lnTo>
                    <a:pt x="4148217" y="645939"/>
                  </a:lnTo>
                  <a:lnTo>
                    <a:pt x="4218526" y="627774"/>
                  </a:lnTo>
                  <a:lnTo>
                    <a:pt x="4288834" y="608131"/>
                  </a:lnTo>
                  <a:lnTo>
                    <a:pt x="4359143" y="587000"/>
                  </a:lnTo>
                  <a:lnTo>
                    <a:pt x="4429452" y="564377"/>
                  </a:lnTo>
                  <a:lnTo>
                    <a:pt x="4499761" y="540259"/>
                  </a:lnTo>
                  <a:lnTo>
                    <a:pt x="4570069" y="514648"/>
                  </a:lnTo>
                  <a:lnTo>
                    <a:pt x="4640378" y="487545"/>
                  </a:lnTo>
                  <a:lnTo>
                    <a:pt x="4710687" y="458952"/>
                  </a:lnTo>
                  <a:lnTo>
                    <a:pt x="4780996" y="428869"/>
                  </a:lnTo>
                  <a:lnTo>
                    <a:pt x="4851304" y="397301"/>
                  </a:lnTo>
                  <a:lnTo>
                    <a:pt x="4921613" y="364247"/>
                  </a:lnTo>
                  <a:lnTo>
                    <a:pt x="4991922" y="329709"/>
                  </a:lnTo>
                  <a:lnTo>
                    <a:pt x="5062231" y="293689"/>
                  </a:lnTo>
                  <a:lnTo>
                    <a:pt x="5132539" y="256186"/>
                  </a:lnTo>
                  <a:lnTo>
                    <a:pt x="5202848" y="217200"/>
                  </a:lnTo>
                  <a:lnTo>
                    <a:pt x="5273157" y="176731"/>
                  </a:lnTo>
                  <a:lnTo>
                    <a:pt x="5343466" y="134778"/>
                  </a:lnTo>
                  <a:lnTo>
                    <a:pt x="5413775" y="91339"/>
                  </a:lnTo>
                  <a:lnTo>
                    <a:pt x="5484083" y="46414"/>
                  </a:lnTo>
                  <a:lnTo>
                    <a:pt x="5554392" y="0"/>
                  </a:lnTo>
                  <a:lnTo>
                    <a:pt x="5554392" y="985635"/>
                  </a:lnTo>
                  <a:lnTo>
                    <a:pt x="4178594" y="985635"/>
                  </a:lnTo>
                  <a:lnTo>
                    <a:pt x="4148217" y="981414"/>
                  </a:lnTo>
                  <a:lnTo>
                    <a:pt x="4077908" y="972499"/>
                  </a:lnTo>
                  <a:lnTo>
                    <a:pt x="4007599" y="964439"/>
                  </a:lnTo>
                  <a:lnTo>
                    <a:pt x="3937290" y="957225"/>
                  </a:lnTo>
                  <a:lnTo>
                    <a:pt x="3866982" y="950832"/>
                  </a:lnTo>
                  <a:lnTo>
                    <a:pt x="3796673" y="945223"/>
                  </a:lnTo>
                  <a:lnTo>
                    <a:pt x="3726364" y="940345"/>
                  </a:lnTo>
                  <a:lnTo>
                    <a:pt x="3656055" y="936129"/>
                  </a:lnTo>
                  <a:lnTo>
                    <a:pt x="3585747" y="932496"/>
                  </a:lnTo>
                  <a:lnTo>
                    <a:pt x="3515438" y="929362"/>
                  </a:lnTo>
                  <a:lnTo>
                    <a:pt x="3445129" y="926644"/>
                  </a:lnTo>
                  <a:lnTo>
                    <a:pt x="3374820" y="924272"/>
                  </a:lnTo>
                  <a:lnTo>
                    <a:pt x="3304512" y="922199"/>
                  </a:lnTo>
                  <a:lnTo>
                    <a:pt x="3234203" y="920411"/>
                  </a:lnTo>
                  <a:lnTo>
                    <a:pt x="3163894" y="918941"/>
                  </a:lnTo>
                  <a:lnTo>
                    <a:pt x="3093585" y="917904"/>
                  </a:lnTo>
                  <a:lnTo>
                    <a:pt x="3023276" y="917728"/>
                  </a:lnTo>
                  <a:lnTo>
                    <a:pt x="2952968" y="917961"/>
                  </a:lnTo>
                  <a:lnTo>
                    <a:pt x="2882659" y="917890"/>
                  </a:lnTo>
                  <a:lnTo>
                    <a:pt x="2812350" y="916748"/>
                  </a:lnTo>
                  <a:lnTo>
                    <a:pt x="2742041" y="913647"/>
                  </a:lnTo>
                  <a:lnTo>
                    <a:pt x="2671733" y="907751"/>
                  </a:lnTo>
                  <a:lnTo>
                    <a:pt x="2601424" y="902069"/>
                  </a:lnTo>
                  <a:lnTo>
                    <a:pt x="2531115" y="896664"/>
                  </a:lnTo>
                  <a:lnTo>
                    <a:pt x="2460806" y="889048"/>
                  </a:lnTo>
                  <a:lnTo>
                    <a:pt x="2390498" y="875548"/>
                  </a:lnTo>
                  <a:lnTo>
                    <a:pt x="2320189" y="852157"/>
                  </a:lnTo>
                  <a:lnTo>
                    <a:pt x="2249880" y="823047"/>
                  </a:lnTo>
                  <a:lnTo>
                    <a:pt x="2179571" y="793745"/>
                  </a:lnTo>
                  <a:lnTo>
                    <a:pt x="2109263" y="762956"/>
                  </a:lnTo>
                  <a:lnTo>
                    <a:pt x="2038954" y="720617"/>
                  </a:lnTo>
                  <a:lnTo>
                    <a:pt x="1968645" y="676338"/>
                  </a:lnTo>
                  <a:lnTo>
                    <a:pt x="1898336" y="639441"/>
                  </a:lnTo>
                  <a:lnTo>
                    <a:pt x="1828027" y="605053"/>
                  </a:lnTo>
                  <a:lnTo>
                    <a:pt x="1757719" y="565349"/>
                  </a:lnTo>
                  <a:lnTo>
                    <a:pt x="1687410" y="529416"/>
                  </a:lnTo>
                  <a:lnTo>
                    <a:pt x="1617101" y="505050"/>
                  </a:lnTo>
                  <a:lnTo>
                    <a:pt x="1546792" y="488783"/>
                  </a:lnTo>
                  <a:lnTo>
                    <a:pt x="1476484" y="474754"/>
                  </a:lnTo>
                  <a:lnTo>
                    <a:pt x="1406175" y="464188"/>
                  </a:lnTo>
                  <a:lnTo>
                    <a:pt x="1335866" y="458234"/>
                  </a:lnTo>
                  <a:lnTo>
                    <a:pt x="1265557" y="458004"/>
                  </a:lnTo>
                  <a:lnTo>
                    <a:pt x="1195249" y="464404"/>
                  </a:lnTo>
                  <a:lnTo>
                    <a:pt x="1124940" y="476469"/>
                  </a:lnTo>
                  <a:lnTo>
                    <a:pt x="1054631" y="494114"/>
                  </a:lnTo>
                  <a:lnTo>
                    <a:pt x="984322" y="517592"/>
                  </a:lnTo>
                  <a:lnTo>
                    <a:pt x="914013" y="547114"/>
                  </a:lnTo>
                  <a:lnTo>
                    <a:pt x="843705" y="582834"/>
                  </a:lnTo>
                  <a:lnTo>
                    <a:pt x="773396" y="624835"/>
                  </a:lnTo>
                  <a:lnTo>
                    <a:pt x="703087" y="673145"/>
                  </a:lnTo>
                  <a:lnTo>
                    <a:pt x="632778" y="727747"/>
                  </a:lnTo>
                  <a:lnTo>
                    <a:pt x="562470" y="788600"/>
                  </a:lnTo>
                  <a:lnTo>
                    <a:pt x="492161" y="855653"/>
                  </a:lnTo>
                  <a:lnTo>
                    <a:pt x="421852" y="928847"/>
                  </a:lnTo>
                  <a:lnTo>
                    <a:pt x="371491" y="98563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408640"/>
              <a:ext cx="5554392" cy="846121"/>
            </a:xfrm>
            <a:custGeom>
              <a:avLst/>
              <a:pathLst>
                <a:path w="5554392" h="846121">
                  <a:moveTo>
                    <a:pt x="0" y="846121"/>
                  </a:moveTo>
                  <a:lnTo>
                    <a:pt x="70308" y="791660"/>
                  </a:lnTo>
                  <a:lnTo>
                    <a:pt x="140617" y="740278"/>
                  </a:lnTo>
                  <a:lnTo>
                    <a:pt x="210926" y="691953"/>
                  </a:lnTo>
                  <a:lnTo>
                    <a:pt x="281235" y="646658"/>
                  </a:lnTo>
                  <a:lnTo>
                    <a:pt x="351543" y="604364"/>
                  </a:lnTo>
                  <a:lnTo>
                    <a:pt x="421852" y="565036"/>
                  </a:lnTo>
                  <a:lnTo>
                    <a:pt x="492161" y="528634"/>
                  </a:lnTo>
                  <a:lnTo>
                    <a:pt x="562470" y="495114"/>
                  </a:lnTo>
                  <a:lnTo>
                    <a:pt x="632778" y="464432"/>
                  </a:lnTo>
                  <a:lnTo>
                    <a:pt x="703087" y="436547"/>
                  </a:lnTo>
                  <a:lnTo>
                    <a:pt x="773396" y="411430"/>
                  </a:lnTo>
                  <a:lnTo>
                    <a:pt x="843705" y="389076"/>
                  </a:lnTo>
                  <a:lnTo>
                    <a:pt x="914013" y="369524"/>
                  </a:lnTo>
                  <a:lnTo>
                    <a:pt x="984322" y="352870"/>
                  </a:lnTo>
                  <a:lnTo>
                    <a:pt x="1054631" y="339278"/>
                  </a:lnTo>
                  <a:lnTo>
                    <a:pt x="1124940" y="328973"/>
                  </a:lnTo>
                  <a:lnTo>
                    <a:pt x="1195249" y="322219"/>
                  </a:lnTo>
                  <a:lnTo>
                    <a:pt x="1265557" y="319699"/>
                  </a:lnTo>
                  <a:lnTo>
                    <a:pt x="1335866" y="323095"/>
                  </a:lnTo>
                  <a:lnTo>
                    <a:pt x="1406175" y="331600"/>
                  </a:lnTo>
                  <a:lnTo>
                    <a:pt x="1476484" y="344082"/>
                  </a:lnTo>
                  <a:lnTo>
                    <a:pt x="1546792" y="359450"/>
                  </a:lnTo>
                  <a:lnTo>
                    <a:pt x="1617101" y="376691"/>
                  </a:lnTo>
                  <a:lnTo>
                    <a:pt x="1687410" y="402733"/>
                  </a:lnTo>
                  <a:lnTo>
                    <a:pt x="1757719" y="440297"/>
                  </a:lnTo>
                  <a:lnTo>
                    <a:pt x="1828027" y="480041"/>
                  </a:lnTo>
                  <a:lnTo>
                    <a:pt x="1898336" y="514049"/>
                  </a:lnTo>
                  <a:lnTo>
                    <a:pt x="1968645" y="552618"/>
                  </a:lnTo>
                  <a:lnTo>
                    <a:pt x="2038954" y="598053"/>
                  </a:lnTo>
                  <a:lnTo>
                    <a:pt x="2109263" y="639395"/>
                  </a:lnTo>
                  <a:lnTo>
                    <a:pt x="2179571" y="669679"/>
                  </a:lnTo>
                  <a:lnTo>
                    <a:pt x="2249880" y="699401"/>
                  </a:lnTo>
                  <a:lnTo>
                    <a:pt x="2320189" y="726820"/>
                  </a:lnTo>
                  <a:lnTo>
                    <a:pt x="2390498" y="747990"/>
                  </a:lnTo>
                  <a:lnTo>
                    <a:pt x="2460806" y="761632"/>
                  </a:lnTo>
                  <a:lnTo>
                    <a:pt x="2531115" y="769237"/>
                  </a:lnTo>
                  <a:lnTo>
                    <a:pt x="2601424" y="773207"/>
                  </a:lnTo>
                  <a:lnTo>
                    <a:pt x="2671733" y="777121"/>
                  </a:lnTo>
                  <a:lnTo>
                    <a:pt x="2742041" y="782392"/>
                  </a:lnTo>
                  <a:lnTo>
                    <a:pt x="2812350" y="784734"/>
                  </a:lnTo>
                  <a:lnTo>
                    <a:pt x="2882659" y="784504"/>
                  </a:lnTo>
                  <a:lnTo>
                    <a:pt x="2952968" y="782423"/>
                  </a:lnTo>
                  <a:lnTo>
                    <a:pt x="3023276" y="779332"/>
                  </a:lnTo>
                  <a:lnTo>
                    <a:pt x="3093585" y="776128"/>
                  </a:lnTo>
                  <a:lnTo>
                    <a:pt x="3163894" y="773169"/>
                  </a:lnTo>
                  <a:lnTo>
                    <a:pt x="3234203" y="769599"/>
                  </a:lnTo>
                  <a:lnTo>
                    <a:pt x="3304512" y="765420"/>
                  </a:lnTo>
                  <a:lnTo>
                    <a:pt x="3374820" y="760641"/>
                  </a:lnTo>
                  <a:lnTo>
                    <a:pt x="3445129" y="755223"/>
                  </a:lnTo>
                  <a:lnTo>
                    <a:pt x="3515438" y="749096"/>
                  </a:lnTo>
                  <a:lnTo>
                    <a:pt x="3585747" y="742164"/>
                  </a:lnTo>
                  <a:lnTo>
                    <a:pt x="3656055" y="734320"/>
                  </a:lnTo>
                  <a:lnTo>
                    <a:pt x="3726364" y="725455"/>
                  </a:lnTo>
                  <a:lnTo>
                    <a:pt x="3796673" y="715467"/>
                  </a:lnTo>
                  <a:lnTo>
                    <a:pt x="3866982" y="704261"/>
                  </a:lnTo>
                  <a:lnTo>
                    <a:pt x="3937290" y="691761"/>
                  </a:lnTo>
                  <a:lnTo>
                    <a:pt x="4007599" y="677903"/>
                  </a:lnTo>
                  <a:lnTo>
                    <a:pt x="4077908" y="662641"/>
                  </a:lnTo>
                  <a:lnTo>
                    <a:pt x="4148217" y="645939"/>
                  </a:lnTo>
                  <a:lnTo>
                    <a:pt x="4218526" y="627774"/>
                  </a:lnTo>
                  <a:lnTo>
                    <a:pt x="4288834" y="608131"/>
                  </a:lnTo>
                  <a:lnTo>
                    <a:pt x="4359143" y="587000"/>
                  </a:lnTo>
                  <a:lnTo>
                    <a:pt x="4429452" y="564377"/>
                  </a:lnTo>
                  <a:lnTo>
                    <a:pt x="4499761" y="540259"/>
                  </a:lnTo>
                  <a:lnTo>
                    <a:pt x="4570069" y="514648"/>
                  </a:lnTo>
                  <a:lnTo>
                    <a:pt x="4640378" y="487545"/>
                  </a:lnTo>
                  <a:lnTo>
                    <a:pt x="4710687" y="458952"/>
                  </a:lnTo>
                  <a:lnTo>
                    <a:pt x="4780996" y="428869"/>
                  </a:lnTo>
                  <a:lnTo>
                    <a:pt x="4851304" y="397301"/>
                  </a:lnTo>
                  <a:lnTo>
                    <a:pt x="4921613" y="364247"/>
                  </a:lnTo>
                  <a:lnTo>
                    <a:pt x="4991922" y="329709"/>
                  </a:lnTo>
                  <a:lnTo>
                    <a:pt x="5062231" y="293689"/>
                  </a:lnTo>
                  <a:lnTo>
                    <a:pt x="5132539" y="256186"/>
                  </a:lnTo>
                  <a:lnTo>
                    <a:pt x="5202848" y="217200"/>
                  </a:lnTo>
                  <a:lnTo>
                    <a:pt x="5273157" y="176731"/>
                  </a:lnTo>
                  <a:lnTo>
                    <a:pt x="5343466" y="134778"/>
                  </a:lnTo>
                  <a:lnTo>
                    <a:pt x="5413775" y="91339"/>
                  </a:lnTo>
                  <a:lnTo>
                    <a:pt x="5484083" y="4641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02590" y="4866645"/>
              <a:ext cx="3807103" cy="527630"/>
            </a:xfrm>
            <a:custGeom>
              <a:avLst/>
              <a:pathLst>
                <a:path w="3807103" h="527630">
                  <a:moveTo>
                    <a:pt x="3807103" y="527630"/>
                  </a:moveTo>
                  <a:lnTo>
                    <a:pt x="3776725" y="523409"/>
                  </a:lnTo>
                  <a:lnTo>
                    <a:pt x="3706416" y="514495"/>
                  </a:lnTo>
                  <a:lnTo>
                    <a:pt x="3636108" y="506435"/>
                  </a:lnTo>
                  <a:lnTo>
                    <a:pt x="3565799" y="499220"/>
                  </a:lnTo>
                  <a:lnTo>
                    <a:pt x="3495490" y="492828"/>
                  </a:lnTo>
                  <a:lnTo>
                    <a:pt x="3425181" y="487219"/>
                  </a:lnTo>
                  <a:lnTo>
                    <a:pt x="3354873" y="482340"/>
                  </a:lnTo>
                  <a:lnTo>
                    <a:pt x="3284564" y="478124"/>
                  </a:lnTo>
                  <a:lnTo>
                    <a:pt x="3214255" y="474491"/>
                  </a:lnTo>
                  <a:lnTo>
                    <a:pt x="3143946" y="471357"/>
                  </a:lnTo>
                  <a:lnTo>
                    <a:pt x="3073637" y="468639"/>
                  </a:lnTo>
                  <a:lnTo>
                    <a:pt x="3003329" y="466268"/>
                  </a:lnTo>
                  <a:lnTo>
                    <a:pt x="2933020" y="464195"/>
                  </a:lnTo>
                  <a:lnTo>
                    <a:pt x="2862711" y="462407"/>
                  </a:lnTo>
                  <a:lnTo>
                    <a:pt x="2792402" y="460936"/>
                  </a:lnTo>
                  <a:lnTo>
                    <a:pt x="2722094" y="459899"/>
                  </a:lnTo>
                  <a:lnTo>
                    <a:pt x="2651785" y="459723"/>
                  </a:lnTo>
                  <a:lnTo>
                    <a:pt x="2581476" y="459956"/>
                  </a:lnTo>
                  <a:lnTo>
                    <a:pt x="2511167" y="459886"/>
                  </a:lnTo>
                  <a:lnTo>
                    <a:pt x="2440859" y="458743"/>
                  </a:lnTo>
                  <a:lnTo>
                    <a:pt x="2370550" y="455642"/>
                  </a:lnTo>
                  <a:lnTo>
                    <a:pt x="2300241" y="449746"/>
                  </a:lnTo>
                  <a:lnTo>
                    <a:pt x="2229932" y="444065"/>
                  </a:lnTo>
                  <a:lnTo>
                    <a:pt x="2159623" y="438659"/>
                  </a:lnTo>
                  <a:lnTo>
                    <a:pt x="2089315" y="431044"/>
                  </a:lnTo>
                  <a:lnTo>
                    <a:pt x="2019006" y="417544"/>
                  </a:lnTo>
                  <a:lnTo>
                    <a:pt x="1948697" y="394152"/>
                  </a:lnTo>
                  <a:lnTo>
                    <a:pt x="1878388" y="365043"/>
                  </a:lnTo>
                  <a:lnTo>
                    <a:pt x="1808080" y="335741"/>
                  </a:lnTo>
                  <a:lnTo>
                    <a:pt x="1737771" y="304952"/>
                  </a:lnTo>
                  <a:lnTo>
                    <a:pt x="1667462" y="262612"/>
                  </a:lnTo>
                  <a:lnTo>
                    <a:pt x="1597153" y="218334"/>
                  </a:lnTo>
                  <a:lnTo>
                    <a:pt x="1526845" y="181437"/>
                  </a:lnTo>
                  <a:lnTo>
                    <a:pt x="1456536" y="147049"/>
                  </a:lnTo>
                  <a:lnTo>
                    <a:pt x="1386227" y="107345"/>
                  </a:lnTo>
                  <a:lnTo>
                    <a:pt x="1315918" y="71411"/>
                  </a:lnTo>
                  <a:lnTo>
                    <a:pt x="1245610" y="47045"/>
                  </a:lnTo>
                  <a:lnTo>
                    <a:pt x="1175301" y="30779"/>
                  </a:lnTo>
                  <a:lnTo>
                    <a:pt x="1104992" y="16749"/>
                  </a:lnTo>
                  <a:lnTo>
                    <a:pt x="1034683" y="6183"/>
                  </a:lnTo>
                  <a:lnTo>
                    <a:pt x="964374" y="230"/>
                  </a:lnTo>
                  <a:lnTo>
                    <a:pt x="894066" y="0"/>
                  </a:lnTo>
                  <a:lnTo>
                    <a:pt x="823757" y="6400"/>
                  </a:lnTo>
                  <a:lnTo>
                    <a:pt x="753448" y="18465"/>
                  </a:lnTo>
                  <a:lnTo>
                    <a:pt x="683139" y="36110"/>
                  </a:lnTo>
                  <a:lnTo>
                    <a:pt x="612831" y="59587"/>
                  </a:lnTo>
                  <a:lnTo>
                    <a:pt x="542522" y="89110"/>
                  </a:lnTo>
                  <a:lnTo>
                    <a:pt x="472213" y="124829"/>
                  </a:lnTo>
                  <a:lnTo>
                    <a:pt x="401904" y="166831"/>
                  </a:lnTo>
                  <a:lnTo>
                    <a:pt x="331596" y="215140"/>
                  </a:lnTo>
                  <a:lnTo>
                    <a:pt x="261287" y="269742"/>
                  </a:lnTo>
                  <a:lnTo>
                    <a:pt x="190978" y="330596"/>
                  </a:lnTo>
                  <a:lnTo>
                    <a:pt x="120669" y="397648"/>
                  </a:lnTo>
                  <a:lnTo>
                    <a:pt x="50360" y="470842"/>
                  </a:lnTo>
                  <a:lnTo>
                    <a:pt x="0" y="5276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396353" y="4797492"/>
              <a:ext cx="5389138" cy="596783"/>
            </a:xfrm>
            <a:custGeom>
              <a:avLst/>
              <a:pathLst>
                <a:path w="5389138" h="596783">
                  <a:moveTo>
                    <a:pt x="0" y="596783"/>
                  </a:moveTo>
                  <a:lnTo>
                    <a:pt x="45671" y="549500"/>
                  </a:lnTo>
                  <a:lnTo>
                    <a:pt x="115980" y="481200"/>
                  </a:lnTo>
                  <a:lnTo>
                    <a:pt x="186289" y="417394"/>
                  </a:lnTo>
                  <a:lnTo>
                    <a:pt x="256598" y="358089"/>
                  </a:lnTo>
                  <a:lnTo>
                    <a:pt x="326907" y="303291"/>
                  </a:lnTo>
                  <a:lnTo>
                    <a:pt x="397215" y="253005"/>
                  </a:lnTo>
                  <a:lnTo>
                    <a:pt x="467524" y="207238"/>
                  </a:lnTo>
                  <a:lnTo>
                    <a:pt x="537833" y="165994"/>
                  </a:lnTo>
                  <a:lnTo>
                    <a:pt x="608142" y="129281"/>
                  </a:lnTo>
                  <a:lnTo>
                    <a:pt x="678450" y="97103"/>
                  </a:lnTo>
                  <a:lnTo>
                    <a:pt x="748759" y="69467"/>
                  </a:lnTo>
                  <a:lnTo>
                    <a:pt x="819068" y="46379"/>
                  </a:lnTo>
                  <a:lnTo>
                    <a:pt x="889377" y="27844"/>
                  </a:lnTo>
                  <a:lnTo>
                    <a:pt x="959685" y="13869"/>
                  </a:lnTo>
                  <a:lnTo>
                    <a:pt x="1029994" y="4459"/>
                  </a:lnTo>
                  <a:lnTo>
                    <a:pt x="1100303" y="0"/>
                  </a:lnTo>
                  <a:lnTo>
                    <a:pt x="1170612" y="1813"/>
                  </a:lnTo>
                  <a:lnTo>
                    <a:pt x="1240921" y="9042"/>
                  </a:lnTo>
                  <a:lnTo>
                    <a:pt x="1311229" y="20566"/>
                  </a:lnTo>
                  <a:lnTo>
                    <a:pt x="1381538" y="35265"/>
                  </a:lnTo>
                  <a:lnTo>
                    <a:pt x="1451847" y="52018"/>
                  </a:lnTo>
                  <a:lnTo>
                    <a:pt x="1522156" y="77222"/>
                  </a:lnTo>
                  <a:lnTo>
                    <a:pt x="1592464" y="113971"/>
                  </a:lnTo>
                  <a:lnTo>
                    <a:pt x="1662773" y="153695"/>
                  </a:lnTo>
                  <a:lnTo>
                    <a:pt x="1733082" y="187893"/>
                  </a:lnTo>
                  <a:lnTo>
                    <a:pt x="1803391" y="225626"/>
                  </a:lnTo>
                  <a:lnTo>
                    <a:pt x="1873699" y="270483"/>
                  </a:lnTo>
                  <a:lnTo>
                    <a:pt x="1944008" y="312324"/>
                  </a:lnTo>
                  <a:lnTo>
                    <a:pt x="2014317" y="342860"/>
                  </a:lnTo>
                  <a:lnTo>
                    <a:pt x="2084626" y="372372"/>
                  </a:lnTo>
                  <a:lnTo>
                    <a:pt x="2154934" y="400636"/>
                  </a:lnTo>
                  <a:lnTo>
                    <a:pt x="2225243" y="422917"/>
                  </a:lnTo>
                  <a:lnTo>
                    <a:pt x="2295552" y="436488"/>
                  </a:lnTo>
                  <a:lnTo>
                    <a:pt x="2365861" y="444098"/>
                  </a:lnTo>
                  <a:lnTo>
                    <a:pt x="2436170" y="448786"/>
                  </a:lnTo>
                  <a:lnTo>
                    <a:pt x="2506478" y="453584"/>
                  </a:lnTo>
                  <a:lnTo>
                    <a:pt x="2576787" y="459167"/>
                  </a:lnTo>
                  <a:lnTo>
                    <a:pt x="2647096" y="461889"/>
                  </a:lnTo>
                  <a:lnTo>
                    <a:pt x="2717405" y="462345"/>
                  </a:lnTo>
                  <a:lnTo>
                    <a:pt x="2787713" y="461340"/>
                  </a:lnTo>
                  <a:lnTo>
                    <a:pt x="2858022" y="459678"/>
                  </a:lnTo>
                  <a:lnTo>
                    <a:pt x="2928331" y="458164"/>
                  </a:lnTo>
                  <a:lnTo>
                    <a:pt x="2998640" y="457203"/>
                  </a:lnTo>
                  <a:lnTo>
                    <a:pt x="3068948" y="456153"/>
                  </a:lnTo>
                  <a:lnTo>
                    <a:pt x="3139257" y="454957"/>
                  </a:lnTo>
                  <a:lnTo>
                    <a:pt x="3209566" y="453604"/>
                  </a:lnTo>
                  <a:lnTo>
                    <a:pt x="3279875" y="452082"/>
                  </a:lnTo>
                  <a:lnTo>
                    <a:pt x="3350184" y="450377"/>
                  </a:lnTo>
                  <a:lnTo>
                    <a:pt x="3420492" y="448478"/>
                  </a:lnTo>
                  <a:lnTo>
                    <a:pt x="3490801" y="446372"/>
                  </a:lnTo>
                  <a:lnTo>
                    <a:pt x="3561110" y="444048"/>
                  </a:lnTo>
                  <a:lnTo>
                    <a:pt x="3631419" y="441493"/>
                  </a:lnTo>
                  <a:lnTo>
                    <a:pt x="3701727" y="438695"/>
                  </a:lnTo>
                  <a:lnTo>
                    <a:pt x="3772036" y="435641"/>
                  </a:lnTo>
                  <a:lnTo>
                    <a:pt x="3842345" y="432319"/>
                  </a:lnTo>
                  <a:lnTo>
                    <a:pt x="3912654" y="428718"/>
                  </a:lnTo>
                  <a:lnTo>
                    <a:pt x="3982962" y="424825"/>
                  </a:lnTo>
                  <a:lnTo>
                    <a:pt x="4053271" y="420627"/>
                  </a:lnTo>
                  <a:lnTo>
                    <a:pt x="4123580" y="416112"/>
                  </a:lnTo>
                  <a:lnTo>
                    <a:pt x="4193889" y="411269"/>
                  </a:lnTo>
                  <a:lnTo>
                    <a:pt x="4264197" y="406084"/>
                  </a:lnTo>
                  <a:lnTo>
                    <a:pt x="4334506" y="400546"/>
                  </a:lnTo>
                  <a:lnTo>
                    <a:pt x="4404815" y="394643"/>
                  </a:lnTo>
                  <a:lnTo>
                    <a:pt x="4475124" y="388362"/>
                  </a:lnTo>
                  <a:lnTo>
                    <a:pt x="4545433" y="381690"/>
                  </a:lnTo>
                  <a:lnTo>
                    <a:pt x="4615741" y="374617"/>
                  </a:lnTo>
                  <a:lnTo>
                    <a:pt x="4686050" y="367129"/>
                  </a:lnTo>
                  <a:lnTo>
                    <a:pt x="4756359" y="359214"/>
                  </a:lnTo>
                  <a:lnTo>
                    <a:pt x="4826668" y="350860"/>
                  </a:lnTo>
                  <a:lnTo>
                    <a:pt x="4896976" y="342055"/>
                  </a:lnTo>
                  <a:lnTo>
                    <a:pt x="4967285" y="332786"/>
                  </a:lnTo>
                  <a:lnTo>
                    <a:pt x="5037594" y="323042"/>
                  </a:lnTo>
                  <a:lnTo>
                    <a:pt x="5107903" y="312809"/>
                  </a:lnTo>
                  <a:lnTo>
                    <a:pt x="5178211" y="302077"/>
                  </a:lnTo>
                  <a:lnTo>
                    <a:pt x="5248520" y="290832"/>
                  </a:lnTo>
                  <a:lnTo>
                    <a:pt x="5318829" y="279062"/>
                  </a:lnTo>
                  <a:lnTo>
                    <a:pt x="5389138" y="26675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424482"/>
              <a:ext cx="5554392" cy="969793"/>
            </a:xfrm>
            <a:custGeom>
              <a:avLst/>
              <a:pathLst>
                <a:path w="5554392" h="969793">
                  <a:moveTo>
                    <a:pt x="0" y="361827"/>
                  </a:moveTo>
                  <a:lnTo>
                    <a:pt x="70308" y="353898"/>
                  </a:lnTo>
                  <a:lnTo>
                    <a:pt x="140617" y="346860"/>
                  </a:lnTo>
                  <a:lnTo>
                    <a:pt x="210926" y="340701"/>
                  </a:lnTo>
                  <a:lnTo>
                    <a:pt x="281235" y="335406"/>
                  </a:lnTo>
                  <a:lnTo>
                    <a:pt x="351543" y="330955"/>
                  </a:lnTo>
                  <a:lnTo>
                    <a:pt x="421852" y="327325"/>
                  </a:lnTo>
                  <a:lnTo>
                    <a:pt x="492161" y="324486"/>
                  </a:lnTo>
                  <a:lnTo>
                    <a:pt x="562470" y="322405"/>
                  </a:lnTo>
                  <a:lnTo>
                    <a:pt x="632778" y="321049"/>
                  </a:lnTo>
                  <a:lnTo>
                    <a:pt x="703087" y="320388"/>
                  </a:lnTo>
                  <a:lnTo>
                    <a:pt x="773396" y="320402"/>
                  </a:lnTo>
                  <a:lnTo>
                    <a:pt x="843705" y="321099"/>
                  </a:lnTo>
                  <a:lnTo>
                    <a:pt x="914013" y="322524"/>
                  </a:lnTo>
                  <a:lnTo>
                    <a:pt x="984322" y="324784"/>
                  </a:lnTo>
                  <a:lnTo>
                    <a:pt x="1054631" y="328049"/>
                  </a:lnTo>
                  <a:lnTo>
                    <a:pt x="1124940" y="332550"/>
                  </a:lnTo>
                  <a:lnTo>
                    <a:pt x="1195249" y="338554"/>
                  </a:lnTo>
                  <a:lnTo>
                    <a:pt x="1265557" y="346622"/>
                  </a:lnTo>
                  <a:lnTo>
                    <a:pt x="1335866" y="357948"/>
                  </a:lnTo>
                  <a:lnTo>
                    <a:pt x="1406175" y="371927"/>
                  </a:lnTo>
                  <a:lnTo>
                    <a:pt x="1476484" y="387722"/>
                  </a:lnTo>
                  <a:lnTo>
                    <a:pt x="1546792" y="404533"/>
                  </a:lnTo>
                  <a:lnTo>
                    <a:pt x="1617101" y="421635"/>
                  </a:lnTo>
                  <a:lnTo>
                    <a:pt x="1687410" y="441866"/>
                  </a:lnTo>
                  <a:lnTo>
                    <a:pt x="1757719" y="466465"/>
                  </a:lnTo>
                  <a:lnTo>
                    <a:pt x="1828027" y="491788"/>
                  </a:lnTo>
                  <a:lnTo>
                    <a:pt x="1898336" y="515569"/>
                  </a:lnTo>
                  <a:lnTo>
                    <a:pt x="1968645" y="546418"/>
                  </a:lnTo>
                  <a:lnTo>
                    <a:pt x="2038954" y="583765"/>
                  </a:lnTo>
                  <a:lnTo>
                    <a:pt x="2109263" y="618071"/>
                  </a:lnTo>
                  <a:lnTo>
                    <a:pt x="2179571" y="643819"/>
                  </a:lnTo>
                  <a:lnTo>
                    <a:pt x="2249880" y="672477"/>
                  </a:lnTo>
                  <a:lnTo>
                    <a:pt x="2320189" y="700523"/>
                  </a:lnTo>
                  <a:lnTo>
                    <a:pt x="2390498" y="721770"/>
                  </a:lnTo>
                  <a:lnTo>
                    <a:pt x="2460806" y="735580"/>
                  </a:lnTo>
                  <a:lnTo>
                    <a:pt x="2531115" y="745496"/>
                  </a:lnTo>
                  <a:lnTo>
                    <a:pt x="2601424" y="752315"/>
                  </a:lnTo>
                  <a:lnTo>
                    <a:pt x="2671733" y="757968"/>
                  </a:lnTo>
                  <a:lnTo>
                    <a:pt x="2742041" y="763352"/>
                  </a:lnTo>
                  <a:lnTo>
                    <a:pt x="2812350" y="766000"/>
                  </a:lnTo>
                  <a:lnTo>
                    <a:pt x="2882659" y="766261"/>
                  </a:lnTo>
                  <a:lnTo>
                    <a:pt x="2952968" y="764750"/>
                  </a:lnTo>
                  <a:lnTo>
                    <a:pt x="3023276" y="762198"/>
                  </a:lnTo>
                  <a:lnTo>
                    <a:pt x="3093585" y="759391"/>
                  </a:lnTo>
                  <a:lnTo>
                    <a:pt x="3163894" y="756662"/>
                  </a:lnTo>
                  <a:lnTo>
                    <a:pt x="3234203" y="753312"/>
                  </a:lnTo>
                  <a:lnTo>
                    <a:pt x="3304512" y="749356"/>
                  </a:lnTo>
                  <a:lnTo>
                    <a:pt x="3374820" y="744800"/>
                  </a:lnTo>
                  <a:lnTo>
                    <a:pt x="3445129" y="739609"/>
                  </a:lnTo>
                  <a:lnTo>
                    <a:pt x="3515438" y="733712"/>
                  </a:lnTo>
                  <a:lnTo>
                    <a:pt x="3585747" y="727017"/>
                  </a:lnTo>
                  <a:lnTo>
                    <a:pt x="3656055" y="719419"/>
                  </a:lnTo>
                  <a:lnTo>
                    <a:pt x="3726364" y="710812"/>
                  </a:lnTo>
                  <a:lnTo>
                    <a:pt x="3796673" y="701094"/>
                  </a:lnTo>
                  <a:lnTo>
                    <a:pt x="3866982" y="690176"/>
                  </a:lnTo>
                  <a:lnTo>
                    <a:pt x="3937290" y="677980"/>
                  </a:lnTo>
                  <a:lnTo>
                    <a:pt x="4007599" y="664447"/>
                  </a:lnTo>
                  <a:lnTo>
                    <a:pt x="4077908" y="649530"/>
                  </a:lnTo>
                  <a:lnTo>
                    <a:pt x="4148217" y="633195"/>
                  </a:lnTo>
                  <a:lnTo>
                    <a:pt x="4218526" y="615419"/>
                  </a:lnTo>
                  <a:lnTo>
                    <a:pt x="4288834" y="596188"/>
                  </a:lnTo>
                  <a:lnTo>
                    <a:pt x="4359143" y="575494"/>
                  </a:lnTo>
                  <a:lnTo>
                    <a:pt x="4429452" y="553331"/>
                  </a:lnTo>
                  <a:lnTo>
                    <a:pt x="4499761" y="529700"/>
                  </a:lnTo>
                  <a:lnTo>
                    <a:pt x="4570069" y="504600"/>
                  </a:lnTo>
                  <a:lnTo>
                    <a:pt x="4640378" y="478034"/>
                  </a:lnTo>
                  <a:lnTo>
                    <a:pt x="4710687" y="450004"/>
                  </a:lnTo>
                  <a:lnTo>
                    <a:pt x="4780996" y="420511"/>
                  </a:lnTo>
                  <a:lnTo>
                    <a:pt x="4851304" y="389559"/>
                  </a:lnTo>
                  <a:lnTo>
                    <a:pt x="4921613" y="357150"/>
                  </a:lnTo>
                  <a:lnTo>
                    <a:pt x="4991922" y="323284"/>
                  </a:lnTo>
                  <a:lnTo>
                    <a:pt x="5062231" y="287963"/>
                  </a:lnTo>
                  <a:lnTo>
                    <a:pt x="5132539" y="251189"/>
                  </a:lnTo>
                  <a:lnTo>
                    <a:pt x="5202848" y="212961"/>
                  </a:lnTo>
                  <a:lnTo>
                    <a:pt x="5273157" y="173279"/>
                  </a:lnTo>
                  <a:lnTo>
                    <a:pt x="5343466" y="132143"/>
                  </a:lnTo>
                  <a:lnTo>
                    <a:pt x="5413775" y="89552"/>
                  </a:lnTo>
                  <a:lnTo>
                    <a:pt x="5484083" y="45504"/>
                  </a:lnTo>
                  <a:lnTo>
                    <a:pt x="5554392" y="0"/>
                  </a:lnTo>
                  <a:lnTo>
                    <a:pt x="5554392" y="969793"/>
                  </a:lnTo>
                  <a:lnTo>
                    <a:pt x="4202077" y="969793"/>
                  </a:lnTo>
                  <a:lnTo>
                    <a:pt x="4148217" y="962410"/>
                  </a:lnTo>
                  <a:lnTo>
                    <a:pt x="4077908" y="953607"/>
                  </a:lnTo>
                  <a:lnTo>
                    <a:pt x="4007599" y="945637"/>
                  </a:lnTo>
                  <a:lnTo>
                    <a:pt x="3937290" y="938492"/>
                  </a:lnTo>
                  <a:lnTo>
                    <a:pt x="3866982" y="932147"/>
                  </a:lnTo>
                  <a:lnTo>
                    <a:pt x="3796673" y="926565"/>
                  </a:lnTo>
                  <a:lnTo>
                    <a:pt x="3726364" y="921692"/>
                  </a:lnTo>
                  <a:lnTo>
                    <a:pt x="3656055" y="917463"/>
                  </a:lnTo>
                  <a:lnTo>
                    <a:pt x="3585747" y="913798"/>
                  </a:lnTo>
                  <a:lnTo>
                    <a:pt x="3515438" y="910615"/>
                  </a:lnTo>
                  <a:lnTo>
                    <a:pt x="3445129" y="907832"/>
                  </a:lnTo>
                  <a:lnTo>
                    <a:pt x="3374820" y="905379"/>
                  </a:lnTo>
                  <a:lnTo>
                    <a:pt x="3304512" y="903210"/>
                  </a:lnTo>
                  <a:lnTo>
                    <a:pt x="3234203" y="901311"/>
                  </a:lnTo>
                  <a:lnTo>
                    <a:pt x="3163894" y="899713"/>
                  </a:lnTo>
                  <a:lnTo>
                    <a:pt x="3093585" y="898522"/>
                  </a:lnTo>
                  <a:lnTo>
                    <a:pt x="3023276" y="898011"/>
                  </a:lnTo>
                  <a:lnTo>
                    <a:pt x="2952968" y="897759"/>
                  </a:lnTo>
                  <a:lnTo>
                    <a:pt x="2882659" y="897159"/>
                  </a:lnTo>
                  <a:lnTo>
                    <a:pt x="2812350" y="895551"/>
                  </a:lnTo>
                  <a:lnTo>
                    <a:pt x="2742041" y="892158"/>
                  </a:lnTo>
                  <a:lnTo>
                    <a:pt x="2671733" y="886161"/>
                  </a:lnTo>
                  <a:lnTo>
                    <a:pt x="2601424" y="878773"/>
                  </a:lnTo>
                  <a:lnTo>
                    <a:pt x="2531115" y="870545"/>
                  </a:lnTo>
                  <a:lnTo>
                    <a:pt x="2460806" y="860620"/>
                  </a:lnTo>
                  <a:lnTo>
                    <a:pt x="2390498" y="846949"/>
                  </a:lnTo>
                  <a:lnTo>
                    <a:pt x="2320189" y="823522"/>
                  </a:lnTo>
                  <a:lnTo>
                    <a:pt x="2249880" y="793816"/>
                  </a:lnTo>
                  <a:lnTo>
                    <a:pt x="2179571" y="765571"/>
                  </a:lnTo>
                  <a:lnTo>
                    <a:pt x="2109263" y="739327"/>
                  </a:lnTo>
                  <a:lnTo>
                    <a:pt x="2038954" y="704043"/>
                  </a:lnTo>
                  <a:lnTo>
                    <a:pt x="1968645" y="667830"/>
                  </a:lnTo>
                  <a:lnTo>
                    <a:pt x="1898336" y="638622"/>
                  </a:lnTo>
                  <a:lnTo>
                    <a:pt x="1828027" y="614468"/>
                  </a:lnTo>
                  <a:lnTo>
                    <a:pt x="1757719" y="589185"/>
                  </a:lnTo>
                  <a:lnTo>
                    <a:pt x="1687410" y="566185"/>
                  </a:lnTo>
                  <a:lnTo>
                    <a:pt x="1617101" y="547599"/>
                  </a:lnTo>
                  <a:lnTo>
                    <a:pt x="1546792" y="531453"/>
                  </a:lnTo>
                  <a:lnTo>
                    <a:pt x="1476484" y="515956"/>
                  </a:lnTo>
                  <a:lnTo>
                    <a:pt x="1406175" y="502042"/>
                  </a:lnTo>
                  <a:lnTo>
                    <a:pt x="1335866" y="490566"/>
                  </a:lnTo>
                  <a:lnTo>
                    <a:pt x="1265557" y="482347"/>
                  </a:lnTo>
                  <a:lnTo>
                    <a:pt x="1195249" y="478086"/>
                  </a:lnTo>
                  <a:lnTo>
                    <a:pt x="1124940" y="477293"/>
                  </a:lnTo>
                  <a:lnTo>
                    <a:pt x="1054631" y="479997"/>
                  </a:lnTo>
                  <a:lnTo>
                    <a:pt x="984322" y="486433"/>
                  </a:lnTo>
                  <a:lnTo>
                    <a:pt x="914013" y="496802"/>
                  </a:lnTo>
                  <a:lnTo>
                    <a:pt x="843705" y="511242"/>
                  </a:lnTo>
                  <a:lnTo>
                    <a:pt x="773396" y="529826"/>
                  </a:lnTo>
                  <a:lnTo>
                    <a:pt x="703087" y="552571"/>
                  </a:lnTo>
                  <a:lnTo>
                    <a:pt x="632778" y="579451"/>
                  </a:lnTo>
                  <a:lnTo>
                    <a:pt x="562470" y="610416"/>
                  </a:lnTo>
                  <a:lnTo>
                    <a:pt x="492161" y="645403"/>
                  </a:lnTo>
                  <a:lnTo>
                    <a:pt x="421852" y="684348"/>
                  </a:lnTo>
                  <a:lnTo>
                    <a:pt x="351543" y="727186"/>
                  </a:lnTo>
                  <a:lnTo>
                    <a:pt x="281235" y="773857"/>
                  </a:lnTo>
                  <a:lnTo>
                    <a:pt x="210926" y="824304"/>
                  </a:lnTo>
                  <a:lnTo>
                    <a:pt x="140617" y="878477"/>
                  </a:lnTo>
                  <a:lnTo>
                    <a:pt x="70308" y="936329"/>
                  </a:lnTo>
                  <a:lnTo>
                    <a:pt x="32043" y="96979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424482"/>
              <a:ext cx="5554392" cy="766261"/>
            </a:xfrm>
            <a:custGeom>
              <a:avLst/>
              <a:pathLst>
                <a:path w="5554392" h="766261">
                  <a:moveTo>
                    <a:pt x="0" y="361827"/>
                  </a:moveTo>
                  <a:lnTo>
                    <a:pt x="70308" y="353898"/>
                  </a:lnTo>
                  <a:lnTo>
                    <a:pt x="140617" y="346860"/>
                  </a:lnTo>
                  <a:lnTo>
                    <a:pt x="210926" y="340701"/>
                  </a:lnTo>
                  <a:lnTo>
                    <a:pt x="281235" y="335406"/>
                  </a:lnTo>
                  <a:lnTo>
                    <a:pt x="351543" y="330955"/>
                  </a:lnTo>
                  <a:lnTo>
                    <a:pt x="421852" y="327325"/>
                  </a:lnTo>
                  <a:lnTo>
                    <a:pt x="492161" y="324486"/>
                  </a:lnTo>
                  <a:lnTo>
                    <a:pt x="562470" y="322405"/>
                  </a:lnTo>
                  <a:lnTo>
                    <a:pt x="632778" y="321049"/>
                  </a:lnTo>
                  <a:lnTo>
                    <a:pt x="703087" y="320388"/>
                  </a:lnTo>
                  <a:lnTo>
                    <a:pt x="773396" y="320402"/>
                  </a:lnTo>
                  <a:lnTo>
                    <a:pt x="843705" y="321099"/>
                  </a:lnTo>
                  <a:lnTo>
                    <a:pt x="914013" y="322524"/>
                  </a:lnTo>
                  <a:lnTo>
                    <a:pt x="984322" y="324784"/>
                  </a:lnTo>
                  <a:lnTo>
                    <a:pt x="1054631" y="328049"/>
                  </a:lnTo>
                  <a:lnTo>
                    <a:pt x="1124940" y="332550"/>
                  </a:lnTo>
                  <a:lnTo>
                    <a:pt x="1195249" y="338554"/>
                  </a:lnTo>
                  <a:lnTo>
                    <a:pt x="1265557" y="346622"/>
                  </a:lnTo>
                  <a:lnTo>
                    <a:pt x="1335866" y="357948"/>
                  </a:lnTo>
                  <a:lnTo>
                    <a:pt x="1406175" y="371927"/>
                  </a:lnTo>
                  <a:lnTo>
                    <a:pt x="1476484" y="387722"/>
                  </a:lnTo>
                  <a:lnTo>
                    <a:pt x="1546792" y="404533"/>
                  </a:lnTo>
                  <a:lnTo>
                    <a:pt x="1617101" y="421635"/>
                  </a:lnTo>
                  <a:lnTo>
                    <a:pt x="1687410" y="441866"/>
                  </a:lnTo>
                  <a:lnTo>
                    <a:pt x="1757719" y="466465"/>
                  </a:lnTo>
                  <a:lnTo>
                    <a:pt x="1828027" y="491788"/>
                  </a:lnTo>
                  <a:lnTo>
                    <a:pt x="1898336" y="515569"/>
                  </a:lnTo>
                  <a:lnTo>
                    <a:pt x="1968645" y="546418"/>
                  </a:lnTo>
                  <a:lnTo>
                    <a:pt x="2038954" y="583765"/>
                  </a:lnTo>
                  <a:lnTo>
                    <a:pt x="2109263" y="618071"/>
                  </a:lnTo>
                  <a:lnTo>
                    <a:pt x="2179571" y="643819"/>
                  </a:lnTo>
                  <a:lnTo>
                    <a:pt x="2249880" y="672477"/>
                  </a:lnTo>
                  <a:lnTo>
                    <a:pt x="2320189" y="700523"/>
                  </a:lnTo>
                  <a:lnTo>
                    <a:pt x="2390498" y="721770"/>
                  </a:lnTo>
                  <a:lnTo>
                    <a:pt x="2460806" y="735580"/>
                  </a:lnTo>
                  <a:lnTo>
                    <a:pt x="2531115" y="745496"/>
                  </a:lnTo>
                  <a:lnTo>
                    <a:pt x="2601424" y="752315"/>
                  </a:lnTo>
                  <a:lnTo>
                    <a:pt x="2671733" y="757968"/>
                  </a:lnTo>
                  <a:lnTo>
                    <a:pt x="2742041" y="763352"/>
                  </a:lnTo>
                  <a:lnTo>
                    <a:pt x="2812350" y="766000"/>
                  </a:lnTo>
                  <a:lnTo>
                    <a:pt x="2882659" y="766261"/>
                  </a:lnTo>
                  <a:lnTo>
                    <a:pt x="2952968" y="764750"/>
                  </a:lnTo>
                  <a:lnTo>
                    <a:pt x="3023276" y="762198"/>
                  </a:lnTo>
                  <a:lnTo>
                    <a:pt x="3093585" y="759391"/>
                  </a:lnTo>
                  <a:lnTo>
                    <a:pt x="3163894" y="756662"/>
                  </a:lnTo>
                  <a:lnTo>
                    <a:pt x="3234203" y="753312"/>
                  </a:lnTo>
                  <a:lnTo>
                    <a:pt x="3304512" y="749356"/>
                  </a:lnTo>
                  <a:lnTo>
                    <a:pt x="3374820" y="744800"/>
                  </a:lnTo>
                  <a:lnTo>
                    <a:pt x="3445129" y="739609"/>
                  </a:lnTo>
                  <a:lnTo>
                    <a:pt x="3515438" y="733712"/>
                  </a:lnTo>
                  <a:lnTo>
                    <a:pt x="3585747" y="727017"/>
                  </a:lnTo>
                  <a:lnTo>
                    <a:pt x="3656055" y="719419"/>
                  </a:lnTo>
                  <a:lnTo>
                    <a:pt x="3726364" y="710812"/>
                  </a:lnTo>
                  <a:lnTo>
                    <a:pt x="3796673" y="701094"/>
                  </a:lnTo>
                  <a:lnTo>
                    <a:pt x="3866982" y="690176"/>
                  </a:lnTo>
                  <a:lnTo>
                    <a:pt x="3937290" y="677980"/>
                  </a:lnTo>
                  <a:lnTo>
                    <a:pt x="4007599" y="664447"/>
                  </a:lnTo>
                  <a:lnTo>
                    <a:pt x="4077908" y="649530"/>
                  </a:lnTo>
                  <a:lnTo>
                    <a:pt x="4148217" y="633195"/>
                  </a:lnTo>
                  <a:lnTo>
                    <a:pt x="4218526" y="615419"/>
                  </a:lnTo>
                  <a:lnTo>
                    <a:pt x="4288834" y="596188"/>
                  </a:lnTo>
                  <a:lnTo>
                    <a:pt x="4359143" y="575494"/>
                  </a:lnTo>
                  <a:lnTo>
                    <a:pt x="4429452" y="553331"/>
                  </a:lnTo>
                  <a:lnTo>
                    <a:pt x="4499761" y="529700"/>
                  </a:lnTo>
                  <a:lnTo>
                    <a:pt x="4570069" y="504600"/>
                  </a:lnTo>
                  <a:lnTo>
                    <a:pt x="4640378" y="478034"/>
                  </a:lnTo>
                  <a:lnTo>
                    <a:pt x="4710687" y="450004"/>
                  </a:lnTo>
                  <a:lnTo>
                    <a:pt x="4780996" y="420511"/>
                  </a:lnTo>
                  <a:lnTo>
                    <a:pt x="4851304" y="389559"/>
                  </a:lnTo>
                  <a:lnTo>
                    <a:pt x="4921613" y="357150"/>
                  </a:lnTo>
                  <a:lnTo>
                    <a:pt x="4991922" y="323284"/>
                  </a:lnTo>
                  <a:lnTo>
                    <a:pt x="5062231" y="287963"/>
                  </a:lnTo>
                  <a:lnTo>
                    <a:pt x="5132539" y="251189"/>
                  </a:lnTo>
                  <a:lnTo>
                    <a:pt x="5202848" y="212961"/>
                  </a:lnTo>
                  <a:lnTo>
                    <a:pt x="5273157" y="173279"/>
                  </a:lnTo>
                  <a:lnTo>
                    <a:pt x="5343466" y="132143"/>
                  </a:lnTo>
                  <a:lnTo>
                    <a:pt x="5413775" y="89552"/>
                  </a:lnTo>
                  <a:lnTo>
                    <a:pt x="5484083" y="4550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63142" y="4901776"/>
              <a:ext cx="4170033" cy="492499"/>
            </a:xfrm>
            <a:custGeom>
              <a:avLst/>
              <a:pathLst>
                <a:path w="4170033" h="492499">
                  <a:moveTo>
                    <a:pt x="4170033" y="492499"/>
                  </a:moveTo>
                  <a:lnTo>
                    <a:pt x="4116173" y="485116"/>
                  </a:lnTo>
                  <a:lnTo>
                    <a:pt x="4045864" y="476313"/>
                  </a:lnTo>
                  <a:lnTo>
                    <a:pt x="3975555" y="468344"/>
                  </a:lnTo>
                  <a:lnTo>
                    <a:pt x="3905247" y="461198"/>
                  </a:lnTo>
                  <a:lnTo>
                    <a:pt x="3834938" y="454853"/>
                  </a:lnTo>
                  <a:lnTo>
                    <a:pt x="3764629" y="449271"/>
                  </a:lnTo>
                  <a:lnTo>
                    <a:pt x="3694320" y="444399"/>
                  </a:lnTo>
                  <a:lnTo>
                    <a:pt x="3624012" y="440169"/>
                  </a:lnTo>
                  <a:lnTo>
                    <a:pt x="3553703" y="436505"/>
                  </a:lnTo>
                  <a:lnTo>
                    <a:pt x="3483394" y="433321"/>
                  </a:lnTo>
                  <a:lnTo>
                    <a:pt x="3413085" y="430538"/>
                  </a:lnTo>
                  <a:lnTo>
                    <a:pt x="3342776" y="428085"/>
                  </a:lnTo>
                  <a:lnTo>
                    <a:pt x="3272468" y="425916"/>
                  </a:lnTo>
                  <a:lnTo>
                    <a:pt x="3202159" y="424017"/>
                  </a:lnTo>
                  <a:lnTo>
                    <a:pt x="3131850" y="422420"/>
                  </a:lnTo>
                  <a:lnTo>
                    <a:pt x="3061541" y="421228"/>
                  </a:lnTo>
                  <a:lnTo>
                    <a:pt x="2991233" y="420718"/>
                  </a:lnTo>
                  <a:lnTo>
                    <a:pt x="2920924" y="420465"/>
                  </a:lnTo>
                  <a:lnTo>
                    <a:pt x="2850615" y="419865"/>
                  </a:lnTo>
                  <a:lnTo>
                    <a:pt x="2780306" y="418257"/>
                  </a:lnTo>
                  <a:lnTo>
                    <a:pt x="2709998" y="414864"/>
                  </a:lnTo>
                  <a:lnTo>
                    <a:pt x="2639689" y="408867"/>
                  </a:lnTo>
                  <a:lnTo>
                    <a:pt x="2569380" y="401479"/>
                  </a:lnTo>
                  <a:lnTo>
                    <a:pt x="2499071" y="393252"/>
                  </a:lnTo>
                  <a:lnTo>
                    <a:pt x="2428762" y="383326"/>
                  </a:lnTo>
                  <a:lnTo>
                    <a:pt x="2358454" y="369655"/>
                  </a:lnTo>
                  <a:lnTo>
                    <a:pt x="2288145" y="346228"/>
                  </a:lnTo>
                  <a:lnTo>
                    <a:pt x="2217836" y="316522"/>
                  </a:lnTo>
                  <a:lnTo>
                    <a:pt x="2147527" y="288277"/>
                  </a:lnTo>
                  <a:lnTo>
                    <a:pt x="2077219" y="262033"/>
                  </a:lnTo>
                  <a:lnTo>
                    <a:pt x="2006910" y="226749"/>
                  </a:lnTo>
                  <a:lnTo>
                    <a:pt x="1936601" y="190536"/>
                  </a:lnTo>
                  <a:lnTo>
                    <a:pt x="1866292" y="161328"/>
                  </a:lnTo>
                  <a:lnTo>
                    <a:pt x="1795984" y="137174"/>
                  </a:lnTo>
                  <a:lnTo>
                    <a:pt x="1725675" y="111891"/>
                  </a:lnTo>
                  <a:lnTo>
                    <a:pt x="1655366" y="88891"/>
                  </a:lnTo>
                  <a:lnTo>
                    <a:pt x="1585057" y="70305"/>
                  </a:lnTo>
                  <a:lnTo>
                    <a:pt x="1514748" y="54159"/>
                  </a:lnTo>
                  <a:lnTo>
                    <a:pt x="1444440" y="38663"/>
                  </a:lnTo>
                  <a:lnTo>
                    <a:pt x="1374131" y="24748"/>
                  </a:lnTo>
                  <a:lnTo>
                    <a:pt x="1303822" y="13272"/>
                  </a:lnTo>
                  <a:lnTo>
                    <a:pt x="1233513" y="5053"/>
                  </a:lnTo>
                  <a:lnTo>
                    <a:pt x="1163205" y="793"/>
                  </a:lnTo>
                  <a:lnTo>
                    <a:pt x="1092896" y="0"/>
                  </a:lnTo>
                  <a:lnTo>
                    <a:pt x="1022587" y="2703"/>
                  </a:lnTo>
                  <a:lnTo>
                    <a:pt x="952278" y="9139"/>
                  </a:lnTo>
                  <a:lnTo>
                    <a:pt x="881970" y="19508"/>
                  </a:lnTo>
                  <a:lnTo>
                    <a:pt x="811661" y="33948"/>
                  </a:lnTo>
                  <a:lnTo>
                    <a:pt x="741352" y="52532"/>
                  </a:lnTo>
                  <a:lnTo>
                    <a:pt x="671043" y="75277"/>
                  </a:lnTo>
                  <a:lnTo>
                    <a:pt x="600735" y="102157"/>
                  </a:lnTo>
                  <a:lnTo>
                    <a:pt x="530426" y="133122"/>
                  </a:lnTo>
                  <a:lnTo>
                    <a:pt x="460117" y="168110"/>
                  </a:lnTo>
                  <a:lnTo>
                    <a:pt x="389808" y="207054"/>
                  </a:lnTo>
                  <a:lnTo>
                    <a:pt x="319499" y="249892"/>
                  </a:lnTo>
                  <a:lnTo>
                    <a:pt x="249191" y="296563"/>
                  </a:lnTo>
                  <a:lnTo>
                    <a:pt x="178882" y="347010"/>
                  </a:lnTo>
                  <a:lnTo>
                    <a:pt x="108573" y="401184"/>
                  </a:lnTo>
                  <a:lnTo>
                    <a:pt x="38264" y="459035"/>
                  </a:lnTo>
                  <a:lnTo>
                    <a:pt x="0" y="4924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828505"/>
              <a:ext cx="5554392" cy="427687"/>
            </a:xfrm>
            <a:custGeom>
              <a:avLst/>
              <a:pathLst>
                <a:path w="5554392" h="427687">
                  <a:moveTo>
                    <a:pt x="0" y="275798"/>
                  </a:moveTo>
                  <a:lnTo>
                    <a:pt x="70308" y="241090"/>
                  </a:lnTo>
                  <a:lnTo>
                    <a:pt x="140617" y="208645"/>
                  </a:lnTo>
                  <a:lnTo>
                    <a:pt x="210926" y="178479"/>
                  </a:lnTo>
                  <a:lnTo>
                    <a:pt x="281235" y="150608"/>
                  </a:lnTo>
                  <a:lnTo>
                    <a:pt x="351543" y="125047"/>
                  </a:lnTo>
                  <a:lnTo>
                    <a:pt x="421852" y="101813"/>
                  </a:lnTo>
                  <a:lnTo>
                    <a:pt x="492161" y="80921"/>
                  </a:lnTo>
                  <a:lnTo>
                    <a:pt x="562470" y="62387"/>
                  </a:lnTo>
                  <a:lnTo>
                    <a:pt x="632778" y="46227"/>
                  </a:lnTo>
                  <a:lnTo>
                    <a:pt x="703087" y="32456"/>
                  </a:lnTo>
                  <a:lnTo>
                    <a:pt x="773396" y="21091"/>
                  </a:lnTo>
                  <a:lnTo>
                    <a:pt x="843705" y="12147"/>
                  </a:lnTo>
                  <a:lnTo>
                    <a:pt x="914013" y="5640"/>
                  </a:lnTo>
                  <a:lnTo>
                    <a:pt x="984322" y="1585"/>
                  </a:lnTo>
                  <a:lnTo>
                    <a:pt x="1054631" y="0"/>
                  </a:lnTo>
                  <a:lnTo>
                    <a:pt x="1124940" y="898"/>
                  </a:lnTo>
                  <a:lnTo>
                    <a:pt x="1195249" y="4297"/>
                  </a:lnTo>
                  <a:lnTo>
                    <a:pt x="1265557" y="10461"/>
                  </a:lnTo>
                  <a:lnTo>
                    <a:pt x="1335866" y="20233"/>
                  </a:lnTo>
                  <a:lnTo>
                    <a:pt x="1406175" y="32961"/>
                  </a:lnTo>
                  <a:lnTo>
                    <a:pt x="1476484" y="47816"/>
                  </a:lnTo>
                  <a:lnTo>
                    <a:pt x="1546792" y="63970"/>
                  </a:lnTo>
                  <a:lnTo>
                    <a:pt x="1617101" y="80593"/>
                  </a:lnTo>
                  <a:lnTo>
                    <a:pt x="1687410" y="100002"/>
                  </a:lnTo>
                  <a:lnTo>
                    <a:pt x="1757719" y="123802"/>
                  </a:lnTo>
                  <a:lnTo>
                    <a:pt x="1828027" y="149105"/>
                  </a:lnTo>
                  <a:lnTo>
                    <a:pt x="1898336" y="173072"/>
                  </a:lnTo>
                  <a:lnTo>
                    <a:pt x="1968645" y="203101"/>
                  </a:lnTo>
                  <a:lnTo>
                    <a:pt x="2038954" y="239881"/>
                  </a:lnTo>
                  <a:lnTo>
                    <a:pt x="2109263" y="274676"/>
                  </a:lnTo>
                  <a:lnTo>
                    <a:pt x="2179571" y="300672"/>
                  </a:lnTo>
                  <a:lnTo>
                    <a:pt x="2249880" y="329123"/>
                  </a:lnTo>
                  <a:lnTo>
                    <a:pt x="2320189" y="357999"/>
                  </a:lnTo>
                  <a:lnTo>
                    <a:pt x="2390498" y="380336"/>
                  </a:lnTo>
                  <a:lnTo>
                    <a:pt x="2460806" y="394076"/>
                  </a:lnTo>
                  <a:lnTo>
                    <a:pt x="2531115" y="403997"/>
                  </a:lnTo>
                  <a:lnTo>
                    <a:pt x="2601424" y="411520"/>
                  </a:lnTo>
                  <a:lnTo>
                    <a:pt x="2671733" y="418041"/>
                  </a:lnTo>
                  <a:lnTo>
                    <a:pt x="2742041" y="423731"/>
                  </a:lnTo>
                  <a:lnTo>
                    <a:pt x="2812350" y="426752"/>
                  </a:lnTo>
                  <a:lnTo>
                    <a:pt x="2882659" y="427687"/>
                  </a:lnTo>
                  <a:lnTo>
                    <a:pt x="2952968" y="427231"/>
                  </a:lnTo>
                  <a:lnTo>
                    <a:pt x="3023276" y="426081"/>
                  </a:lnTo>
                  <a:lnTo>
                    <a:pt x="3093585" y="424933"/>
                  </a:lnTo>
                  <a:lnTo>
                    <a:pt x="3163894" y="424164"/>
                  </a:lnTo>
                  <a:lnTo>
                    <a:pt x="3234203" y="423288"/>
                  </a:lnTo>
                  <a:lnTo>
                    <a:pt x="3304512" y="422259"/>
                  </a:lnTo>
                  <a:lnTo>
                    <a:pt x="3374820" y="421066"/>
                  </a:lnTo>
                  <a:lnTo>
                    <a:pt x="3445129" y="419697"/>
                  </a:lnTo>
                  <a:lnTo>
                    <a:pt x="3515438" y="418140"/>
                  </a:lnTo>
                  <a:lnTo>
                    <a:pt x="3585747" y="416384"/>
                  </a:lnTo>
                  <a:lnTo>
                    <a:pt x="3656055" y="414418"/>
                  </a:lnTo>
                  <a:lnTo>
                    <a:pt x="3726364" y="412229"/>
                  </a:lnTo>
                  <a:lnTo>
                    <a:pt x="3796673" y="409806"/>
                  </a:lnTo>
                  <a:lnTo>
                    <a:pt x="3866982" y="407138"/>
                  </a:lnTo>
                  <a:lnTo>
                    <a:pt x="3937290" y="404213"/>
                  </a:lnTo>
                  <a:lnTo>
                    <a:pt x="4007599" y="401019"/>
                  </a:lnTo>
                  <a:lnTo>
                    <a:pt x="4077908" y="397545"/>
                  </a:lnTo>
                  <a:lnTo>
                    <a:pt x="4148217" y="393779"/>
                  </a:lnTo>
                  <a:lnTo>
                    <a:pt x="4218526" y="389710"/>
                  </a:lnTo>
                  <a:lnTo>
                    <a:pt x="4288834" y="385326"/>
                  </a:lnTo>
                  <a:lnTo>
                    <a:pt x="4359143" y="380615"/>
                  </a:lnTo>
                  <a:lnTo>
                    <a:pt x="4429452" y="375566"/>
                  </a:lnTo>
                  <a:lnTo>
                    <a:pt x="4499761" y="370168"/>
                  </a:lnTo>
                  <a:lnTo>
                    <a:pt x="4570069" y="364408"/>
                  </a:lnTo>
                  <a:lnTo>
                    <a:pt x="4640378" y="358275"/>
                  </a:lnTo>
                  <a:lnTo>
                    <a:pt x="4710687" y="351758"/>
                  </a:lnTo>
                  <a:lnTo>
                    <a:pt x="4780996" y="344845"/>
                  </a:lnTo>
                  <a:lnTo>
                    <a:pt x="4851304" y="337524"/>
                  </a:lnTo>
                  <a:lnTo>
                    <a:pt x="4921613" y="329784"/>
                  </a:lnTo>
                  <a:lnTo>
                    <a:pt x="4991922" y="321614"/>
                  </a:lnTo>
                  <a:lnTo>
                    <a:pt x="5062231" y="313001"/>
                  </a:lnTo>
                  <a:lnTo>
                    <a:pt x="5132539" y="303934"/>
                  </a:lnTo>
                  <a:lnTo>
                    <a:pt x="5202848" y="294402"/>
                  </a:lnTo>
                  <a:lnTo>
                    <a:pt x="5273157" y="284392"/>
                  </a:lnTo>
                  <a:lnTo>
                    <a:pt x="5343466" y="273894"/>
                  </a:lnTo>
                  <a:lnTo>
                    <a:pt x="5413775" y="262896"/>
                  </a:lnTo>
                  <a:lnTo>
                    <a:pt x="5484083" y="251386"/>
                  </a:lnTo>
                  <a:lnTo>
                    <a:pt x="5554392" y="23935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488220"/>
              <a:ext cx="5554392" cy="906054"/>
            </a:xfrm>
            <a:custGeom>
              <a:avLst/>
              <a:pathLst>
                <a:path w="5554392" h="906054">
                  <a:moveTo>
                    <a:pt x="0" y="361207"/>
                  </a:moveTo>
                  <a:lnTo>
                    <a:pt x="70308" y="363213"/>
                  </a:lnTo>
                  <a:lnTo>
                    <a:pt x="140617" y="365278"/>
                  </a:lnTo>
                  <a:lnTo>
                    <a:pt x="210926" y="367383"/>
                  </a:lnTo>
                  <a:lnTo>
                    <a:pt x="281235" y="369503"/>
                  </a:lnTo>
                  <a:lnTo>
                    <a:pt x="351543" y="371608"/>
                  </a:lnTo>
                  <a:lnTo>
                    <a:pt x="421852" y="373667"/>
                  </a:lnTo>
                  <a:lnTo>
                    <a:pt x="492161" y="375644"/>
                  </a:lnTo>
                  <a:lnTo>
                    <a:pt x="562470" y="377497"/>
                  </a:lnTo>
                  <a:lnTo>
                    <a:pt x="632778" y="379187"/>
                  </a:lnTo>
                  <a:lnTo>
                    <a:pt x="703087" y="380675"/>
                  </a:lnTo>
                  <a:lnTo>
                    <a:pt x="773396" y="381933"/>
                  </a:lnTo>
                  <a:lnTo>
                    <a:pt x="843705" y="382957"/>
                  </a:lnTo>
                  <a:lnTo>
                    <a:pt x="914013" y="383779"/>
                  </a:lnTo>
                  <a:lnTo>
                    <a:pt x="984322" y="384482"/>
                  </a:lnTo>
                  <a:lnTo>
                    <a:pt x="1054631" y="385212"/>
                  </a:lnTo>
                  <a:lnTo>
                    <a:pt x="1124940" y="386164"/>
                  </a:lnTo>
                  <a:lnTo>
                    <a:pt x="1195249" y="387570"/>
                  </a:lnTo>
                  <a:lnTo>
                    <a:pt x="1265557" y="389840"/>
                  </a:lnTo>
                  <a:lnTo>
                    <a:pt x="1335866" y="393772"/>
                  </a:lnTo>
                  <a:lnTo>
                    <a:pt x="1406175" y="399086"/>
                  </a:lnTo>
                  <a:lnTo>
                    <a:pt x="1476484" y="405350"/>
                  </a:lnTo>
                  <a:lnTo>
                    <a:pt x="1546792" y="412168"/>
                  </a:lnTo>
                  <a:lnTo>
                    <a:pt x="1617101" y="419211"/>
                  </a:lnTo>
                  <a:lnTo>
                    <a:pt x="1687410" y="426643"/>
                  </a:lnTo>
                  <a:lnTo>
                    <a:pt x="1757719" y="434756"/>
                  </a:lnTo>
                  <a:lnTo>
                    <a:pt x="1828027" y="443877"/>
                  </a:lnTo>
                  <a:lnTo>
                    <a:pt x="1898336" y="455585"/>
                  </a:lnTo>
                  <a:lnTo>
                    <a:pt x="1968645" y="479994"/>
                  </a:lnTo>
                  <a:lnTo>
                    <a:pt x="2038954" y="514381"/>
                  </a:lnTo>
                  <a:lnTo>
                    <a:pt x="2109263" y="546925"/>
                  </a:lnTo>
                  <a:lnTo>
                    <a:pt x="2179571" y="570468"/>
                  </a:lnTo>
                  <a:lnTo>
                    <a:pt x="2249880" y="601853"/>
                  </a:lnTo>
                  <a:lnTo>
                    <a:pt x="2320189" y="635242"/>
                  </a:lnTo>
                  <a:lnTo>
                    <a:pt x="2390498" y="659529"/>
                  </a:lnTo>
                  <a:lnTo>
                    <a:pt x="2460806" y="673509"/>
                  </a:lnTo>
                  <a:lnTo>
                    <a:pt x="2531115" y="684481"/>
                  </a:lnTo>
                  <a:lnTo>
                    <a:pt x="2601424" y="692631"/>
                  </a:lnTo>
                  <a:lnTo>
                    <a:pt x="2671733" y="699137"/>
                  </a:lnTo>
                  <a:lnTo>
                    <a:pt x="2742041" y="704600"/>
                  </a:lnTo>
                  <a:lnTo>
                    <a:pt x="2812350" y="707382"/>
                  </a:lnTo>
                  <a:lnTo>
                    <a:pt x="2882659" y="707860"/>
                  </a:lnTo>
                  <a:lnTo>
                    <a:pt x="2952968" y="706623"/>
                  </a:lnTo>
                  <a:lnTo>
                    <a:pt x="3023276" y="704365"/>
                  </a:lnTo>
                  <a:lnTo>
                    <a:pt x="3093585" y="701832"/>
                  </a:lnTo>
                  <a:lnTo>
                    <a:pt x="3163894" y="699349"/>
                  </a:lnTo>
                  <a:lnTo>
                    <a:pt x="3234203" y="696292"/>
                  </a:lnTo>
                  <a:lnTo>
                    <a:pt x="3304512" y="692669"/>
                  </a:lnTo>
                  <a:lnTo>
                    <a:pt x="3374820" y="688487"/>
                  </a:lnTo>
                  <a:lnTo>
                    <a:pt x="3445129" y="683713"/>
                  </a:lnTo>
                  <a:lnTo>
                    <a:pt x="3515438" y="678282"/>
                  </a:lnTo>
                  <a:lnTo>
                    <a:pt x="3585747" y="672109"/>
                  </a:lnTo>
                  <a:lnTo>
                    <a:pt x="3656055" y="665100"/>
                  </a:lnTo>
                  <a:lnTo>
                    <a:pt x="3726364" y="657157"/>
                  </a:lnTo>
                  <a:lnTo>
                    <a:pt x="3796673" y="648188"/>
                  </a:lnTo>
                  <a:lnTo>
                    <a:pt x="3866982" y="638111"/>
                  </a:lnTo>
                  <a:lnTo>
                    <a:pt x="3937290" y="626855"/>
                  </a:lnTo>
                  <a:lnTo>
                    <a:pt x="4007599" y="614366"/>
                  </a:lnTo>
                  <a:lnTo>
                    <a:pt x="4077908" y="600599"/>
                  </a:lnTo>
                  <a:lnTo>
                    <a:pt x="4148217" y="585525"/>
                  </a:lnTo>
                  <a:lnTo>
                    <a:pt x="4218526" y="569122"/>
                  </a:lnTo>
                  <a:lnTo>
                    <a:pt x="4288834" y="551375"/>
                  </a:lnTo>
                  <a:lnTo>
                    <a:pt x="4359143" y="532275"/>
                  </a:lnTo>
                  <a:lnTo>
                    <a:pt x="4429452" y="511819"/>
                  </a:lnTo>
                  <a:lnTo>
                    <a:pt x="4499761" y="490003"/>
                  </a:lnTo>
                  <a:lnTo>
                    <a:pt x="4570069" y="466829"/>
                  </a:lnTo>
                  <a:lnTo>
                    <a:pt x="4640378" y="442295"/>
                  </a:lnTo>
                  <a:lnTo>
                    <a:pt x="4710687" y="416404"/>
                  </a:lnTo>
                  <a:lnTo>
                    <a:pt x="4780996" y="389157"/>
                  </a:lnTo>
                  <a:lnTo>
                    <a:pt x="4851304" y="360555"/>
                  </a:lnTo>
                  <a:lnTo>
                    <a:pt x="4921613" y="330598"/>
                  </a:lnTo>
                  <a:lnTo>
                    <a:pt x="4991922" y="299287"/>
                  </a:lnTo>
                  <a:lnTo>
                    <a:pt x="5062231" y="266622"/>
                  </a:lnTo>
                  <a:lnTo>
                    <a:pt x="5132539" y="232604"/>
                  </a:lnTo>
                  <a:lnTo>
                    <a:pt x="5202848" y="197231"/>
                  </a:lnTo>
                  <a:lnTo>
                    <a:pt x="5273157" y="160502"/>
                  </a:lnTo>
                  <a:lnTo>
                    <a:pt x="5343466" y="122417"/>
                  </a:lnTo>
                  <a:lnTo>
                    <a:pt x="5413775" y="82972"/>
                  </a:lnTo>
                  <a:lnTo>
                    <a:pt x="5484083" y="42167"/>
                  </a:lnTo>
                  <a:lnTo>
                    <a:pt x="5554392" y="0"/>
                  </a:lnTo>
                  <a:lnTo>
                    <a:pt x="5554392" y="906054"/>
                  </a:lnTo>
                  <a:lnTo>
                    <a:pt x="4332701" y="906054"/>
                  </a:lnTo>
                  <a:lnTo>
                    <a:pt x="4288834" y="899973"/>
                  </a:lnTo>
                  <a:lnTo>
                    <a:pt x="4218526" y="890927"/>
                  </a:lnTo>
                  <a:lnTo>
                    <a:pt x="4148217" y="882594"/>
                  </a:lnTo>
                  <a:lnTo>
                    <a:pt x="4077908" y="874985"/>
                  </a:lnTo>
                  <a:lnTo>
                    <a:pt x="4007599" y="868099"/>
                  </a:lnTo>
                  <a:lnTo>
                    <a:pt x="3937290" y="861929"/>
                  </a:lnTo>
                  <a:lnTo>
                    <a:pt x="3866982" y="856454"/>
                  </a:lnTo>
                  <a:lnTo>
                    <a:pt x="3796673" y="851642"/>
                  </a:lnTo>
                  <a:lnTo>
                    <a:pt x="3726364" y="847446"/>
                  </a:lnTo>
                  <a:lnTo>
                    <a:pt x="3656055" y="843806"/>
                  </a:lnTo>
                  <a:lnTo>
                    <a:pt x="3585747" y="840652"/>
                  </a:lnTo>
                  <a:lnTo>
                    <a:pt x="3515438" y="837911"/>
                  </a:lnTo>
                  <a:lnTo>
                    <a:pt x="3445129" y="835509"/>
                  </a:lnTo>
                  <a:lnTo>
                    <a:pt x="3374820" y="833386"/>
                  </a:lnTo>
                  <a:lnTo>
                    <a:pt x="3304512" y="831500"/>
                  </a:lnTo>
                  <a:lnTo>
                    <a:pt x="3234203" y="829839"/>
                  </a:lnTo>
                  <a:lnTo>
                    <a:pt x="3163894" y="828433"/>
                  </a:lnTo>
                  <a:lnTo>
                    <a:pt x="3093585" y="827376"/>
                  </a:lnTo>
                  <a:lnTo>
                    <a:pt x="3023276" y="826917"/>
                  </a:lnTo>
                  <a:lnTo>
                    <a:pt x="2952968" y="826644"/>
                  </a:lnTo>
                  <a:lnTo>
                    <a:pt x="2882659" y="825976"/>
                  </a:lnTo>
                  <a:lnTo>
                    <a:pt x="2812350" y="824283"/>
                  </a:lnTo>
                  <a:lnTo>
                    <a:pt x="2742041" y="820829"/>
                  </a:lnTo>
                  <a:lnTo>
                    <a:pt x="2671733" y="814812"/>
                  </a:lnTo>
                  <a:lnTo>
                    <a:pt x="2601424" y="806741"/>
                  </a:lnTo>
                  <a:lnTo>
                    <a:pt x="2531115" y="797320"/>
                  </a:lnTo>
                  <a:lnTo>
                    <a:pt x="2460806" y="786339"/>
                  </a:lnTo>
                  <a:lnTo>
                    <a:pt x="2390498" y="772484"/>
                  </a:lnTo>
                  <a:lnTo>
                    <a:pt x="2320189" y="746230"/>
                  </a:lnTo>
                  <a:lnTo>
                    <a:pt x="2249880" y="711344"/>
                  </a:lnTo>
                  <a:lnTo>
                    <a:pt x="2179571" y="680331"/>
                  </a:lnTo>
                  <a:lnTo>
                    <a:pt x="2109263" y="656340"/>
                  </a:lnTo>
                  <a:lnTo>
                    <a:pt x="2038954" y="622914"/>
                  </a:lnTo>
                  <a:lnTo>
                    <a:pt x="1968645" y="589551"/>
                  </a:lnTo>
                  <a:lnTo>
                    <a:pt x="1898336" y="566622"/>
                  </a:lnTo>
                  <a:lnTo>
                    <a:pt x="1828027" y="554577"/>
                  </a:lnTo>
                  <a:lnTo>
                    <a:pt x="1757719" y="545492"/>
                  </a:lnTo>
                  <a:lnTo>
                    <a:pt x="1687410" y="538823"/>
                  </a:lnTo>
                  <a:lnTo>
                    <a:pt x="1617101" y="532875"/>
                  </a:lnTo>
                  <a:lnTo>
                    <a:pt x="1546792" y="526695"/>
                  </a:lnTo>
                  <a:lnTo>
                    <a:pt x="1476484" y="521062"/>
                  </a:lnTo>
                  <a:lnTo>
                    <a:pt x="1406175" y="516495"/>
                  </a:lnTo>
                  <a:lnTo>
                    <a:pt x="1335866" y="513440"/>
                  </a:lnTo>
                  <a:lnTo>
                    <a:pt x="1265557" y="512311"/>
                  </a:lnTo>
                  <a:lnTo>
                    <a:pt x="1195249" y="513478"/>
                  </a:lnTo>
                  <a:lnTo>
                    <a:pt x="1124940" y="516774"/>
                  </a:lnTo>
                  <a:lnTo>
                    <a:pt x="1054631" y="522322"/>
                  </a:lnTo>
                  <a:lnTo>
                    <a:pt x="984322" y="530347"/>
                  </a:lnTo>
                  <a:lnTo>
                    <a:pt x="914013" y="541039"/>
                  </a:lnTo>
                  <a:lnTo>
                    <a:pt x="843705" y="554533"/>
                  </a:lnTo>
                  <a:lnTo>
                    <a:pt x="773396" y="570907"/>
                  </a:lnTo>
                  <a:lnTo>
                    <a:pt x="703087" y="590186"/>
                  </a:lnTo>
                  <a:lnTo>
                    <a:pt x="632778" y="612357"/>
                  </a:lnTo>
                  <a:lnTo>
                    <a:pt x="562470" y="637385"/>
                  </a:lnTo>
                  <a:lnTo>
                    <a:pt x="492161" y="665225"/>
                  </a:lnTo>
                  <a:lnTo>
                    <a:pt x="421852" y="695829"/>
                  </a:lnTo>
                  <a:lnTo>
                    <a:pt x="351543" y="729148"/>
                  </a:lnTo>
                  <a:lnTo>
                    <a:pt x="281235" y="765140"/>
                  </a:lnTo>
                  <a:lnTo>
                    <a:pt x="210926" y="803765"/>
                  </a:lnTo>
                  <a:lnTo>
                    <a:pt x="140617" y="844986"/>
                  </a:lnTo>
                  <a:lnTo>
                    <a:pt x="70308" y="888772"/>
                  </a:lnTo>
                  <a:lnTo>
                    <a:pt x="44076" y="90605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488220"/>
              <a:ext cx="5554392" cy="707860"/>
            </a:xfrm>
            <a:custGeom>
              <a:avLst/>
              <a:pathLst>
                <a:path w="5554392" h="707860">
                  <a:moveTo>
                    <a:pt x="0" y="361207"/>
                  </a:moveTo>
                  <a:lnTo>
                    <a:pt x="70308" y="363213"/>
                  </a:lnTo>
                  <a:lnTo>
                    <a:pt x="140617" y="365278"/>
                  </a:lnTo>
                  <a:lnTo>
                    <a:pt x="210926" y="367383"/>
                  </a:lnTo>
                  <a:lnTo>
                    <a:pt x="281235" y="369503"/>
                  </a:lnTo>
                  <a:lnTo>
                    <a:pt x="351543" y="371608"/>
                  </a:lnTo>
                  <a:lnTo>
                    <a:pt x="421852" y="373667"/>
                  </a:lnTo>
                  <a:lnTo>
                    <a:pt x="492161" y="375644"/>
                  </a:lnTo>
                  <a:lnTo>
                    <a:pt x="562470" y="377497"/>
                  </a:lnTo>
                  <a:lnTo>
                    <a:pt x="632778" y="379187"/>
                  </a:lnTo>
                  <a:lnTo>
                    <a:pt x="703087" y="380675"/>
                  </a:lnTo>
                  <a:lnTo>
                    <a:pt x="773396" y="381933"/>
                  </a:lnTo>
                  <a:lnTo>
                    <a:pt x="843705" y="382957"/>
                  </a:lnTo>
                  <a:lnTo>
                    <a:pt x="914013" y="383779"/>
                  </a:lnTo>
                  <a:lnTo>
                    <a:pt x="984322" y="384482"/>
                  </a:lnTo>
                  <a:lnTo>
                    <a:pt x="1054631" y="385212"/>
                  </a:lnTo>
                  <a:lnTo>
                    <a:pt x="1124940" y="386164"/>
                  </a:lnTo>
                  <a:lnTo>
                    <a:pt x="1195249" y="387570"/>
                  </a:lnTo>
                  <a:lnTo>
                    <a:pt x="1265557" y="389840"/>
                  </a:lnTo>
                  <a:lnTo>
                    <a:pt x="1335866" y="393772"/>
                  </a:lnTo>
                  <a:lnTo>
                    <a:pt x="1406175" y="399086"/>
                  </a:lnTo>
                  <a:lnTo>
                    <a:pt x="1476484" y="405350"/>
                  </a:lnTo>
                  <a:lnTo>
                    <a:pt x="1546792" y="412168"/>
                  </a:lnTo>
                  <a:lnTo>
                    <a:pt x="1617101" y="419211"/>
                  </a:lnTo>
                  <a:lnTo>
                    <a:pt x="1687410" y="426643"/>
                  </a:lnTo>
                  <a:lnTo>
                    <a:pt x="1757719" y="434756"/>
                  </a:lnTo>
                  <a:lnTo>
                    <a:pt x="1828027" y="443877"/>
                  </a:lnTo>
                  <a:lnTo>
                    <a:pt x="1898336" y="455585"/>
                  </a:lnTo>
                  <a:lnTo>
                    <a:pt x="1968645" y="479994"/>
                  </a:lnTo>
                  <a:lnTo>
                    <a:pt x="2038954" y="514381"/>
                  </a:lnTo>
                  <a:lnTo>
                    <a:pt x="2109263" y="546925"/>
                  </a:lnTo>
                  <a:lnTo>
                    <a:pt x="2179571" y="570468"/>
                  </a:lnTo>
                  <a:lnTo>
                    <a:pt x="2249880" y="601853"/>
                  </a:lnTo>
                  <a:lnTo>
                    <a:pt x="2320189" y="635242"/>
                  </a:lnTo>
                  <a:lnTo>
                    <a:pt x="2390498" y="659529"/>
                  </a:lnTo>
                  <a:lnTo>
                    <a:pt x="2460806" y="673509"/>
                  </a:lnTo>
                  <a:lnTo>
                    <a:pt x="2531115" y="684481"/>
                  </a:lnTo>
                  <a:lnTo>
                    <a:pt x="2601424" y="692631"/>
                  </a:lnTo>
                  <a:lnTo>
                    <a:pt x="2671733" y="699137"/>
                  </a:lnTo>
                  <a:lnTo>
                    <a:pt x="2742041" y="704600"/>
                  </a:lnTo>
                  <a:lnTo>
                    <a:pt x="2812350" y="707382"/>
                  </a:lnTo>
                  <a:lnTo>
                    <a:pt x="2882659" y="707860"/>
                  </a:lnTo>
                  <a:lnTo>
                    <a:pt x="2952968" y="706623"/>
                  </a:lnTo>
                  <a:lnTo>
                    <a:pt x="3023276" y="704365"/>
                  </a:lnTo>
                  <a:lnTo>
                    <a:pt x="3093585" y="701832"/>
                  </a:lnTo>
                  <a:lnTo>
                    <a:pt x="3163894" y="699349"/>
                  </a:lnTo>
                  <a:lnTo>
                    <a:pt x="3234203" y="696292"/>
                  </a:lnTo>
                  <a:lnTo>
                    <a:pt x="3304512" y="692669"/>
                  </a:lnTo>
                  <a:lnTo>
                    <a:pt x="3374820" y="688487"/>
                  </a:lnTo>
                  <a:lnTo>
                    <a:pt x="3445129" y="683713"/>
                  </a:lnTo>
                  <a:lnTo>
                    <a:pt x="3515438" y="678282"/>
                  </a:lnTo>
                  <a:lnTo>
                    <a:pt x="3585747" y="672109"/>
                  </a:lnTo>
                  <a:lnTo>
                    <a:pt x="3656055" y="665100"/>
                  </a:lnTo>
                  <a:lnTo>
                    <a:pt x="3726364" y="657157"/>
                  </a:lnTo>
                  <a:lnTo>
                    <a:pt x="3796673" y="648188"/>
                  </a:lnTo>
                  <a:lnTo>
                    <a:pt x="3866982" y="638111"/>
                  </a:lnTo>
                  <a:lnTo>
                    <a:pt x="3937290" y="626855"/>
                  </a:lnTo>
                  <a:lnTo>
                    <a:pt x="4007599" y="614366"/>
                  </a:lnTo>
                  <a:lnTo>
                    <a:pt x="4077908" y="600599"/>
                  </a:lnTo>
                  <a:lnTo>
                    <a:pt x="4148217" y="585525"/>
                  </a:lnTo>
                  <a:lnTo>
                    <a:pt x="4218526" y="569122"/>
                  </a:lnTo>
                  <a:lnTo>
                    <a:pt x="4288834" y="551375"/>
                  </a:lnTo>
                  <a:lnTo>
                    <a:pt x="4359143" y="532275"/>
                  </a:lnTo>
                  <a:lnTo>
                    <a:pt x="4429452" y="511819"/>
                  </a:lnTo>
                  <a:lnTo>
                    <a:pt x="4499761" y="490003"/>
                  </a:lnTo>
                  <a:lnTo>
                    <a:pt x="4570069" y="466829"/>
                  </a:lnTo>
                  <a:lnTo>
                    <a:pt x="4640378" y="442295"/>
                  </a:lnTo>
                  <a:lnTo>
                    <a:pt x="4710687" y="416404"/>
                  </a:lnTo>
                  <a:lnTo>
                    <a:pt x="4780996" y="389157"/>
                  </a:lnTo>
                  <a:lnTo>
                    <a:pt x="4851304" y="360555"/>
                  </a:lnTo>
                  <a:lnTo>
                    <a:pt x="4921613" y="330598"/>
                  </a:lnTo>
                  <a:lnTo>
                    <a:pt x="4991922" y="299287"/>
                  </a:lnTo>
                  <a:lnTo>
                    <a:pt x="5062231" y="266622"/>
                  </a:lnTo>
                  <a:lnTo>
                    <a:pt x="5132539" y="232604"/>
                  </a:lnTo>
                  <a:lnTo>
                    <a:pt x="5202848" y="197231"/>
                  </a:lnTo>
                  <a:lnTo>
                    <a:pt x="5273157" y="160502"/>
                  </a:lnTo>
                  <a:lnTo>
                    <a:pt x="5343466" y="122417"/>
                  </a:lnTo>
                  <a:lnTo>
                    <a:pt x="5413775" y="82972"/>
                  </a:lnTo>
                  <a:lnTo>
                    <a:pt x="5484083" y="42167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75175" y="5000532"/>
              <a:ext cx="4288625" cy="393743"/>
            </a:xfrm>
            <a:custGeom>
              <a:avLst/>
              <a:pathLst>
                <a:path w="4288625" h="393743">
                  <a:moveTo>
                    <a:pt x="4288625" y="393743"/>
                  </a:moveTo>
                  <a:lnTo>
                    <a:pt x="4244758" y="387662"/>
                  </a:lnTo>
                  <a:lnTo>
                    <a:pt x="4174449" y="378615"/>
                  </a:lnTo>
                  <a:lnTo>
                    <a:pt x="4104140" y="370283"/>
                  </a:lnTo>
                  <a:lnTo>
                    <a:pt x="4033832" y="362673"/>
                  </a:lnTo>
                  <a:lnTo>
                    <a:pt x="3963523" y="355787"/>
                  </a:lnTo>
                  <a:lnTo>
                    <a:pt x="3893214" y="349617"/>
                  </a:lnTo>
                  <a:lnTo>
                    <a:pt x="3822905" y="344142"/>
                  </a:lnTo>
                  <a:lnTo>
                    <a:pt x="3752597" y="339330"/>
                  </a:lnTo>
                  <a:lnTo>
                    <a:pt x="3682288" y="335134"/>
                  </a:lnTo>
                  <a:lnTo>
                    <a:pt x="3611979" y="331494"/>
                  </a:lnTo>
                  <a:lnTo>
                    <a:pt x="3541670" y="328340"/>
                  </a:lnTo>
                  <a:lnTo>
                    <a:pt x="3471361" y="325599"/>
                  </a:lnTo>
                  <a:lnTo>
                    <a:pt x="3401053" y="323198"/>
                  </a:lnTo>
                  <a:lnTo>
                    <a:pt x="3330744" y="321074"/>
                  </a:lnTo>
                  <a:lnTo>
                    <a:pt x="3260435" y="319188"/>
                  </a:lnTo>
                  <a:lnTo>
                    <a:pt x="3190126" y="317527"/>
                  </a:lnTo>
                  <a:lnTo>
                    <a:pt x="3119818" y="316121"/>
                  </a:lnTo>
                  <a:lnTo>
                    <a:pt x="3049509" y="315065"/>
                  </a:lnTo>
                  <a:lnTo>
                    <a:pt x="2979200" y="314606"/>
                  </a:lnTo>
                  <a:lnTo>
                    <a:pt x="2908891" y="314332"/>
                  </a:lnTo>
                  <a:lnTo>
                    <a:pt x="2838583" y="313664"/>
                  </a:lnTo>
                  <a:lnTo>
                    <a:pt x="2768274" y="311971"/>
                  </a:lnTo>
                  <a:lnTo>
                    <a:pt x="2697965" y="308517"/>
                  </a:lnTo>
                  <a:lnTo>
                    <a:pt x="2627656" y="302500"/>
                  </a:lnTo>
                  <a:lnTo>
                    <a:pt x="2557347" y="294429"/>
                  </a:lnTo>
                  <a:lnTo>
                    <a:pt x="2487039" y="285008"/>
                  </a:lnTo>
                  <a:lnTo>
                    <a:pt x="2416730" y="274027"/>
                  </a:lnTo>
                  <a:lnTo>
                    <a:pt x="2346421" y="260172"/>
                  </a:lnTo>
                  <a:lnTo>
                    <a:pt x="2276112" y="233918"/>
                  </a:lnTo>
                  <a:lnTo>
                    <a:pt x="2205804" y="199032"/>
                  </a:lnTo>
                  <a:lnTo>
                    <a:pt x="2135495" y="168019"/>
                  </a:lnTo>
                  <a:lnTo>
                    <a:pt x="2065186" y="144029"/>
                  </a:lnTo>
                  <a:lnTo>
                    <a:pt x="1994877" y="110602"/>
                  </a:lnTo>
                  <a:lnTo>
                    <a:pt x="1924569" y="77239"/>
                  </a:lnTo>
                  <a:lnTo>
                    <a:pt x="1854260" y="54310"/>
                  </a:lnTo>
                  <a:lnTo>
                    <a:pt x="1783951" y="42265"/>
                  </a:lnTo>
                  <a:lnTo>
                    <a:pt x="1713642" y="33180"/>
                  </a:lnTo>
                  <a:lnTo>
                    <a:pt x="1643333" y="26511"/>
                  </a:lnTo>
                  <a:lnTo>
                    <a:pt x="1573025" y="20564"/>
                  </a:lnTo>
                  <a:lnTo>
                    <a:pt x="1502716" y="14383"/>
                  </a:lnTo>
                  <a:lnTo>
                    <a:pt x="1432407" y="8750"/>
                  </a:lnTo>
                  <a:lnTo>
                    <a:pt x="1362098" y="4183"/>
                  </a:lnTo>
                  <a:lnTo>
                    <a:pt x="1291790" y="1128"/>
                  </a:lnTo>
                  <a:lnTo>
                    <a:pt x="1221481" y="0"/>
                  </a:lnTo>
                  <a:lnTo>
                    <a:pt x="1151172" y="1166"/>
                  </a:lnTo>
                  <a:lnTo>
                    <a:pt x="1080863" y="4462"/>
                  </a:lnTo>
                  <a:lnTo>
                    <a:pt x="1010555" y="10010"/>
                  </a:lnTo>
                  <a:lnTo>
                    <a:pt x="940246" y="18035"/>
                  </a:lnTo>
                  <a:lnTo>
                    <a:pt x="869937" y="28727"/>
                  </a:lnTo>
                  <a:lnTo>
                    <a:pt x="799628" y="42221"/>
                  </a:lnTo>
                  <a:lnTo>
                    <a:pt x="729320" y="58596"/>
                  </a:lnTo>
                  <a:lnTo>
                    <a:pt x="659011" y="77874"/>
                  </a:lnTo>
                  <a:lnTo>
                    <a:pt x="588702" y="100045"/>
                  </a:lnTo>
                  <a:lnTo>
                    <a:pt x="518393" y="125073"/>
                  </a:lnTo>
                  <a:lnTo>
                    <a:pt x="448084" y="152913"/>
                  </a:lnTo>
                  <a:lnTo>
                    <a:pt x="377776" y="183517"/>
                  </a:lnTo>
                  <a:lnTo>
                    <a:pt x="307467" y="216836"/>
                  </a:lnTo>
                  <a:lnTo>
                    <a:pt x="237158" y="252828"/>
                  </a:lnTo>
                  <a:lnTo>
                    <a:pt x="166849" y="291453"/>
                  </a:lnTo>
                  <a:lnTo>
                    <a:pt x="96541" y="332674"/>
                  </a:lnTo>
                  <a:lnTo>
                    <a:pt x="26232" y="376460"/>
                  </a:lnTo>
                  <a:lnTo>
                    <a:pt x="0" y="3937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938745"/>
              <a:ext cx="5554392" cy="316394"/>
            </a:xfrm>
            <a:custGeom>
              <a:avLst/>
              <a:pathLst>
                <a:path w="5554392" h="316394">
                  <a:moveTo>
                    <a:pt x="0" y="197626"/>
                  </a:moveTo>
                  <a:lnTo>
                    <a:pt x="70308" y="175468"/>
                  </a:lnTo>
                  <a:lnTo>
                    <a:pt x="140617" y="154608"/>
                  </a:lnTo>
                  <a:lnTo>
                    <a:pt x="210926" y="135049"/>
                  </a:lnTo>
                  <a:lnTo>
                    <a:pt x="281235" y="116797"/>
                  </a:lnTo>
                  <a:lnTo>
                    <a:pt x="351543" y="99854"/>
                  </a:lnTo>
                  <a:lnTo>
                    <a:pt x="421852" y="84223"/>
                  </a:lnTo>
                  <a:lnTo>
                    <a:pt x="492161" y="69910"/>
                  </a:lnTo>
                  <a:lnTo>
                    <a:pt x="562470" y="56917"/>
                  </a:lnTo>
                  <a:lnTo>
                    <a:pt x="632778" y="45247"/>
                  </a:lnTo>
                  <a:lnTo>
                    <a:pt x="703087" y="34906"/>
                  </a:lnTo>
                  <a:lnTo>
                    <a:pt x="773396" y="25896"/>
                  </a:lnTo>
                  <a:lnTo>
                    <a:pt x="843705" y="18221"/>
                  </a:lnTo>
                  <a:lnTo>
                    <a:pt x="914013" y="11884"/>
                  </a:lnTo>
                  <a:lnTo>
                    <a:pt x="984322" y="6890"/>
                  </a:lnTo>
                  <a:lnTo>
                    <a:pt x="1054631" y="3242"/>
                  </a:lnTo>
                  <a:lnTo>
                    <a:pt x="1124940" y="944"/>
                  </a:lnTo>
                  <a:lnTo>
                    <a:pt x="1195249" y="0"/>
                  </a:lnTo>
                  <a:lnTo>
                    <a:pt x="1265557" y="551"/>
                  </a:lnTo>
                  <a:lnTo>
                    <a:pt x="1335866" y="3082"/>
                  </a:lnTo>
                  <a:lnTo>
                    <a:pt x="1406175" y="7266"/>
                  </a:lnTo>
                  <a:lnTo>
                    <a:pt x="1476484" y="12682"/>
                  </a:lnTo>
                  <a:lnTo>
                    <a:pt x="1546792" y="18907"/>
                  </a:lnTo>
                  <a:lnTo>
                    <a:pt x="1617101" y="25519"/>
                  </a:lnTo>
                  <a:lnTo>
                    <a:pt x="1687410" y="32208"/>
                  </a:lnTo>
                  <a:lnTo>
                    <a:pt x="1757719" y="39599"/>
                  </a:lnTo>
                  <a:lnTo>
                    <a:pt x="1828027" y="48702"/>
                  </a:lnTo>
                  <a:lnTo>
                    <a:pt x="1898336" y="60579"/>
                  </a:lnTo>
                  <a:lnTo>
                    <a:pt x="1968645" y="84248"/>
                  </a:lnTo>
                  <a:lnTo>
                    <a:pt x="2038954" y="118123"/>
                  </a:lnTo>
                  <a:lnTo>
                    <a:pt x="2109263" y="151108"/>
                  </a:lnTo>
                  <a:lnTo>
                    <a:pt x="2179571" y="174875"/>
                  </a:lnTo>
                  <a:lnTo>
                    <a:pt x="2249880" y="206074"/>
                  </a:lnTo>
                  <a:lnTo>
                    <a:pt x="2320189" y="240212"/>
                  </a:lnTo>
                  <a:lnTo>
                    <a:pt x="2390498" y="265482"/>
                  </a:lnTo>
                  <a:lnTo>
                    <a:pt x="2460806" y="279399"/>
                  </a:lnTo>
                  <a:lnTo>
                    <a:pt x="2531115" y="290376"/>
                  </a:lnTo>
                  <a:lnTo>
                    <a:pt x="2601424" y="299161"/>
                  </a:lnTo>
                  <a:lnTo>
                    <a:pt x="2671733" y="306450"/>
                  </a:lnTo>
                  <a:lnTo>
                    <a:pt x="2742041" y="312190"/>
                  </a:lnTo>
                  <a:lnTo>
                    <a:pt x="2812350" y="315308"/>
                  </a:lnTo>
                  <a:lnTo>
                    <a:pt x="2882659" y="316394"/>
                  </a:lnTo>
                  <a:lnTo>
                    <a:pt x="2952968" y="316109"/>
                  </a:lnTo>
                  <a:lnTo>
                    <a:pt x="3023276" y="315117"/>
                  </a:lnTo>
                  <a:lnTo>
                    <a:pt x="3093585" y="314080"/>
                  </a:lnTo>
                  <a:lnTo>
                    <a:pt x="3163894" y="313366"/>
                  </a:lnTo>
                  <a:lnTo>
                    <a:pt x="3234203" y="312541"/>
                  </a:lnTo>
                  <a:lnTo>
                    <a:pt x="3304512" y="311560"/>
                  </a:lnTo>
                  <a:lnTo>
                    <a:pt x="3374820" y="310412"/>
                  </a:lnTo>
                  <a:lnTo>
                    <a:pt x="3445129" y="309087"/>
                  </a:lnTo>
                  <a:lnTo>
                    <a:pt x="3515438" y="307572"/>
                  </a:lnTo>
                  <a:lnTo>
                    <a:pt x="3585747" y="305856"/>
                  </a:lnTo>
                  <a:lnTo>
                    <a:pt x="3656055" y="303929"/>
                  </a:lnTo>
                  <a:lnTo>
                    <a:pt x="3726364" y="301777"/>
                  </a:lnTo>
                  <a:lnTo>
                    <a:pt x="3796673" y="299391"/>
                  </a:lnTo>
                  <a:lnTo>
                    <a:pt x="3866982" y="296758"/>
                  </a:lnTo>
                  <a:lnTo>
                    <a:pt x="3937290" y="293868"/>
                  </a:lnTo>
                  <a:lnTo>
                    <a:pt x="4007599" y="290708"/>
                  </a:lnTo>
                  <a:lnTo>
                    <a:pt x="4077908" y="287268"/>
                  </a:lnTo>
                  <a:lnTo>
                    <a:pt x="4148217" y="283535"/>
                  </a:lnTo>
                  <a:lnTo>
                    <a:pt x="4218526" y="279500"/>
                  </a:lnTo>
                  <a:lnTo>
                    <a:pt x="4288834" y="275150"/>
                  </a:lnTo>
                  <a:lnTo>
                    <a:pt x="4359143" y="270473"/>
                  </a:lnTo>
                  <a:lnTo>
                    <a:pt x="4429452" y="265459"/>
                  </a:lnTo>
                  <a:lnTo>
                    <a:pt x="4499761" y="260096"/>
                  </a:lnTo>
                  <a:lnTo>
                    <a:pt x="4570069" y="254373"/>
                  </a:lnTo>
                  <a:lnTo>
                    <a:pt x="4640378" y="248278"/>
                  </a:lnTo>
                  <a:lnTo>
                    <a:pt x="4710687" y="241800"/>
                  </a:lnTo>
                  <a:lnTo>
                    <a:pt x="4780996" y="234927"/>
                  </a:lnTo>
                  <a:lnTo>
                    <a:pt x="4851304" y="227648"/>
                  </a:lnTo>
                  <a:lnTo>
                    <a:pt x="4921613" y="219952"/>
                  </a:lnTo>
                  <a:lnTo>
                    <a:pt x="4991922" y="211828"/>
                  </a:lnTo>
                  <a:lnTo>
                    <a:pt x="5062231" y="203263"/>
                  </a:lnTo>
                  <a:lnTo>
                    <a:pt x="5132539" y="194246"/>
                  </a:lnTo>
                  <a:lnTo>
                    <a:pt x="5202848" y="184767"/>
                  </a:lnTo>
                  <a:lnTo>
                    <a:pt x="5273157" y="174813"/>
                  </a:lnTo>
                  <a:lnTo>
                    <a:pt x="5343466" y="164374"/>
                  </a:lnTo>
                  <a:lnTo>
                    <a:pt x="5413775" y="153438"/>
                  </a:lnTo>
                  <a:lnTo>
                    <a:pt x="5484083" y="141993"/>
                  </a:lnTo>
                  <a:lnTo>
                    <a:pt x="5554392" y="13002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3571722"/>
              <a:ext cx="5554392" cy="1822553"/>
            </a:xfrm>
            <a:custGeom>
              <a:avLst/>
              <a:pathLst>
                <a:path w="5554392" h="1822553">
                  <a:moveTo>
                    <a:pt x="0" y="1347086"/>
                  </a:moveTo>
                  <a:lnTo>
                    <a:pt x="70308" y="1373012"/>
                  </a:lnTo>
                  <a:lnTo>
                    <a:pt x="140617" y="1397536"/>
                  </a:lnTo>
                  <a:lnTo>
                    <a:pt x="210926" y="1420640"/>
                  </a:lnTo>
                  <a:lnTo>
                    <a:pt x="281235" y="1442298"/>
                  </a:lnTo>
                  <a:lnTo>
                    <a:pt x="351543" y="1462486"/>
                  </a:lnTo>
                  <a:lnTo>
                    <a:pt x="421852" y="1481171"/>
                  </a:lnTo>
                  <a:lnTo>
                    <a:pt x="492161" y="1498320"/>
                  </a:lnTo>
                  <a:lnTo>
                    <a:pt x="562470" y="1513895"/>
                  </a:lnTo>
                  <a:lnTo>
                    <a:pt x="632778" y="1527857"/>
                  </a:lnTo>
                  <a:lnTo>
                    <a:pt x="703087" y="1540171"/>
                  </a:lnTo>
                  <a:lnTo>
                    <a:pt x="773396" y="1550811"/>
                  </a:lnTo>
                  <a:lnTo>
                    <a:pt x="843705" y="1559770"/>
                  </a:lnTo>
                  <a:lnTo>
                    <a:pt x="914013" y="1567080"/>
                  </a:lnTo>
                  <a:lnTo>
                    <a:pt x="984322" y="1572816"/>
                  </a:lnTo>
                  <a:lnTo>
                    <a:pt x="1054631" y="1577111"/>
                  </a:lnTo>
                  <a:lnTo>
                    <a:pt x="1124940" y="1580147"/>
                  </a:lnTo>
                  <a:lnTo>
                    <a:pt x="1195249" y="1582138"/>
                  </a:lnTo>
                  <a:lnTo>
                    <a:pt x="1265557" y="1583351"/>
                  </a:lnTo>
                  <a:lnTo>
                    <a:pt x="1335866" y="1584137"/>
                  </a:lnTo>
                  <a:lnTo>
                    <a:pt x="1406175" y="1584464"/>
                  </a:lnTo>
                  <a:lnTo>
                    <a:pt x="1476484" y="1584237"/>
                  </a:lnTo>
                  <a:lnTo>
                    <a:pt x="1546792" y="1583392"/>
                  </a:lnTo>
                  <a:lnTo>
                    <a:pt x="1617101" y="1581930"/>
                  </a:lnTo>
                  <a:lnTo>
                    <a:pt x="1687410" y="1580642"/>
                  </a:lnTo>
                  <a:lnTo>
                    <a:pt x="1757719" y="1579395"/>
                  </a:lnTo>
                  <a:lnTo>
                    <a:pt x="1828027" y="1577048"/>
                  </a:lnTo>
                  <a:lnTo>
                    <a:pt x="1898336" y="1573573"/>
                  </a:lnTo>
                  <a:lnTo>
                    <a:pt x="1968645" y="1570423"/>
                  </a:lnTo>
                  <a:lnTo>
                    <a:pt x="2038954" y="1566736"/>
                  </a:lnTo>
                  <a:lnTo>
                    <a:pt x="2109263" y="1561314"/>
                  </a:lnTo>
                  <a:lnTo>
                    <a:pt x="2179571" y="1554913"/>
                  </a:lnTo>
                  <a:lnTo>
                    <a:pt x="2249880" y="1548989"/>
                  </a:lnTo>
                  <a:lnTo>
                    <a:pt x="2320189" y="1541562"/>
                  </a:lnTo>
                  <a:lnTo>
                    <a:pt x="2390498" y="1531956"/>
                  </a:lnTo>
                  <a:lnTo>
                    <a:pt x="2460806" y="1522795"/>
                  </a:lnTo>
                  <a:lnTo>
                    <a:pt x="2531115" y="1514424"/>
                  </a:lnTo>
                  <a:lnTo>
                    <a:pt x="2601424" y="1503378"/>
                  </a:lnTo>
                  <a:lnTo>
                    <a:pt x="2671733" y="1487143"/>
                  </a:lnTo>
                  <a:lnTo>
                    <a:pt x="2742041" y="1465174"/>
                  </a:lnTo>
                  <a:lnTo>
                    <a:pt x="2812350" y="1440061"/>
                  </a:lnTo>
                  <a:lnTo>
                    <a:pt x="2882659" y="1412294"/>
                  </a:lnTo>
                  <a:lnTo>
                    <a:pt x="2952968" y="1382347"/>
                  </a:lnTo>
                  <a:lnTo>
                    <a:pt x="3023276" y="1350793"/>
                  </a:lnTo>
                  <a:lnTo>
                    <a:pt x="3093585" y="1318249"/>
                  </a:lnTo>
                  <a:lnTo>
                    <a:pt x="3163894" y="1285392"/>
                  </a:lnTo>
                  <a:lnTo>
                    <a:pt x="3234203" y="1252755"/>
                  </a:lnTo>
                  <a:lnTo>
                    <a:pt x="3304512" y="1220395"/>
                  </a:lnTo>
                  <a:lnTo>
                    <a:pt x="3374820" y="1188306"/>
                  </a:lnTo>
                  <a:lnTo>
                    <a:pt x="3445129" y="1156443"/>
                  </a:lnTo>
                  <a:lnTo>
                    <a:pt x="3515438" y="1124734"/>
                  </a:lnTo>
                  <a:lnTo>
                    <a:pt x="3585747" y="1093091"/>
                  </a:lnTo>
                  <a:lnTo>
                    <a:pt x="3656055" y="1061411"/>
                  </a:lnTo>
                  <a:lnTo>
                    <a:pt x="3726364" y="1029593"/>
                  </a:lnTo>
                  <a:lnTo>
                    <a:pt x="3796673" y="997539"/>
                  </a:lnTo>
                  <a:lnTo>
                    <a:pt x="3866982" y="965162"/>
                  </a:lnTo>
                  <a:lnTo>
                    <a:pt x="3937290" y="932383"/>
                  </a:lnTo>
                  <a:lnTo>
                    <a:pt x="4007599" y="899140"/>
                  </a:lnTo>
                  <a:lnTo>
                    <a:pt x="4077908" y="865380"/>
                  </a:lnTo>
                  <a:lnTo>
                    <a:pt x="4148217" y="831062"/>
                  </a:lnTo>
                  <a:lnTo>
                    <a:pt x="4218526" y="796155"/>
                  </a:lnTo>
                  <a:lnTo>
                    <a:pt x="4288834" y="760632"/>
                  </a:lnTo>
                  <a:lnTo>
                    <a:pt x="4359143" y="724473"/>
                  </a:lnTo>
                  <a:lnTo>
                    <a:pt x="4429452" y="687663"/>
                  </a:lnTo>
                  <a:lnTo>
                    <a:pt x="4499761" y="650186"/>
                  </a:lnTo>
                  <a:lnTo>
                    <a:pt x="4570069" y="612030"/>
                  </a:lnTo>
                  <a:lnTo>
                    <a:pt x="4640378" y="573183"/>
                  </a:lnTo>
                  <a:lnTo>
                    <a:pt x="4710687" y="533635"/>
                  </a:lnTo>
                  <a:lnTo>
                    <a:pt x="4780996" y="493373"/>
                  </a:lnTo>
                  <a:lnTo>
                    <a:pt x="4851304" y="452387"/>
                  </a:lnTo>
                  <a:lnTo>
                    <a:pt x="4921613" y="410666"/>
                  </a:lnTo>
                  <a:lnTo>
                    <a:pt x="4991922" y="368197"/>
                  </a:lnTo>
                  <a:lnTo>
                    <a:pt x="5062231" y="324968"/>
                  </a:lnTo>
                  <a:lnTo>
                    <a:pt x="5132539" y="280967"/>
                  </a:lnTo>
                  <a:lnTo>
                    <a:pt x="5202848" y="236180"/>
                  </a:lnTo>
                  <a:lnTo>
                    <a:pt x="5273157" y="190596"/>
                  </a:lnTo>
                  <a:lnTo>
                    <a:pt x="5343466" y="144199"/>
                  </a:lnTo>
                  <a:lnTo>
                    <a:pt x="5413775" y="96977"/>
                  </a:lnTo>
                  <a:lnTo>
                    <a:pt x="5484083" y="48916"/>
                  </a:lnTo>
                  <a:lnTo>
                    <a:pt x="5554392" y="0"/>
                  </a:lnTo>
                  <a:lnTo>
                    <a:pt x="5554392" y="1073872"/>
                  </a:lnTo>
                  <a:lnTo>
                    <a:pt x="5484083" y="1066921"/>
                  </a:lnTo>
                  <a:lnTo>
                    <a:pt x="5413775" y="1060674"/>
                  </a:lnTo>
                  <a:lnTo>
                    <a:pt x="5343466" y="1055164"/>
                  </a:lnTo>
                  <a:lnTo>
                    <a:pt x="5273157" y="1050422"/>
                  </a:lnTo>
                  <a:lnTo>
                    <a:pt x="5202848" y="1046479"/>
                  </a:lnTo>
                  <a:lnTo>
                    <a:pt x="5132539" y="1043369"/>
                  </a:lnTo>
                  <a:lnTo>
                    <a:pt x="5062231" y="1041122"/>
                  </a:lnTo>
                  <a:lnTo>
                    <a:pt x="4991922" y="1039773"/>
                  </a:lnTo>
                  <a:lnTo>
                    <a:pt x="4921613" y="1039354"/>
                  </a:lnTo>
                  <a:lnTo>
                    <a:pt x="4851304" y="1039899"/>
                  </a:lnTo>
                  <a:lnTo>
                    <a:pt x="4780996" y="1041441"/>
                  </a:lnTo>
                  <a:lnTo>
                    <a:pt x="4710687" y="1044015"/>
                  </a:lnTo>
                  <a:lnTo>
                    <a:pt x="4640378" y="1047655"/>
                  </a:lnTo>
                  <a:lnTo>
                    <a:pt x="4570069" y="1052395"/>
                  </a:lnTo>
                  <a:lnTo>
                    <a:pt x="4499761" y="1058271"/>
                  </a:lnTo>
                  <a:lnTo>
                    <a:pt x="4429452" y="1065315"/>
                  </a:lnTo>
                  <a:lnTo>
                    <a:pt x="4359143" y="1073561"/>
                  </a:lnTo>
                  <a:lnTo>
                    <a:pt x="4288834" y="1083041"/>
                  </a:lnTo>
                  <a:lnTo>
                    <a:pt x="4218526" y="1093783"/>
                  </a:lnTo>
                  <a:lnTo>
                    <a:pt x="4148217" y="1105813"/>
                  </a:lnTo>
                  <a:lnTo>
                    <a:pt x="4077908" y="1119151"/>
                  </a:lnTo>
                  <a:lnTo>
                    <a:pt x="4007599" y="1133810"/>
                  </a:lnTo>
                  <a:lnTo>
                    <a:pt x="3937290" y="1149796"/>
                  </a:lnTo>
                  <a:lnTo>
                    <a:pt x="3866982" y="1167101"/>
                  </a:lnTo>
                  <a:lnTo>
                    <a:pt x="3796673" y="1185708"/>
                  </a:lnTo>
                  <a:lnTo>
                    <a:pt x="3726364" y="1205585"/>
                  </a:lnTo>
                  <a:lnTo>
                    <a:pt x="3656055" y="1226690"/>
                  </a:lnTo>
                  <a:lnTo>
                    <a:pt x="3585747" y="1248971"/>
                  </a:lnTo>
                  <a:lnTo>
                    <a:pt x="3515438" y="1272370"/>
                  </a:lnTo>
                  <a:lnTo>
                    <a:pt x="3445129" y="1296835"/>
                  </a:lnTo>
                  <a:lnTo>
                    <a:pt x="3374820" y="1322319"/>
                  </a:lnTo>
                  <a:lnTo>
                    <a:pt x="3304512" y="1348796"/>
                  </a:lnTo>
                  <a:lnTo>
                    <a:pt x="3234203" y="1376269"/>
                  </a:lnTo>
                  <a:lnTo>
                    <a:pt x="3163894" y="1404777"/>
                  </a:lnTo>
                  <a:lnTo>
                    <a:pt x="3093585" y="1434361"/>
                  </a:lnTo>
                  <a:lnTo>
                    <a:pt x="3023276" y="1464138"/>
                  </a:lnTo>
                  <a:lnTo>
                    <a:pt x="2952968" y="1493351"/>
                  </a:lnTo>
                  <a:lnTo>
                    <a:pt x="2882659" y="1521536"/>
                  </a:lnTo>
                  <a:lnTo>
                    <a:pt x="2812350" y="1548179"/>
                  </a:lnTo>
                  <a:lnTo>
                    <a:pt x="2742041" y="1572670"/>
                  </a:lnTo>
                  <a:lnTo>
                    <a:pt x="2671733" y="1594128"/>
                  </a:lnTo>
                  <a:lnTo>
                    <a:pt x="2601424" y="1608915"/>
                  </a:lnTo>
                  <a:lnTo>
                    <a:pt x="2531115" y="1618785"/>
                  </a:lnTo>
                  <a:lnTo>
                    <a:pt x="2460806" y="1627148"/>
                  </a:lnTo>
                  <a:lnTo>
                    <a:pt x="2390498" y="1636426"/>
                  </a:lnTo>
                  <a:lnTo>
                    <a:pt x="2320189" y="1644212"/>
                  </a:lnTo>
                  <a:lnTo>
                    <a:pt x="2249880" y="1650254"/>
                  </a:lnTo>
                  <a:lnTo>
                    <a:pt x="2179571" y="1656522"/>
                  </a:lnTo>
                  <a:lnTo>
                    <a:pt x="2109263" y="1662509"/>
                  </a:lnTo>
                  <a:lnTo>
                    <a:pt x="2038954" y="1667115"/>
                  </a:lnTo>
                  <a:lnTo>
                    <a:pt x="1968645" y="1671748"/>
                  </a:lnTo>
                  <a:lnTo>
                    <a:pt x="1898336" y="1676268"/>
                  </a:lnTo>
                  <a:lnTo>
                    <a:pt x="1828027" y="1679431"/>
                  </a:lnTo>
                  <a:lnTo>
                    <a:pt x="1757719" y="1681812"/>
                  </a:lnTo>
                  <a:lnTo>
                    <a:pt x="1687410" y="1684394"/>
                  </a:lnTo>
                  <a:lnTo>
                    <a:pt x="1617101" y="1687055"/>
                  </a:lnTo>
                  <a:lnTo>
                    <a:pt x="1546792" y="1689315"/>
                  </a:lnTo>
                  <a:lnTo>
                    <a:pt x="1476484" y="1691256"/>
                  </a:lnTo>
                  <a:lnTo>
                    <a:pt x="1406175" y="1693052"/>
                  </a:lnTo>
                  <a:lnTo>
                    <a:pt x="1335866" y="1694814"/>
                  </a:lnTo>
                  <a:lnTo>
                    <a:pt x="1265557" y="1696621"/>
                  </a:lnTo>
                  <a:lnTo>
                    <a:pt x="1195249" y="1698586"/>
                  </a:lnTo>
                  <a:lnTo>
                    <a:pt x="1124940" y="1700945"/>
                  </a:lnTo>
                  <a:lnTo>
                    <a:pt x="1054631" y="1703921"/>
                  </a:lnTo>
                  <a:lnTo>
                    <a:pt x="984322" y="1707722"/>
                  </a:lnTo>
                  <a:lnTo>
                    <a:pt x="914013" y="1712525"/>
                  </a:lnTo>
                  <a:lnTo>
                    <a:pt x="843705" y="1718456"/>
                  </a:lnTo>
                  <a:lnTo>
                    <a:pt x="773396" y="1725588"/>
                  </a:lnTo>
                  <a:lnTo>
                    <a:pt x="703087" y="1733942"/>
                  </a:lnTo>
                  <a:lnTo>
                    <a:pt x="632778" y="1743509"/>
                  </a:lnTo>
                  <a:lnTo>
                    <a:pt x="562470" y="1754257"/>
                  </a:lnTo>
                  <a:lnTo>
                    <a:pt x="492161" y="1766145"/>
                  </a:lnTo>
                  <a:lnTo>
                    <a:pt x="421852" y="1779129"/>
                  </a:lnTo>
                  <a:lnTo>
                    <a:pt x="351543" y="1793164"/>
                  </a:lnTo>
                  <a:lnTo>
                    <a:pt x="281235" y="1808212"/>
                  </a:lnTo>
                  <a:lnTo>
                    <a:pt x="218311" y="182255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3571722"/>
              <a:ext cx="5554392" cy="1584464"/>
            </a:xfrm>
            <a:custGeom>
              <a:avLst/>
              <a:pathLst>
                <a:path w="5554392" h="1584464">
                  <a:moveTo>
                    <a:pt x="0" y="1347086"/>
                  </a:moveTo>
                  <a:lnTo>
                    <a:pt x="70308" y="1373012"/>
                  </a:lnTo>
                  <a:lnTo>
                    <a:pt x="140617" y="1397536"/>
                  </a:lnTo>
                  <a:lnTo>
                    <a:pt x="210926" y="1420640"/>
                  </a:lnTo>
                  <a:lnTo>
                    <a:pt x="281235" y="1442298"/>
                  </a:lnTo>
                  <a:lnTo>
                    <a:pt x="351543" y="1462486"/>
                  </a:lnTo>
                  <a:lnTo>
                    <a:pt x="421852" y="1481171"/>
                  </a:lnTo>
                  <a:lnTo>
                    <a:pt x="492161" y="1498320"/>
                  </a:lnTo>
                  <a:lnTo>
                    <a:pt x="562470" y="1513895"/>
                  </a:lnTo>
                  <a:lnTo>
                    <a:pt x="632778" y="1527857"/>
                  </a:lnTo>
                  <a:lnTo>
                    <a:pt x="703087" y="1540171"/>
                  </a:lnTo>
                  <a:lnTo>
                    <a:pt x="773396" y="1550811"/>
                  </a:lnTo>
                  <a:lnTo>
                    <a:pt x="843705" y="1559770"/>
                  </a:lnTo>
                  <a:lnTo>
                    <a:pt x="914013" y="1567080"/>
                  </a:lnTo>
                  <a:lnTo>
                    <a:pt x="984322" y="1572816"/>
                  </a:lnTo>
                  <a:lnTo>
                    <a:pt x="1054631" y="1577111"/>
                  </a:lnTo>
                  <a:lnTo>
                    <a:pt x="1124940" y="1580147"/>
                  </a:lnTo>
                  <a:lnTo>
                    <a:pt x="1195249" y="1582138"/>
                  </a:lnTo>
                  <a:lnTo>
                    <a:pt x="1265557" y="1583351"/>
                  </a:lnTo>
                  <a:lnTo>
                    <a:pt x="1335866" y="1584137"/>
                  </a:lnTo>
                  <a:lnTo>
                    <a:pt x="1406175" y="1584464"/>
                  </a:lnTo>
                  <a:lnTo>
                    <a:pt x="1476484" y="1584237"/>
                  </a:lnTo>
                  <a:lnTo>
                    <a:pt x="1546792" y="1583392"/>
                  </a:lnTo>
                  <a:lnTo>
                    <a:pt x="1617101" y="1581930"/>
                  </a:lnTo>
                  <a:lnTo>
                    <a:pt x="1687410" y="1580642"/>
                  </a:lnTo>
                  <a:lnTo>
                    <a:pt x="1757719" y="1579395"/>
                  </a:lnTo>
                  <a:lnTo>
                    <a:pt x="1828027" y="1577048"/>
                  </a:lnTo>
                  <a:lnTo>
                    <a:pt x="1898336" y="1573573"/>
                  </a:lnTo>
                  <a:lnTo>
                    <a:pt x="1968645" y="1570423"/>
                  </a:lnTo>
                  <a:lnTo>
                    <a:pt x="2038954" y="1566736"/>
                  </a:lnTo>
                  <a:lnTo>
                    <a:pt x="2109263" y="1561314"/>
                  </a:lnTo>
                  <a:lnTo>
                    <a:pt x="2179571" y="1554913"/>
                  </a:lnTo>
                  <a:lnTo>
                    <a:pt x="2249880" y="1548989"/>
                  </a:lnTo>
                  <a:lnTo>
                    <a:pt x="2320189" y="1541562"/>
                  </a:lnTo>
                  <a:lnTo>
                    <a:pt x="2390498" y="1531956"/>
                  </a:lnTo>
                  <a:lnTo>
                    <a:pt x="2460806" y="1522795"/>
                  </a:lnTo>
                  <a:lnTo>
                    <a:pt x="2531115" y="1514424"/>
                  </a:lnTo>
                  <a:lnTo>
                    <a:pt x="2601424" y="1503378"/>
                  </a:lnTo>
                  <a:lnTo>
                    <a:pt x="2671733" y="1487143"/>
                  </a:lnTo>
                  <a:lnTo>
                    <a:pt x="2742041" y="1465174"/>
                  </a:lnTo>
                  <a:lnTo>
                    <a:pt x="2812350" y="1440061"/>
                  </a:lnTo>
                  <a:lnTo>
                    <a:pt x="2882659" y="1412294"/>
                  </a:lnTo>
                  <a:lnTo>
                    <a:pt x="2952968" y="1382347"/>
                  </a:lnTo>
                  <a:lnTo>
                    <a:pt x="3023276" y="1350793"/>
                  </a:lnTo>
                  <a:lnTo>
                    <a:pt x="3093585" y="1318249"/>
                  </a:lnTo>
                  <a:lnTo>
                    <a:pt x="3163894" y="1285392"/>
                  </a:lnTo>
                  <a:lnTo>
                    <a:pt x="3234203" y="1252755"/>
                  </a:lnTo>
                  <a:lnTo>
                    <a:pt x="3304512" y="1220395"/>
                  </a:lnTo>
                  <a:lnTo>
                    <a:pt x="3374820" y="1188306"/>
                  </a:lnTo>
                  <a:lnTo>
                    <a:pt x="3445129" y="1156443"/>
                  </a:lnTo>
                  <a:lnTo>
                    <a:pt x="3515438" y="1124734"/>
                  </a:lnTo>
                  <a:lnTo>
                    <a:pt x="3585747" y="1093091"/>
                  </a:lnTo>
                  <a:lnTo>
                    <a:pt x="3656055" y="1061411"/>
                  </a:lnTo>
                  <a:lnTo>
                    <a:pt x="3726364" y="1029593"/>
                  </a:lnTo>
                  <a:lnTo>
                    <a:pt x="3796673" y="997539"/>
                  </a:lnTo>
                  <a:lnTo>
                    <a:pt x="3866982" y="965162"/>
                  </a:lnTo>
                  <a:lnTo>
                    <a:pt x="3937290" y="932383"/>
                  </a:lnTo>
                  <a:lnTo>
                    <a:pt x="4007599" y="899140"/>
                  </a:lnTo>
                  <a:lnTo>
                    <a:pt x="4077908" y="865380"/>
                  </a:lnTo>
                  <a:lnTo>
                    <a:pt x="4148217" y="831062"/>
                  </a:lnTo>
                  <a:lnTo>
                    <a:pt x="4218526" y="796155"/>
                  </a:lnTo>
                  <a:lnTo>
                    <a:pt x="4288834" y="760632"/>
                  </a:lnTo>
                  <a:lnTo>
                    <a:pt x="4359143" y="724473"/>
                  </a:lnTo>
                  <a:lnTo>
                    <a:pt x="4429452" y="687663"/>
                  </a:lnTo>
                  <a:lnTo>
                    <a:pt x="4499761" y="650186"/>
                  </a:lnTo>
                  <a:lnTo>
                    <a:pt x="4570069" y="612030"/>
                  </a:lnTo>
                  <a:lnTo>
                    <a:pt x="4640378" y="573183"/>
                  </a:lnTo>
                  <a:lnTo>
                    <a:pt x="4710687" y="533635"/>
                  </a:lnTo>
                  <a:lnTo>
                    <a:pt x="4780996" y="493373"/>
                  </a:lnTo>
                  <a:lnTo>
                    <a:pt x="4851304" y="452387"/>
                  </a:lnTo>
                  <a:lnTo>
                    <a:pt x="4921613" y="410666"/>
                  </a:lnTo>
                  <a:lnTo>
                    <a:pt x="4991922" y="368197"/>
                  </a:lnTo>
                  <a:lnTo>
                    <a:pt x="5062231" y="324968"/>
                  </a:lnTo>
                  <a:lnTo>
                    <a:pt x="5132539" y="280967"/>
                  </a:lnTo>
                  <a:lnTo>
                    <a:pt x="5202848" y="236180"/>
                  </a:lnTo>
                  <a:lnTo>
                    <a:pt x="5273157" y="190596"/>
                  </a:lnTo>
                  <a:lnTo>
                    <a:pt x="5343466" y="144199"/>
                  </a:lnTo>
                  <a:lnTo>
                    <a:pt x="5413775" y="96977"/>
                  </a:lnTo>
                  <a:lnTo>
                    <a:pt x="5484083" y="48916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449410" y="4611076"/>
              <a:ext cx="5336081" cy="783198"/>
            </a:xfrm>
            <a:custGeom>
              <a:avLst/>
              <a:pathLst>
                <a:path w="5336081" h="783198">
                  <a:moveTo>
                    <a:pt x="5336081" y="34518"/>
                  </a:moveTo>
                  <a:lnTo>
                    <a:pt x="5265772" y="27566"/>
                  </a:lnTo>
                  <a:lnTo>
                    <a:pt x="5195464" y="21319"/>
                  </a:lnTo>
                  <a:lnTo>
                    <a:pt x="5125155" y="15809"/>
                  </a:lnTo>
                  <a:lnTo>
                    <a:pt x="5054846" y="11067"/>
                  </a:lnTo>
                  <a:lnTo>
                    <a:pt x="4984537" y="7125"/>
                  </a:lnTo>
                  <a:lnTo>
                    <a:pt x="4914228" y="4014"/>
                  </a:lnTo>
                  <a:lnTo>
                    <a:pt x="4843920" y="1768"/>
                  </a:lnTo>
                  <a:lnTo>
                    <a:pt x="4773611" y="419"/>
                  </a:lnTo>
                  <a:lnTo>
                    <a:pt x="4703302" y="0"/>
                  </a:lnTo>
                  <a:lnTo>
                    <a:pt x="4632993" y="544"/>
                  </a:lnTo>
                  <a:lnTo>
                    <a:pt x="4562685" y="2086"/>
                  </a:lnTo>
                  <a:lnTo>
                    <a:pt x="4492376" y="4660"/>
                  </a:lnTo>
                  <a:lnTo>
                    <a:pt x="4422067" y="8300"/>
                  </a:lnTo>
                  <a:lnTo>
                    <a:pt x="4351758" y="13041"/>
                  </a:lnTo>
                  <a:lnTo>
                    <a:pt x="4281450" y="18916"/>
                  </a:lnTo>
                  <a:lnTo>
                    <a:pt x="4211141" y="25961"/>
                  </a:lnTo>
                  <a:lnTo>
                    <a:pt x="4140832" y="34207"/>
                  </a:lnTo>
                  <a:lnTo>
                    <a:pt x="4070523" y="43686"/>
                  </a:lnTo>
                  <a:lnTo>
                    <a:pt x="4000214" y="54428"/>
                  </a:lnTo>
                  <a:lnTo>
                    <a:pt x="3929906" y="66458"/>
                  </a:lnTo>
                  <a:lnTo>
                    <a:pt x="3859597" y="79796"/>
                  </a:lnTo>
                  <a:lnTo>
                    <a:pt x="3789288" y="94456"/>
                  </a:lnTo>
                  <a:lnTo>
                    <a:pt x="3718979" y="110441"/>
                  </a:lnTo>
                  <a:lnTo>
                    <a:pt x="3648671" y="127747"/>
                  </a:lnTo>
                  <a:lnTo>
                    <a:pt x="3578362" y="146353"/>
                  </a:lnTo>
                  <a:lnTo>
                    <a:pt x="3508053" y="166231"/>
                  </a:lnTo>
                  <a:lnTo>
                    <a:pt x="3437744" y="187336"/>
                  </a:lnTo>
                  <a:lnTo>
                    <a:pt x="3367436" y="209616"/>
                  </a:lnTo>
                  <a:lnTo>
                    <a:pt x="3297127" y="233016"/>
                  </a:lnTo>
                  <a:lnTo>
                    <a:pt x="3226818" y="257480"/>
                  </a:lnTo>
                  <a:lnTo>
                    <a:pt x="3156509" y="282964"/>
                  </a:lnTo>
                  <a:lnTo>
                    <a:pt x="3086201" y="309442"/>
                  </a:lnTo>
                  <a:lnTo>
                    <a:pt x="3015892" y="336915"/>
                  </a:lnTo>
                  <a:lnTo>
                    <a:pt x="2945583" y="365423"/>
                  </a:lnTo>
                  <a:lnTo>
                    <a:pt x="2875274" y="395007"/>
                  </a:lnTo>
                  <a:lnTo>
                    <a:pt x="2804965" y="424783"/>
                  </a:lnTo>
                  <a:lnTo>
                    <a:pt x="2734657" y="453997"/>
                  </a:lnTo>
                  <a:lnTo>
                    <a:pt x="2664348" y="482182"/>
                  </a:lnTo>
                  <a:lnTo>
                    <a:pt x="2594039" y="508825"/>
                  </a:lnTo>
                  <a:lnTo>
                    <a:pt x="2523730" y="533316"/>
                  </a:lnTo>
                  <a:lnTo>
                    <a:pt x="2453422" y="554773"/>
                  </a:lnTo>
                  <a:lnTo>
                    <a:pt x="2383113" y="569561"/>
                  </a:lnTo>
                  <a:lnTo>
                    <a:pt x="2312804" y="579431"/>
                  </a:lnTo>
                  <a:lnTo>
                    <a:pt x="2242495" y="587793"/>
                  </a:lnTo>
                  <a:lnTo>
                    <a:pt x="2172187" y="597071"/>
                  </a:lnTo>
                  <a:lnTo>
                    <a:pt x="2101878" y="604857"/>
                  </a:lnTo>
                  <a:lnTo>
                    <a:pt x="2031569" y="610899"/>
                  </a:lnTo>
                  <a:lnTo>
                    <a:pt x="1961260" y="617167"/>
                  </a:lnTo>
                  <a:lnTo>
                    <a:pt x="1890951" y="623155"/>
                  </a:lnTo>
                  <a:lnTo>
                    <a:pt x="1820643" y="627761"/>
                  </a:lnTo>
                  <a:lnTo>
                    <a:pt x="1750334" y="632394"/>
                  </a:lnTo>
                  <a:lnTo>
                    <a:pt x="1680025" y="636913"/>
                  </a:lnTo>
                  <a:lnTo>
                    <a:pt x="1609716" y="640076"/>
                  </a:lnTo>
                  <a:lnTo>
                    <a:pt x="1539408" y="642457"/>
                  </a:lnTo>
                  <a:lnTo>
                    <a:pt x="1469099" y="645040"/>
                  </a:lnTo>
                  <a:lnTo>
                    <a:pt x="1398790" y="647700"/>
                  </a:lnTo>
                  <a:lnTo>
                    <a:pt x="1328481" y="649960"/>
                  </a:lnTo>
                  <a:lnTo>
                    <a:pt x="1258173" y="651901"/>
                  </a:lnTo>
                  <a:lnTo>
                    <a:pt x="1187864" y="653698"/>
                  </a:lnTo>
                  <a:lnTo>
                    <a:pt x="1117555" y="655460"/>
                  </a:lnTo>
                  <a:lnTo>
                    <a:pt x="1047246" y="657266"/>
                  </a:lnTo>
                  <a:lnTo>
                    <a:pt x="976938" y="659231"/>
                  </a:lnTo>
                  <a:lnTo>
                    <a:pt x="906629" y="661590"/>
                  </a:lnTo>
                  <a:lnTo>
                    <a:pt x="836320" y="664566"/>
                  </a:lnTo>
                  <a:lnTo>
                    <a:pt x="766011" y="668367"/>
                  </a:lnTo>
                  <a:lnTo>
                    <a:pt x="695702" y="673171"/>
                  </a:lnTo>
                  <a:lnTo>
                    <a:pt x="625394" y="679102"/>
                  </a:lnTo>
                  <a:lnTo>
                    <a:pt x="555085" y="686233"/>
                  </a:lnTo>
                  <a:lnTo>
                    <a:pt x="484776" y="694587"/>
                  </a:lnTo>
                  <a:lnTo>
                    <a:pt x="414467" y="704155"/>
                  </a:lnTo>
                  <a:lnTo>
                    <a:pt x="344159" y="714903"/>
                  </a:lnTo>
                  <a:lnTo>
                    <a:pt x="273850" y="726791"/>
                  </a:lnTo>
                  <a:lnTo>
                    <a:pt x="203541" y="739774"/>
                  </a:lnTo>
                  <a:lnTo>
                    <a:pt x="133232" y="753810"/>
                  </a:lnTo>
                  <a:lnTo>
                    <a:pt x="62924" y="768857"/>
                  </a:lnTo>
                  <a:lnTo>
                    <a:pt x="0" y="7831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108658"/>
              <a:ext cx="5554392" cy="1103610"/>
            </a:xfrm>
            <a:custGeom>
              <a:avLst/>
              <a:pathLst>
                <a:path w="5554392" h="1103610">
                  <a:moveTo>
                    <a:pt x="0" y="1075535"/>
                  </a:moveTo>
                  <a:lnTo>
                    <a:pt x="70308" y="1079112"/>
                  </a:lnTo>
                  <a:lnTo>
                    <a:pt x="140617" y="1082433"/>
                  </a:lnTo>
                  <a:lnTo>
                    <a:pt x="210926" y="1085501"/>
                  </a:lnTo>
                  <a:lnTo>
                    <a:pt x="281235" y="1088319"/>
                  </a:lnTo>
                  <a:lnTo>
                    <a:pt x="351543" y="1090888"/>
                  </a:lnTo>
                  <a:lnTo>
                    <a:pt x="421852" y="1093213"/>
                  </a:lnTo>
                  <a:lnTo>
                    <a:pt x="492161" y="1095296"/>
                  </a:lnTo>
                  <a:lnTo>
                    <a:pt x="562470" y="1097140"/>
                  </a:lnTo>
                  <a:lnTo>
                    <a:pt x="632778" y="1098747"/>
                  </a:lnTo>
                  <a:lnTo>
                    <a:pt x="703087" y="1100120"/>
                  </a:lnTo>
                  <a:lnTo>
                    <a:pt x="773396" y="1101263"/>
                  </a:lnTo>
                  <a:lnTo>
                    <a:pt x="843705" y="1102177"/>
                  </a:lnTo>
                  <a:lnTo>
                    <a:pt x="914013" y="1102866"/>
                  </a:lnTo>
                  <a:lnTo>
                    <a:pt x="984322" y="1103333"/>
                  </a:lnTo>
                  <a:lnTo>
                    <a:pt x="1054631" y="1103580"/>
                  </a:lnTo>
                  <a:lnTo>
                    <a:pt x="1124940" y="1103610"/>
                  </a:lnTo>
                  <a:lnTo>
                    <a:pt x="1195249" y="1103425"/>
                  </a:lnTo>
                  <a:lnTo>
                    <a:pt x="1265557" y="1103049"/>
                  </a:lnTo>
                  <a:lnTo>
                    <a:pt x="1335866" y="1102539"/>
                  </a:lnTo>
                  <a:lnTo>
                    <a:pt x="1406175" y="1101822"/>
                  </a:lnTo>
                  <a:lnTo>
                    <a:pt x="1476484" y="1100810"/>
                  </a:lnTo>
                  <a:lnTo>
                    <a:pt x="1546792" y="1099417"/>
                  </a:lnTo>
                  <a:lnTo>
                    <a:pt x="1617101" y="1097556"/>
                  </a:lnTo>
                  <a:lnTo>
                    <a:pt x="1687410" y="1095582"/>
                  </a:lnTo>
                  <a:lnTo>
                    <a:pt x="1757719" y="1093667"/>
                  </a:lnTo>
                  <a:lnTo>
                    <a:pt x="1828027" y="1091303"/>
                  </a:lnTo>
                  <a:lnTo>
                    <a:pt x="1898336" y="1087984"/>
                  </a:lnTo>
                  <a:lnTo>
                    <a:pt x="1968645" y="1084149"/>
                  </a:lnTo>
                  <a:lnTo>
                    <a:pt x="2038954" y="1079989"/>
                  </a:lnTo>
                  <a:lnTo>
                    <a:pt x="2109263" y="1074975"/>
                  </a:lnTo>
                  <a:lnTo>
                    <a:pt x="2179571" y="1068781"/>
                  </a:lnTo>
                  <a:lnTo>
                    <a:pt x="2249880" y="1062685"/>
                  </a:lnTo>
                  <a:lnTo>
                    <a:pt x="2320189" y="1055951"/>
                  </a:lnTo>
                  <a:lnTo>
                    <a:pt x="2390498" y="1047254"/>
                  </a:lnTo>
                  <a:lnTo>
                    <a:pt x="2460806" y="1038035"/>
                  </a:lnTo>
                  <a:lnTo>
                    <a:pt x="2531115" y="1029668"/>
                  </a:lnTo>
                  <a:lnTo>
                    <a:pt x="2601424" y="1019210"/>
                  </a:lnTo>
                  <a:lnTo>
                    <a:pt x="2671733" y="1003699"/>
                  </a:lnTo>
                  <a:lnTo>
                    <a:pt x="2742041" y="981986"/>
                  </a:lnTo>
                  <a:lnTo>
                    <a:pt x="2812350" y="957184"/>
                  </a:lnTo>
                  <a:lnTo>
                    <a:pt x="2882659" y="929978"/>
                  </a:lnTo>
                  <a:lnTo>
                    <a:pt x="2952968" y="900913"/>
                  </a:lnTo>
                  <a:lnTo>
                    <a:pt x="3023276" y="870529"/>
                  </a:lnTo>
                  <a:lnTo>
                    <a:pt x="3093585" y="839369"/>
                  </a:lnTo>
                  <a:lnTo>
                    <a:pt x="3163894" y="808148"/>
                  </a:lnTo>
                  <a:lnTo>
                    <a:pt x="3234203" y="777576"/>
                  </a:lnTo>
                  <a:lnTo>
                    <a:pt x="3304512" y="747659"/>
                  </a:lnTo>
                  <a:lnTo>
                    <a:pt x="3374820" y="718376"/>
                  </a:lnTo>
                  <a:lnTo>
                    <a:pt x="3445129" y="689702"/>
                  </a:lnTo>
                  <a:lnTo>
                    <a:pt x="3515438" y="661616"/>
                  </a:lnTo>
                  <a:lnTo>
                    <a:pt x="3585747" y="634094"/>
                  </a:lnTo>
                  <a:lnTo>
                    <a:pt x="3656055" y="607114"/>
                  </a:lnTo>
                  <a:lnTo>
                    <a:pt x="3726364" y="580653"/>
                  </a:lnTo>
                  <a:lnTo>
                    <a:pt x="3796673" y="554687"/>
                  </a:lnTo>
                  <a:lnTo>
                    <a:pt x="3866982" y="529195"/>
                  </a:lnTo>
                  <a:lnTo>
                    <a:pt x="3937290" y="504153"/>
                  </a:lnTo>
                  <a:lnTo>
                    <a:pt x="4007599" y="479539"/>
                  </a:lnTo>
                  <a:lnTo>
                    <a:pt x="4077908" y="455329"/>
                  </a:lnTo>
                  <a:lnTo>
                    <a:pt x="4148217" y="431501"/>
                  </a:lnTo>
                  <a:lnTo>
                    <a:pt x="4218526" y="408032"/>
                  </a:lnTo>
                  <a:lnTo>
                    <a:pt x="4288834" y="384900"/>
                  </a:lnTo>
                  <a:lnTo>
                    <a:pt x="4359143" y="362081"/>
                  </a:lnTo>
                  <a:lnTo>
                    <a:pt x="4429452" y="339552"/>
                  </a:lnTo>
                  <a:lnTo>
                    <a:pt x="4499761" y="317292"/>
                  </a:lnTo>
                  <a:lnTo>
                    <a:pt x="4570069" y="295276"/>
                  </a:lnTo>
                  <a:lnTo>
                    <a:pt x="4640378" y="273483"/>
                  </a:lnTo>
                  <a:lnTo>
                    <a:pt x="4710687" y="251888"/>
                  </a:lnTo>
                  <a:lnTo>
                    <a:pt x="4780996" y="230471"/>
                  </a:lnTo>
                  <a:lnTo>
                    <a:pt x="4851304" y="209207"/>
                  </a:lnTo>
                  <a:lnTo>
                    <a:pt x="4921613" y="188073"/>
                  </a:lnTo>
                  <a:lnTo>
                    <a:pt x="4991922" y="167048"/>
                  </a:lnTo>
                  <a:lnTo>
                    <a:pt x="5062231" y="146109"/>
                  </a:lnTo>
                  <a:lnTo>
                    <a:pt x="5132539" y="125231"/>
                  </a:lnTo>
                  <a:lnTo>
                    <a:pt x="5202848" y="104393"/>
                  </a:lnTo>
                  <a:lnTo>
                    <a:pt x="5273157" y="83572"/>
                  </a:lnTo>
                  <a:lnTo>
                    <a:pt x="5343466" y="62745"/>
                  </a:lnTo>
                  <a:lnTo>
                    <a:pt x="5413775" y="41889"/>
                  </a:lnTo>
                  <a:lnTo>
                    <a:pt x="5484083" y="20982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2058278"/>
              <a:ext cx="5554392" cy="3335997"/>
            </a:xfrm>
            <a:custGeom>
              <a:avLst/>
              <a:pathLst>
                <a:path w="5554392" h="3335997">
                  <a:moveTo>
                    <a:pt x="0" y="2507717"/>
                  </a:moveTo>
                  <a:lnTo>
                    <a:pt x="70308" y="2562704"/>
                  </a:lnTo>
                  <a:lnTo>
                    <a:pt x="140617" y="2614581"/>
                  </a:lnTo>
                  <a:lnTo>
                    <a:pt x="210926" y="2663319"/>
                  </a:lnTo>
                  <a:lnTo>
                    <a:pt x="281235" y="2708888"/>
                  </a:lnTo>
                  <a:lnTo>
                    <a:pt x="351543" y="2751248"/>
                  </a:lnTo>
                  <a:lnTo>
                    <a:pt x="421852" y="2790355"/>
                  </a:lnTo>
                  <a:lnTo>
                    <a:pt x="492161" y="2826157"/>
                  </a:lnTo>
                  <a:lnTo>
                    <a:pt x="562470" y="2858599"/>
                  </a:lnTo>
                  <a:lnTo>
                    <a:pt x="632778" y="2887622"/>
                  </a:lnTo>
                  <a:lnTo>
                    <a:pt x="703087" y="2913172"/>
                  </a:lnTo>
                  <a:lnTo>
                    <a:pt x="773396" y="2935212"/>
                  </a:lnTo>
                  <a:lnTo>
                    <a:pt x="843705" y="2953741"/>
                  </a:lnTo>
                  <a:lnTo>
                    <a:pt x="914013" y="2968815"/>
                  </a:lnTo>
                  <a:lnTo>
                    <a:pt x="984322" y="2980569"/>
                  </a:lnTo>
                  <a:lnTo>
                    <a:pt x="1054631" y="2989233"/>
                  </a:lnTo>
                  <a:lnTo>
                    <a:pt x="1124940" y="2995119"/>
                  </a:lnTo>
                  <a:lnTo>
                    <a:pt x="1195249" y="2998592"/>
                  </a:lnTo>
                  <a:lnTo>
                    <a:pt x="1265557" y="3000137"/>
                  </a:lnTo>
                  <a:lnTo>
                    <a:pt x="1335866" y="3000409"/>
                  </a:lnTo>
                  <a:lnTo>
                    <a:pt x="1406175" y="2999238"/>
                  </a:lnTo>
                  <a:lnTo>
                    <a:pt x="1476484" y="2996323"/>
                  </a:lnTo>
                  <a:lnTo>
                    <a:pt x="1546792" y="2991422"/>
                  </a:lnTo>
                  <a:lnTo>
                    <a:pt x="1617101" y="2984396"/>
                  </a:lnTo>
                  <a:lnTo>
                    <a:pt x="1687410" y="2976022"/>
                  </a:lnTo>
                  <a:lnTo>
                    <a:pt x="1757719" y="2966074"/>
                  </a:lnTo>
                  <a:lnTo>
                    <a:pt x="1828027" y="2953496"/>
                  </a:lnTo>
                  <a:lnTo>
                    <a:pt x="1898336" y="2939103"/>
                  </a:lnTo>
                  <a:lnTo>
                    <a:pt x="1968645" y="2925194"/>
                  </a:lnTo>
                  <a:lnTo>
                    <a:pt x="2038954" y="2909920"/>
                  </a:lnTo>
                  <a:lnTo>
                    <a:pt x="2109263" y="2891409"/>
                  </a:lnTo>
                  <a:lnTo>
                    <a:pt x="2179571" y="2870893"/>
                  </a:lnTo>
                  <a:lnTo>
                    <a:pt x="2249880" y="2849537"/>
                  </a:lnTo>
                  <a:lnTo>
                    <a:pt x="2320189" y="2824992"/>
                  </a:lnTo>
                  <a:lnTo>
                    <a:pt x="2390498" y="2797683"/>
                  </a:lnTo>
                  <a:lnTo>
                    <a:pt x="2460806" y="2770061"/>
                  </a:lnTo>
                  <a:lnTo>
                    <a:pt x="2531115" y="2740891"/>
                  </a:lnTo>
                  <a:lnTo>
                    <a:pt x="2601424" y="2708085"/>
                  </a:lnTo>
                  <a:lnTo>
                    <a:pt x="2671733" y="2671173"/>
                  </a:lnTo>
                  <a:lnTo>
                    <a:pt x="2742041" y="2630572"/>
                  </a:lnTo>
                  <a:lnTo>
                    <a:pt x="2812350" y="2586555"/>
                  </a:lnTo>
                  <a:lnTo>
                    <a:pt x="2882659" y="2539372"/>
                  </a:lnTo>
                  <a:lnTo>
                    <a:pt x="2952968" y="2489447"/>
                  </a:lnTo>
                  <a:lnTo>
                    <a:pt x="3023276" y="2437364"/>
                  </a:lnTo>
                  <a:lnTo>
                    <a:pt x="3093585" y="2383787"/>
                  </a:lnTo>
                  <a:lnTo>
                    <a:pt x="3163894" y="2329452"/>
                  </a:lnTo>
                  <a:lnTo>
                    <a:pt x="3234203" y="2275007"/>
                  </a:lnTo>
                  <a:lnTo>
                    <a:pt x="3304512" y="2220551"/>
                  </a:lnTo>
                  <a:lnTo>
                    <a:pt x="3374820" y="2166089"/>
                  </a:lnTo>
                  <a:lnTo>
                    <a:pt x="3445129" y="2111561"/>
                  </a:lnTo>
                  <a:lnTo>
                    <a:pt x="3515438" y="2056859"/>
                  </a:lnTo>
                  <a:lnTo>
                    <a:pt x="3585747" y="2001846"/>
                  </a:lnTo>
                  <a:lnTo>
                    <a:pt x="3656055" y="1946368"/>
                  </a:lnTo>
                  <a:lnTo>
                    <a:pt x="3726364" y="1890267"/>
                  </a:lnTo>
                  <a:lnTo>
                    <a:pt x="3796673" y="1833392"/>
                  </a:lnTo>
                  <a:lnTo>
                    <a:pt x="3866982" y="1775609"/>
                  </a:lnTo>
                  <a:lnTo>
                    <a:pt x="3937290" y="1716802"/>
                  </a:lnTo>
                  <a:lnTo>
                    <a:pt x="4007599" y="1656880"/>
                  </a:lnTo>
                  <a:lnTo>
                    <a:pt x="4077908" y="1595767"/>
                  </a:lnTo>
                  <a:lnTo>
                    <a:pt x="4148217" y="1533410"/>
                  </a:lnTo>
                  <a:lnTo>
                    <a:pt x="4218526" y="1469767"/>
                  </a:lnTo>
                  <a:lnTo>
                    <a:pt x="4288834" y="1404811"/>
                  </a:lnTo>
                  <a:lnTo>
                    <a:pt x="4359143" y="1338521"/>
                  </a:lnTo>
                  <a:lnTo>
                    <a:pt x="4429452" y="1270883"/>
                  </a:lnTo>
                  <a:lnTo>
                    <a:pt x="4499761" y="1201888"/>
                  </a:lnTo>
                  <a:lnTo>
                    <a:pt x="4570069" y="1131528"/>
                  </a:lnTo>
                  <a:lnTo>
                    <a:pt x="4640378" y="1059798"/>
                  </a:lnTo>
                  <a:lnTo>
                    <a:pt x="4710687" y="986692"/>
                  </a:lnTo>
                  <a:lnTo>
                    <a:pt x="4780996" y="912207"/>
                  </a:lnTo>
                  <a:lnTo>
                    <a:pt x="4851304" y="836336"/>
                  </a:lnTo>
                  <a:lnTo>
                    <a:pt x="4921613" y="759075"/>
                  </a:lnTo>
                  <a:lnTo>
                    <a:pt x="4991922" y="680417"/>
                  </a:lnTo>
                  <a:lnTo>
                    <a:pt x="5062231" y="600357"/>
                  </a:lnTo>
                  <a:lnTo>
                    <a:pt x="5132539" y="518887"/>
                  </a:lnTo>
                  <a:lnTo>
                    <a:pt x="5202848" y="436000"/>
                  </a:lnTo>
                  <a:lnTo>
                    <a:pt x="5273157" y="351688"/>
                  </a:lnTo>
                  <a:lnTo>
                    <a:pt x="5343466" y="265941"/>
                  </a:lnTo>
                  <a:lnTo>
                    <a:pt x="5413775" y="178751"/>
                  </a:lnTo>
                  <a:lnTo>
                    <a:pt x="5484083" y="90107"/>
                  </a:lnTo>
                  <a:lnTo>
                    <a:pt x="5554392" y="0"/>
                  </a:lnTo>
                  <a:lnTo>
                    <a:pt x="5554392" y="1805156"/>
                  </a:lnTo>
                  <a:lnTo>
                    <a:pt x="5484083" y="1801351"/>
                  </a:lnTo>
                  <a:lnTo>
                    <a:pt x="5413775" y="1798703"/>
                  </a:lnTo>
                  <a:lnTo>
                    <a:pt x="5343466" y="1797252"/>
                  </a:lnTo>
                  <a:lnTo>
                    <a:pt x="5273157" y="1797036"/>
                  </a:lnTo>
                  <a:lnTo>
                    <a:pt x="5202848" y="1798095"/>
                  </a:lnTo>
                  <a:lnTo>
                    <a:pt x="5132539" y="1800469"/>
                  </a:lnTo>
                  <a:lnTo>
                    <a:pt x="5062231" y="1804197"/>
                  </a:lnTo>
                  <a:lnTo>
                    <a:pt x="4991922" y="1809322"/>
                  </a:lnTo>
                  <a:lnTo>
                    <a:pt x="4921613" y="1815886"/>
                  </a:lnTo>
                  <a:lnTo>
                    <a:pt x="4851304" y="1823929"/>
                  </a:lnTo>
                  <a:lnTo>
                    <a:pt x="4780996" y="1833496"/>
                  </a:lnTo>
                  <a:lnTo>
                    <a:pt x="4710687" y="1844630"/>
                  </a:lnTo>
                  <a:lnTo>
                    <a:pt x="4640378" y="1857374"/>
                  </a:lnTo>
                  <a:lnTo>
                    <a:pt x="4570069" y="1871773"/>
                  </a:lnTo>
                  <a:lnTo>
                    <a:pt x="4499761" y="1887870"/>
                  </a:lnTo>
                  <a:lnTo>
                    <a:pt x="4429452" y="1905709"/>
                  </a:lnTo>
                  <a:lnTo>
                    <a:pt x="4359143" y="1925330"/>
                  </a:lnTo>
                  <a:lnTo>
                    <a:pt x="4288834" y="1946773"/>
                  </a:lnTo>
                  <a:lnTo>
                    <a:pt x="4218526" y="1970074"/>
                  </a:lnTo>
                  <a:lnTo>
                    <a:pt x="4148217" y="1995259"/>
                  </a:lnTo>
                  <a:lnTo>
                    <a:pt x="4077908" y="2022350"/>
                  </a:lnTo>
                  <a:lnTo>
                    <a:pt x="4007599" y="2051355"/>
                  </a:lnTo>
                  <a:lnTo>
                    <a:pt x="3937290" y="2082268"/>
                  </a:lnTo>
                  <a:lnTo>
                    <a:pt x="3866982" y="2115064"/>
                  </a:lnTo>
                  <a:lnTo>
                    <a:pt x="3796673" y="2149699"/>
                  </a:lnTo>
                  <a:lnTo>
                    <a:pt x="3726364" y="2186106"/>
                  </a:lnTo>
                  <a:lnTo>
                    <a:pt x="3656055" y="2224199"/>
                  </a:lnTo>
                  <a:lnTo>
                    <a:pt x="3585747" y="2263877"/>
                  </a:lnTo>
                  <a:lnTo>
                    <a:pt x="3515438" y="2305032"/>
                  </a:lnTo>
                  <a:lnTo>
                    <a:pt x="3445129" y="2347556"/>
                  </a:lnTo>
                  <a:lnTo>
                    <a:pt x="3374820" y="2391362"/>
                  </a:lnTo>
                  <a:lnTo>
                    <a:pt x="3304512" y="2436390"/>
                  </a:lnTo>
                  <a:lnTo>
                    <a:pt x="3234203" y="2482631"/>
                  </a:lnTo>
                  <a:lnTo>
                    <a:pt x="3163894" y="2530136"/>
                  </a:lnTo>
                  <a:lnTo>
                    <a:pt x="3093585" y="2578970"/>
                  </a:lnTo>
                  <a:lnTo>
                    <a:pt x="3023276" y="2627894"/>
                  </a:lnTo>
                  <a:lnTo>
                    <a:pt x="2952968" y="2676042"/>
                  </a:lnTo>
                  <a:lnTo>
                    <a:pt x="2882659" y="2723006"/>
                  </a:lnTo>
                  <a:lnTo>
                    <a:pt x="2812350" y="2768299"/>
                  </a:lnTo>
                  <a:lnTo>
                    <a:pt x="2742041" y="2811271"/>
                  </a:lnTo>
                  <a:lnTo>
                    <a:pt x="2671733" y="2851012"/>
                  </a:lnTo>
                  <a:lnTo>
                    <a:pt x="2601424" y="2885491"/>
                  </a:lnTo>
                  <a:lnTo>
                    <a:pt x="2531115" y="2916321"/>
                  </a:lnTo>
                  <a:lnTo>
                    <a:pt x="2460806" y="2945476"/>
                  </a:lnTo>
                  <a:lnTo>
                    <a:pt x="2390498" y="2973293"/>
                  </a:lnTo>
                  <a:lnTo>
                    <a:pt x="2320189" y="2997543"/>
                  </a:lnTo>
                  <a:lnTo>
                    <a:pt x="2249880" y="3019760"/>
                  </a:lnTo>
                  <a:lnTo>
                    <a:pt x="2179571" y="3041695"/>
                  </a:lnTo>
                  <a:lnTo>
                    <a:pt x="2109263" y="3061516"/>
                  </a:lnTo>
                  <a:lnTo>
                    <a:pt x="2038954" y="3078654"/>
                  </a:lnTo>
                  <a:lnTo>
                    <a:pt x="1968645" y="3095520"/>
                  </a:lnTo>
                  <a:lnTo>
                    <a:pt x="1898336" y="3111730"/>
                  </a:lnTo>
                  <a:lnTo>
                    <a:pt x="1828027" y="3125601"/>
                  </a:lnTo>
                  <a:lnTo>
                    <a:pt x="1757719" y="3138235"/>
                  </a:lnTo>
                  <a:lnTo>
                    <a:pt x="1687410" y="3150427"/>
                  </a:lnTo>
                  <a:lnTo>
                    <a:pt x="1617101" y="3161109"/>
                  </a:lnTo>
                  <a:lnTo>
                    <a:pt x="1546792" y="3169476"/>
                  </a:lnTo>
                  <a:lnTo>
                    <a:pt x="1476484" y="3176220"/>
                  </a:lnTo>
                  <a:lnTo>
                    <a:pt x="1406175" y="3181772"/>
                  </a:lnTo>
                  <a:lnTo>
                    <a:pt x="1335866" y="3186456"/>
                  </a:lnTo>
                  <a:lnTo>
                    <a:pt x="1265557" y="3190542"/>
                  </a:lnTo>
                  <a:lnTo>
                    <a:pt x="1195249" y="3194340"/>
                  </a:lnTo>
                  <a:lnTo>
                    <a:pt x="1124940" y="3198177"/>
                  </a:lnTo>
                  <a:lnTo>
                    <a:pt x="1054631" y="3202397"/>
                  </a:lnTo>
                  <a:lnTo>
                    <a:pt x="984322" y="3207343"/>
                  </a:lnTo>
                  <a:lnTo>
                    <a:pt x="914013" y="3213305"/>
                  </a:lnTo>
                  <a:lnTo>
                    <a:pt x="843705" y="3220489"/>
                  </a:lnTo>
                  <a:lnTo>
                    <a:pt x="773396" y="3229009"/>
                  </a:lnTo>
                  <a:lnTo>
                    <a:pt x="703087" y="3238896"/>
                  </a:lnTo>
                  <a:lnTo>
                    <a:pt x="632778" y="3250128"/>
                  </a:lnTo>
                  <a:lnTo>
                    <a:pt x="562470" y="3262643"/>
                  </a:lnTo>
                  <a:lnTo>
                    <a:pt x="492161" y="3276366"/>
                  </a:lnTo>
                  <a:lnTo>
                    <a:pt x="421852" y="3291215"/>
                  </a:lnTo>
                  <a:lnTo>
                    <a:pt x="351543" y="3307111"/>
                  </a:lnTo>
                  <a:lnTo>
                    <a:pt x="281235" y="3323981"/>
                  </a:lnTo>
                  <a:lnTo>
                    <a:pt x="233707" y="333599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2058278"/>
              <a:ext cx="5554392" cy="3000409"/>
            </a:xfrm>
            <a:custGeom>
              <a:avLst/>
              <a:pathLst>
                <a:path w="5554392" h="3000409">
                  <a:moveTo>
                    <a:pt x="0" y="2507717"/>
                  </a:moveTo>
                  <a:lnTo>
                    <a:pt x="70308" y="2562704"/>
                  </a:lnTo>
                  <a:lnTo>
                    <a:pt x="140617" y="2614581"/>
                  </a:lnTo>
                  <a:lnTo>
                    <a:pt x="210926" y="2663319"/>
                  </a:lnTo>
                  <a:lnTo>
                    <a:pt x="281235" y="2708888"/>
                  </a:lnTo>
                  <a:lnTo>
                    <a:pt x="351543" y="2751248"/>
                  </a:lnTo>
                  <a:lnTo>
                    <a:pt x="421852" y="2790355"/>
                  </a:lnTo>
                  <a:lnTo>
                    <a:pt x="492161" y="2826157"/>
                  </a:lnTo>
                  <a:lnTo>
                    <a:pt x="562470" y="2858599"/>
                  </a:lnTo>
                  <a:lnTo>
                    <a:pt x="632778" y="2887622"/>
                  </a:lnTo>
                  <a:lnTo>
                    <a:pt x="703087" y="2913172"/>
                  </a:lnTo>
                  <a:lnTo>
                    <a:pt x="773396" y="2935212"/>
                  </a:lnTo>
                  <a:lnTo>
                    <a:pt x="843705" y="2953741"/>
                  </a:lnTo>
                  <a:lnTo>
                    <a:pt x="914013" y="2968815"/>
                  </a:lnTo>
                  <a:lnTo>
                    <a:pt x="984322" y="2980569"/>
                  </a:lnTo>
                  <a:lnTo>
                    <a:pt x="1054631" y="2989233"/>
                  </a:lnTo>
                  <a:lnTo>
                    <a:pt x="1124940" y="2995119"/>
                  </a:lnTo>
                  <a:lnTo>
                    <a:pt x="1195249" y="2998592"/>
                  </a:lnTo>
                  <a:lnTo>
                    <a:pt x="1265557" y="3000137"/>
                  </a:lnTo>
                  <a:lnTo>
                    <a:pt x="1335866" y="3000409"/>
                  </a:lnTo>
                  <a:lnTo>
                    <a:pt x="1406175" y="2999238"/>
                  </a:lnTo>
                  <a:lnTo>
                    <a:pt x="1476484" y="2996323"/>
                  </a:lnTo>
                  <a:lnTo>
                    <a:pt x="1546792" y="2991422"/>
                  </a:lnTo>
                  <a:lnTo>
                    <a:pt x="1617101" y="2984396"/>
                  </a:lnTo>
                  <a:lnTo>
                    <a:pt x="1687410" y="2976022"/>
                  </a:lnTo>
                  <a:lnTo>
                    <a:pt x="1757719" y="2966074"/>
                  </a:lnTo>
                  <a:lnTo>
                    <a:pt x="1828027" y="2953496"/>
                  </a:lnTo>
                  <a:lnTo>
                    <a:pt x="1898336" y="2939103"/>
                  </a:lnTo>
                  <a:lnTo>
                    <a:pt x="1968645" y="2925194"/>
                  </a:lnTo>
                  <a:lnTo>
                    <a:pt x="2038954" y="2909920"/>
                  </a:lnTo>
                  <a:lnTo>
                    <a:pt x="2109263" y="2891409"/>
                  </a:lnTo>
                  <a:lnTo>
                    <a:pt x="2179571" y="2870893"/>
                  </a:lnTo>
                  <a:lnTo>
                    <a:pt x="2249880" y="2849537"/>
                  </a:lnTo>
                  <a:lnTo>
                    <a:pt x="2320189" y="2824992"/>
                  </a:lnTo>
                  <a:lnTo>
                    <a:pt x="2390498" y="2797683"/>
                  </a:lnTo>
                  <a:lnTo>
                    <a:pt x="2460806" y="2770061"/>
                  </a:lnTo>
                  <a:lnTo>
                    <a:pt x="2531115" y="2740891"/>
                  </a:lnTo>
                  <a:lnTo>
                    <a:pt x="2601424" y="2708085"/>
                  </a:lnTo>
                  <a:lnTo>
                    <a:pt x="2671733" y="2671173"/>
                  </a:lnTo>
                  <a:lnTo>
                    <a:pt x="2742041" y="2630572"/>
                  </a:lnTo>
                  <a:lnTo>
                    <a:pt x="2812350" y="2586555"/>
                  </a:lnTo>
                  <a:lnTo>
                    <a:pt x="2882659" y="2539372"/>
                  </a:lnTo>
                  <a:lnTo>
                    <a:pt x="2952968" y="2489447"/>
                  </a:lnTo>
                  <a:lnTo>
                    <a:pt x="3023276" y="2437364"/>
                  </a:lnTo>
                  <a:lnTo>
                    <a:pt x="3093585" y="2383787"/>
                  </a:lnTo>
                  <a:lnTo>
                    <a:pt x="3163894" y="2329452"/>
                  </a:lnTo>
                  <a:lnTo>
                    <a:pt x="3234203" y="2275007"/>
                  </a:lnTo>
                  <a:lnTo>
                    <a:pt x="3304512" y="2220551"/>
                  </a:lnTo>
                  <a:lnTo>
                    <a:pt x="3374820" y="2166089"/>
                  </a:lnTo>
                  <a:lnTo>
                    <a:pt x="3445129" y="2111561"/>
                  </a:lnTo>
                  <a:lnTo>
                    <a:pt x="3515438" y="2056859"/>
                  </a:lnTo>
                  <a:lnTo>
                    <a:pt x="3585747" y="2001846"/>
                  </a:lnTo>
                  <a:lnTo>
                    <a:pt x="3656055" y="1946368"/>
                  </a:lnTo>
                  <a:lnTo>
                    <a:pt x="3726364" y="1890267"/>
                  </a:lnTo>
                  <a:lnTo>
                    <a:pt x="3796673" y="1833392"/>
                  </a:lnTo>
                  <a:lnTo>
                    <a:pt x="3866982" y="1775609"/>
                  </a:lnTo>
                  <a:lnTo>
                    <a:pt x="3937290" y="1716802"/>
                  </a:lnTo>
                  <a:lnTo>
                    <a:pt x="4007599" y="1656880"/>
                  </a:lnTo>
                  <a:lnTo>
                    <a:pt x="4077908" y="1595767"/>
                  </a:lnTo>
                  <a:lnTo>
                    <a:pt x="4148217" y="1533410"/>
                  </a:lnTo>
                  <a:lnTo>
                    <a:pt x="4218526" y="1469767"/>
                  </a:lnTo>
                  <a:lnTo>
                    <a:pt x="4288834" y="1404811"/>
                  </a:lnTo>
                  <a:lnTo>
                    <a:pt x="4359143" y="1338521"/>
                  </a:lnTo>
                  <a:lnTo>
                    <a:pt x="4429452" y="1270883"/>
                  </a:lnTo>
                  <a:lnTo>
                    <a:pt x="4499761" y="1201888"/>
                  </a:lnTo>
                  <a:lnTo>
                    <a:pt x="4570069" y="1131528"/>
                  </a:lnTo>
                  <a:lnTo>
                    <a:pt x="4640378" y="1059798"/>
                  </a:lnTo>
                  <a:lnTo>
                    <a:pt x="4710687" y="986692"/>
                  </a:lnTo>
                  <a:lnTo>
                    <a:pt x="4780996" y="912207"/>
                  </a:lnTo>
                  <a:lnTo>
                    <a:pt x="4851304" y="836336"/>
                  </a:lnTo>
                  <a:lnTo>
                    <a:pt x="4921613" y="759075"/>
                  </a:lnTo>
                  <a:lnTo>
                    <a:pt x="4991922" y="680417"/>
                  </a:lnTo>
                  <a:lnTo>
                    <a:pt x="5062231" y="600357"/>
                  </a:lnTo>
                  <a:lnTo>
                    <a:pt x="5132539" y="518887"/>
                  </a:lnTo>
                  <a:lnTo>
                    <a:pt x="5202848" y="436000"/>
                  </a:lnTo>
                  <a:lnTo>
                    <a:pt x="5273157" y="351688"/>
                  </a:lnTo>
                  <a:lnTo>
                    <a:pt x="5343466" y="265941"/>
                  </a:lnTo>
                  <a:lnTo>
                    <a:pt x="5413775" y="178751"/>
                  </a:lnTo>
                  <a:lnTo>
                    <a:pt x="5484083" y="90107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64806" y="3855315"/>
              <a:ext cx="5320685" cy="1538960"/>
            </a:xfrm>
            <a:custGeom>
              <a:avLst/>
              <a:pathLst>
                <a:path w="5320685" h="1538960">
                  <a:moveTo>
                    <a:pt x="5320685" y="8120"/>
                  </a:moveTo>
                  <a:lnTo>
                    <a:pt x="5250376" y="4314"/>
                  </a:lnTo>
                  <a:lnTo>
                    <a:pt x="5180067" y="1667"/>
                  </a:lnTo>
                  <a:lnTo>
                    <a:pt x="5109758" y="215"/>
                  </a:lnTo>
                  <a:lnTo>
                    <a:pt x="5039450" y="0"/>
                  </a:lnTo>
                  <a:lnTo>
                    <a:pt x="4969141" y="1058"/>
                  </a:lnTo>
                  <a:lnTo>
                    <a:pt x="4898832" y="3432"/>
                  </a:lnTo>
                  <a:lnTo>
                    <a:pt x="4828523" y="7161"/>
                  </a:lnTo>
                  <a:lnTo>
                    <a:pt x="4758214" y="12286"/>
                  </a:lnTo>
                  <a:lnTo>
                    <a:pt x="4687906" y="18849"/>
                  </a:lnTo>
                  <a:lnTo>
                    <a:pt x="4617597" y="26893"/>
                  </a:lnTo>
                  <a:lnTo>
                    <a:pt x="4547288" y="36459"/>
                  </a:lnTo>
                  <a:lnTo>
                    <a:pt x="4476979" y="47593"/>
                  </a:lnTo>
                  <a:lnTo>
                    <a:pt x="4406671" y="60337"/>
                  </a:lnTo>
                  <a:lnTo>
                    <a:pt x="4336362" y="74736"/>
                  </a:lnTo>
                  <a:lnTo>
                    <a:pt x="4266053" y="90833"/>
                  </a:lnTo>
                  <a:lnTo>
                    <a:pt x="4195744" y="108672"/>
                  </a:lnTo>
                  <a:lnTo>
                    <a:pt x="4125436" y="128293"/>
                  </a:lnTo>
                  <a:lnTo>
                    <a:pt x="4055127" y="149737"/>
                  </a:lnTo>
                  <a:lnTo>
                    <a:pt x="3984818" y="173037"/>
                  </a:lnTo>
                  <a:lnTo>
                    <a:pt x="3914509" y="198222"/>
                  </a:lnTo>
                  <a:lnTo>
                    <a:pt x="3844201" y="225314"/>
                  </a:lnTo>
                  <a:lnTo>
                    <a:pt x="3773892" y="254319"/>
                  </a:lnTo>
                  <a:lnTo>
                    <a:pt x="3703583" y="285232"/>
                  </a:lnTo>
                  <a:lnTo>
                    <a:pt x="3633274" y="318028"/>
                  </a:lnTo>
                  <a:lnTo>
                    <a:pt x="3562965" y="352662"/>
                  </a:lnTo>
                  <a:lnTo>
                    <a:pt x="3492657" y="389069"/>
                  </a:lnTo>
                  <a:lnTo>
                    <a:pt x="3422348" y="427162"/>
                  </a:lnTo>
                  <a:lnTo>
                    <a:pt x="3352039" y="466841"/>
                  </a:lnTo>
                  <a:lnTo>
                    <a:pt x="3281730" y="507995"/>
                  </a:lnTo>
                  <a:lnTo>
                    <a:pt x="3211422" y="550520"/>
                  </a:lnTo>
                  <a:lnTo>
                    <a:pt x="3141113" y="594325"/>
                  </a:lnTo>
                  <a:lnTo>
                    <a:pt x="3070804" y="639353"/>
                  </a:lnTo>
                  <a:lnTo>
                    <a:pt x="3000495" y="685594"/>
                  </a:lnTo>
                  <a:lnTo>
                    <a:pt x="2930187" y="733099"/>
                  </a:lnTo>
                  <a:lnTo>
                    <a:pt x="2859878" y="781933"/>
                  </a:lnTo>
                  <a:lnTo>
                    <a:pt x="2789569" y="830857"/>
                  </a:lnTo>
                  <a:lnTo>
                    <a:pt x="2719260" y="879005"/>
                  </a:lnTo>
                  <a:lnTo>
                    <a:pt x="2648951" y="925969"/>
                  </a:lnTo>
                  <a:lnTo>
                    <a:pt x="2578643" y="971262"/>
                  </a:lnTo>
                  <a:lnTo>
                    <a:pt x="2508334" y="1014234"/>
                  </a:lnTo>
                  <a:lnTo>
                    <a:pt x="2438025" y="1053975"/>
                  </a:lnTo>
                  <a:lnTo>
                    <a:pt x="2367716" y="1088454"/>
                  </a:lnTo>
                  <a:lnTo>
                    <a:pt x="2297408" y="1119284"/>
                  </a:lnTo>
                  <a:lnTo>
                    <a:pt x="2227099" y="1148439"/>
                  </a:lnTo>
                  <a:lnTo>
                    <a:pt x="2156790" y="1176257"/>
                  </a:lnTo>
                  <a:lnTo>
                    <a:pt x="2086481" y="1200507"/>
                  </a:lnTo>
                  <a:lnTo>
                    <a:pt x="2016173" y="1222723"/>
                  </a:lnTo>
                  <a:lnTo>
                    <a:pt x="1945864" y="1244659"/>
                  </a:lnTo>
                  <a:lnTo>
                    <a:pt x="1875555" y="1264479"/>
                  </a:lnTo>
                  <a:lnTo>
                    <a:pt x="1805246" y="1281618"/>
                  </a:lnTo>
                  <a:lnTo>
                    <a:pt x="1734938" y="1298483"/>
                  </a:lnTo>
                  <a:lnTo>
                    <a:pt x="1664629" y="1314694"/>
                  </a:lnTo>
                  <a:lnTo>
                    <a:pt x="1594320" y="1328564"/>
                  </a:lnTo>
                  <a:lnTo>
                    <a:pt x="1524011" y="1341198"/>
                  </a:lnTo>
                  <a:lnTo>
                    <a:pt x="1453702" y="1353390"/>
                  </a:lnTo>
                  <a:lnTo>
                    <a:pt x="1383394" y="1364072"/>
                  </a:lnTo>
                  <a:lnTo>
                    <a:pt x="1313085" y="1372439"/>
                  </a:lnTo>
                  <a:lnTo>
                    <a:pt x="1242776" y="1379183"/>
                  </a:lnTo>
                  <a:lnTo>
                    <a:pt x="1172467" y="1384735"/>
                  </a:lnTo>
                  <a:lnTo>
                    <a:pt x="1102159" y="1389419"/>
                  </a:lnTo>
                  <a:lnTo>
                    <a:pt x="1031850" y="1393506"/>
                  </a:lnTo>
                  <a:lnTo>
                    <a:pt x="961541" y="1397303"/>
                  </a:lnTo>
                  <a:lnTo>
                    <a:pt x="891232" y="1401140"/>
                  </a:lnTo>
                  <a:lnTo>
                    <a:pt x="820924" y="1405360"/>
                  </a:lnTo>
                  <a:lnTo>
                    <a:pt x="750615" y="1410306"/>
                  </a:lnTo>
                  <a:lnTo>
                    <a:pt x="680306" y="1416268"/>
                  </a:lnTo>
                  <a:lnTo>
                    <a:pt x="609997" y="1423452"/>
                  </a:lnTo>
                  <a:lnTo>
                    <a:pt x="539688" y="1431972"/>
                  </a:lnTo>
                  <a:lnTo>
                    <a:pt x="469380" y="1441860"/>
                  </a:lnTo>
                  <a:lnTo>
                    <a:pt x="399071" y="1453091"/>
                  </a:lnTo>
                  <a:lnTo>
                    <a:pt x="328762" y="1465606"/>
                  </a:lnTo>
                  <a:lnTo>
                    <a:pt x="258453" y="1479329"/>
                  </a:lnTo>
                  <a:lnTo>
                    <a:pt x="188145" y="1494178"/>
                  </a:lnTo>
                  <a:lnTo>
                    <a:pt x="117836" y="1510075"/>
                  </a:lnTo>
                  <a:lnTo>
                    <a:pt x="47527" y="1526944"/>
                  </a:lnTo>
                  <a:lnTo>
                    <a:pt x="0" y="15389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2960856"/>
              <a:ext cx="5554392" cy="2194069"/>
            </a:xfrm>
            <a:custGeom>
              <a:avLst/>
              <a:pathLst>
                <a:path w="5554392" h="2194069">
                  <a:moveTo>
                    <a:pt x="0" y="2051246"/>
                  </a:moveTo>
                  <a:lnTo>
                    <a:pt x="70308" y="2068666"/>
                  </a:lnTo>
                  <a:lnTo>
                    <a:pt x="140617" y="2084900"/>
                  </a:lnTo>
                  <a:lnTo>
                    <a:pt x="210926" y="2099959"/>
                  </a:lnTo>
                  <a:lnTo>
                    <a:pt x="281235" y="2113856"/>
                  </a:lnTo>
                  <a:lnTo>
                    <a:pt x="351543" y="2126601"/>
                  </a:lnTo>
                  <a:lnTo>
                    <a:pt x="421852" y="2138207"/>
                  </a:lnTo>
                  <a:lnTo>
                    <a:pt x="492161" y="2148683"/>
                  </a:lnTo>
                  <a:lnTo>
                    <a:pt x="562470" y="2158043"/>
                  </a:lnTo>
                  <a:lnTo>
                    <a:pt x="632778" y="2166296"/>
                  </a:lnTo>
                  <a:lnTo>
                    <a:pt x="703087" y="2173456"/>
                  </a:lnTo>
                  <a:lnTo>
                    <a:pt x="773396" y="2179532"/>
                  </a:lnTo>
                  <a:lnTo>
                    <a:pt x="843705" y="2184537"/>
                  </a:lnTo>
                  <a:lnTo>
                    <a:pt x="914013" y="2188481"/>
                  </a:lnTo>
                  <a:lnTo>
                    <a:pt x="984322" y="2191378"/>
                  </a:lnTo>
                  <a:lnTo>
                    <a:pt x="1054631" y="2193236"/>
                  </a:lnTo>
                  <a:lnTo>
                    <a:pt x="1124940" y="2194069"/>
                  </a:lnTo>
                  <a:lnTo>
                    <a:pt x="1195249" y="2193888"/>
                  </a:lnTo>
                  <a:lnTo>
                    <a:pt x="1265557" y="2192761"/>
                  </a:lnTo>
                  <a:lnTo>
                    <a:pt x="1335866" y="2190854"/>
                  </a:lnTo>
                  <a:lnTo>
                    <a:pt x="1406175" y="2187926"/>
                  </a:lnTo>
                  <a:lnTo>
                    <a:pt x="1476484" y="2183693"/>
                  </a:lnTo>
                  <a:lnTo>
                    <a:pt x="1546792" y="2177871"/>
                  </a:lnTo>
                  <a:lnTo>
                    <a:pt x="1617101" y="2170174"/>
                  </a:lnTo>
                  <a:lnTo>
                    <a:pt x="1687410" y="2160646"/>
                  </a:lnTo>
                  <a:lnTo>
                    <a:pt x="1757719" y="2149576"/>
                  </a:lnTo>
                  <a:lnTo>
                    <a:pt x="1828027" y="2136970"/>
                  </a:lnTo>
                  <a:lnTo>
                    <a:pt x="1898336" y="2122838"/>
                  </a:lnTo>
                  <a:lnTo>
                    <a:pt x="1968645" y="2107778"/>
                  </a:lnTo>
                  <a:lnTo>
                    <a:pt x="2038954" y="2091709"/>
                  </a:lnTo>
                  <a:lnTo>
                    <a:pt x="2109263" y="2073884"/>
                  </a:lnTo>
                  <a:lnTo>
                    <a:pt x="2179571" y="2053716"/>
                  </a:lnTo>
                  <a:lnTo>
                    <a:pt x="2249880" y="2032070"/>
                  </a:lnTo>
                  <a:lnTo>
                    <a:pt x="2320189" y="2008689"/>
                  </a:lnTo>
                  <a:lnTo>
                    <a:pt x="2390498" y="1982910"/>
                  </a:lnTo>
                  <a:lnTo>
                    <a:pt x="2460806" y="1955190"/>
                  </a:lnTo>
                  <a:lnTo>
                    <a:pt x="2531115" y="1926028"/>
                  </a:lnTo>
                  <a:lnTo>
                    <a:pt x="2601424" y="1894210"/>
                  </a:lnTo>
                  <a:lnTo>
                    <a:pt x="2671733" y="1858514"/>
                  </a:lnTo>
                  <a:lnTo>
                    <a:pt x="2742041" y="1818343"/>
                  </a:lnTo>
                  <a:lnTo>
                    <a:pt x="2812350" y="1774848"/>
                  </a:lnTo>
                  <a:lnTo>
                    <a:pt x="2882659" y="1728611"/>
                  </a:lnTo>
                  <a:lnTo>
                    <a:pt x="2952968" y="1680166"/>
                  </a:lnTo>
                  <a:lnTo>
                    <a:pt x="3023276" y="1630050"/>
                  </a:lnTo>
                  <a:lnTo>
                    <a:pt x="3093585" y="1578800"/>
                  </a:lnTo>
                  <a:lnTo>
                    <a:pt x="3163894" y="1527216"/>
                  </a:lnTo>
                  <a:lnTo>
                    <a:pt x="3234203" y="1476240"/>
                  </a:lnTo>
                  <a:lnTo>
                    <a:pt x="3304512" y="1425892"/>
                  </a:lnTo>
                  <a:lnTo>
                    <a:pt x="3374820" y="1376147"/>
                  </a:lnTo>
                  <a:lnTo>
                    <a:pt x="3445129" y="1326980"/>
                  </a:lnTo>
                  <a:lnTo>
                    <a:pt x="3515438" y="1278367"/>
                  </a:lnTo>
                  <a:lnTo>
                    <a:pt x="3585747" y="1230283"/>
                  </a:lnTo>
                  <a:lnTo>
                    <a:pt x="3656055" y="1182705"/>
                  </a:lnTo>
                  <a:lnTo>
                    <a:pt x="3726364" y="1135608"/>
                  </a:lnTo>
                  <a:lnTo>
                    <a:pt x="3796673" y="1088967"/>
                  </a:lnTo>
                  <a:lnTo>
                    <a:pt x="3866982" y="1042758"/>
                  </a:lnTo>
                  <a:lnTo>
                    <a:pt x="3937290" y="996957"/>
                  </a:lnTo>
                  <a:lnTo>
                    <a:pt x="4007599" y="951539"/>
                  </a:lnTo>
                  <a:lnTo>
                    <a:pt x="4077908" y="906480"/>
                  </a:lnTo>
                  <a:lnTo>
                    <a:pt x="4148217" y="861756"/>
                  </a:lnTo>
                  <a:lnTo>
                    <a:pt x="4218526" y="817342"/>
                  </a:lnTo>
                  <a:lnTo>
                    <a:pt x="4288834" y="773214"/>
                  </a:lnTo>
                  <a:lnTo>
                    <a:pt x="4359143" y="729347"/>
                  </a:lnTo>
                  <a:lnTo>
                    <a:pt x="4429452" y="685718"/>
                  </a:lnTo>
                  <a:lnTo>
                    <a:pt x="4499761" y="642301"/>
                  </a:lnTo>
                  <a:lnTo>
                    <a:pt x="4570069" y="599072"/>
                  </a:lnTo>
                  <a:lnTo>
                    <a:pt x="4640378" y="556008"/>
                  </a:lnTo>
                  <a:lnTo>
                    <a:pt x="4710687" y="513083"/>
                  </a:lnTo>
                  <a:lnTo>
                    <a:pt x="4780996" y="470273"/>
                  </a:lnTo>
                  <a:lnTo>
                    <a:pt x="4851304" y="427554"/>
                  </a:lnTo>
                  <a:lnTo>
                    <a:pt x="4921613" y="384902"/>
                  </a:lnTo>
                  <a:lnTo>
                    <a:pt x="4991922" y="342291"/>
                  </a:lnTo>
                  <a:lnTo>
                    <a:pt x="5062231" y="299699"/>
                  </a:lnTo>
                  <a:lnTo>
                    <a:pt x="5132539" y="257100"/>
                  </a:lnTo>
                  <a:lnTo>
                    <a:pt x="5202848" y="214469"/>
                  </a:lnTo>
                  <a:lnTo>
                    <a:pt x="5273157" y="171784"/>
                  </a:lnTo>
                  <a:lnTo>
                    <a:pt x="5343466" y="129018"/>
                  </a:lnTo>
                  <a:lnTo>
                    <a:pt x="5413775" y="86149"/>
                  </a:lnTo>
                  <a:lnTo>
                    <a:pt x="5484083" y="43151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83071" y="4263754"/>
              <a:ext cx="5502420" cy="1130521"/>
            </a:xfrm>
            <a:custGeom>
              <a:avLst/>
              <a:pathLst>
                <a:path w="5502420" h="1130521">
                  <a:moveTo>
                    <a:pt x="0" y="1130521"/>
                  </a:moveTo>
                  <a:lnTo>
                    <a:pt x="18336" y="1108212"/>
                  </a:lnTo>
                  <a:lnTo>
                    <a:pt x="88645" y="1027267"/>
                  </a:lnTo>
                  <a:lnTo>
                    <a:pt x="158953" y="950885"/>
                  </a:lnTo>
                  <a:lnTo>
                    <a:pt x="229262" y="879027"/>
                  </a:lnTo>
                  <a:lnTo>
                    <a:pt x="299571" y="811650"/>
                  </a:lnTo>
                  <a:lnTo>
                    <a:pt x="369880" y="748706"/>
                  </a:lnTo>
                  <a:lnTo>
                    <a:pt x="440188" y="690142"/>
                  </a:lnTo>
                  <a:lnTo>
                    <a:pt x="510497" y="635898"/>
                  </a:lnTo>
                  <a:lnTo>
                    <a:pt x="580806" y="585917"/>
                  </a:lnTo>
                  <a:lnTo>
                    <a:pt x="651115" y="540141"/>
                  </a:lnTo>
                  <a:lnTo>
                    <a:pt x="721423" y="498531"/>
                  </a:lnTo>
                  <a:lnTo>
                    <a:pt x="791732" y="461071"/>
                  </a:lnTo>
                  <a:lnTo>
                    <a:pt x="862041" y="427796"/>
                  </a:lnTo>
                  <a:lnTo>
                    <a:pt x="932350" y="398806"/>
                  </a:lnTo>
                  <a:lnTo>
                    <a:pt x="1002659" y="374273"/>
                  </a:lnTo>
                  <a:lnTo>
                    <a:pt x="1072967" y="354443"/>
                  </a:lnTo>
                  <a:lnTo>
                    <a:pt x="1143276" y="339601"/>
                  </a:lnTo>
                  <a:lnTo>
                    <a:pt x="1213585" y="330559"/>
                  </a:lnTo>
                  <a:lnTo>
                    <a:pt x="1283894" y="329399"/>
                  </a:lnTo>
                  <a:lnTo>
                    <a:pt x="1354202" y="335152"/>
                  </a:lnTo>
                  <a:lnTo>
                    <a:pt x="1424511" y="346455"/>
                  </a:lnTo>
                  <a:lnTo>
                    <a:pt x="1494820" y="361985"/>
                  </a:lnTo>
                  <a:lnTo>
                    <a:pt x="1565129" y="380509"/>
                  </a:lnTo>
                  <a:lnTo>
                    <a:pt x="1635437" y="411232"/>
                  </a:lnTo>
                  <a:lnTo>
                    <a:pt x="1705746" y="457945"/>
                  </a:lnTo>
                  <a:lnTo>
                    <a:pt x="1776055" y="508526"/>
                  </a:lnTo>
                  <a:lnTo>
                    <a:pt x="1846364" y="552484"/>
                  </a:lnTo>
                  <a:lnTo>
                    <a:pt x="1916673" y="605756"/>
                  </a:lnTo>
                  <a:lnTo>
                    <a:pt x="1986981" y="671295"/>
                  </a:lnTo>
                  <a:lnTo>
                    <a:pt x="2057290" y="731617"/>
                  </a:lnTo>
                  <a:lnTo>
                    <a:pt x="2127599" y="774753"/>
                  </a:lnTo>
                  <a:lnTo>
                    <a:pt x="2197908" y="818380"/>
                  </a:lnTo>
                  <a:lnTo>
                    <a:pt x="2268216" y="859899"/>
                  </a:lnTo>
                  <a:lnTo>
                    <a:pt x="2338525" y="891649"/>
                  </a:lnTo>
                  <a:lnTo>
                    <a:pt x="2408834" y="911257"/>
                  </a:lnTo>
                  <a:lnTo>
                    <a:pt x="2479143" y="922613"/>
                  </a:lnTo>
                  <a:lnTo>
                    <a:pt x="2549451" y="929025"/>
                  </a:lnTo>
                  <a:lnTo>
                    <a:pt x="2619760" y="935108"/>
                  </a:lnTo>
                  <a:lnTo>
                    <a:pt x="2690069" y="942542"/>
                  </a:lnTo>
                  <a:lnTo>
                    <a:pt x="2760378" y="945742"/>
                  </a:lnTo>
                  <a:lnTo>
                    <a:pt x="2830686" y="945323"/>
                  </a:lnTo>
                  <a:lnTo>
                    <a:pt x="2900995" y="942355"/>
                  </a:lnTo>
                  <a:lnTo>
                    <a:pt x="2971304" y="938042"/>
                  </a:lnTo>
                  <a:lnTo>
                    <a:pt x="3041613" y="933651"/>
                  </a:lnTo>
                  <a:lnTo>
                    <a:pt x="3111922" y="929720"/>
                  </a:lnTo>
                  <a:lnTo>
                    <a:pt x="3182230" y="925091"/>
                  </a:lnTo>
                  <a:lnTo>
                    <a:pt x="3252539" y="919751"/>
                  </a:lnTo>
                  <a:lnTo>
                    <a:pt x="3322848" y="913705"/>
                  </a:lnTo>
                  <a:lnTo>
                    <a:pt x="3393157" y="906907"/>
                  </a:lnTo>
                  <a:lnTo>
                    <a:pt x="3463465" y="899270"/>
                  </a:lnTo>
                  <a:lnTo>
                    <a:pt x="3533774" y="890685"/>
                  </a:lnTo>
                  <a:lnTo>
                    <a:pt x="3604083" y="881028"/>
                  </a:lnTo>
                  <a:lnTo>
                    <a:pt x="3674392" y="870172"/>
                  </a:lnTo>
                  <a:lnTo>
                    <a:pt x="3744700" y="857996"/>
                  </a:lnTo>
                  <a:lnTo>
                    <a:pt x="3815009" y="844393"/>
                  </a:lnTo>
                  <a:lnTo>
                    <a:pt x="3885318" y="829272"/>
                  </a:lnTo>
                  <a:lnTo>
                    <a:pt x="3955627" y="812556"/>
                  </a:lnTo>
                  <a:lnTo>
                    <a:pt x="4025936" y="794190"/>
                  </a:lnTo>
                  <a:lnTo>
                    <a:pt x="4096244" y="774130"/>
                  </a:lnTo>
                  <a:lnTo>
                    <a:pt x="4166553" y="752345"/>
                  </a:lnTo>
                  <a:lnTo>
                    <a:pt x="4236862" y="728813"/>
                  </a:lnTo>
                  <a:lnTo>
                    <a:pt x="4307171" y="703522"/>
                  </a:lnTo>
                  <a:lnTo>
                    <a:pt x="4377479" y="676460"/>
                  </a:lnTo>
                  <a:lnTo>
                    <a:pt x="4447788" y="647622"/>
                  </a:lnTo>
                  <a:lnTo>
                    <a:pt x="4518097" y="617005"/>
                  </a:lnTo>
                  <a:lnTo>
                    <a:pt x="4588406" y="584606"/>
                  </a:lnTo>
                  <a:lnTo>
                    <a:pt x="4658714" y="550421"/>
                  </a:lnTo>
                  <a:lnTo>
                    <a:pt x="4729023" y="514451"/>
                  </a:lnTo>
                  <a:lnTo>
                    <a:pt x="4799332" y="476692"/>
                  </a:lnTo>
                  <a:lnTo>
                    <a:pt x="4869641" y="437143"/>
                  </a:lnTo>
                  <a:lnTo>
                    <a:pt x="4939949" y="395800"/>
                  </a:lnTo>
                  <a:lnTo>
                    <a:pt x="5010258" y="352660"/>
                  </a:lnTo>
                  <a:lnTo>
                    <a:pt x="5080567" y="307720"/>
                  </a:lnTo>
                  <a:lnTo>
                    <a:pt x="5150876" y="260975"/>
                  </a:lnTo>
                  <a:lnTo>
                    <a:pt x="5221185" y="212421"/>
                  </a:lnTo>
                  <a:lnTo>
                    <a:pt x="5291493" y="162052"/>
                  </a:lnTo>
                  <a:lnTo>
                    <a:pt x="5361802" y="109863"/>
                  </a:lnTo>
                  <a:lnTo>
                    <a:pt x="5432111" y="55847"/>
                  </a:lnTo>
                  <a:lnTo>
                    <a:pt x="5502420" y="0"/>
                  </a:lnTo>
                  <a:lnTo>
                    <a:pt x="5502420" y="1130521"/>
                  </a:lnTo>
                  <a:lnTo>
                    <a:pt x="3917675" y="1130521"/>
                  </a:lnTo>
                  <a:lnTo>
                    <a:pt x="3885318" y="1127325"/>
                  </a:lnTo>
                  <a:lnTo>
                    <a:pt x="3815009" y="1121235"/>
                  </a:lnTo>
                  <a:lnTo>
                    <a:pt x="3744700" y="1115959"/>
                  </a:lnTo>
                  <a:lnTo>
                    <a:pt x="3674392" y="1111442"/>
                  </a:lnTo>
                  <a:lnTo>
                    <a:pt x="3604083" y="1107612"/>
                  </a:lnTo>
                  <a:lnTo>
                    <a:pt x="3533774" y="1104383"/>
                  </a:lnTo>
                  <a:lnTo>
                    <a:pt x="3463465" y="1101666"/>
                  </a:lnTo>
                  <a:lnTo>
                    <a:pt x="3393157" y="1099371"/>
                  </a:lnTo>
                  <a:lnTo>
                    <a:pt x="3322848" y="1097425"/>
                  </a:lnTo>
                  <a:lnTo>
                    <a:pt x="3252539" y="1095777"/>
                  </a:lnTo>
                  <a:lnTo>
                    <a:pt x="3182230" y="1094418"/>
                  </a:lnTo>
                  <a:lnTo>
                    <a:pt x="3111922" y="1093387"/>
                  </a:lnTo>
                  <a:lnTo>
                    <a:pt x="3041613" y="1092831"/>
                  </a:lnTo>
                  <a:lnTo>
                    <a:pt x="2971304" y="1093428"/>
                  </a:lnTo>
                  <a:lnTo>
                    <a:pt x="2900995" y="1094532"/>
                  </a:lnTo>
                  <a:lnTo>
                    <a:pt x="2830686" y="1095085"/>
                  </a:lnTo>
                  <a:lnTo>
                    <a:pt x="2760378" y="1093963"/>
                  </a:lnTo>
                  <a:lnTo>
                    <a:pt x="2690069" y="1089910"/>
                  </a:lnTo>
                  <a:lnTo>
                    <a:pt x="2619760" y="1081775"/>
                  </a:lnTo>
                  <a:lnTo>
                    <a:pt x="2549451" y="1073706"/>
                  </a:lnTo>
                  <a:lnTo>
                    <a:pt x="2479143" y="1065683"/>
                  </a:lnTo>
                  <a:lnTo>
                    <a:pt x="2408834" y="1054316"/>
                  </a:lnTo>
                  <a:lnTo>
                    <a:pt x="2338525" y="1034867"/>
                  </a:lnTo>
                  <a:lnTo>
                    <a:pt x="2268216" y="1000623"/>
                  </a:lnTo>
                  <a:lnTo>
                    <a:pt x="2197908" y="957204"/>
                  </a:lnTo>
                  <a:lnTo>
                    <a:pt x="2127599" y="914050"/>
                  </a:lnTo>
                  <a:lnTo>
                    <a:pt x="2057290" y="870347"/>
                  </a:lnTo>
                  <a:lnTo>
                    <a:pt x="1986981" y="808906"/>
                  </a:lnTo>
                  <a:lnTo>
                    <a:pt x="1916673" y="744665"/>
                  </a:lnTo>
                  <a:lnTo>
                    <a:pt x="1846364" y="693270"/>
                  </a:lnTo>
                  <a:lnTo>
                    <a:pt x="1776055" y="648885"/>
                  </a:lnTo>
                  <a:lnTo>
                    <a:pt x="1705746" y="598349"/>
                  </a:lnTo>
                  <a:lnTo>
                    <a:pt x="1635437" y="553467"/>
                  </a:lnTo>
                  <a:lnTo>
                    <a:pt x="1565129" y="524626"/>
                  </a:lnTo>
                  <a:lnTo>
                    <a:pt x="1494820" y="507195"/>
                  </a:lnTo>
                  <a:lnTo>
                    <a:pt x="1424511" y="493168"/>
                  </a:lnTo>
                  <a:lnTo>
                    <a:pt x="1354202" y="484017"/>
                  </a:lnTo>
                  <a:lnTo>
                    <a:pt x="1283894" y="481128"/>
                  </a:lnTo>
                  <a:lnTo>
                    <a:pt x="1213585" y="485842"/>
                  </a:lnTo>
                  <a:lnTo>
                    <a:pt x="1143276" y="499242"/>
                  </a:lnTo>
                  <a:lnTo>
                    <a:pt x="1072967" y="520046"/>
                  </a:lnTo>
                  <a:lnTo>
                    <a:pt x="1002659" y="548118"/>
                  </a:lnTo>
                  <a:lnTo>
                    <a:pt x="932350" y="583749"/>
                  </a:lnTo>
                  <a:lnTo>
                    <a:pt x="862041" y="627189"/>
                  </a:lnTo>
                  <a:lnTo>
                    <a:pt x="791732" y="678616"/>
                  </a:lnTo>
                  <a:lnTo>
                    <a:pt x="721423" y="738135"/>
                  </a:lnTo>
                  <a:lnTo>
                    <a:pt x="651115" y="805784"/>
                  </a:lnTo>
                  <a:lnTo>
                    <a:pt x="580806" y="881556"/>
                  </a:lnTo>
                  <a:lnTo>
                    <a:pt x="510497" y="965414"/>
                  </a:lnTo>
                  <a:lnTo>
                    <a:pt x="440188" y="1057306"/>
                  </a:lnTo>
                  <a:lnTo>
                    <a:pt x="388647" y="113052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83071" y="4263754"/>
              <a:ext cx="5502420" cy="1130521"/>
            </a:xfrm>
            <a:custGeom>
              <a:avLst/>
              <a:pathLst>
                <a:path w="5502420" h="1130521">
                  <a:moveTo>
                    <a:pt x="0" y="1130521"/>
                  </a:moveTo>
                  <a:lnTo>
                    <a:pt x="18336" y="1108212"/>
                  </a:lnTo>
                  <a:lnTo>
                    <a:pt x="88645" y="1027267"/>
                  </a:lnTo>
                  <a:lnTo>
                    <a:pt x="158953" y="950885"/>
                  </a:lnTo>
                  <a:lnTo>
                    <a:pt x="229262" y="879027"/>
                  </a:lnTo>
                  <a:lnTo>
                    <a:pt x="299571" y="811650"/>
                  </a:lnTo>
                  <a:lnTo>
                    <a:pt x="369880" y="748706"/>
                  </a:lnTo>
                  <a:lnTo>
                    <a:pt x="440188" y="690142"/>
                  </a:lnTo>
                  <a:lnTo>
                    <a:pt x="510497" y="635898"/>
                  </a:lnTo>
                  <a:lnTo>
                    <a:pt x="580806" y="585917"/>
                  </a:lnTo>
                  <a:lnTo>
                    <a:pt x="651115" y="540141"/>
                  </a:lnTo>
                  <a:lnTo>
                    <a:pt x="721423" y="498531"/>
                  </a:lnTo>
                  <a:lnTo>
                    <a:pt x="791732" y="461071"/>
                  </a:lnTo>
                  <a:lnTo>
                    <a:pt x="862041" y="427796"/>
                  </a:lnTo>
                  <a:lnTo>
                    <a:pt x="932350" y="398806"/>
                  </a:lnTo>
                  <a:lnTo>
                    <a:pt x="1002659" y="374273"/>
                  </a:lnTo>
                  <a:lnTo>
                    <a:pt x="1072967" y="354443"/>
                  </a:lnTo>
                  <a:lnTo>
                    <a:pt x="1143276" y="339601"/>
                  </a:lnTo>
                  <a:lnTo>
                    <a:pt x="1213585" y="330559"/>
                  </a:lnTo>
                  <a:lnTo>
                    <a:pt x="1283894" y="329399"/>
                  </a:lnTo>
                  <a:lnTo>
                    <a:pt x="1354202" y="335152"/>
                  </a:lnTo>
                  <a:lnTo>
                    <a:pt x="1424511" y="346455"/>
                  </a:lnTo>
                  <a:lnTo>
                    <a:pt x="1494820" y="361985"/>
                  </a:lnTo>
                  <a:lnTo>
                    <a:pt x="1565129" y="380509"/>
                  </a:lnTo>
                  <a:lnTo>
                    <a:pt x="1635437" y="411232"/>
                  </a:lnTo>
                  <a:lnTo>
                    <a:pt x="1705746" y="457945"/>
                  </a:lnTo>
                  <a:lnTo>
                    <a:pt x="1776055" y="508526"/>
                  </a:lnTo>
                  <a:lnTo>
                    <a:pt x="1846364" y="552484"/>
                  </a:lnTo>
                  <a:lnTo>
                    <a:pt x="1916673" y="605756"/>
                  </a:lnTo>
                  <a:lnTo>
                    <a:pt x="1986981" y="671295"/>
                  </a:lnTo>
                  <a:lnTo>
                    <a:pt x="2057290" y="731617"/>
                  </a:lnTo>
                  <a:lnTo>
                    <a:pt x="2127599" y="774753"/>
                  </a:lnTo>
                  <a:lnTo>
                    <a:pt x="2197908" y="818380"/>
                  </a:lnTo>
                  <a:lnTo>
                    <a:pt x="2268216" y="859899"/>
                  </a:lnTo>
                  <a:lnTo>
                    <a:pt x="2338525" y="891649"/>
                  </a:lnTo>
                  <a:lnTo>
                    <a:pt x="2408834" y="911257"/>
                  </a:lnTo>
                  <a:lnTo>
                    <a:pt x="2479143" y="922613"/>
                  </a:lnTo>
                  <a:lnTo>
                    <a:pt x="2549451" y="929025"/>
                  </a:lnTo>
                  <a:lnTo>
                    <a:pt x="2619760" y="935108"/>
                  </a:lnTo>
                  <a:lnTo>
                    <a:pt x="2690069" y="942542"/>
                  </a:lnTo>
                  <a:lnTo>
                    <a:pt x="2760378" y="945742"/>
                  </a:lnTo>
                  <a:lnTo>
                    <a:pt x="2830686" y="945323"/>
                  </a:lnTo>
                  <a:lnTo>
                    <a:pt x="2900995" y="942355"/>
                  </a:lnTo>
                  <a:lnTo>
                    <a:pt x="2971304" y="938042"/>
                  </a:lnTo>
                  <a:lnTo>
                    <a:pt x="3041613" y="933651"/>
                  </a:lnTo>
                  <a:lnTo>
                    <a:pt x="3111922" y="929720"/>
                  </a:lnTo>
                  <a:lnTo>
                    <a:pt x="3182230" y="925091"/>
                  </a:lnTo>
                  <a:lnTo>
                    <a:pt x="3252539" y="919751"/>
                  </a:lnTo>
                  <a:lnTo>
                    <a:pt x="3322848" y="913705"/>
                  </a:lnTo>
                  <a:lnTo>
                    <a:pt x="3393157" y="906907"/>
                  </a:lnTo>
                  <a:lnTo>
                    <a:pt x="3463465" y="899270"/>
                  </a:lnTo>
                  <a:lnTo>
                    <a:pt x="3533774" y="890685"/>
                  </a:lnTo>
                  <a:lnTo>
                    <a:pt x="3604083" y="881028"/>
                  </a:lnTo>
                  <a:lnTo>
                    <a:pt x="3674392" y="870172"/>
                  </a:lnTo>
                  <a:lnTo>
                    <a:pt x="3744700" y="857996"/>
                  </a:lnTo>
                  <a:lnTo>
                    <a:pt x="3815009" y="844393"/>
                  </a:lnTo>
                  <a:lnTo>
                    <a:pt x="3885318" y="829272"/>
                  </a:lnTo>
                  <a:lnTo>
                    <a:pt x="3955627" y="812556"/>
                  </a:lnTo>
                  <a:lnTo>
                    <a:pt x="4025936" y="794190"/>
                  </a:lnTo>
                  <a:lnTo>
                    <a:pt x="4096244" y="774130"/>
                  </a:lnTo>
                  <a:lnTo>
                    <a:pt x="4166553" y="752345"/>
                  </a:lnTo>
                  <a:lnTo>
                    <a:pt x="4236862" y="728813"/>
                  </a:lnTo>
                  <a:lnTo>
                    <a:pt x="4307171" y="703522"/>
                  </a:lnTo>
                  <a:lnTo>
                    <a:pt x="4377479" y="676460"/>
                  </a:lnTo>
                  <a:lnTo>
                    <a:pt x="4447788" y="647622"/>
                  </a:lnTo>
                  <a:lnTo>
                    <a:pt x="4518097" y="617005"/>
                  </a:lnTo>
                  <a:lnTo>
                    <a:pt x="4588406" y="584606"/>
                  </a:lnTo>
                  <a:lnTo>
                    <a:pt x="4658714" y="550421"/>
                  </a:lnTo>
                  <a:lnTo>
                    <a:pt x="4729023" y="514451"/>
                  </a:lnTo>
                  <a:lnTo>
                    <a:pt x="4799332" y="476692"/>
                  </a:lnTo>
                  <a:lnTo>
                    <a:pt x="4869641" y="437143"/>
                  </a:lnTo>
                  <a:lnTo>
                    <a:pt x="4939949" y="395800"/>
                  </a:lnTo>
                  <a:lnTo>
                    <a:pt x="5010258" y="352660"/>
                  </a:lnTo>
                  <a:lnTo>
                    <a:pt x="5080567" y="307720"/>
                  </a:lnTo>
                  <a:lnTo>
                    <a:pt x="5150876" y="260975"/>
                  </a:lnTo>
                  <a:lnTo>
                    <a:pt x="5221185" y="212421"/>
                  </a:lnTo>
                  <a:lnTo>
                    <a:pt x="5291493" y="162052"/>
                  </a:lnTo>
                  <a:lnTo>
                    <a:pt x="5361802" y="109863"/>
                  </a:lnTo>
                  <a:lnTo>
                    <a:pt x="5432111" y="55847"/>
                  </a:lnTo>
                  <a:lnTo>
                    <a:pt x="550242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71719" y="4744883"/>
              <a:ext cx="3529028" cy="649392"/>
            </a:xfrm>
            <a:custGeom>
              <a:avLst/>
              <a:pathLst>
                <a:path w="3529028" h="649392">
                  <a:moveTo>
                    <a:pt x="3529028" y="649392"/>
                  </a:moveTo>
                  <a:lnTo>
                    <a:pt x="3496670" y="646196"/>
                  </a:lnTo>
                  <a:lnTo>
                    <a:pt x="3426362" y="640106"/>
                  </a:lnTo>
                  <a:lnTo>
                    <a:pt x="3356053" y="634830"/>
                  </a:lnTo>
                  <a:lnTo>
                    <a:pt x="3285744" y="630313"/>
                  </a:lnTo>
                  <a:lnTo>
                    <a:pt x="3215435" y="626483"/>
                  </a:lnTo>
                  <a:lnTo>
                    <a:pt x="3145126" y="623255"/>
                  </a:lnTo>
                  <a:lnTo>
                    <a:pt x="3074818" y="620537"/>
                  </a:lnTo>
                  <a:lnTo>
                    <a:pt x="3004509" y="618243"/>
                  </a:lnTo>
                  <a:lnTo>
                    <a:pt x="2934200" y="616296"/>
                  </a:lnTo>
                  <a:lnTo>
                    <a:pt x="2863891" y="614649"/>
                  </a:lnTo>
                  <a:lnTo>
                    <a:pt x="2793583" y="613289"/>
                  </a:lnTo>
                  <a:lnTo>
                    <a:pt x="2723274" y="612258"/>
                  </a:lnTo>
                  <a:lnTo>
                    <a:pt x="2652965" y="611703"/>
                  </a:lnTo>
                  <a:lnTo>
                    <a:pt x="2582656" y="612299"/>
                  </a:lnTo>
                  <a:lnTo>
                    <a:pt x="2512348" y="613403"/>
                  </a:lnTo>
                  <a:lnTo>
                    <a:pt x="2442039" y="613956"/>
                  </a:lnTo>
                  <a:lnTo>
                    <a:pt x="2371730" y="612834"/>
                  </a:lnTo>
                  <a:lnTo>
                    <a:pt x="2301421" y="608782"/>
                  </a:lnTo>
                  <a:lnTo>
                    <a:pt x="2231112" y="600646"/>
                  </a:lnTo>
                  <a:lnTo>
                    <a:pt x="2160804" y="592578"/>
                  </a:lnTo>
                  <a:lnTo>
                    <a:pt x="2090495" y="584555"/>
                  </a:lnTo>
                  <a:lnTo>
                    <a:pt x="2020186" y="573188"/>
                  </a:lnTo>
                  <a:lnTo>
                    <a:pt x="1949877" y="553739"/>
                  </a:lnTo>
                  <a:lnTo>
                    <a:pt x="1879569" y="519494"/>
                  </a:lnTo>
                  <a:lnTo>
                    <a:pt x="1809260" y="476076"/>
                  </a:lnTo>
                  <a:lnTo>
                    <a:pt x="1738951" y="432921"/>
                  </a:lnTo>
                  <a:lnTo>
                    <a:pt x="1668642" y="389218"/>
                  </a:lnTo>
                  <a:lnTo>
                    <a:pt x="1598334" y="327777"/>
                  </a:lnTo>
                  <a:lnTo>
                    <a:pt x="1528025" y="263537"/>
                  </a:lnTo>
                  <a:lnTo>
                    <a:pt x="1457716" y="212141"/>
                  </a:lnTo>
                  <a:lnTo>
                    <a:pt x="1387407" y="167756"/>
                  </a:lnTo>
                  <a:lnTo>
                    <a:pt x="1317099" y="117220"/>
                  </a:lnTo>
                  <a:lnTo>
                    <a:pt x="1246790" y="72338"/>
                  </a:lnTo>
                  <a:lnTo>
                    <a:pt x="1176481" y="43497"/>
                  </a:lnTo>
                  <a:lnTo>
                    <a:pt x="1106172" y="26067"/>
                  </a:lnTo>
                  <a:lnTo>
                    <a:pt x="1035863" y="12040"/>
                  </a:lnTo>
                  <a:lnTo>
                    <a:pt x="965555" y="2889"/>
                  </a:lnTo>
                  <a:lnTo>
                    <a:pt x="895246" y="0"/>
                  </a:lnTo>
                  <a:lnTo>
                    <a:pt x="824937" y="4714"/>
                  </a:lnTo>
                  <a:lnTo>
                    <a:pt x="754628" y="18113"/>
                  </a:lnTo>
                  <a:lnTo>
                    <a:pt x="684320" y="38917"/>
                  </a:lnTo>
                  <a:lnTo>
                    <a:pt x="614011" y="66989"/>
                  </a:lnTo>
                  <a:lnTo>
                    <a:pt x="543702" y="102621"/>
                  </a:lnTo>
                  <a:lnTo>
                    <a:pt x="473393" y="146060"/>
                  </a:lnTo>
                  <a:lnTo>
                    <a:pt x="403085" y="197487"/>
                  </a:lnTo>
                  <a:lnTo>
                    <a:pt x="332776" y="257006"/>
                  </a:lnTo>
                  <a:lnTo>
                    <a:pt x="262467" y="324656"/>
                  </a:lnTo>
                  <a:lnTo>
                    <a:pt x="192158" y="400428"/>
                  </a:lnTo>
                  <a:lnTo>
                    <a:pt x="121849" y="484285"/>
                  </a:lnTo>
                  <a:lnTo>
                    <a:pt x="51541" y="576178"/>
                  </a:lnTo>
                  <a:lnTo>
                    <a:pt x="0" y="6493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511847" y="4669018"/>
              <a:ext cx="5273643" cy="725257"/>
            </a:xfrm>
            <a:custGeom>
              <a:avLst/>
              <a:pathLst>
                <a:path w="5273643" h="725257">
                  <a:moveTo>
                    <a:pt x="0" y="725257"/>
                  </a:moveTo>
                  <a:lnTo>
                    <a:pt x="486" y="724581"/>
                  </a:lnTo>
                  <a:lnTo>
                    <a:pt x="70795" y="633052"/>
                  </a:lnTo>
                  <a:lnTo>
                    <a:pt x="141103" y="547679"/>
                  </a:lnTo>
                  <a:lnTo>
                    <a:pt x="211412" y="468460"/>
                  </a:lnTo>
                  <a:lnTo>
                    <a:pt x="281721" y="395392"/>
                  </a:lnTo>
                  <a:lnTo>
                    <a:pt x="352030" y="328472"/>
                  </a:lnTo>
                  <a:lnTo>
                    <a:pt x="422338" y="267699"/>
                  </a:lnTo>
                  <a:lnTo>
                    <a:pt x="492647" y="213069"/>
                  </a:lnTo>
                  <a:lnTo>
                    <a:pt x="562956" y="164580"/>
                  </a:lnTo>
                  <a:lnTo>
                    <a:pt x="633265" y="122229"/>
                  </a:lnTo>
                  <a:lnTo>
                    <a:pt x="703574" y="86014"/>
                  </a:lnTo>
                  <a:lnTo>
                    <a:pt x="773882" y="55932"/>
                  </a:lnTo>
                  <a:lnTo>
                    <a:pt x="844191" y="31981"/>
                  </a:lnTo>
                  <a:lnTo>
                    <a:pt x="914500" y="14158"/>
                  </a:lnTo>
                  <a:lnTo>
                    <a:pt x="984809" y="2937"/>
                  </a:lnTo>
                  <a:lnTo>
                    <a:pt x="1055117" y="0"/>
                  </a:lnTo>
                  <a:lnTo>
                    <a:pt x="1125426" y="4321"/>
                  </a:lnTo>
                  <a:lnTo>
                    <a:pt x="1195735" y="14547"/>
                  </a:lnTo>
                  <a:lnTo>
                    <a:pt x="1266044" y="29326"/>
                  </a:lnTo>
                  <a:lnTo>
                    <a:pt x="1336352" y="47304"/>
                  </a:lnTo>
                  <a:lnTo>
                    <a:pt x="1406661" y="77086"/>
                  </a:lnTo>
                  <a:lnTo>
                    <a:pt x="1476970" y="122883"/>
                  </a:lnTo>
                  <a:lnTo>
                    <a:pt x="1547279" y="173442"/>
                  </a:lnTo>
                  <a:lnTo>
                    <a:pt x="1617588" y="217613"/>
                  </a:lnTo>
                  <a:lnTo>
                    <a:pt x="1687896" y="269947"/>
                  </a:lnTo>
                  <a:lnTo>
                    <a:pt x="1758205" y="334837"/>
                  </a:lnTo>
                  <a:lnTo>
                    <a:pt x="1828514" y="395718"/>
                  </a:lnTo>
                  <a:lnTo>
                    <a:pt x="1898823" y="439137"/>
                  </a:lnTo>
                  <a:lnTo>
                    <a:pt x="1969131" y="482528"/>
                  </a:lnTo>
                  <a:lnTo>
                    <a:pt x="2039440" y="524997"/>
                  </a:lnTo>
                  <a:lnTo>
                    <a:pt x="2109749" y="557994"/>
                  </a:lnTo>
                  <a:lnTo>
                    <a:pt x="2180058" y="577523"/>
                  </a:lnTo>
                  <a:lnTo>
                    <a:pt x="2250366" y="588884"/>
                  </a:lnTo>
                  <a:lnTo>
                    <a:pt x="2320675" y="596101"/>
                  </a:lnTo>
                  <a:lnTo>
                    <a:pt x="2390984" y="603178"/>
                  </a:lnTo>
                  <a:lnTo>
                    <a:pt x="2461293" y="610962"/>
                  </a:lnTo>
                  <a:lnTo>
                    <a:pt x="2531601" y="614589"/>
                  </a:lnTo>
                  <a:lnTo>
                    <a:pt x="2601910" y="614940"/>
                  </a:lnTo>
                  <a:lnTo>
                    <a:pt x="2672219" y="613180"/>
                  </a:lnTo>
                  <a:lnTo>
                    <a:pt x="2742528" y="610471"/>
                  </a:lnTo>
                  <a:lnTo>
                    <a:pt x="2812837" y="607977"/>
                  </a:lnTo>
                  <a:lnTo>
                    <a:pt x="2883145" y="606289"/>
                  </a:lnTo>
                  <a:lnTo>
                    <a:pt x="2953454" y="604490"/>
                  </a:lnTo>
                  <a:lnTo>
                    <a:pt x="3023763" y="602500"/>
                  </a:lnTo>
                  <a:lnTo>
                    <a:pt x="3094072" y="600301"/>
                  </a:lnTo>
                  <a:lnTo>
                    <a:pt x="3164380" y="597875"/>
                  </a:lnTo>
                  <a:lnTo>
                    <a:pt x="3234689" y="595204"/>
                  </a:lnTo>
                  <a:lnTo>
                    <a:pt x="3304998" y="592270"/>
                  </a:lnTo>
                  <a:lnTo>
                    <a:pt x="3375307" y="589056"/>
                  </a:lnTo>
                  <a:lnTo>
                    <a:pt x="3445615" y="585543"/>
                  </a:lnTo>
                  <a:lnTo>
                    <a:pt x="3515924" y="581714"/>
                  </a:lnTo>
                  <a:lnTo>
                    <a:pt x="3586233" y="577550"/>
                  </a:lnTo>
                  <a:lnTo>
                    <a:pt x="3656542" y="573034"/>
                  </a:lnTo>
                  <a:lnTo>
                    <a:pt x="3726851" y="568148"/>
                  </a:lnTo>
                  <a:lnTo>
                    <a:pt x="3797159" y="562875"/>
                  </a:lnTo>
                  <a:lnTo>
                    <a:pt x="3867468" y="557195"/>
                  </a:lnTo>
                  <a:lnTo>
                    <a:pt x="3937777" y="551091"/>
                  </a:lnTo>
                  <a:lnTo>
                    <a:pt x="4008086" y="544546"/>
                  </a:lnTo>
                  <a:lnTo>
                    <a:pt x="4078394" y="537542"/>
                  </a:lnTo>
                  <a:lnTo>
                    <a:pt x="4148703" y="530060"/>
                  </a:lnTo>
                  <a:lnTo>
                    <a:pt x="4219012" y="522083"/>
                  </a:lnTo>
                  <a:lnTo>
                    <a:pt x="4289321" y="513592"/>
                  </a:lnTo>
                  <a:lnTo>
                    <a:pt x="4359629" y="504571"/>
                  </a:lnTo>
                  <a:lnTo>
                    <a:pt x="4429938" y="495000"/>
                  </a:lnTo>
                  <a:lnTo>
                    <a:pt x="4500247" y="484863"/>
                  </a:lnTo>
                  <a:lnTo>
                    <a:pt x="4570556" y="474141"/>
                  </a:lnTo>
                  <a:lnTo>
                    <a:pt x="4640864" y="462817"/>
                  </a:lnTo>
                  <a:lnTo>
                    <a:pt x="4711173" y="450872"/>
                  </a:lnTo>
                  <a:lnTo>
                    <a:pt x="4781482" y="438288"/>
                  </a:lnTo>
                  <a:lnTo>
                    <a:pt x="4851791" y="425049"/>
                  </a:lnTo>
                  <a:lnTo>
                    <a:pt x="4922100" y="411135"/>
                  </a:lnTo>
                  <a:lnTo>
                    <a:pt x="4992408" y="396529"/>
                  </a:lnTo>
                  <a:lnTo>
                    <a:pt x="5062717" y="381213"/>
                  </a:lnTo>
                  <a:lnTo>
                    <a:pt x="5133026" y="365170"/>
                  </a:lnTo>
                  <a:lnTo>
                    <a:pt x="5203335" y="348381"/>
                  </a:lnTo>
                  <a:lnTo>
                    <a:pt x="5273643" y="33082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278002"/>
              <a:ext cx="5554392" cy="1116273"/>
            </a:xfrm>
            <a:custGeom>
              <a:avLst/>
              <a:pathLst>
                <a:path w="5554392" h="1116273">
                  <a:moveTo>
                    <a:pt x="0" y="781625"/>
                  </a:moveTo>
                  <a:lnTo>
                    <a:pt x="70308" y="734661"/>
                  </a:lnTo>
                  <a:lnTo>
                    <a:pt x="140617" y="690521"/>
                  </a:lnTo>
                  <a:lnTo>
                    <a:pt x="210926" y="649184"/>
                  </a:lnTo>
                  <a:lnTo>
                    <a:pt x="281235" y="610624"/>
                  </a:lnTo>
                  <a:lnTo>
                    <a:pt x="351543" y="574811"/>
                  </a:lnTo>
                  <a:lnTo>
                    <a:pt x="421852" y="541711"/>
                  </a:lnTo>
                  <a:lnTo>
                    <a:pt x="492161" y="511281"/>
                  </a:lnTo>
                  <a:lnTo>
                    <a:pt x="562470" y="483478"/>
                  </a:lnTo>
                  <a:lnTo>
                    <a:pt x="632778" y="458256"/>
                  </a:lnTo>
                  <a:lnTo>
                    <a:pt x="703087" y="435571"/>
                  </a:lnTo>
                  <a:lnTo>
                    <a:pt x="773396" y="415394"/>
                  </a:lnTo>
                  <a:lnTo>
                    <a:pt x="843705" y="397726"/>
                  </a:lnTo>
                  <a:lnTo>
                    <a:pt x="914013" y="382611"/>
                  </a:lnTo>
                  <a:lnTo>
                    <a:pt x="984322" y="370160"/>
                  </a:lnTo>
                  <a:lnTo>
                    <a:pt x="1054631" y="360559"/>
                  </a:lnTo>
                  <a:lnTo>
                    <a:pt x="1124940" y="354060"/>
                  </a:lnTo>
                  <a:lnTo>
                    <a:pt x="1195249" y="350959"/>
                  </a:lnTo>
                  <a:lnTo>
                    <a:pt x="1265557" y="352008"/>
                  </a:lnTo>
                  <a:lnTo>
                    <a:pt x="1335866" y="359032"/>
                  </a:lnTo>
                  <a:lnTo>
                    <a:pt x="1406175" y="371160"/>
                  </a:lnTo>
                  <a:lnTo>
                    <a:pt x="1476484" y="387171"/>
                  </a:lnTo>
                  <a:lnTo>
                    <a:pt x="1546792" y="405888"/>
                  </a:lnTo>
                  <a:lnTo>
                    <a:pt x="1617101" y="426220"/>
                  </a:lnTo>
                  <a:lnTo>
                    <a:pt x="1687410" y="454382"/>
                  </a:lnTo>
                  <a:lnTo>
                    <a:pt x="1757719" y="492985"/>
                  </a:lnTo>
                  <a:lnTo>
                    <a:pt x="1828027" y="533835"/>
                  </a:lnTo>
                  <a:lnTo>
                    <a:pt x="1898336" y="570317"/>
                  </a:lnTo>
                  <a:lnTo>
                    <a:pt x="1968645" y="614244"/>
                  </a:lnTo>
                  <a:lnTo>
                    <a:pt x="2038954" y="666937"/>
                  </a:lnTo>
                  <a:lnTo>
                    <a:pt x="2109263" y="715512"/>
                  </a:lnTo>
                  <a:lnTo>
                    <a:pt x="2179571" y="752087"/>
                  </a:lnTo>
                  <a:lnTo>
                    <a:pt x="2249880" y="792257"/>
                  </a:lnTo>
                  <a:lnTo>
                    <a:pt x="2320189" y="831642"/>
                  </a:lnTo>
                  <a:lnTo>
                    <a:pt x="2390498" y="861702"/>
                  </a:lnTo>
                  <a:lnTo>
                    <a:pt x="2460806" y="881358"/>
                  </a:lnTo>
                  <a:lnTo>
                    <a:pt x="2531115" y="895728"/>
                  </a:lnTo>
                  <a:lnTo>
                    <a:pt x="2601424" y="905915"/>
                  </a:lnTo>
                  <a:lnTo>
                    <a:pt x="2671733" y="914297"/>
                  </a:lnTo>
                  <a:lnTo>
                    <a:pt x="2742041" y="921865"/>
                  </a:lnTo>
                  <a:lnTo>
                    <a:pt x="2812350" y="925532"/>
                  </a:lnTo>
                  <a:lnTo>
                    <a:pt x="2882659" y="925872"/>
                  </a:lnTo>
                  <a:lnTo>
                    <a:pt x="2952968" y="923787"/>
                  </a:lnTo>
                  <a:lnTo>
                    <a:pt x="3023276" y="920306"/>
                  </a:lnTo>
                  <a:lnTo>
                    <a:pt x="3093585" y="916524"/>
                  </a:lnTo>
                  <a:lnTo>
                    <a:pt x="3163894" y="912934"/>
                  </a:lnTo>
                  <a:lnTo>
                    <a:pt x="3234203" y="908624"/>
                  </a:lnTo>
                  <a:lnTo>
                    <a:pt x="3304512" y="903597"/>
                  </a:lnTo>
                  <a:lnTo>
                    <a:pt x="3374820" y="897858"/>
                  </a:lnTo>
                  <a:lnTo>
                    <a:pt x="3445129" y="891363"/>
                  </a:lnTo>
                  <a:lnTo>
                    <a:pt x="3515438" y="884027"/>
                  </a:lnTo>
                  <a:lnTo>
                    <a:pt x="3585747" y="875743"/>
                  </a:lnTo>
                  <a:lnTo>
                    <a:pt x="3656055" y="866389"/>
                  </a:lnTo>
                  <a:lnTo>
                    <a:pt x="3726364" y="855840"/>
                  </a:lnTo>
                  <a:lnTo>
                    <a:pt x="3796673" y="843978"/>
                  </a:lnTo>
                  <a:lnTo>
                    <a:pt x="3866982" y="830698"/>
                  </a:lnTo>
                  <a:lnTo>
                    <a:pt x="3937290" y="815909"/>
                  </a:lnTo>
                  <a:lnTo>
                    <a:pt x="4007599" y="799539"/>
                  </a:lnTo>
                  <a:lnTo>
                    <a:pt x="4077908" y="781532"/>
                  </a:lnTo>
                  <a:lnTo>
                    <a:pt x="4148217" y="761847"/>
                  </a:lnTo>
                  <a:lnTo>
                    <a:pt x="4218526" y="740453"/>
                  </a:lnTo>
                  <a:lnTo>
                    <a:pt x="4288834" y="717330"/>
                  </a:lnTo>
                  <a:lnTo>
                    <a:pt x="4359143" y="692466"/>
                  </a:lnTo>
                  <a:lnTo>
                    <a:pt x="4429452" y="665851"/>
                  </a:lnTo>
                  <a:lnTo>
                    <a:pt x="4499761" y="637481"/>
                  </a:lnTo>
                  <a:lnTo>
                    <a:pt x="4570069" y="607353"/>
                  </a:lnTo>
                  <a:lnTo>
                    <a:pt x="4640378" y="575466"/>
                  </a:lnTo>
                  <a:lnTo>
                    <a:pt x="4710687" y="541817"/>
                  </a:lnTo>
                  <a:lnTo>
                    <a:pt x="4780996" y="506406"/>
                  </a:lnTo>
                  <a:lnTo>
                    <a:pt x="4851304" y="469233"/>
                  </a:lnTo>
                  <a:lnTo>
                    <a:pt x="4921613" y="430295"/>
                  </a:lnTo>
                  <a:lnTo>
                    <a:pt x="4991922" y="389591"/>
                  </a:lnTo>
                  <a:lnTo>
                    <a:pt x="5062231" y="347119"/>
                  </a:lnTo>
                  <a:lnTo>
                    <a:pt x="5132539" y="302875"/>
                  </a:lnTo>
                  <a:lnTo>
                    <a:pt x="5202848" y="256856"/>
                  </a:lnTo>
                  <a:lnTo>
                    <a:pt x="5273157" y="209059"/>
                  </a:lnTo>
                  <a:lnTo>
                    <a:pt x="5343466" y="159480"/>
                  </a:lnTo>
                  <a:lnTo>
                    <a:pt x="5413775" y="108114"/>
                  </a:lnTo>
                  <a:lnTo>
                    <a:pt x="5484083" y="54955"/>
                  </a:lnTo>
                  <a:lnTo>
                    <a:pt x="5554392" y="0"/>
                  </a:lnTo>
                  <a:lnTo>
                    <a:pt x="5554392" y="1116273"/>
                  </a:lnTo>
                  <a:lnTo>
                    <a:pt x="3992485" y="1116273"/>
                  </a:lnTo>
                  <a:lnTo>
                    <a:pt x="3937290" y="1110751"/>
                  </a:lnTo>
                  <a:lnTo>
                    <a:pt x="3866982" y="1104556"/>
                  </a:lnTo>
                  <a:lnTo>
                    <a:pt x="3796673" y="1099161"/>
                  </a:lnTo>
                  <a:lnTo>
                    <a:pt x="3726364" y="1094510"/>
                  </a:lnTo>
                  <a:lnTo>
                    <a:pt x="3656055" y="1090531"/>
                  </a:lnTo>
                  <a:lnTo>
                    <a:pt x="3585747" y="1087138"/>
                  </a:lnTo>
                  <a:lnTo>
                    <a:pt x="3515438" y="1084242"/>
                  </a:lnTo>
                  <a:lnTo>
                    <a:pt x="3445129" y="1081754"/>
                  </a:lnTo>
                  <a:lnTo>
                    <a:pt x="3374820" y="1079598"/>
                  </a:lnTo>
                  <a:lnTo>
                    <a:pt x="3304512" y="1077726"/>
                  </a:lnTo>
                  <a:lnTo>
                    <a:pt x="3234203" y="1076126"/>
                  </a:lnTo>
                  <a:lnTo>
                    <a:pt x="3163894" y="1074837"/>
                  </a:lnTo>
                  <a:lnTo>
                    <a:pt x="3093585" y="1073989"/>
                  </a:lnTo>
                  <a:lnTo>
                    <a:pt x="3023276" y="1074017"/>
                  </a:lnTo>
                  <a:lnTo>
                    <a:pt x="2952968" y="1074324"/>
                  </a:lnTo>
                  <a:lnTo>
                    <a:pt x="2882659" y="1074020"/>
                  </a:lnTo>
                  <a:lnTo>
                    <a:pt x="2812350" y="1072155"/>
                  </a:lnTo>
                  <a:lnTo>
                    <a:pt x="2742041" y="1067646"/>
                  </a:lnTo>
                  <a:lnTo>
                    <a:pt x="2671733" y="1059383"/>
                  </a:lnTo>
                  <a:lnTo>
                    <a:pt x="2601424" y="1049038"/>
                  </a:lnTo>
                  <a:lnTo>
                    <a:pt x="2531115" y="1037257"/>
                  </a:lnTo>
                  <a:lnTo>
                    <a:pt x="2460806" y="1022875"/>
                  </a:lnTo>
                  <a:lnTo>
                    <a:pt x="2390498" y="1003377"/>
                  </a:lnTo>
                  <a:lnTo>
                    <a:pt x="2320189" y="970849"/>
                  </a:lnTo>
                  <a:lnTo>
                    <a:pt x="2249880" y="929586"/>
                  </a:lnTo>
                  <a:lnTo>
                    <a:pt x="2179571" y="889882"/>
                  </a:lnTo>
                  <a:lnTo>
                    <a:pt x="2109263" y="852747"/>
                  </a:lnTo>
                  <a:lnTo>
                    <a:pt x="2038954" y="803065"/>
                  </a:lnTo>
                  <a:lnTo>
                    <a:pt x="1968645" y="751656"/>
                  </a:lnTo>
                  <a:lnTo>
                    <a:pt x="1898336" y="709585"/>
                  </a:lnTo>
                  <a:lnTo>
                    <a:pt x="1828027" y="672681"/>
                  </a:lnTo>
                  <a:lnTo>
                    <a:pt x="1757719" y="631876"/>
                  </a:lnTo>
                  <a:lnTo>
                    <a:pt x="1687410" y="595084"/>
                  </a:lnTo>
                  <a:lnTo>
                    <a:pt x="1617101" y="568784"/>
                  </a:lnTo>
                  <a:lnTo>
                    <a:pt x="1546792" y="549534"/>
                  </a:lnTo>
                  <a:lnTo>
                    <a:pt x="1476484" y="532304"/>
                  </a:lnTo>
                  <a:lnTo>
                    <a:pt x="1406175" y="518421"/>
                  </a:lnTo>
                  <a:lnTo>
                    <a:pt x="1335866" y="509127"/>
                  </a:lnTo>
                  <a:lnTo>
                    <a:pt x="1265557" y="505619"/>
                  </a:lnTo>
                  <a:lnTo>
                    <a:pt x="1195249" y="508880"/>
                  </a:lnTo>
                  <a:lnTo>
                    <a:pt x="1124940" y="517878"/>
                  </a:lnTo>
                  <a:lnTo>
                    <a:pt x="1054631" y="532530"/>
                  </a:lnTo>
                  <a:lnTo>
                    <a:pt x="984322" y="553111"/>
                  </a:lnTo>
                  <a:lnTo>
                    <a:pt x="914013" y="579855"/>
                  </a:lnTo>
                  <a:lnTo>
                    <a:pt x="843705" y="612926"/>
                  </a:lnTo>
                  <a:lnTo>
                    <a:pt x="773396" y="652416"/>
                  </a:lnTo>
                  <a:lnTo>
                    <a:pt x="703087" y="698351"/>
                  </a:lnTo>
                  <a:lnTo>
                    <a:pt x="632778" y="750710"/>
                  </a:lnTo>
                  <a:lnTo>
                    <a:pt x="562470" y="809443"/>
                  </a:lnTo>
                  <a:lnTo>
                    <a:pt x="492161" y="874489"/>
                  </a:lnTo>
                  <a:lnTo>
                    <a:pt x="421852" y="945782"/>
                  </a:lnTo>
                  <a:lnTo>
                    <a:pt x="351543" y="1023257"/>
                  </a:lnTo>
                  <a:lnTo>
                    <a:pt x="281235" y="1106853"/>
                  </a:lnTo>
                  <a:lnTo>
                    <a:pt x="273848" y="111627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278002"/>
              <a:ext cx="5554392" cy="925872"/>
            </a:xfrm>
            <a:custGeom>
              <a:avLst/>
              <a:pathLst>
                <a:path w="5554392" h="925872">
                  <a:moveTo>
                    <a:pt x="0" y="781625"/>
                  </a:moveTo>
                  <a:lnTo>
                    <a:pt x="70308" y="734661"/>
                  </a:lnTo>
                  <a:lnTo>
                    <a:pt x="140617" y="690521"/>
                  </a:lnTo>
                  <a:lnTo>
                    <a:pt x="210926" y="649184"/>
                  </a:lnTo>
                  <a:lnTo>
                    <a:pt x="281235" y="610624"/>
                  </a:lnTo>
                  <a:lnTo>
                    <a:pt x="351543" y="574811"/>
                  </a:lnTo>
                  <a:lnTo>
                    <a:pt x="421852" y="541711"/>
                  </a:lnTo>
                  <a:lnTo>
                    <a:pt x="492161" y="511281"/>
                  </a:lnTo>
                  <a:lnTo>
                    <a:pt x="562470" y="483478"/>
                  </a:lnTo>
                  <a:lnTo>
                    <a:pt x="632778" y="458256"/>
                  </a:lnTo>
                  <a:lnTo>
                    <a:pt x="703087" y="435571"/>
                  </a:lnTo>
                  <a:lnTo>
                    <a:pt x="773396" y="415394"/>
                  </a:lnTo>
                  <a:lnTo>
                    <a:pt x="843705" y="397726"/>
                  </a:lnTo>
                  <a:lnTo>
                    <a:pt x="914013" y="382611"/>
                  </a:lnTo>
                  <a:lnTo>
                    <a:pt x="984322" y="370160"/>
                  </a:lnTo>
                  <a:lnTo>
                    <a:pt x="1054631" y="360559"/>
                  </a:lnTo>
                  <a:lnTo>
                    <a:pt x="1124940" y="354060"/>
                  </a:lnTo>
                  <a:lnTo>
                    <a:pt x="1195249" y="350959"/>
                  </a:lnTo>
                  <a:lnTo>
                    <a:pt x="1265557" y="352008"/>
                  </a:lnTo>
                  <a:lnTo>
                    <a:pt x="1335866" y="359032"/>
                  </a:lnTo>
                  <a:lnTo>
                    <a:pt x="1406175" y="371160"/>
                  </a:lnTo>
                  <a:lnTo>
                    <a:pt x="1476484" y="387171"/>
                  </a:lnTo>
                  <a:lnTo>
                    <a:pt x="1546792" y="405888"/>
                  </a:lnTo>
                  <a:lnTo>
                    <a:pt x="1617101" y="426220"/>
                  </a:lnTo>
                  <a:lnTo>
                    <a:pt x="1687410" y="454382"/>
                  </a:lnTo>
                  <a:lnTo>
                    <a:pt x="1757719" y="492985"/>
                  </a:lnTo>
                  <a:lnTo>
                    <a:pt x="1828027" y="533835"/>
                  </a:lnTo>
                  <a:lnTo>
                    <a:pt x="1898336" y="570317"/>
                  </a:lnTo>
                  <a:lnTo>
                    <a:pt x="1968645" y="614244"/>
                  </a:lnTo>
                  <a:lnTo>
                    <a:pt x="2038954" y="666937"/>
                  </a:lnTo>
                  <a:lnTo>
                    <a:pt x="2109263" y="715512"/>
                  </a:lnTo>
                  <a:lnTo>
                    <a:pt x="2179571" y="752087"/>
                  </a:lnTo>
                  <a:lnTo>
                    <a:pt x="2249880" y="792257"/>
                  </a:lnTo>
                  <a:lnTo>
                    <a:pt x="2320189" y="831642"/>
                  </a:lnTo>
                  <a:lnTo>
                    <a:pt x="2390498" y="861702"/>
                  </a:lnTo>
                  <a:lnTo>
                    <a:pt x="2460806" y="881358"/>
                  </a:lnTo>
                  <a:lnTo>
                    <a:pt x="2531115" y="895728"/>
                  </a:lnTo>
                  <a:lnTo>
                    <a:pt x="2601424" y="905915"/>
                  </a:lnTo>
                  <a:lnTo>
                    <a:pt x="2671733" y="914297"/>
                  </a:lnTo>
                  <a:lnTo>
                    <a:pt x="2742041" y="921865"/>
                  </a:lnTo>
                  <a:lnTo>
                    <a:pt x="2812350" y="925532"/>
                  </a:lnTo>
                  <a:lnTo>
                    <a:pt x="2882659" y="925872"/>
                  </a:lnTo>
                  <a:lnTo>
                    <a:pt x="2952968" y="923787"/>
                  </a:lnTo>
                  <a:lnTo>
                    <a:pt x="3023276" y="920306"/>
                  </a:lnTo>
                  <a:lnTo>
                    <a:pt x="3093585" y="916524"/>
                  </a:lnTo>
                  <a:lnTo>
                    <a:pt x="3163894" y="912934"/>
                  </a:lnTo>
                  <a:lnTo>
                    <a:pt x="3234203" y="908624"/>
                  </a:lnTo>
                  <a:lnTo>
                    <a:pt x="3304512" y="903597"/>
                  </a:lnTo>
                  <a:lnTo>
                    <a:pt x="3374820" y="897858"/>
                  </a:lnTo>
                  <a:lnTo>
                    <a:pt x="3445129" y="891363"/>
                  </a:lnTo>
                  <a:lnTo>
                    <a:pt x="3515438" y="884027"/>
                  </a:lnTo>
                  <a:lnTo>
                    <a:pt x="3585747" y="875743"/>
                  </a:lnTo>
                  <a:lnTo>
                    <a:pt x="3656055" y="866389"/>
                  </a:lnTo>
                  <a:lnTo>
                    <a:pt x="3726364" y="855840"/>
                  </a:lnTo>
                  <a:lnTo>
                    <a:pt x="3796673" y="843978"/>
                  </a:lnTo>
                  <a:lnTo>
                    <a:pt x="3866982" y="830698"/>
                  </a:lnTo>
                  <a:lnTo>
                    <a:pt x="3937290" y="815909"/>
                  </a:lnTo>
                  <a:lnTo>
                    <a:pt x="4007599" y="799539"/>
                  </a:lnTo>
                  <a:lnTo>
                    <a:pt x="4077908" y="781532"/>
                  </a:lnTo>
                  <a:lnTo>
                    <a:pt x="4148217" y="761847"/>
                  </a:lnTo>
                  <a:lnTo>
                    <a:pt x="4218526" y="740453"/>
                  </a:lnTo>
                  <a:lnTo>
                    <a:pt x="4288834" y="717330"/>
                  </a:lnTo>
                  <a:lnTo>
                    <a:pt x="4359143" y="692466"/>
                  </a:lnTo>
                  <a:lnTo>
                    <a:pt x="4429452" y="665851"/>
                  </a:lnTo>
                  <a:lnTo>
                    <a:pt x="4499761" y="637481"/>
                  </a:lnTo>
                  <a:lnTo>
                    <a:pt x="4570069" y="607353"/>
                  </a:lnTo>
                  <a:lnTo>
                    <a:pt x="4640378" y="575466"/>
                  </a:lnTo>
                  <a:lnTo>
                    <a:pt x="4710687" y="541817"/>
                  </a:lnTo>
                  <a:lnTo>
                    <a:pt x="4780996" y="506406"/>
                  </a:lnTo>
                  <a:lnTo>
                    <a:pt x="4851304" y="469233"/>
                  </a:lnTo>
                  <a:lnTo>
                    <a:pt x="4921613" y="430295"/>
                  </a:lnTo>
                  <a:lnTo>
                    <a:pt x="4991922" y="389591"/>
                  </a:lnTo>
                  <a:lnTo>
                    <a:pt x="5062231" y="347119"/>
                  </a:lnTo>
                  <a:lnTo>
                    <a:pt x="5132539" y="302875"/>
                  </a:lnTo>
                  <a:lnTo>
                    <a:pt x="5202848" y="256856"/>
                  </a:lnTo>
                  <a:lnTo>
                    <a:pt x="5273157" y="209059"/>
                  </a:lnTo>
                  <a:lnTo>
                    <a:pt x="5343466" y="159480"/>
                  </a:lnTo>
                  <a:lnTo>
                    <a:pt x="5413775" y="108114"/>
                  </a:lnTo>
                  <a:lnTo>
                    <a:pt x="5484083" y="54955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04947" y="4783621"/>
              <a:ext cx="3718636" cy="610653"/>
            </a:xfrm>
            <a:custGeom>
              <a:avLst/>
              <a:pathLst>
                <a:path w="3718636" h="610653">
                  <a:moveTo>
                    <a:pt x="3718636" y="610653"/>
                  </a:moveTo>
                  <a:lnTo>
                    <a:pt x="3663442" y="605131"/>
                  </a:lnTo>
                  <a:lnTo>
                    <a:pt x="3593133" y="598937"/>
                  </a:lnTo>
                  <a:lnTo>
                    <a:pt x="3522824" y="593542"/>
                  </a:lnTo>
                  <a:lnTo>
                    <a:pt x="3452515" y="588891"/>
                  </a:lnTo>
                  <a:lnTo>
                    <a:pt x="3382206" y="584911"/>
                  </a:lnTo>
                  <a:lnTo>
                    <a:pt x="3311898" y="581519"/>
                  </a:lnTo>
                  <a:lnTo>
                    <a:pt x="3241589" y="578623"/>
                  </a:lnTo>
                  <a:lnTo>
                    <a:pt x="3171280" y="576134"/>
                  </a:lnTo>
                  <a:lnTo>
                    <a:pt x="3100971" y="573979"/>
                  </a:lnTo>
                  <a:lnTo>
                    <a:pt x="3030663" y="572107"/>
                  </a:lnTo>
                  <a:lnTo>
                    <a:pt x="2960354" y="570507"/>
                  </a:lnTo>
                  <a:lnTo>
                    <a:pt x="2890045" y="569217"/>
                  </a:lnTo>
                  <a:lnTo>
                    <a:pt x="2819736" y="568370"/>
                  </a:lnTo>
                  <a:lnTo>
                    <a:pt x="2749428" y="568398"/>
                  </a:lnTo>
                  <a:lnTo>
                    <a:pt x="2679119" y="568705"/>
                  </a:lnTo>
                  <a:lnTo>
                    <a:pt x="2608810" y="568401"/>
                  </a:lnTo>
                  <a:lnTo>
                    <a:pt x="2538501" y="566536"/>
                  </a:lnTo>
                  <a:lnTo>
                    <a:pt x="2468193" y="562026"/>
                  </a:lnTo>
                  <a:lnTo>
                    <a:pt x="2397884" y="553763"/>
                  </a:lnTo>
                  <a:lnTo>
                    <a:pt x="2327575" y="543419"/>
                  </a:lnTo>
                  <a:lnTo>
                    <a:pt x="2257266" y="531638"/>
                  </a:lnTo>
                  <a:lnTo>
                    <a:pt x="2186957" y="517256"/>
                  </a:lnTo>
                  <a:lnTo>
                    <a:pt x="2116649" y="497758"/>
                  </a:lnTo>
                  <a:lnTo>
                    <a:pt x="2046340" y="465230"/>
                  </a:lnTo>
                  <a:lnTo>
                    <a:pt x="1976031" y="423966"/>
                  </a:lnTo>
                  <a:lnTo>
                    <a:pt x="1905722" y="384263"/>
                  </a:lnTo>
                  <a:lnTo>
                    <a:pt x="1835414" y="347128"/>
                  </a:lnTo>
                  <a:lnTo>
                    <a:pt x="1765105" y="297445"/>
                  </a:lnTo>
                  <a:lnTo>
                    <a:pt x="1694796" y="246036"/>
                  </a:lnTo>
                  <a:lnTo>
                    <a:pt x="1624487" y="203966"/>
                  </a:lnTo>
                  <a:lnTo>
                    <a:pt x="1554179" y="167062"/>
                  </a:lnTo>
                  <a:lnTo>
                    <a:pt x="1483870" y="126257"/>
                  </a:lnTo>
                  <a:lnTo>
                    <a:pt x="1413561" y="89464"/>
                  </a:lnTo>
                  <a:lnTo>
                    <a:pt x="1343252" y="63165"/>
                  </a:lnTo>
                  <a:lnTo>
                    <a:pt x="1272943" y="43915"/>
                  </a:lnTo>
                  <a:lnTo>
                    <a:pt x="1202635" y="26685"/>
                  </a:lnTo>
                  <a:lnTo>
                    <a:pt x="1132326" y="12802"/>
                  </a:lnTo>
                  <a:lnTo>
                    <a:pt x="1062017" y="3507"/>
                  </a:lnTo>
                  <a:lnTo>
                    <a:pt x="991708" y="0"/>
                  </a:lnTo>
                  <a:lnTo>
                    <a:pt x="921400" y="3260"/>
                  </a:lnTo>
                  <a:lnTo>
                    <a:pt x="851091" y="12259"/>
                  </a:lnTo>
                  <a:lnTo>
                    <a:pt x="780782" y="26911"/>
                  </a:lnTo>
                  <a:lnTo>
                    <a:pt x="710473" y="47492"/>
                  </a:lnTo>
                  <a:lnTo>
                    <a:pt x="640165" y="74235"/>
                  </a:lnTo>
                  <a:lnTo>
                    <a:pt x="569856" y="107307"/>
                  </a:lnTo>
                  <a:lnTo>
                    <a:pt x="499547" y="146797"/>
                  </a:lnTo>
                  <a:lnTo>
                    <a:pt x="429238" y="192732"/>
                  </a:lnTo>
                  <a:lnTo>
                    <a:pt x="358929" y="245090"/>
                  </a:lnTo>
                  <a:lnTo>
                    <a:pt x="288621" y="303824"/>
                  </a:lnTo>
                  <a:lnTo>
                    <a:pt x="218312" y="368870"/>
                  </a:lnTo>
                  <a:lnTo>
                    <a:pt x="148003" y="440163"/>
                  </a:lnTo>
                  <a:lnTo>
                    <a:pt x="77694" y="517638"/>
                  </a:lnTo>
                  <a:lnTo>
                    <a:pt x="7386" y="601234"/>
                  </a:lnTo>
                  <a:lnTo>
                    <a:pt x="0" y="6106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54075" y="4706816"/>
              <a:ext cx="5531415" cy="687459"/>
            </a:xfrm>
            <a:custGeom>
              <a:avLst/>
              <a:pathLst>
                <a:path w="5531415" h="687459">
                  <a:moveTo>
                    <a:pt x="0" y="687459"/>
                  </a:moveTo>
                  <a:lnTo>
                    <a:pt x="47332" y="635439"/>
                  </a:lnTo>
                  <a:lnTo>
                    <a:pt x="117640" y="562544"/>
                  </a:lnTo>
                  <a:lnTo>
                    <a:pt x="187949" y="494036"/>
                  </a:lnTo>
                  <a:lnTo>
                    <a:pt x="258258" y="429924"/>
                  </a:lnTo>
                  <a:lnTo>
                    <a:pt x="328567" y="370220"/>
                  </a:lnTo>
                  <a:lnTo>
                    <a:pt x="398876" y="314932"/>
                  </a:lnTo>
                  <a:lnTo>
                    <a:pt x="469184" y="264071"/>
                  </a:lnTo>
                  <a:lnTo>
                    <a:pt x="539493" y="217647"/>
                  </a:lnTo>
                  <a:lnTo>
                    <a:pt x="609802" y="175668"/>
                  </a:lnTo>
                  <a:lnTo>
                    <a:pt x="680111" y="138147"/>
                  </a:lnTo>
                  <a:lnTo>
                    <a:pt x="750419" y="105091"/>
                  </a:lnTo>
                  <a:lnTo>
                    <a:pt x="820728" y="76512"/>
                  </a:lnTo>
                  <a:lnTo>
                    <a:pt x="891037" y="52419"/>
                  </a:lnTo>
                  <a:lnTo>
                    <a:pt x="961346" y="32822"/>
                  </a:lnTo>
                  <a:lnTo>
                    <a:pt x="1031654" y="17730"/>
                  </a:lnTo>
                  <a:lnTo>
                    <a:pt x="1101963" y="7155"/>
                  </a:lnTo>
                  <a:lnTo>
                    <a:pt x="1172272" y="1105"/>
                  </a:lnTo>
                  <a:lnTo>
                    <a:pt x="1242581" y="0"/>
                  </a:lnTo>
                  <a:lnTo>
                    <a:pt x="1312889" y="5265"/>
                  </a:lnTo>
                  <a:lnTo>
                    <a:pt x="1383198" y="15976"/>
                  </a:lnTo>
                  <a:lnTo>
                    <a:pt x="1453507" y="30923"/>
                  </a:lnTo>
                  <a:lnTo>
                    <a:pt x="1523816" y="48897"/>
                  </a:lnTo>
                  <a:lnTo>
                    <a:pt x="1594125" y="68688"/>
                  </a:lnTo>
                  <a:lnTo>
                    <a:pt x="1664433" y="95918"/>
                  </a:lnTo>
                  <a:lnTo>
                    <a:pt x="1734742" y="133616"/>
                  </a:lnTo>
                  <a:lnTo>
                    <a:pt x="1805051" y="174444"/>
                  </a:lnTo>
                  <a:lnTo>
                    <a:pt x="1875360" y="211137"/>
                  </a:lnTo>
                  <a:lnTo>
                    <a:pt x="1945668" y="254136"/>
                  </a:lnTo>
                  <a:lnTo>
                    <a:pt x="2015977" y="306187"/>
                  </a:lnTo>
                  <a:lnTo>
                    <a:pt x="2086286" y="355316"/>
                  </a:lnTo>
                  <a:lnTo>
                    <a:pt x="2156595" y="392170"/>
                  </a:lnTo>
                  <a:lnTo>
                    <a:pt x="2226903" y="432107"/>
                  </a:lnTo>
                  <a:lnTo>
                    <a:pt x="2297212" y="472432"/>
                  </a:lnTo>
                  <a:lnTo>
                    <a:pt x="2367521" y="503726"/>
                  </a:lnTo>
                  <a:lnTo>
                    <a:pt x="2437830" y="523302"/>
                  </a:lnTo>
                  <a:lnTo>
                    <a:pt x="2508139" y="537679"/>
                  </a:lnTo>
                  <a:lnTo>
                    <a:pt x="2578447" y="548663"/>
                  </a:lnTo>
                  <a:lnTo>
                    <a:pt x="2648756" y="558026"/>
                  </a:lnTo>
                  <a:lnTo>
                    <a:pt x="2719065" y="565941"/>
                  </a:lnTo>
                  <a:lnTo>
                    <a:pt x="2789374" y="570029"/>
                  </a:lnTo>
                  <a:lnTo>
                    <a:pt x="2859682" y="571132"/>
                  </a:lnTo>
                  <a:lnTo>
                    <a:pt x="2929991" y="570241"/>
                  </a:lnTo>
                  <a:lnTo>
                    <a:pt x="3000300" y="568348"/>
                  </a:lnTo>
                  <a:lnTo>
                    <a:pt x="3070609" y="566443"/>
                  </a:lnTo>
                  <a:lnTo>
                    <a:pt x="3140917" y="565071"/>
                  </a:lnTo>
                  <a:lnTo>
                    <a:pt x="3211226" y="563561"/>
                  </a:lnTo>
                  <a:lnTo>
                    <a:pt x="3281535" y="561847"/>
                  </a:lnTo>
                  <a:lnTo>
                    <a:pt x="3351844" y="559914"/>
                  </a:lnTo>
                  <a:lnTo>
                    <a:pt x="3422152" y="557744"/>
                  </a:lnTo>
                  <a:lnTo>
                    <a:pt x="3492461" y="555320"/>
                  </a:lnTo>
                  <a:lnTo>
                    <a:pt x="3562770" y="552627"/>
                  </a:lnTo>
                  <a:lnTo>
                    <a:pt x="3633079" y="549646"/>
                  </a:lnTo>
                  <a:lnTo>
                    <a:pt x="3703388" y="546361"/>
                  </a:lnTo>
                  <a:lnTo>
                    <a:pt x="3773696" y="542755"/>
                  </a:lnTo>
                  <a:lnTo>
                    <a:pt x="3844005" y="538813"/>
                  </a:lnTo>
                  <a:lnTo>
                    <a:pt x="3914314" y="534516"/>
                  </a:lnTo>
                  <a:lnTo>
                    <a:pt x="3984623" y="529848"/>
                  </a:lnTo>
                  <a:lnTo>
                    <a:pt x="4054931" y="524792"/>
                  </a:lnTo>
                  <a:lnTo>
                    <a:pt x="4125240" y="519332"/>
                  </a:lnTo>
                  <a:lnTo>
                    <a:pt x="4195549" y="513451"/>
                  </a:lnTo>
                  <a:lnTo>
                    <a:pt x="4265858" y="507131"/>
                  </a:lnTo>
                  <a:lnTo>
                    <a:pt x="4336166" y="500357"/>
                  </a:lnTo>
                  <a:lnTo>
                    <a:pt x="4406475" y="493111"/>
                  </a:lnTo>
                  <a:lnTo>
                    <a:pt x="4476784" y="485377"/>
                  </a:lnTo>
                  <a:lnTo>
                    <a:pt x="4547093" y="477137"/>
                  </a:lnTo>
                  <a:lnTo>
                    <a:pt x="4617402" y="468376"/>
                  </a:lnTo>
                  <a:lnTo>
                    <a:pt x="4687710" y="459076"/>
                  </a:lnTo>
                  <a:lnTo>
                    <a:pt x="4758019" y="449220"/>
                  </a:lnTo>
                  <a:lnTo>
                    <a:pt x="4828328" y="438792"/>
                  </a:lnTo>
                  <a:lnTo>
                    <a:pt x="4898637" y="427775"/>
                  </a:lnTo>
                  <a:lnTo>
                    <a:pt x="4968945" y="416152"/>
                  </a:lnTo>
                  <a:lnTo>
                    <a:pt x="5039254" y="403907"/>
                  </a:lnTo>
                  <a:lnTo>
                    <a:pt x="5109563" y="391022"/>
                  </a:lnTo>
                  <a:lnTo>
                    <a:pt x="5179872" y="377481"/>
                  </a:lnTo>
                  <a:lnTo>
                    <a:pt x="5250180" y="363267"/>
                  </a:lnTo>
                  <a:lnTo>
                    <a:pt x="5320489" y="348363"/>
                  </a:lnTo>
                  <a:lnTo>
                    <a:pt x="5390798" y="332753"/>
                  </a:lnTo>
                  <a:lnTo>
                    <a:pt x="5461107" y="316419"/>
                  </a:lnTo>
                  <a:lnTo>
                    <a:pt x="5531415" y="29934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346098"/>
              <a:ext cx="5554392" cy="1048176"/>
            </a:xfrm>
            <a:custGeom>
              <a:avLst/>
              <a:pathLst>
                <a:path w="5554392" h="1048176">
                  <a:moveTo>
                    <a:pt x="0" y="828581"/>
                  </a:moveTo>
                  <a:lnTo>
                    <a:pt x="70308" y="794264"/>
                  </a:lnTo>
                  <a:lnTo>
                    <a:pt x="140617" y="761610"/>
                  </a:lnTo>
                  <a:lnTo>
                    <a:pt x="210926" y="730583"/>
                  </a:lnTo>
                  <a:lnTo>
                    <a:pt x="281235" y="701139"/>
                  </a:lnTo>
                  <a:lnTo>
                    <a:pt x="351543" y="673233"/>
                  </a:lnTo>
                  <a:lnTo>
                    <a:pt x="421852" y="646813"/>
                  </a:lnTo>
                  <a:lnTo>
                    <a:pt x="492161" y="621825"/>
                  </a:lnTo>
                  <a:lnTo>
                    <a:pt x="562470" y="598208"/>
                  </a:lnTo>
                  <a:lnTo>
                    <a:pt x="632778" y="575903"/>
                  </a:lnTo>
                  <a:lnTo>
                    <a:pt x="703087" y="554852"/>
                  </a:lnTo>
                  <a:lnTo>
                    <a:pt x="773396" y="535009"/>
                  </a:lnTo>
                  <a:lnTo>
                    <a:pt x="843705" y="516356"/>
                  </a:lnTo>
                  <a:lnTo>
                    <a:pt x="914013" y="498913"/>
                  </a:lnTo>
                  <a:lnTo>
                    <a:pt x="984322" y="482763"/>
                  </a:lnTo>
                  <a:lnTo>
                    <a:pt x="1054631" y="468052"/>
                  </a:lnTo>
                  <a:lnTo>
                    <a:pt x="1124940" y="454990"/>
                  </a:lnTo>
                  <a:lnTo>
                    <a:pt x="1195249" y="443823"/>
                  </a:lnTo>
                  <a:lnTo>
                    <a:pt x="1265557" y="435089"/>
                  </a:lnTo>
                  <a:lnTo>
                    <a:pt x="1335866" y="430045"/>
                  </a:lnTo>
                  <a:lnTo>
                    <a:pt x="1406175" y="428308"/>
                  </a:lnTo>
                  <a:lnTo>
                    <a:pt x="1476484" y="429266"/>
                  </a:lnTo>
                  <a:lnTo>
                    <a:pt x="1546792" y="432347"/>
                  </a:lnTo>
                  <a:lnTo>
                    <a:pt x="1617101" y="437056"/>
                  </a:lnTo>
                  <a:lnTo>
                    <a:pt x="1687410" y="445684"/>
                  </a:lnTo>
                  <a:lnTo>
                    <a:pt x="1757719" y="459479"/>
                  </a:lnTo>
                  <a:lnTo>
                    <a:pt x="1828027" y="476150"/>
                  </a:lnTo>
                  <a:lnTo>
                    <a:pt x="1898336" y="494847"/>
                  </a:lnTo>
                  <a:lnTo>
                    <a:pt x="1968645" y="530578"/>
                  </a:lnTo>
                  <a:lnTo>
                    <a:pt x="2038954" y="581302"/>
                  </a:lnTo>
                  <a:lnTo>
                    <a:pt x="2109263" y="629596"/>
                  </a:lnTo>
                  <a:lnTo>
                    <a:pt x="2179571" y="664293"/>
                  </a:lnTo>
                  <a:lnTo>
                    <a:pt x="2249880" y="710365"/>
                  </a:lnTo>
                  <a:lnTo>
                    <a:pt x="2320189" y="759713"/>
                  </a:lnTo>
                  <a:lnTo>
                    <a:pt x="2390498" y="795679"/>
                  </a:lnTo>
                  <a:lnTo>
                    <a:pt x="2460806" y="816098"/>
                  </a:lnTo>
                  <a:lnTo>
                    <a:pt x="2531115" y="832176"/>
                  </a:lnTo>
                  <a:lnTo>
                    <a:pt x="2601424" y="844301"/>
                  </a:lnTo>
                  <a:lnTo>
                    <a:pt x="2671733" y="853966"/>
                  </a:lnTo>
                  <a:lnTo>
                    <a:pt x="2742041" y="861802"/>
                  </a:lnTo>
                  <a:lnTo>
                    <a:pt x="2812350" y="865670"/>
                  </a:lnTo>
                  <a:lnTo>
                    <a:pt x="2882659" y="866216"/>
                  </a:lnTo>
                  <a:lnTo>
                    <a:pt x="2952968" y="864344"/>
                  </a:lnTo>
                  <a:lnTo>
                    <a:pt x="3023276" y="861078"/>
                  </a:lnTo>
                  <a:lnTo>
                    <a:pt x="3093585" y="857498"/>
                  </a:lnTo>
                  <a:lnTo>
                    <a:pt x="3163894" y="854109"/>
                  </a:lnTo>
                  <a:lnTo>
                    <a:pt x="3234203" y="850053"/>
                  </a:lnTo>
                  <a:lnTo>
                    <a:pt x="3304512" y="845325"/>
                  </a:lnTo>
                  <a:lnTo>
                    <a:pt x="3374820" y="839929"/>
                  </a:lnTo>
                  <a:lnTo>
                    <a:pt x="3445129" y="833822"/>
                  </a:lnTo>
                  <a:lnTo>
                    <a:pt x="3515438" y="826927"/>
                  </a:lnTo>
                  <a:lnTo>
                    <a:pt x="3585747" y="819145"/>
                  </a:lnTo>
                  <a:lnTo>
                    <a:pt x="3656055" y="810364"/>
                  </a:lnTo>
                  <a:lnTo>
                    <a:pt x="3726364" y="800470"/>
                  </a:lnTo>
                  <a:lnTo>
                    <a:pt x="3796673" y="789354"/>
                  </a:lnTo>
                  <a:lnTo>
                    <a:pt x="3866982" y="776920"/>
                  </a:lnTo>
                  <a:lnTo>
                    <a:pt x="3937290" y="763085"/>
                  </a:lnTo>
                  <a:lnTo>
                    <a:pt x="4007599" y="747780"/>
                  </a:lnTo>
                  <a:lnTo>
                    <a:pt x="4077908" y="730955"/>
                  </a:lnTo>
                  <a:lnTo>
                    <a:pt x="4148217" y="712568"/>
                  </a:lnTo>
                  <a:lnTo>
                    <a:pt x="4218526" y="692593"/>
                  </a:lnTo>
                  <a:lnTo>
                    <a:pt x="4288834" y="671007"/>
                  </a:lnTo>
                  <a:lnTo>
                    <a:pt x="4359143" y="647799"/>
                  </a:lnTo>
                  <a:lnTo>
                    <a:pt x="4429452" y="622957"/>
                  </a:lnTo>
                  <a:lnTo>
                    <a:pt x="4499761" y="596476"/>
                  </a:lnTo>
                  <a:lnTo>
                    <a:pt x="4570069" y="568351"/>
                  </a:lnTo>
                  <a:lnTo>
                    <a:pt x="4640378" y="538578"/>
                  </a:lnTo>
                  <a:lnTo>
                    <a:pt x="4710687" y="507154"/>
                  </a:lnTo>
                  <a:lnTo>
                    <a:pt x="4780996" y="474078"/>
                  </a:lnTo>
                  <a:lnTo>
                    <a:pt x="4851304" y="439345"/>
                  </a:lnTo>
                  <a:lnTo>
                    <a:pt x="4921613" y="402952"/>
                  </a:lnTo>
                  <a:lnTo>
                    <a:pt x="4991922" y="364896"/>
                  </a:lnTo>
                  <a:lnTo>
                    <a:pt x="5062231" y="325173"/>
                  </a:lnTo>
                  <a:lnTo>
                    <a:pt x="5132539" y="283778"/>
                  </a:lnTo>
                  <a:lnTo>
                    <a:pt x="5202848" y="240707"/>
                  </a:lnTo>
                  <a:lnTo>
                    <a:pt x="5273157" y="195954"/>
                  </a:lnTo>
                  <a:lnTo>
                    <a:pt x="5343466" y="149512"/>
                  </a:lnTo>
                  <a:lnTo>
                    <a:pt x="5413775" y="101377"/>
                  </a:lnTo>
                  <a:lnTo>
                    <a:pt x="5484083" y="51542"/>
                  </a:lnTo>
                  <a:lnTo>
                    <a:pt x="5554392" y="0"/>
                  </a:lnTo>
                  <a:lnTo>
                    <a:pt x="5554392" y="1048176"/>
                  </a:lnTo>
                  <a:lnTo>
                    <a:pt x="4149079" y="1048176"/>
                  </a:lnTo>
                  <a:lnTo>
                    <a:pt x="4148217" y="1048079"/>
                  </a:lnTo>
                  <a:lnTo>
                    <a:pt x="4077908" y="1040846"/>
                  </a:lnTo>
                  <a:lnTo>
                    <a:pt x="4007599" y="1034347"/>
                  </a:lnTo>
                  <a:lnTo>
                    <a:pt x="3937290" y="1028577"/>
                  </a:lnTo>
                  <a:lnTo>
                    <a:pt x="3866982" y="1023518"/>
                  </a:lnTo>
                  <a:lnTo>
                    <a:pt x="3796673" y="1019136"/>
                  </a:lnTo>
                  <a:lnTo>
                    <a:pt x="3726364" y="1015382"/>
                  </a:lnTo>
                  <a:lnTo>
                    <a:pt x="3656055" y="1012194"/>
                  </a:lnTo>
                  <a:lnTo>
                    <a:pt x="3585747" y="1009497"/>
                  </a:lnTo>
                  <a:lnTo>
                    <a:pt x="3515438" y="1007212"/>
                  </a:lnTo>
                  <a:lnTo>
                    <a:pt x="3445129" y="1005260"/>
                  </a:lnTo>
                  <a:lnTo>
                    <a:pt x="3374820" y="1003578"/>
                  </a:lnTo>
                  <a:lnTo>
                    <a:pt x="3304512" y="1002121"/>
                  </a:lnTo>
                  <a:lnTo>
                    <a:pt x="3234203" y="1000881"/>
                  </a:lnTo>
                  <a:lnTo>
                    <a:pt x="3163894" y="999896"/>
                  </a:lnTo>
                  <a:lnTo>
                    <a:pt x="3093585" y="999289"/>
                  </a:lnTo>
                  <a:lnTo>
                    <a:pt x="3023276" y="999489"/>
                  </a:lnTo>
                  <a:lnTo>
                    <a:pt x="2952968" y="999896"/>
                  </a:lnTo>
                  <a:lnTo>
                    <a:pt x="2882659" y="999617"/>
                  </a:lnTo>
                  <a:lnTo>
                    <a:pt x="2812350" y="997698"/>
                  </a:lnTo>
                  <a:lnTo>
                    <a:pt x="2742041" y="993071"/>
                  </a:lnTo>
                  <a:lnTo>
                    <a:pt x="2671733" y="984610"/>
                  </a:lnTo>
                  <a:lnTo>
                    <a:pt x="2601424" y="973177"/>
                  </a:lnTo>
                  <a:lnTo>
                    <a:pt x="2531115" y="959617"/>
                  </a:lnTo>
                  <a:lnTo>
                    <a:pt x="2460806" y="943528"/>
                  </a:lnTo>
                  <a:lnTo>
                    <a:pt x="2390498" y="923251"/>
                  </a:lnTo>
                  <a:lnTo>
                    <a:pt x="2320189" y="885063"/>
                  </a:lnTo>
                  <a:lnTo>
                    <a:pt x="2249880" y="834024"/>
                  </a:lnTo>
                  <a:lnTo>
                    <a:pt x="2179571" y="788373"/>
                  </a:lnTo>
                  <a:lnTo>
                    <a:pt x="2109263" y="753170"/>
                  </a:lnTo>
                  <a:lnTo>
                    <a:pt x="2038954" y="703879"/>
                  </a:lnTo>
                  <a:lnTo>
                    <a:pt x="1968645" y="654311"/>
                  </a:lnTo>
                  <a:lnTo>
                    <a:pt x="1898336" y="620252"/>
                  </a:lnTo>
                  <a:lnTo>
                    <a:pt x="1828027" y="601175"/>
                  </a:lnTo>
                  <a:lnTo>
                    <a:pt x="1757719" y="584544"/>
                  </a:lnTo>
                  <a:lnTo>
                    <a:pt x="1687410" y="572380"/>
                  </a:lnTo>
                  <a:lnTo>
                    <a:pt x="1617101" y="565429"/>
                  </a:lnTo>
                  <a:lnTo>
                    <a:pt x="1546792" y="561694"/>
                  </a:lnTo>
                  <a:lnTo>
                    <a:pt x="1476484" y="559952"/>
                  </a:lnTo>
                  <a:lnTo>
                    <a:pt x="1406175" y="560910"/>
                  </a:lnTo>
                  <a:lnTo>
                    <a:pt x="1335866" y="565199"/>
                  </a:lnTo>
                  <a:lnTo>
                    <a:pt x="1265557" y="573408"/>
                  </a:lnTo>
                  <a:lnTo>
                    <a:pt x="1195249" y="586024"/>
                  </a:lnTo>
                  <a:lnTo>
                    <a:pt x="1124940" y="602501"/>
                  </a:lnTo>
                  <a:lnTo>
                    <a:pt x="1054631" y="622905"/>
                  </a:lnTo>
                  <a:lnTo>
                    <a:pt x="984322" y="647502"/>
                  </a:lnTo>
                  <a:lnTo>
                    <a:pt x="914013" y="676523"/>
                  </a:lnTo>
                  <a:lnTo>
                    <a:pt x="843705" y="710134"/>
                  </a:lnTo>
                  <a:lnTo>
                    <a:pt x="773396" y="748437"/>
                  </a:lnTo>
                  <a:lnTo>
                    <a:pt x="703087" y="791474"/>
                  </a:lnTo>
                  <a:lnTo>
                    <a:pt x="632778" y="839245"/>
                  </a:lnTo>
                  <a:lnTo>
                    <a:pt x="562470" y="891726"/>
                  </a:lnTo>
                  <a:lnTo>
                    <a:pt x="492161" y="948878"/>
                  </a:lnTo>
                  <a:lnTo>
                    <a:pt x="421852" y="1010663"/>
                  </a:lnTo>
                  <a:lnTo>
                    <a:pt x="382116" y="104817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346098"/>
              <a:ext cx="5554392" cy="866216"/>
            </a:xfrm>
            <a:custGeom>
              <a:avLst/>
              <a:pathLst>
                <a:path w="5554392" h="866216">
                  <a:moveTo>
                    <a:pt x="0" y="828581"/>
                  </a:moveTo>
                  <a:lnTo>
                    <a:pt x="70308" y="794264"/>
                  </a:lnTo>
                  <a:lnTo>
                    <a:pt x="140617" y="761610"/>
                  </a:lnTo>
                  <a:lnTo>
                    <a:pt x="210926" y="730583"/>
                  </a:lnTo>
                  <a:lnTo>
                    <a:pt x="281235" y="701139"/>
                  </a:lnTo>
                  <a:lnTo>
                    <a:pt x="351543" y="673233"/>
                  </a:lnTo>
                  <a:lnTo>
                    <a:pt x="421852" y="646813"/>
                  </a:lnTo>
                  <a:lnTo>
                    <a:pt x="492161" y="621825"/>
                  </a:lnTo>
                  <a:lnTo>
                    <a:pt x="562470" y="598208"/>
                  </a:lnTo>
                  <a:lnTo>
                    <a:pt x="632778" y="575903"/>
                  </a:lnTo>
                  <a:lnTo>
                    <a:pt x="703087" y="554852"/>
                  </a:lnTo>
                  <a:lnTo>
                    <a:pt x="773396" y="535009"/>
                  </a:lnTo>
                  <a:lnTo>
                    <a:pt x="843705" y="516356"/>
                  </a:lnTo>
                  <a:lnTo>
                    <a:pt x="914013" y="498913"/>
                  </a:lnTo>
                  <a:lnTo>
                    <a:pt x="984322" y="482763"/>
                  </a:lnTo>
                  <a:lnTo>
                    <a:pt x="1054631" y="468052"/>
                  </a:lnTo>
                  <a:lnTo>
                    <a:pt x="1124940" y="454990"/>
                  </a:lnTo>
                  <a:lnTo>
                    <a:pt x="1195249" y="443823"/>
                  </a:lnTo>
                  <a:lnTo>
                    <a:pt x="1265557" y="435089"/>
                  </a:lnTo>
                  <a:lnTo>
                    <a:pt x="1335866" y="430045"/>
                  </a:lnTo>
                  <a:lnTo>
                    <a:pt x="1406175" y="428308"/>
                  </a:lnTo>
                  <a:lnTo>
                    <a:pt x="1476484" y="429266"/>
                  </a:lnTo>
                  <a:lnTo>
                    <a:pt x="1546792" y="432347"/>
                  </a:lnTo>
                  <a:lnTo>
                    <a:pt x="1617101" y="437056"/>
                  </a:lnTo>
                  <a:lnTo>
                    <a:pt x="1687410" y="445684"/>
                  </a:lnTo>
                  <a:lnTo>
                    <a:pt x="1757719" y="459479"/>
                  </a:lnTo>
                  <a:lnTo>
                    <a:pt x="1828027" y="476150"/>
                  </a:lnTo>
                  <a:lnTo>
                    <a:pt x="1898336" y="494847"/>
                  </a:lnTo>
                  <a:lnTo>
                    <a:pt x="1968645" y="530578"/>
                  </a:lnTo>
                  <a:lnTo>
                    <a:pt x="2038954" y="581302"/>
                  </a:lnTo>
                  <a:lnTo>
                    <a:pt x="2109263" y="629596"/>
                  </a:lnTo>
                  <a:lnTo>
                    <a:pt x="2179571" y="664293"/>
                  </a:lnTo>
                  <a:lnTo>
                    <a:pt x="2249880" y="710365"/>
                  </a:lnTo>
                  <a:lnTo>
                    <a:pt x="2320189" y="759713"/>
                  </a:lnTo>
                  <a:lnTo>
                    <a:pt x="2390498" y="795679"/>
                  </a:lnTo>
                  <a:lnTo>
                    <a:pt x="2460806" y="816098"/>
                  </a:lnTo>
                  <a:lnTo>
                    <a:pt x="2531115" y="832176"/>
                  </a:lnTo>
                  <a:lnTo>
                    <a:pt x="2601424" y="844301"/>
                  </a:lnTo>
                  <a:lnTo>
                    <a:pt x="2671733" y="853966"/>
                  </a:lnTo>
                  <a:lnTo>
                    <a:pt x="2742041" y="861802"/>
                  </a:lnTo>
                  <a:lnTo>
                    <a:pt x="2812350" y="865670"/>
                  </a:lnTo>
                  <a:lnTo>
                    <a:pt x="2882659" y="866216"/>
                  </a:lnTo>
                  <a:lnTo>
                    <a:pt x="2952968" y="864344"/>
                  </a:lnTo>
                  <a:lnTo>
                    <a:pt x="3023276" y="861078"/>
                  </a:lnTo>
                  <a:lnTo>
                    <a:pt x="3093585" y="857498"/>
                  </a:lnTo>
                  <a:lnTo>
                    <a:pt x="3163894" y="854109"/>
                  </a:lnTo>
                  <a:lnTo>
                    <a:pt x="3234203" y="850053"/>
                  </a:lnTo>
                  <a:lnTo>
                    <a:pt x="3304512" y="845325"/>
                  </a:lnTo>
                  <a:lnTo>
                    <a:pt x="3374820" y="839929"/>
                  </a:lnTo>
                  <a:lnTo>
                    <a:pt x="3445129" y="833822"/>
                  </a:lnTo>
                  <a:lnTo>
                    <a:pt x="3515438" y="826927"/>
                  </a:lnTo>
                  <a:lnTo>
                    <a:pt x="3585747" y="819145"/>
                  </a:lnTo>
                  <a:lnTo>
                    <a:pt x="3656055" y="810364"/>
                  </a:lnTo>
                  <a:lnTo>
                    <a:pt x="3726364" y="800470"/>
                  </a:lnTo>
                  <a:lnTo>
                    <a:pt x="3796673" y="789354"/>
                  </a:lnTo>
                  <a:lnTo>
                    <a:pt x="3866982" y="776920"/>
                  </a:lnTo>
                  <a:lnTo>
                    <a:pt x="3937290" y="763085"/>
                  </a:lnTo>
                  <a:lnTo>
                    <a:pt x="4007599" y="747780"/>
                  </a:lnTo>
                  <a:lnTo>
                    <a:pt x="4077908" y="730955"/>
                  </a:lnTo>
                  <a:lnTo>
                    <a:pt x="4148217" y="712568"/>
                  </a:lnTo>
                  <a:lnTo>
                    <a:pt x="4218526" y="692593"/>
                  </a:lnTo>
                  <a:lnTo>
                    <a:pt x="4288834" y="671007"/>
                  </a:lnTo>
                  <a:lnTo>
                    <a:pt x="4359143" y="647799"/>
                  </a:lnTo>
                  <a:lnTo>
                    <a:pt x="4429452" y="622957"/>
                  </a:lnTo>
                  <a:lnTo>
                    <a:pt x="4499761" y="596476"/>
                  </a:lnTo>
                  <a:lnTo>
                    <a:pt x="4570069" y="568351"/>
                  </a:lnTo>
                  <a:lnTo>
                    <a:pt x="4640378" y="538578"/>
                  </a:lnTo>
                  <a:lnTo>
                    <a:pt x="4710687" y="507154"/>
                  </a:lnTo>
                  <a:lnTo>
                    <a:pt x="4780996" y="474078"/>
                  </a:lnTo>
                  <a:lnTo>
                    <a:pt x="4851304" y="439345"/>
                  </a:lnTo>
                  <a:lnTo>
                    <a:pt x="4921613" y="402952"/>
                  </a:lnTo>
                  <a:lnTo>
                    <a:pt x="4991922" y="364896"/>
                  </a:lnTo>
                  <a:lnTo>
                    <a:pt x="5062231" y="325173"/>
                  </a:lnTo>
                  <a:lnTo>
                    <a:pt x="5132539" y="283778"/>
                  </a:lnTo>
                  <a:lnTo>
                    <a:pt x="5202848" y="240707"/>
                  </a:lnTo>
                  <a:lnTo>
                    <a:pt x="5273157" y="195954"/>
                  </a:lnTo>
                  <a:lnTo>
                    <a:pt x="5343466" y="149512"/>
                  </a:lnTo>
                  <a:lnTo>
                    <a:pt x="5413775" y="101377"/>
                  </a:lnTo>
                  <a:lnTo>
                    <a:pt x="5484083" y="51542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613215" y="4906050"/>
              <a:ext cx="3766963" cy="488224"/>
            </a:xfrm>
            <a:custGeom>
              <a:avLst/>
              <a:pathLst>
                <a:path w="3766963" h="488224">
                  <a:moveTo>
                    <a:pt x="3766963" y="488224"/>
                  </a:moveTo>
                  <a:lnTo>
                    <a:pt x="3766100" y="488127"/>
                  </a:lnTo>
                  <a:lnTo>
                    <a:pt x="3695791" y="480894"/>
                  </a:lnTo>
                  <a:lnTo>
                    <a:pt x="3625483" y="474395"/>
                  </a:lnTo>
                  <a:lnTo>
                    <a:pt x="3555174" y="468625"/>
                  </a:lnTo>
                  <a:lnTo>
                    <a:pt x="3484865" y="463566"/>
                  </a:lnTo>
                  <a:lnTo>
                    <a:pt x="3414556" y="459184"/>
                  </a:lnTo>
                  <a:lnTo>
                    <a:pt x="3344248" y="455430"/>
                  </a:lnTo>
                  <a:lnTo>
                    <a:pt x="3273939" y="452242"/>
                  </a:lnTo>
                  <a:lnTo>
                    <a:pt x="3203630" y="449545"/>
                  </a:lnTo>
                  <a:lnTo>
                    <a:pt x="3133321" y="447260"/>
                  </a:lnTo>
                  <a:lnTo>
                    <a:pt x="3063013" y="445308"/>
                  </a:lnTo>
                  <a:lnTo>
                    <a:pt x="2992704" y="443626"/>
                  </a:lnTo>
                  <a:lnTo>
                    <a:pt x="2922395" y="442169"/>
                  </a:lnTo>
                  <a:lnTo>
                    <a:pt x="2852086" y="440929"/>
                  </a:lnTo>
                  <a:lnTo>
                    <a:pt x="2781777" y="439944"/>
                  </a:lnTo>
                  <a:lnTo>
                    <a:pt x="2711469" y="439336"/>
                  </a:lnTo>
                  <a:lnTo>
                    <a:pt x="2641160" y="439537"/>
                  </a:lnTo>
                  <a:lnTo>
                    <a:pt x="2570851" y="439944"/>
                  </a:lnTo>
                  <a:lnTo>
                    <a:pt x="2500542" y="439665"/>
                  </a:lnTo>
                  <a:lnTo>
                    <a:pt x="2430234" y="437746"/>
                  </a:lnTo>
                  <a:lnTo>
                    <a:pt x="2359925" y="433119"/>
                  </a:lnTo>
                  <a:lnTo>
                    <a:pt x="2289616" y="424658"/>
                  </a:lnTo>
                  <a:lnTo>
                    <a:pt x="2219307" y="413225"/>
                  </a:lnTo>
                  <a:lnTo>
                    <a:pt x="2148999" y="399665"/>
                  </a:lnTo>
                  <a:lnTo>
                    <a:pt x="2078690" y="383576"/>
                  </a:lnTo>
                  <a:lnTo>
                    <a:pt x="2008381" y="363299"/>
                  </a:lnTo>
                  <a:lnTo>
                    <a:pt x="1938072" y="325111"/>
                  </a:lnTo>
                  <a:lnTo>
                    <a:pt x="1867764" y="274072"/>
                  </a:lnTo>
                  <a:lnTo>
                    <a:pt x="1797455" y="228420"/>
                  </a:lnTo>
                  <a:lnTo>
                    <a:pt x="1727146" y="193218"/>
                  </a:lnTo>
                  <a:lnTo>
                    <a:pt x="1656837" y="143927"/>
                  </a:lnTo>
                  <a:lnTo>
                    <a:pt x="1586528" y="94359"/>
                  </a:lnTo>
                  <a:lnTo>
                    <a:pt x="1516220" y="60300"/>
                  </a:lnTo>
                  <a:lnTo>
                    <a:pt x="1445911" y="41223"/>
                  </a:lnTo>
                  <a:lnTo>
                    <a:pt x="1375602" y="24592"/>
                  </a:lnTo>
                  <a:lnTo>
                    <a:pt x="1305293" y="12428"/>
                  </a:lnTo>
                  <a:lnTo>
                    <a:pt x="1234985" y="5477"/>
                  </a:lnTo>
                  <a:lnTo>
                    <a:pt x="1164676" y="1742"/>
                  </a:lnTo>
                  <a:lnTo>
                    <a:pt x="1094367" y="0"/>
                  </a:lnTo>
                  <a:lnTo>
                    <a:pt x="1024058" y="958"/>
                  </a:lnTo>
                  <a:lnTo>
                    <a:pt x="953750" y="5247"/>
                  </a:lnTo>
                  <a:lnTo>
                    <a:pt x="883441" y="13456"/>
                  </a:lnTo>
                  <a:lnTo>
                    <a:pt x="813132" y="26072"/>
                  </a:lnTo>
                  <a:lnTo>
                    <a:pt x="742823" y="42549"/>
                  </a:lnTo>
                  <a:lnTo>
                    <a:pt x="672514" y="62953"/>
                  </a:lnTo>
                  <a:lnTo>
                    <a:pt x="602206" y="87550"/>
                  </a:lnTo>
                  <a:lnTo>
                    <a:pt x="531897" y="116571"/>
                  </a:lnTo>
                  <a:lnTo>
                    <a:pt x="461588" y="150182"/>
                  </a:lnTo>
                  <a:lnTo>
                    <a:pt x="391279" y="188485"/>
                  </a:lnTo>
                  <a:lnTo>
                    <a:pt x="320971" y="231522"/>
                  </a:lnTo>
                  <a:lnTo>
                    <a:pt x="250662" y="279293"/>
                  </a:lnTo>
                  <a:lnTo>
                    <a:pt x="180353" y="331774"/>
                  </a:lnTo>
                  <a:lnTo>
                    <a:pt x="110044" y="388926"/>
                  </a:lnTo>
                  <a:lnTo>
                    <a:pt x="39736" y="450710"/>
                  </a:lnTo>
                  <a:lnTo>
                    <a:pt x="0" y="4882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352892" y="4840708"/>
              <a:ext cx="5432599" cy="553567"/>
            </a:xfrm>
            <a:custGeom>
              <a:avLst/>
              <a:pathLst>
                <a:path w="5432599" h="553567">
                  <a:moveTo>
                    <a:pt x="0" y="553567"/>
                  </a:moveTo>
                  <a:lnTo>
                    <a:pt x="18824" y="537892"/>
                  </a:lnTo>
                  <a:lnTo>
                    <a:pt x="89133" y="482398"/>
                  </a:lnTo>
                  <a:lnTo>
                    <a:pt x="159441" y="429947"/>
                  </a:lnTo>
                  <a:lnTo>
                    <a:pt x="229750" y="380527"/>
                  </a:lnTo>
                  <a:lnTo>
                    <a:pt x="300059" y="334129"/>
                  </a:lnTo>
                  <a:lnTo>
                    <a:pt x="370368" y="290742"/>
                  </a:lnTo>
                  <a:lnTo>
                    <a:pt x="440676" y="250358"/>
                  </a:lnTo>
                  <a:lnTo>
                    <a:pt x="510985" y="212965"/>
                  </a:lnTo>
                  <a:lnTo>
                    <a:pt x="581294" y="178554"/>
                  </a:lnTo>
                  <a:lnTo>
                    <a:pt x="651603" y="147114"/>
                  </a:lnTo>
                  <a:lnTo>
                    <a:pt x="721912" y="118636"/>
                  </a:lnTo>
                  <a:lnTo>
                    <a:pt x="792220" y="93109"/>
                  </a:lnTo>
                  <a:lnTo>
                    <a:pt x="862529" y="70523"/>
                  </a:lnTo>
                  <a:lnTo>
                    <a:pt x="932838" y="50869"/>
                  </a:lnTo>
                  <a:lnTo>
                    <a:pt x="1003147" y="34136"/>
                  </a:lnTo>
                  <a:lnTo>
                    <a:pt x="1073455" y="20314"/>
                  </a:lnTo>
                  <a:lnTo>
                    <a:pt x="1143764" y="9639"/>
                  </a:lnTo>
                  <a:lnTo>
                    <a:pt x="1214073" y="3013"/>
                  </a:lnTo>
                  <a:lnTo>
                    <a:pt x="1284382" y="0"/>
                  </a:lnTo>
                  <a:lnTo>
                    <a:pt x="1354690" y="0"/>
                  </a:lnTo>
                  <a:lnTo>
                    <a:pt x="1424999" y="2411"/>
                  </a:lnTo>
                  <a:lnTo>
                    <a:pt x="1495308" y="6633"/>
                  </a:lnTo>
                  <a:lnTo>
                    <a:pt x="1565617" y="14423"/>
                  </a:lnTo>
                  <a:lnTo>
                    <a:pt x="1635925" y="27402"/>
                  </a:lnTo>
                  <a:lnTo>
                    <a:pt x="1706234" y="44054"/>
                  </a:lnTo>
                  <a:lnTo>
                    <a:pt x="1776543" y="62940"/>
                  </a:lnTo>
                  <a:lnTo>
                    <a:pt x="1846852" y="97835"/>
                  </a:lnTo>
                  <a:lnTo>
                    <a:pt x="1917161" y="147982"/>
                  </a:lnTo>
                  <a:lnTo>
                    <a:pt x="1987469" y="196774"/>
                  </a:lnTo>
                  <a:lnTo>
                    <a:pt x="2057778" y="231724"/>
                  </a:lnTo>
                  <a:lnTo>
                    <a:pt x="2128087" y="277586"/>
                  </a:lnTo>
                  <a:lnTo>
                    <a:pt x="2198396" y="327779"/>
                  </a:lnTo>
                  <a:lnTo>
                    <a:pt x="2268704" y="364856"/>
                  </a:lnTo>
                  <a:lnTo>
                    <a:pt x="2339013" y="385204"/>
                  </a:lnTo>
                  <a:lnTo>
                    <a:pt x="2409322" y="401287"/>
                  </a:lnTo>
                  <a:lnTo>
                    <a:pt x="2479631" y="414130"/>
                  </a:lnTo>
                  <a:lnTo>
                    <a:pt x="2549939" y="424679"/>
                  </a:lnTo>
                  <a:lnTo>
                    <a:pt x="2620248" y="432827"/>
                  </a:lnTo>
                  <a:lnTo>
                    <a:pt x="2690557" y="437075"/>
                  </a:lnTo>
                  <a:lnTo>
                    <a:pt x="2760866" y="438307"/>
                  </a:lnTo>
                  <a:lnTo>
                    <a:pt x="2831175" y="437511"/>
                  </a:lnTo>
                  <a:lnTo>
                    <a:pt x="2901483" y="435674"/>
                  </a:lnTo>
                  <a:lnTo>
                    <a:pt x="2971792" y="433784"/>
                  </a:lnTo>
                  <a:lnTo>
                    <a:pt x="3042101" y="432393"/>
                  </a:lnTo>
                  <a:lnTo>
                    <a:pt x="3112410" y="430858"/>
                  </a:lnTo>
                  <a:lnTo>
                    <a:pt x="3182718" y="429113"/>
                  </a:lnTo>
                  <a:lnTo>
                    <a:pt x="3253027" y="427144"/>
                  </a:lnTo>
                  <a:lnTo>
                    <a:pt x="3323336" y="424932"/>
                  </a:lnTo>
                  <a:lnTo>
                    <a:pt x="3393645" y="422460"/>
                  </a:lnTo>
                  <a:lnTo>
                    <a:pt x="3463953" y="419712"/>
                  </a:lnTo>
                  <a:lnTo>
                    <a:pt x="3534262" y="416670"/>
                  </a:lnTo>
                  <a:lnTo>
                    <a:pt x="3604571" y="413317"/>
                  </a:lnTo>
                  <a:lnTo>
                    <a:pt x="3674880" y="409636"/>
                  </a:lnTo>
                  <a:lnTo>
                    <a:pt x="3745188" y="405610"/>
                  </a:lnTo>
                  <a:lnTo>
                    <a:pt x="3815497" y="401222"/>
                  </a:lnTo>
                  <a:lnTo>
                    <a:pt x="3885806" y="396455"/>
                  </a:lnTo>
                  <a:lnTo>
                    <a:pt x="3956115" y="391291"/>
                  </a:lnTo>
                  <a:lnTo>
                    <a:pt x="4026424" y="385714"/>
                  </a:lnTo>
                  <a:lnTo>
                    <a:pt x="4096732" y="379707"/>
                  </a:lnTo>
                  <a:lnTo>
                    <a:pt x="4167041" y="373252"/>
                  </a:lnTo>
                  <a:lnTo>
                    <a:pt x="4237350" y="366333"/>
                  </a:lnTo>
                  <a:lnTo>
                    <a:pt x="4307659" y="358932"/>
                  </a:lnTo>
                  <a:lnTo>
                    <a:pt x="4377967" y="351032"/>
                  </a:lnTo>
                  <a:lnTo>
                    <a:pt x="4448276" y="342616"/>
                  </a:lnTo>
                  <a:lnTo>
                    <a:pt x="4518585" y="333668"/>
                  </a:lnTo>
                  <a:lnTo>
                    <a:pt x="4588894" y="324169"/>
                  </a:lnTo>
                  <a:lnTo>
                    <a:pt x="4659202" y="314104"/>
                  </a:lnTo>
                  <a:lnTo>
                    <a:pt x="4729511" y="303454"/>
                  </a:lnTo>
                  <a:lnTo>
                    <a:pt x="4799820" y="292203"/>
                  </a:lnTo>
                  <a:lnTo>
                    <a:pt x="4870129" y="280333"/>
                  </a:lnTo>
                  <a:lnTo>
                    <a:pt x="4940438" y="267829"/>
                  </a:lnTo>
                  <a:lnTo>
                    <a:pt x="5010746" y="254671"/>
                  </a:lnTo>
                  <a:lnTo>
                    <a:pt x="5081055" y="240844"/>
                  </a:lnTo>
                  <a:lnTo>
                    <a:pt x="5151364" y="226331"/>
                  </a:lnTo>
                  <a:lnTo>
                    <a:pt x="5221673" y="211113"/>
                  </a:lnTo>
                  <a:lnTo>
                    <a:pt x="5291981" y="195175"/>
                  </a:lnTo>
                  <a:lnTo>
                    <a:pt x="5362290" y="178499"/>
                  </a:lnTo>
                  <a:lnTo>
                    <a:pt x="5432599" y="16106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711029"/>
              <a:ext cx="5554392" cy="683246"/>
            </a:xfrm>
            <a:custGeom>
              <a:avLst/>
              <a:pathLst>
                <a:path w="5554392" h="683246">
                  <a:moveTo>
                    <a:pt x="0" y="281840"/>
                  </a:moveTo>
                  <a:lnTo>
                    <a:pt x="70308" y="301355"/>
                  </a:lnTo>
                  <a:lnTo>
                    <a:pt x="140617" y="319720"/>
                  </a:lnTo>
                  <a:lnTo>
                    <a:pt x="210926" y="336918"/>
                  </a:lnTo>
                  <a:lnTo>
                    <a:pt x="281235" y="352927"/>
                  </a:lnTo>
                  <a:lnTo>
                    <a:pt x="351543" y="367724"/>
                  </a:lnTo>
                  <a:lnTo>
                    <a:pt x="421852" y="381281"/>
                  </a:lnTo>
                  <a:lnTo>
                    <a:pt x="492161" y="393569"/>
                  </a:lnTo>
                  <a:lnTo>
                    <a:pt x="562470" y="404555"/>
                  </a:lnTo>
                  <a:lnTo>
                    <a:pt x="632778" y="414205"/>
                  </a:lnTo>
                  <a:lnTo>
                    <a:pt x="703087" y="422488"/>
                  </a:lnTo>
                  <a:lnTo>
                    <a:pt x="773396" y="429381"/>
                  </a:lnTo>
                  <a:lnTo>
                    <a:pt x="843705" y="434878"/>
                  </a:lnTo>
                  <a:lnTo>
                    <a:pt x="914013" y="439000"/>
                  </a:lnTo>
                  <a:lnTo>
                    <a:pt x="984322" y="441809"/>
                  </a:lnTo>
                  <a:lnTo>
                    <a:pt x="1054631" y="443411"/>
                  </a:lnTo>
                  <a:lnTo>
                    <a:pt x="1124940" y="443953"/>
                  </a:lnTo>
                  <a:lnTo>
                    <a:pt x="1195249" y="443609"/>
                  </a:lnTo>
                  <a:lnTo>
                    <a:pt x="1265557" y="442589"/>
                  </a:lnTo>
                  <a:lnTo>
                    <a:pt x="1335866" y="441163"/>
                  </a:lnTo>
                  <a:lnTo>
                    <a:pt x="1406175" y="439338"/>
                  </a:lnTo>
                  <a:lnTo>
                    <a:pt x="1476484" y="437076"/>
                  </a:lnTo>
                  <a:lnTo>
                    <a:pt x="1546792" y="434365"/>
                  </a:lnTo>
                  <a:lnTo>
                    <a:pt x="1617101" y="431245"/>
                  </a:lnTo>
                  <a:lnTo>
                    <a:pt x="1687410" y="427983"/>
                  </a:lnTo>
                  <a:lnTo>
                    <a:pt x="1757719" y="424340"/>
                  </a:lnTo>
                  <a:lnTo>
                    <a:pt x="1828027" y="419947"/>
                  </a:lnTo>
                  <a:lnTo>
                    <a:pt x="1898336" y="415339"/>
                  </a:lnTo>
                  <a:lnTo>
                    <a:pt x="1968645" y="410764"/>
                  </a:lnTo>
                  <a:lnTo>
                    <a:pt x="2038954" y="405378"/>
                  </a:lnTo>
                  <a:lnTo>
                    <a:pt x="2109263" y="399361"/>
                  </a:lnTo>
                  <a:lnTo>
                    <a:pt x="2179571" y="394094"/>
                  </a:lnTo>
                  <a:lnTo>
                    <a:pt x="2249880" y="388240"/>
                  </a:lnTo>
                  <a:lnTo>
                    <a:pt x="2320189" y="381450"/>
                  </a:lnTo>
                  <a:lnTo>
                    <a:pt x="2390498" y="375585"/>
                  </a:lnTo>
                  <a:lnTo>
                    <a:pt x="2460806" y="371895"/>
                  </a:lnTo>
                  <a:lnTo>
                    <a:pt x="2531115" y="368496"/>
                  </a:lnTo>
                  <a:lnTo>
                    <a:pt x="2601424" y="364728"/>
                  </a:lnTo>
                  <a:lnTo>
                    <a:pt x="2671733" y="360733"/>
                  </a:lnTo>
                  <a:lnTo>
                    <a:pt x="2742041" y="356891"/>
                  </a:lnTo>
                  <a:lnTo>
                    <a:pt x="2812350" y="352936"/>
                  </a:lnTo>
                  <a:lnTo>
                    <a:pt x="2882659" y="348730"/>
                  </a:lnTo>
                  <a:lnTo>
                    <a:pt x="2952968" y="344230"/>
                  </a:lnTo>
                  <a:lnTo>
                    <a:pt x="3023276" y="339474"/>
                  </a:lnTo>
                  <a:lnTo>
                    <a:pt x="3093585" y="334535"/>
                  </a:lnTo>
                  <a:lnTo>
                    <a:pt x="3163894" y="329488"/>
                  </a:lnTo>
                  <a:lnTo>
                    <a:pt x="3234203" y="324428"/>
                  </a:lnTo>
                  <a:lnTo>
                    <a:pt x="3304512" y="319404"/>
                  </a:lnTo>
                  <a:lnTo>
                    <a:pt x="3374820" y="314427"/>
                  </a:lnTo>
                  <a:lnTo>
                    <a:pt x="3445129" y="309477"/>
                  </a:lnTo>
                  <a:lnTo>
                    <a:pt x="3515438" y="304511"/>
                  </a:lnTo>
                  <a:lnTo>
                    <a:pt x="3585747" y="299470"/>
                  </a:lnTo>
                  <a:lnTo>
                    <a:pt x="3656055" y="294287"/>
                  </a:lnTo>
                  <a:lnTo>
                    <a:pt x="3726364" y="288894"/>
                  </a:lnTo>
                  <a:lnTo>
                    <a:pt x="3796673" y="283227"/>
                  </a:lnTo>
                  <a:lnTo>
                    <a:pt x="3866982" y="277229"/>
                  </a:lnTo>
                  <a:lnTo>
                    <a:pt x="3937290" y="270853"/>
                  </a:lnTo>
                  <a:lnTo>
                    <a:pt x="4007599" y="264062"/>
                  </a:lnTo>
                  <a:lnTo>
                    <a:pt x="4077908" y="256828"/>
                  </a:lnTo>
                  <a:lnTo>
                    <a:pt x="4148217" y="249135"/>
                  </a:lnTo>
                  <a:lnTo>
                    <a:pt x="4218526" y="240971"/>
                  </a:lnTo>
                  <a:lnTo>
                    <a:pt x="4288834" y="232330"/>
                  </a:lnTo>
                  <a:lnTo>
                    <a:pt x="4359143" y="223212"/>
                  </a:lnTo>
                  <a:lnTo>
                    <a:pt x="4429452" y="213619"/>
                  </a:lnTo>
                  <a:lnTo>
                    <a:pt x="4499761" y="203555"/>
                  </a:lnTo>
                  <a:lnTo>
                    <a:pt x="4570069" y="193024"/>
                  </a:lnTo>
                  <a:lnTo>
                    <a:pt x="4640378" y="182034"/>
                  </a:lnTo>
                  <a:lnTo>
                    <a:pt x="4710687" y="170589"/>
                  </a:lnTo>
                  <a:lnTo>
                    <a:pt x="4780996" y="158698"/>
                  </a:lnTo>
                  <a:lnTo>
                    <a:pt x="4851304" y="146365"/>
                  </a:lnTo>
                  <a:lnTo>
                    <a:pt x="4921613" y="133597"/>
                  </a:lnTo>
                  <a:lnTo>
                    <a:pt x="4991922" y="120401"/>
                  </a:lnTo>
                  <a:lnTo>
                    <a:pt x="5062231" y="106781"/>
                  </a:lnTo>
                  <a:lnTo>
                    <a:pt x="5132539" y="92743"/>
                  </a:lnTo>
                  <a:lnTo>
                    <a:pt x="5202848" y="78292"/>
                  </a:lnTo>
                  <a:lnTo>
                    <a:pt x="5273157" y="63433"/>
                  </a:lnTo>
                  <a:lnTo>
                    <a:pt x="5343466" y="48170"/>
                  </a:lnTo>
                  <a:lnTo>
                    <a:pt x="5413775" y="32508"/>
                  </a:lnTo>
                  <a:lnTo>
                    <a:pt x="5484083" y="16449"/>
                  </a:lnTo>
                  <a:lnTo>
                    <a:pt x="5554392" y="0"/>
                  </a:lnTo>
                  <a:lnTo>
                    <a:pt x="5554392" y="683246"/>
                  </a:lnTo>
                  <a:lnTo>
                    <a:pt x="5030969" y="683246"/>
                  </a:lnTo>
                  <a:lnTo>
                    <a:pt x="4991922" y="670530"/>
                  </a:lnTo>
                  <a:lnTo>
                    <a:pt x="4921613" y="648594"/>
                  </a:lnTo>
                  <a:lnTo>
                    <a:pt x="4851304" y="627631"/>
                  </a:lnTo>
                  <a:lnTo>
                    <a:pt x="4780996" y="607653"/>
                  </a:lnTo>
                  <a:lnTo>
                    <a:pt x="4710687" y="588672"/>
                  </a:lnTo>
                  <a:lnTo>
                    <a:pt x="4640378" y="570702"/>
                  </a:lnTo>
                  <a:lnTo>
                    <a:pt x="4570069" y="553754"/>
                  </a:lnTo>
                  <a:lnTo>
                    <a:pt x="4499761" y="537842"/>
                  </a:lnTo>
                  <a:lnTo>
                    <a:pt x="4429452" y="522977"/>
                  </a:lnTo>
                  <a:lnTo>
                    <a:pt x="4359143" y="509171"/>
                  </a:lnTo>
                  <a:lnTo>
                    <a:pt x="4288834" y="496435"/>
                  </a:lnTo>
                  <a:lnTo>
                    <a:pt x="4218526" y="484776"/>
                  </a:lnTo>
                  <a:lnTo>
                    <a:pt x="4148217" y="474200"/>
                  </a:lnTo>
                  <a:lnTo>
                    <a:pt x="4077908" y="464707"/>
                  </a:lnTo>
                  <a:lnTo>
                    <a:pt x="4007599" y="456294"/>
                  </a:lnTo>
                  <a:lnTo>
                    <a:pt x="3937290" y="448949"/>
                  </a:lnTo>
                  <a:lnTo>
                    <a:pt x="3866982" y="442650"/>
                  </a:lnTo>
                  <a:lnTo>
                    <a:pt x="3796673" y="437367"/>
                  </a:lnTo>
                  <a:lnTo>
                    <a:pt x="3726364" y="433060"/>
                  </a:lnTo>
                  <a:lnTo>
                    <a:pt x="3656055" y="429677"/>
                  </a:lnTo>
                  <a:lnTo>
                    <a:pt x="3585747" y="427160"/>
                  </a:lnTo>
                  <a:lnTo>
                    <a:pt x="3515438" y="425449"/>
                  </a:lnTo>
                  <a:lnTo>
                    <a:pt x="3445129" y="424481"/>
                  </a:lnTo>
                  <a:lnTo>
                    <a:pt x="3374820" y="424205"/>
                  </a:lnTo>
                  <a:lnTo>
                    <a:pt x="3304512" y="424585"/>
                  </a:lnTo>
                  <a:lnTo>
                    <a:pt x="3234203" y="425605"/>
                  </a:lnTo>
                  <a:lnTo>
                    <a:pt x="3163894" y="427284"/>
                  </a:lnTo>
                  <a:lnTo>
                    <a:pt x="3093585" y="429650"/>
                  </a:lnTo>
                  <a:lnTo>
                    <a:pt x="3023276" y="432321"/>
                  </a:lnTo>
                  <a:lnTo>
                    <a:pt x="2952968" y="435160"/>
                  </a:lnTo>
                  <a:lnTo>
                    <a:pt x="2882659" y="438217"/>
                  </a:lnTo>
                  <a:lnTo>
                    <a:pt x="2812350" y="441502"/>
                  </a:lnTo>
                  <a:lnTo>
                    <a:pt x="2742041" y="444947"/>
                  </a:lnTo>
                  <a:lnTo>
                    <a:pt x="2671733" y="448370"/>
                  </a:lnTo>
                  <a:lnTo>
                    <a:pt x="2601424" y="451180"/>
                  </a:lnTo>
                  <a:lnTo>
                    <a:pt x="2531115" y="453984"/>
                  </a:lnTo>
                  <a:lnTo>
                    <a:pt x="2460806" y="457377"/>
                  </a:lnTo>
                  <a:lnTo>
                    <a:pt x="2390498" y="461162"/>
                  </a:lnTo>
                  <a:lnTo>
                    <a:pt x="2320189" y="465537"/>
                  </a:lnTo>
                  <a:lnTo>
                    <a:pt x="2249880" y="471192"/>
                  </a:lnTo>
                  <a:lnTo>
                    <a:pt x="2179571" y="477327"/>
                  </a:lnTo>
                  <a:lnTo>
                    <a:pt x="2109263" y="482256"/>
                  </a:lnTo>
                  <a:lnTo>
                    <a:pt x="2038954" y="487604"/>
                  </a:lnTo>
                  <a:lnTo>
                    <a:pt x="1968645" y="493766"/>
                  </a:lnTo>
                  <a:lnTo>
                    <a:pt x="1898336" y="499462"/>
                  </a:lnTo>
                  <a:lnTo>
                    <a:pt x="1828027" y="503816"/>
                  </a:lnTo>
                  <a:lnTo>
                    <a:pt x="1757719" y="508236"/>
                  </a:lnTo>
                  <a:lnTo>
                    <a:pt x="1687410" y="512972"/>
                  </a:lnTo>
                  <a:lnTo>
                    <a:pt x="1617101" y="517359"/>
                  </a:lnTo>
                  <a:lnTo>
                    <a:pt x="1546792" y="521133"/>
                  </a:lnTo>
                  <a:lnTo>
                    <a:pt x="1476484" y="524742"/>
                  </a:lnTo>
                  <a:lnTo>
                    <a:pt x="1406175" y="528289"/>
                  </a:lnTo>
                  <a:lnTo>
                    <a:pt x="1335866" y="531825"/>
                  </a:lnTo>
                  <a:lnTo>
                    <a:pt x="1265557" y="535376"/>
                  </a:lnTo>
                  <a:lnTo>
                    <a:pt x="1195249" y="538999"/>
                  </a:lnTo>
                  <a:lnTo>
                    <a:pt x="1124940" y="542906"/>
                  </a:lnTo>
                  <a:lnTo>
                    <a:pt x="1054631" y="547288"/>
                  </a:lnTo>
                  <a:lnTo>
                    <a:pt x="984322" y="552318"/>
                  </a:lnTo>
                  <a:lnTo>
                    <a:pt x="914013" y="558143"/>
                  </a:lnTo>
                  <a:lnTo>
                    <a:pt x="843705" y="564867"/>
                  </a:lnTo>
                  <a:lnTo>
                    <a:pt x="773396" y="572552"/>
                  </a:lnTo>
                  <a:lnTo>
                    <a:pt x="703087" y="581218"/>
                  </a:lnTo>
                  <a:lnTo>
                    <a:pt x="632778" y="590859"/>
                  </a:lnTo>
                  <a:lnTo>
                    <a:pt x="562470" y="601451"/>
                  </a:lnTo>
                  <a:lnTo>
                    <a:pt x="492161" y="612961"/>
                  </a:lnTo>
                  <a:lnTo>
                    <a:pt x="421852" y="625356"/>
                  </a:lnTo>
                  <a:lnTo>
                    <a:pt x="351543" y="638603"/>
                  </a:lnTo>
                  <a:lnTo>
                    <a:pt x="281235" y="652669"/>
                  </a:lnTo>
                  <a:lnTo>
                    <a:pt x="210926" y="667528"/>
                  </a:lnTo>
                  <a:lnTo>
                    <a:pt x="140617" y="683155"/>
                  </a:lnTo>
                  <a:lnTo>
                    <a:pt x="140225" y="68324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711029"/>
              <a:ext cx="5554392" cy="443953"/>
            </a:xfrm>
            <a:custGeom>
              <a:avLst/>
              <a:pathLst>
                <a:path w="5554392" h="443953">
                  <a:moveTo>
                    <a:pt x="0" y="281840"/>
                  </a:moveTo>
                  <a:lnTo>
                    <a:pt x="70308" y="301355"/>
                  </a:lnTo>
                  <a:lnTo>
                    <a:pt x="140617" y="319720"/>
                  </a:lnTo>
                  <a:lnTo>
                    <a:pt x="210926" y="336918"/>
                  </a:lnTo>
                  <a:lnTo>
                    <a:pt x="281235" y="352927"/>
                  </a:lnTo>
                  <a:lnTo>
                    <a:pt x="351543" y="367724"/>
                  </a:lnTo>
                  <a:lnTo>
                    <a:pt x="421852" y="381281"/>
                  </a:lnTo>
                  <a:lnTo>
                    <a:pt x="492161" y="393569"/>
                  </a:lnTo>
                  <a:lnTo>
                    <a:pt x="562470" y="404555"/>
                  </a:lnTo>
                  <a:lnTo>
                    <a:pt x="632778" y="414205"/>
                  </a:lnTo>
                  <a:lnTo>
                    <a:pt x="703087" y="422488"/>
                  </a:lnTo>
                  <a:lnTo>
                    <a:pt x="773396" y="429381"/>
                  </a:lnTo>
                  <a:lnTo>
                    <a:pt x="843705" y="434878"/>
                  </a:lnTo>
                  <a:lnTo>
                    <a:pt x="914013" y="439000"/>
                  </a:lnTo>
                  <a:lnTo>
                    <a:pt x="984322" y="441809"/>
                  </a:lnTo>
                  <a:lnTo>
                    <a:pt x="1054631" y="443411"/>
                  </a:lnTo>
                  <a:lnTo>
                    <a:pt x="1124940" y="443953"/>
                  </a:lnTo>
                  <a:lnTo>
                    <a:pt x="1195249" y="443609"/>
                  </a:lnTo>
                  <a:lnTo>
                    <a:pt x="1265557" y="442589"/>
                  </a:lnTo>
                  <a:lnTo>
                    <a:pt x="1335866" y="441163"/>
                  </a:lnTo>
                  <a:lnTo>
                    <a:pt x="1406175" y="439338"/>
                  </a:lnTo>
                  <a:lnTo>
                    <a:pt x="1476484" y="437076"/>
                  </a:lnTo>
                  <a:lnTo>
                    <a:pt x="1546792" y="434365"/>
                  </a:lnTo>
                  <a:lnTo>
                    <a:pt x="1617101" y="431245"/>
                  </a:lnTo>
                  <a:lnTo>
                    <a:pt x="1687410" y="427983"/>
                  </a:lnTo>
                  <a:lnTo>
                    <a:pt x="1757719" y="424340"/>
                  </a:lnTo>
                  <a:lnTo>
                    <a:pt x="1828027" y="419947"/>
                  </a:lnTo>
                  <a:lnTo>
                    <a:pt x="1898336" y="415339"/>
                  </a:lnTo>
                  <a:lnTo>
                    <a:pt x="1968645" y="410764"/>
                  </a:lnTo>
                  <a:lnTo>
                    <a:pt x="2038954" y="405378"/>
                  </a:lnTo>
                  <a:lnTo>
                    <a:pt x="2109263" y="399361"/>
                  </a:lnTo>
                  <a:lnTo>
                    <a:pt x="2179571" y="394094"/>
                  </a:lnTo>
                  <a:lnTo>
                    <a:pt x="2249880" y="388240"/>
                  </a:lnTo>
                  <a:lnTo>
                    <a:pt x="2320189" y="381450"/>
                  </a:lnTo>
                  <a:lnTo>
                    <a:pt x="2390498" y="375585"/>
                  </a:lnTo>
                  <a:lnTo>
                    <a:pt x="2460806" y="371895"/>
                  </a:lnTo>
                  <a:lnTo>
                    <a:pt x="2531115" y="368496"/>
                  </a:lnTo>
                  <a:lnTo>
                    <a:pt x="2601424" y="364728"/>
                  </a:lnTo>
                  <a:lnTo>
                    <a:pt x="2671733" y="360733"/>
                  </a:lnTo>
                  <a:lnTo>
                    <a:pt x="2742041" y="356891"/>
                  </a:lnTo>
                  <a:lnTo>
                    <a:pt x="2812350" y="352936"/>
                  </a:lnTo>
                  <a:lnTo>
                    <a:pt x="2882659" y="348730"/>
                  </a:lnTo>
                  <a:lnTo>
                    <a:pt x="2952968" y="344230"/>
                  </a:lnTo>
                  <a:lnTo>
                    <a:pt x="3023276" y="339474"/>
                  </a:lnTo>
                  <a:lnTo>
                    <a:pt x="3093585" y="334535"/>
                  </a:lnTo>
                  <a:lnTo>
                    <a:pt x="3163894" y="329488"/>
                  </a:lnTo>
                  <a:lnTo>
                    <a:pt x="3234203" y="324428"/>
                  </a:lnTo>
                  <a:lnTo>
                    <a:pt x="3304512" y="319404"/>
                  </a:lnTo>
                  <a:lnTo>
                    <a:pt x="3374820" y="314427"/>
                  </a:lnTo>
                  <a:lnTo>
                    <a:pt x="3445129" y="309477"/>
                  </a:lnTo>
                  <a:lnTo>
                    <a:pt x="3515438" y="304511"/>
                  </a:lnTo>
                  <a:lnTo>
                    <a:pt x="3585747" y="299470"/>
                  </a:lnTo>
                  <a:lnTo>
                    <a:pt x="3656055" y="294287"/>
                  </a:lnTo>
                  <a:lnTo>
                    <a:pt x="3726364" y="288894"/>
                  </a:lnTo>
                  <a:lnTo>
                    <a:pt x="3796673" y="283227"/>
                  </a:lnTo>
                  <a:lnTo>
                    <a:pt x="3866982" y="277229"/>
                  </a:lnTo>
                  <a:lnTo>
                    <a:pt x="3937290" y="270853"/>
                  </a:lnTo>
                  <a:lnTo>
                    <a:pt x="4007599" y="264062"/>
                  </a:lnTo>
                  <a:lnTo>
                    <a:pt x="4077908" y="256828"/>
                  </a:lnTo>
                  <a:lnTo>
                    <a:pt x="4148217" y="249135"/>
                  </a:lnTo>
                  <a:lnTo>
                    <a:pt x="4218526" y="240971"/>
                  </a:lnTo>
                  <a:lnTo>
                    <a:pt x="4288834" y="232330"/>
                  </a:lnTo>
                  <a:lnTo>
                    <a:pt x="4359143" y="223212"/>
                  </a:lnTo>
                  <a:lnTo>
                    <a:pt x="4429452" y="213619"/>
                  </a:lnTo>
                  <a:lnTo>
                    <a:pt x="4499761" y="203555"/>
                  </a:lnTo>
                  <a:lnTo>
                    <a:pt x="4570069" y="193024"/>
                  </a:lnTo>
                  <a:lnTo>
                    <a:pt x="4640378" y="182034"/>
                  </a:lnTo>
                  <a:lnTo>
                    <a:pt x="4710687" y="170589"/>
                  </a:lnTo>
                  <a:lnTo>
                    <a:pt x="4780996" y="158698"/>
                  </a:lnTo>
                  <a:lnTo>
                    <a:pt x="4851304" y="146365"/>
                  </a:lnTo>
                  <a:lnTo>
                    <a:pt x="4921613" y="133597"/>
                  </a:lnTo>
                  <a:lnTo>
                    <a:pt x="4991922" y="120401"/>
                  </a:lnTo>
                  <a:lnTo>
                    <a:pt x="5062231" y="106781"/>
                  </a:lnTo>
                  <a:lnTo>
                    <a:pt x="5132539" y="92743"/>
                  </a:lnTo>
                  <a:lnTo>
                    <a:pt x="5202848" y="78292"/>
                  </a:lnTo>
                  <a:lnTo>
                    <a:pt x="5273157" y="63433"/>
                  </a:lnTo>
                  <a:lnTo>
                    <a:pt x="5343466" y="48170"/>
                  </a:lnTo>
                  <a:lnTo>
                    <a:pt x="5413775" y="32508"/>
                  </a:lnTo>
                  <a:lnTo>
                    <a:pt x="5484083" y="16449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71324" y="5135235"/>
              <a:ext cx="4890744" cy="259040"/>
            </a:xfrm>
            <a:custGeom>
              <a:avLst/>
              <a:pathLst>
                <a:path w="4890744" h="259040">
                  <a:moveTo>
                    <a:pt x="4890744" y="259040"/>
                  </a:moveTo>
                  <a:lnTo>
                    <a:pt x="4851697" y="246324"/>
                  </a:lnTo>
                  <a:lnTo>
                    <a:pt x="4781388" y="224388"/>
                  </a:lnTo>
                  <a:lnTo>
                    <a:pt x="4711079" y="203425"/>
                  </a:lnTo>
                  <a:lnTo>
                    <a:pt x="4640771" y="183447"/>
                  </a:lnTo>
                  <a:lnTo>
                    <a:pt x="4570462" y="164467"/>
                  </a:lnTo>
                  <a:lnTo>
                    <a:pt x="4500153" y="146496"/>
                  </a:lnTo>
                  <a:lnTo>
                    <a:pt x="4429844" y="129548"/>
                  </a:lnTo>
                  <a:lnTo>
                    <a:pt x="4359535" y="113636"/>
                  </a:lnTo>
                  <a:lnTo>
                    <a:pt x="4289227" y="98771"/>
                  </a:lnTo>
                  <a:lnTo>
                    <a:pt x="4218918" y="84965"/>
                  </a:lnTo>
                  <a:lnTo>
                    <a:pt x="4148609" y="72229"/>
                  </a:lnTo>
                  <a:lnTo>
                    <a:pt x="4078300" y="60570"/>
                  </a:lnTo>
                  <a:lnTo>
                    <a:pt x="4007992" y="49994"/>
                  </a:lnTo>
                  <a:lnTo>
                    <a:pt x="3937683" y="40502"/>
                  </a:lnTo>
                  <a:lnTo>
                    <a:pt x="3867374" y="32089"/>
                  </a:lnTo>
                  <a:lnTo>
                    <a:pt x="3797065" y="24743"/>
                  </a:lnTo>
                  <a:lnTo>
                    <a:pt x="3726757" y="18444"/>
                  </a:lnTo>
                  <a:lnTo>
                    <a:pt x="3656448" y="13161"/>
                  </a:lnTo>
                  <a:lnTo>
                    <a:pt x="3586139" y="8854"/>
                  </a:lnTo>
                  <a:lnTo>
                    <a:pt x="3515830" y="5471"/>
                  </a:lnTo>
                  <a:lnTo>
                    <a:pt x="3445521" y="2955"/>
                  </a:lnTo>
                  <a:lnTo>
                    <a:pt x="3375213" y="1243"/>
                  </a:lnTo>
                  <a:lnTo>
                    <a:pt x="3304904" y="275"/>
                  </a:lnTo>
                  <a:lnTo>
                    <a:pt x="3234595" y="0"/>
                  </a:lnTo>
                  <a:lnTo>
                    <a:pt x="3164286" y="379"/>
                  </a:lnTo>
                  <a:lnTo>
                    <a:pt x="3093978" y="1400"/>
                  </a:lnTo>
                  <a:lnTo>
                    <a:pt x="3023669" y="3078"/>
                  </a:lnTo>
                  <a:lnTo>
                    <a:pt x="2953360" y="5445"/>
                  </a:lnTo>
                  <a:lnTo>
                    <a:pt x="2883051" y="8115"/>
                  </a:lnTo>
                  <a:lnTo>
                    <a:pt x="2812743" y="10954"/>
                  </a:lnTo>
                  <a:lnTo>
                    <a:pt x="2742434" y="14011"/>
                  </a:lnTo>
                  <a:lnTo>
                    <a:pt x="2672125" y="17296"/>
                  </a:lnTo>
                  <a:lnTo>
                    <a:pt x="2601816" y="20742"/>
                  </a:lnTo>
                  <a:lnTo>
                    <a:pt x="2531508" y="24165"/>
                  </a:lnTo>
                  <a:lnTo>
                    <a:pt x="2461199" y="26974"/>
                  </a:lnTo>
                  <a:lnTo>
                    <a:pt x="2390890" y="29779"/>
                  </a:lnTo>
                  <a:lnTo>
                    <a:pt x="2320581" y="33171"/>
                  </a:lnTo>
                  <a:lnTo>
                    <a:pt x="2250272" y="36956"/>
                  </a:lnTo>
                  <a:lnTo>
                    <a:pt x="2179964" y="41331"/>
                  </a:lnTo>
                  <a:lnTo>
                    <a:pt x="2109655" y="46986"/>
                  </a:lnTo>
                  <a:lnTo>
                    <a:pt x="2039346" y="53122"/>
                  </a:lnTo>
                  <a:lnTo>
                    <a:pt x="1969037" y="58050"/>
                  </a:lnTo>
                  <a:lnTo>
                    <a:pt x="1898729" y="63398"/>
                  </a:lnTo>
                  <a:lnTo>
                    <a:pt x="1828420" y="69560"/>
                  </a:lnTo>
                  <a:lnTo>
                    <a:pt x="1758111" y="75256"/>
                  </a:lnTo>
                  <a:lnTo>
                    <a:pt x="1687802" y="79610"/>
                  </a:lnTo>
                  <a:lnTo>
                    <a:pt x="1617494" y="84030"/>
                  </a:lnTo>
                  <a:lnTo>
                    <a:pt x="1547185" y="88766"/>
                  </a:lnTo>
                  <a:lnTo>
                    <a:pt x="1476876" y="93153"/>
                  </a:lnTo>
                  <a:lnTo>
                    <a:pt x="1406567" y="96927"/>
                  </a:lnTo>
                  <a:lnTo>
                    <a:pt x="1336258" y="100536"/>
                  </a:lnTo>
                  <a:lnTo>
                    <a:pt x="1265950" y="104083"/>
                  </a:lnTo>
                  <a:lnTo>
                    <a:pt x="1195641" y="107619"/>
                  </a:lnTo>
                  <a:lnTo>
                    <a:pt x="1125332" y="111170"/>
                  </a:lnTo>
                  <a:lnTo>
                    <a:pt x="1055023" y="114793"/>
                  </a:lnTo>
                  <a:lnTo>
                    <a:pt x="984715" y="118700"/>
                  </a:lnTo>
                  <a:lnTo>
                    <a:pt x="914406" y="123082"/>
                  </a:lnTo>
                  <a:lnTo>
                    <a:pt x="844097" y="128112"/>
                  </a:lnTo>
                  <a:lnTo>
                    <a:pt x="773788" y="133937"/>
                  </a:lnTo>
                  <a:lnTo>
                    <a:pt x="703480" y="140661"/>
                  </a:lnTo>
                  <a:lnTo>
                    <a:pt x="633171" y="148346"/>
                  </a:lnTo>
                  <a:lnTo>
                    <a:pt x="562862" y="157012"/>
                  </a:lnTo>
                  <a:lnTo>
                    <a:pt x="492553" y="166653"/>
                  </a:lnTo>
                  <a:lnTo>
                    <a:pt x="422245" y="177245"/>
                  </a:lnTo>
                  <a:lnTo>
                    <a:pt x="351936" y="188755"/>
                  </a:lnTo>
                  <a:lnTo>
                    <a:pt x="281627" y="201151"/>
                  </a:lnTo>
                  <a:lnTo>
                    <a:pt x="211318" y="214397"/>
                  </a:lnTo>
                  <a:lnTo>
                    <a:pt x="141009" y="228463"/>
                  </a:lnTo>
                  <a:lnTo>
                    <a:pt x="70701" y="243322"/>
                  </a:lnTo>
                  <a:lnTo>
                    <a:pt x="392" y="258949"/>
                  </a:lnTo>
                  <a:lnTo>
                    <a:pt x="0" y="2590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5070930"/>
              <a:ext cx="5554392" cy="143417"/>
            </a:xfrm>
            <a:custGeom>
              <a:avLst/>
              <a:pathLst>
                <a:path w="5554392" h="143417">
                  <a:moveTo>
                    <a:pt x="0" y="139332"/>
                  </a:moveTo>
                  <a:lnTo>
                    <a:pt x="70308" y="140540"/>
                  </a:lnTo>
                  <a:lnTo>
                    <a:pt x="140617" y="141536"/>
                  </a:lnTo>
                  <a:lnTo>
                    <a:pt x="210926" y="142321"/>
                  </a:lnTo>
                  <a:lnTo>
                    <a:pt x="281235" y="142897"/>
                  </a:lnTo>
                  <a:lnTo>
                    <a:pt x="351543" y="143262"/>
                  </a:lnTo>
                  <a:lnTo>
                    <a:pt x="421852" y="143417"/>
                  </a:lnTo>
                  <a:lnTo>
                    <a:pt x="492161" y="143364"/>
                  </a:lnTo>
                  <a:lnTo>
                    <a:pt x="562470" y="143101"/>
                  </a:lnTo>
                  <a:lnTo>
                    <a:pt x="632778" y="142631"/>
                  </a:lnTo>
                  <a:lnTo>
                    <a:pt x="703087" y="141952"/>
                  </a:lnTo>
                  <a:lnTo>
                    <a:pt x="773396" y="141065"/>
                  </a:lnTo>
                  <a:lnTo>
                    <a:pt x="843705" y="139971"/>
                  </a:lnTo>
                  <a:lnTo>
                    <a:pt x="914013" y="138670"/>
                  </a:lnTo>
                  <a:lnTo>
                    <a:pt x="984322" y="137162"/>
                  </a:lnTo>
                  <a:lnTo>
                    <a:pt x="1054631" y="135448"/>
                  </a:lnTo>
                  <a:lnTo>
                    <a:pt x="1124940" y="133528"/>
                  </a:lnTo>
                  <a:lnTo>
                    <a:pt x="1195249" y="131403"/>
                  </a:lnTo>
                  <a:lnTo>
                    <a:pt x="1265557" y="129081"/>
                  </a:lnTo>
                  <a:lnTo>
                    <a:pt x="1335866" y="126593"/>
                  </a:lnTo>
                  <a:lnTo>
                    <a:pt x="1406175" y="123912"/>
                  </a:lnTo>
                  <a:lnTo>
                    <a:pt x="1476484" y="121007"/>
                  </a:lnTo>
                  <a:lnTo>
                    <a:pt x="1546792" y="117847"/>
                  </a:lnTo>
                  <a:lnTo>
                    <a:pt x="1617101" y="114400"/>
                  </a:lnTo>
                  <a:lnTo>
                    <a:pt x="1687410" y="110576"/>
                  </a:lnTo>
                  <a:lnTo>
                    <a:pt x="1757719" y="106387"/>
                  </a:lnTo>
                  <a:lnTo>
                    <a:pt x="1828027" y="101980"/>
                  </a:lnTo>
                  <a:lnTo>
                    <a:pt x="1898336" y="97499"/>
                  </a:lnTo>
                  <a:lnTo>
                    <a:pt x="1968645" y="92364"/>
                  </a:lnTo>
                  <a:lnTo>
                    <a:pt x="2038954" y="86589"/>
                  </a:lnTo>
                  <a:lnTo>
                    <a:pt x="2109263" y="80907"/>
                  </a:lnTo>
                  <a:lnTo>
                    <a:pt x="2179571" y="75809"/>
                  </a:lnTo>
                  <a:lnTo>
                    <a:pt x="2249880" y="69815"/>
                  </a:lnTo>
                  <a:lnTo>
                    <a:pt x="2320189" y="63592"/>
                  </a:lnTo>
                  <a:lnTo>
                    <a:pt x="2390498" y="58472"/>
                  </a:lnTo>
                  <a:lnTo>
                    <a:pt x="2460806" y="54734"/>
                  </a:lnTo>
                  <a:lnTo>
                    <a:pt x="2531115" y="51339"/>
                  </a:lnTo>
                  <a:lnTo>
                    <a:pt x="2601424" y="48053"/>
                  </a:lnTo>
                  <a:lnTo>
                    <a:pt x="2671733" y="44650"/>
                  </a:lnTo>
                  <a:lnTo>
                    <a:pt x="2742041" y="41018"/>
                  </a:lnTo>
                  <a:lnTo>
                    <a:pt x="2812350" y="37318"/>
                  </a:lnTo>
                  <a:lnTo>
                    <a:pt x="2882659" y="33572"/>
                  </a:lnTo>
                  <a:lnTo>
                    <a:pt x="2952968" y="29794"/>
                  </a:lnTo>
                  <a:lnTo>
                    <a:pt x="3023276" y="25996"/>
                  </a:lnTo>
                  <a:lnTo>
                    <a:pt x="3093585" y="22192"/>
                  </a:lnTo>
                  <a:lnTo>
                    <a:pt x="3163894" y="18484"/>
                  </a:lnTo>
                  <a:lnTo>
                    <a:pt x="3234203" y="15115"/>
                  </a:lnTo>
                  <a:lnTo>
                    <a:pt x="3304512" y="12093"/>
                  </a:lnTo>
                  <a:lnTo>
                    <a:pt x="3374820" y="9415"/>
                  </a:lnTo>
                  <a:lnTo>
                    <a:pt x="3445129" y="7078"/>
                  </a:lnTo>
                  <a:lnTo>
                    <a:pt x="3515438" y="5078"/>
                  </a:lnTo>
                  <a:lnTo>
                    <a:pt x="3585747" y="3414"/>
                  </a:lnTo>
                  <a:lnTo>
                    <a:pt x="3656055" y="2080"/>
                  </a:lnTo>
                  <a:lnTo>
                    <a:pt x="3726364" y="1075"/>
                  </a:lnTo>
                  <a:lnTo>
                    <a:pt x="3796673" y="396"/>
                  </a:lnTo>
                  <a:lnTo>
                    <a:pt x="3866982" y="38"/>
                  </a:lnTo>
                  <a:lnTo>
                    <a:pt x="3937290" y="0"/>
                  </a:lnTo>
                  <a:lnTo>
                    <a:pt x="4007599" y="277"/>
                  </a:lnTo>
                  <a:lnTo>
                    <a:pt x="4077908" y="867"/>
                  </a:lnTo>
                  <a:lnTo>
                    <a:pt x="4148217" y="1766"/>
                  </a:lnTo>
                  <a:lnTo>
                    <a:pt x="4218526" y="2972"/>
                  </a:lnTo>
                  <a:lnTo>
                    <a:pt x="4288834" y="4481"/>
                  </a:lnTo>
                  <a:lnTo>
                    <a:pt x="4359143" y="6290"/>
                  </a:lnTo>
                  <a:lnTo>
                    <a:pt x="4429452" y="8397"/>
                  </a:lnTo>
                  <a:lnTo>
                    <a:pt x="4499761" y="10797"/>
                  </a:lnTo>
                  <a:lnTo>
                    <a:pt x="4570069" y="13488"/>
                  </a:lnTo>
                  <a:lnTo>
                    <a:pt x="4640378" y="16466"/>
                  </a:lnTo>
                  <a:lnTo>
                    <a:pt x="4710687" y="19729"/>
                  </a:lnTo>
                  <a:lnTo>
                    <a:pt x="4780996" y="23274"/>
                  </a:lnTo>
                  <a:lnTo>
                    <a:pt x="4851304" y="27096"/>
                  </a:lnTo>
                  <a:lnTo>
                    <a:pt x="4921613" y="31194"/>
                  </a:lnTo>
                  <a:lnTo>
                    <a:pt x="4991922" y="35564"/>
                  </a:lnTo>
                  <a:lnTo>
                    <a:pt x="5062231" y="40202"/>
                  </a:lnTo>
                  <a:lnTo>
                    <a:pt x="5132539" y="45106"/>
                  </a:lnTo>
                  <a:lnTo>
                    <a:pt x="5202848" y="50273"/>
                  </a:lnTo>
                  <a:lnTo>
                    <a:pt x="5273157" y="55699"/>
                  </a:lnTo>
                  <a:lnTo>
                    <a:pt x="5343466" y="61382"/>
                  </a:lnTo>
                  <a:lnTo>
                    <a:pt x="5413775" y="67317"/>
                  </a:lnTo>
                  <a:lnTo>
                    <a:pt x="5484083" y="73503"/>
                  </a:lnTo>
                  <a:lnTo>
                    <a:pt x="5554392" y="7993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3798660"/>
              <a:ext cx="5554392" cy="1595614"/>
            </a:xfrm>
            <a:custGeom>
              <a:avLst/>
              <a:pathLst>
                <a:path w="5554392" h="1595614">
                  <a:moveTo>
                    <a:pt x="0" y="1102205"/>
                  </a:moveTo>
                  <a:lnTo>
                    <a:pt x="70308" y="1118622"/>
                  </a:lnTo>
                  <a:lnTo>
                    <a:pt x="140617" y="1133995"/>
                  </a:lnTo>
                  <a:lnTo>
                    <a:pt x="210926" y="1148295"/>
                  </a:lnTo>
                  <a:lnTo>
                    <a:pt x="281235" y="1161489"/>
                  </a:lnTo>
                  <a:lnTo>
                    <a:pt x="351543" y="1173541"/>
                  </a:lnTo>
                  <a:lnTo>
                    <a:pt x="421852" y="1184409"/>
                  </a:lnTo>
                  <a:lnTo>
                    <a:pt x="492161" y="1194044"/>
                  </a:lnTo>
                  <a:lnTo>
                    <a:pt x="562470" y="1202396"/>
                  </a:lnTo>
                  <a:lnTo>
                    <a:pt x="632778" y="1209412"/>
                  </a:lnTo>
                  <a:lnTo>
                    <a:pt x="703087" y="1215041"/>
                  </a:lnTo>
                  <a:lnTo>
                    <a:pt x="773396" y="1219248"/>
                  </a:lnTo>
                  <a:lnTo>
                    <a:pt x="843705" y="1222026"/>
                  </a:lnTo>
                  <a:lnTo>
                    <a:pt x="914013" y="1223412"/>
                  </a:lnTo>
                  <a:lnTo>
                    <a:pt x="984322" y="1223510"/>
                  </a:lnTo>
                  <a:lnTo>
                    <a:pt x="1054631" y="1222497"/>
                  </a:lnTo>
                  <a:lnTo>
                    <a:pt x="1124940" y="1220618"/>
                  </a:lnTo>
                  <a:lnTo>
                    <a:pt x="1195249" y="1218159"/>
                  </a:lnTo>
                  <a:lnTo>
                    <a:pt x="1265557" y="1215532"/>
                  </a:lnTo>
                  <a:lnTo>
                    <a:pt x="1335866" y="1213395"/>
                  </a:lnTo>
                  <a:lnTo>
                    <a:pt x="1406175" y="1211621"/>
                  </a:lnTo>
                  <a:lnTo>
                    <a:pt x="1476484" y="1209966"/>
                  </a:lnTo>
                  <a:lnTo>
                    <a:pt x="1546792" y="1208228"/>
                  </a:lnTo>
                  <a:lnTo>
                    <a:pt x="1617101" y="1206291"/>
                  </a:lnTo>
                  <a:lnTo>
                    <a:pt x="1687410" y="1206420"/>
                  </a:lnTo>
                  <a:lnTo>
                    <a:pt x="1757719" y="1208904"/>
                  </a:lnTo>
                  <a:lnTo>
                    <a:pt x="1828027" y="1210555"/>
                  </a:lnTo>
                  <a:lnTo>
                    <a:pt x="1898336" y="1209692"/>
                  </a:lnTo>
                  <a:lnTo>
                    <a:pt x="1968645" y="1208989"/>
                  </a:lnTo>
                  <a:lnTo>
                    <a:pt x="2038954" y="1208181"/>
                  </a:lnTo>
                  <a:lnTo>
                    <a:pt x="2109263" y="1205067"/>
                  </a:lnTo>
                  <a:lnTo>
                    <a:pt x="2179571" y="1199699"/>
                  </a:lnTo>
                  <a:lnTo>
                    <a:pt x="2249880" y="1191151"/>
                  </a:lnTo>
                  <a:lnTo>
                    <a:pt x="2320189" y="1179944"/>
                  </a:lnTo>
                  <a:lnTo>
                    <a:pt x="2390498" y="1169711"/>
                  </a:lnTo>
                  <a:lnTo>
                    <a:pt x="2460806" y="1162420"/>
                  </a:lnTo>
                  <a:lnTo>
                    <a:pt x="2531115" y="1154539"/>
                  </a:lnTo>
                  <a:lnTo>
                    <a:pt x="2601424" y="1145370"/>
                  </a:lnTo>
                  <a:lnTo>
                    <a:pt x="2671733" y="1135533"/>
                  </a:lnTo>
                  <a:lnTo>
                    <a:pt x="2742041" y="1125696"/>
                  </a:lnTo>
                  <a:lnTo>
                    <a:pt x="2812350" y="1114957"/>
                  </a:lnTo>
                  <a:lnTo>
                    <a:pt x="2882659" y="1103392"/>
                  </a:lnTo>
                  <a:lnTo>
                    <a:pt x="2952968" y="1091269"/>
                  </a:lnTo>
                  <a:lnTo>
                    <a:pt x="3023276" y="1078986"/>
                  </a:lnTo>
                  <a:lnTo>
                    <a:pt x="3093585" y="1067006"/>
                  </a:lnTo>
                  <a:lnTo>
                    <a:pt x="3163894" y="1055287"/>
                  </a:lnTo>
                  <a:lnTo>
                    <a:pt x="3234203" y="1042872"/>
                  </a:lnTo>
                  <a:lnTo>
                    <a:pt x="3304512" y="1029786"/>
                  </a:lnTo>
                  <a:lnTo>
                    <a:pt x="3374820" y="1016050"/>
                  </a:lnTo>
                  <a:lnTo>
                    <a:pt x="3445129" y="1001639"/>
                  </a:lnTo>
                  <a:lnTo>
                    <a:pt x="3515438" y="986487"/>
                  </a:lnTo>
                  <a:lnTo>
                    <a:pt x="3585747" y="970503"/>
                  </a:lnTo>
                  <a:lnTo>
                    <a:pt x="3656055" y="953586"/>
                  </a:lnTo>
                  <a:lnTo>
                    <a:pt x="3726364" y="935627"/>
                  </a:lnTo>
                  <a:lnTo>
                    <a:pt x="3796673" y="916528"/>
                  </a:lnTo>
                  <a:lnTo>
                    <a:pt x="3866982" y="896201"/>
                  </a:lnTo>
                  <a:lnTo>
                    <a:pt x="3937290" y="874575"/>
                  </a:lnTo>
                  <a:lnTo>
                    <a:pt x="4007599" y="851594"/>
                  </a:lnTo>
                  <a:lnTo>
                    <a:pt x="4077908" y="827220"/>
                  </a:lnTo>
                  <a:lnTo>
                    <a:pt x="4148217" y="801431"/>
                  </a:lnTo>
                  <a:lnTo>
                    <a:pt x="4218526" y="774214"/>
                  </a:lnTo>
                  <a:lnTo>
                    <a:pt x="4288834" y="745566"/>
                  </a:lnTo>
                  <a:lnTo>
                    <a:pt x="4359143" y="715493"/>
                  </a:lnTo>
                  <a:lnTo>
                    <a:pt x="4429452" y="684004"/>
                  </a:lnTo>
                  <a:lnTo>
                    <a:pt x="4499761" y="651110"/>
                  </a:lnTo>
                  <a:lnTo>
                    <a:pt x="4570069" y="616828"/>
                  </a:lnTo>
                  <a:lnTo>
                    <a:pt x="4640378" y="581173"/>
                  </a:lnTo>
                  <a:lnTo>
                    <a:pt x="4710687" y="544162"/>
                  </a:lnTo>
                  <a:lnTo>
                    <a:pt x="4780996" y="505812"/>
                  </a:lnTo>
                  <a:lnTo>
                    <a:pt x="4851304" y="466138"/>
                  </a:lnTo>
                  <a:lnTo>
                    <a:pt x="4921613" y="425158"/>
                  </a:lnTo>
                  <a:lnTo>
                    <a:pt x="4991922" y="382887"/>
                  </a:lnTo>
                  <a:lnTo>
                    <a:pt x="5062231" y="339340"/>
                  </a:lnTo>
                  <a:lnTo>
                    <a:pt x="5132539" y="294533"/>
                  </a:lnTo>
                  <a:lnTo>
                    <a:pt x="5202848" y="248480"/>
                  </a:lnTo>
                  <a:lnTo>
                    <a:pt x="5273157" y="201195"/>
                  </a:lnTo>
                  <a:lnTo>
                    <a:pt x="5343466" y="152692"/>
                  </a:lnTo>
                  <a:lnTo>
                    <a:pt x="5413775" y="102983"/>
                  </a:lnTo>
                  <a:lnTo>
                    <a:pt x="5484083" y="52081"/>
                  </a:lnTo>
                  <a:lnTo>
                    <a:pt x="5554392" y="0"/>
                  </a:lnTo>
                  <a:lnTo>
                    <a:pt x="5554392" y="1448817"/>
                  </a:lnTo>
                  <a:lnTo>
                    <a:pt x="5484083" y="1425525"/>
                  </a:lnTo>
                  <a:lnTo>
                    <a:pt x="5413775" y="1403156"/>
                  </a:lnTo>
                  <a:lnTo>
                    <a:pt x="5343466" y="1381721"/>
                  </a:lnTo>
                  <a:lnTo>
                    <a:pt x="5273157" y="1361231"/>
                  </a:lnTo>
                  <a:lnTo>
                    <a:pt x="5202848" y="1341696"/>
                  </a:lnTo>
                  <a:lnTo>
                    <a:pt x="5132539" y="1323129"/>
                  </a:lnTo>
                  <a:lnTo>
                    <a:pt x="5062231" y="1305541"/>
                  </a:lnTo>
                  <a:lnTo>
                    <a:pt x="4991922" y="1288945"/>
                  </a:lnTo>
                  <a:lnTo>
                    <a:pt x="4921613" y="1273353"/>
                  </a:lnTo>
                  <a:lnTo>
                    <a:pt x="4851304" y="1258780"/>
                  </a:lnTo>
                  <a:lnTo>
                    <a:pt x="4780996" y="1245238"/>
                  </a:lnTo>
                  <a:lnTo>
                    <a:pt x="4710687" y="1232742"/>
                  </a:lnTo>
                  <a:lnTo>
                    <a:pt x="4640378" y="1221308"/>
                  </a:lnTo>
                  <a:lnTo>
                    <a:pt x="4570069" y="1210948"/>
                  </a:lnTo>
                  <a:lnTo>
                    <a:pt x="4499761" y="1201679"/>
                  </a:lnTo>
                  <a:lnTo>
                    <a:pt x="4429452" y="1193514"/>
                  </a:lnTo>
                  <a:lnTo>
                    <a:pt x="4359143" y="1186466"/>
                  </a:lnTo>
                  <a:lnTo>
                    <a:pt x="4288834" y="1180545"/>
                  </a:lnTo>
                  <a:lnTo>
                    <a:pt x="4218526" y="1175759"/>
                  </a:lnTo>
                  <a:lnTo>
                    <a:pt x="4148217" y="1172111"/>
                  </a:lnTo>
                  <a:lnTo>
                    <a:pt x="4077908" y="1169596"/>
                  </a:lnTo>
                  <a:lnTo>
                    <a:pt x="4007599" y="1168200"/>
                  </a:lnTo>
                  <a:lnTo>
                    <a:pt x="3937290" y="1167897"/>
                  </a:lnTo>
                  <a:lnTo>
                    <a:pt x="3866982" y="1168648"/>
                  </a:lnTo>
                  <a:lnTo>
                    <a:pt x="3796673" y="1170396"/>
                  </a:lnTo>
                  <a:lnTo>
                    <a:pt x="3726364" y="1173068"/>
                  </a:lnTo>
                  <a:lnTo>
                    <a:pt x="3656055" y="1176573"/>
                  </a:lnTo>
                  <a:lnTo>
                    <a:pt x="3585747" y="1180809"/>
                  </a:lnTo>
                  <a:lnTo>
                    <a:pt x="3515438" y="1185670"/>
                  </a:lnTo>
                  <a:lnTo>
                    <a:pt x="3445129" y="1191049"/>
                  </a:lnTo>
                  <a:lnTo>
                    <a:pt x="3374820" y="1196854"/>
                  </a:lnTo>
                  <a:lnTo>
                    <a:pt x="3304512" y="1203018"/>
                  </a:lnTo>
                  <a:lnTo>
                    <a:pt x="3234203" y="1209512"/>
                  </a:lnTo>
                  <a:lnTo>
                    <a:pt x="3163894" y="1216356"/>
                  </a:lnTo>
                  <a:lnTo>
                    <a:pt x="3093585" y="1223659"/>
                  </a:lnTo>
                  <a:lnTo>
                    <a:pt x="3023276" y="1231906"/>
                  </a:lnTo>
                  <a:lnTo>
                    <a:pt x="2952968" y="1241030"/>
                  </a:lnTo>
                  <a:lnTo>
                    <a:pt x="2882659" y="1250776"/>
                  </a:lnTo>
                  <a:lnTo>
                    <a:pt x="2812350" y="1260825"/>
                  </a:lnTo>
                  <a:lnTo>
                    <a:pt x="2742041" y="1270725"/>
                  </a:lnTo>
                  <a:lnTo>
                    <a:pt x="2671733" y="1279872"/>
                  </a:lnTo>
                  <a:lnTo>
                    <a:pt x="2601424" y="1287755"/>
                  </a:lnTo>
                  <a:lnTo>
                    <a:pt x="2531115" y="1295339"/>
                  </a:lnTo>
                  <a:lnTo>
                    <a:pt x="2460806" y="1303208"/>
                  </a:lnTo>
                  <a:lnTo>
                    <a:pt x="2390498" y="1310656"/>
                  </a:lnTo>
                  <a:lnTo>
                    <a:pt x="2320189" y="1318434"/>
                  </a:lnTo>
                  <a:lnTo>
                    <a:pt x="2249880" y="1327772"/>
                  </a:lnTo>
                  <a:lnTo>
                    <a:pt x="2179571" y="1336784"/>
                  </a:lnTo>
                  <a:lnTo>
                    <a:pt x="2109263" y="1341595"/>
                  </a:lnTo>
                  <a:lnTo>
                    <a:pt x="2038954" y="1343607"/>
                  </a:lnTo>
                  <a:lnTo>
                    <a:pt x="1968645" y="1345693"/>
                  </a:lnTo>
                  <a:lnTo>
                    <a:pt x="1898336" y="1348243"/>
                  </a:lnTo>
                  <a:lnTo>
                    <a:pt x="1828027" y="1348685"/>
                  </a:lnTo>
                  <a:lnTo>
                    <a:pt x="1757719" y="1347080"/>
                  </a:lnTo>
                  <a:lnTo>
                    <a:pt x="1687410" y="1346397"/>
                  </a:lnTo>
                  <a:lnTo>
                    <a:pt x="1617101" y="1348121"/>
                  </a:lnTo>
                  <a:lnTo>
                    <a:pt x="1546792" y="1351134"/>
                  </a:lnTo>
                  <a:lnTo>
                    <a:pt x="1476484" y="1354351"/>
                  </a:lnTo>
                  <a:lnTo>
                    <a:pt x="1406175" y="1358123"/>
                  </a:lnTo>
                  <a:lnTo>
                    <a:pt x="1335866" y="1362716"/>
                  </a:lnTo>
                  <a:lnTo>
                    <a:pt x="1265557" y="1368351"/>
                  </a:lnTo>
                  <a:lnTo>
                    <a:pt x="1195249" y="1375266"/>
                  </a:lnTo>
                  <a:lnTo>
                    <a:pt x="1124940" y="1383592"/>
                  </a:lnTo>
                  <a:lnTo>
                    <a:pt x="1054631" y="1393582"/>
                  </a:lnTo>
                  <a:lnTo>
                    <a:pt x="984322" y="1405518"/>
                  </a:lnTo>
                  <a:lnTo>
                    <a:pt x="914013" y="1419640"/>
                  </a:lnTo>
                  <a:lnTo>
                    <a:pt x="843705" y="1436117"/>
                  </a:lnTo>
                  <a:lnTo>
                    <a:pt x="773396" y="1455049"/>
                  </a:lnTo>
                  <a:lnTo>
                    <a:pt x="703087" y="1476467"/>
                  </a:lnTo>
                  <a:lnTo>
                    <a:pt x="632778" y="1500359"/>
                  </a:lnTo>
                  <a:lnTo>
                    <a:pt x="562470" y="1526682"/>
                  </a:lnTo>
                  <a:lnTo>
                    <a:pt x="492161" y="1555381"/>
                  </a:lnTo>
                  <a:lnTo>
                    <a:pt x="421852" y="1586399"/>
                  </a:lnTo>
                  <a:lnTo>
                    <a:pt x="402382" y="159561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3798660"/>
              <a:ext cx="5554392" cy="1223510"/>
            </a:xfrm>
            <a:custGeom>
              <a:avLst/>
              <a:pathLst>
                <a:path w="5554392" h="1223510">
                  <a:moveTo>
                    <a:pt x="0" y="1102205"/>
                  </a:moveTo>
                  <a:lnTo>
                    <a:pt x="70308" y="1118622"/>
                  </a:lnTo>
                  <a:lnTo>
                    <a:pt x="140617" y="1133995"/>
                  </a:lnTo>
                  <a:lnTo>
                    <a:pt x="210926" y="1148295"/>
                  </a:lnTo>
                  <a:lnTo>
                    <a:pt x="281235" y="1161489"/>
                  </a:lnTo>
                  <a:lnTo>
                    <a:pt x="351543" y="1173541"/>
                  </a:lnTo>
                  <a:lnTo>
                    <a:pt x="421852" y="1184409"/>
                  </a:lnTo>
                  <a:lnTo>
                    <a:pt x="492161" y="1194044"/>
                  </a:lnTo>
                  <a:lnTo>
                    <a:pt x="562470" y="1202396"/>
                  </a:lnTo>
                  <a:lnTo>
                    <a:pt x="632778" y="1209412"/>
                  </a:lnTo>
                  <a:lnTo>
                    <a:pt x="703087" y="1215041"/>
                  </a:lnTo>
                  <a:lnTo>
                    <a:pt x="773396" y="1219248"/>
                  </a:lnTo>
                  <a:lnTo>
                    <a:pt x="843705" y="1222026"/>
                  </a:lnTo>
                  <a:lnTo>
                    <a:pt x="914013" y="1223412"/>
                  </a:lnTo>
                  <a:lnTo>
                    <a:pt x="984322" y="1223510"/>
                  </a:lnTo>
                  <a:lnTo>
                    <a:pt x="1054631" y="1222497"/>
                  </a:lnTo>
                  <a:lnTo>
                    <a:pt x="1124940" y="1220618"/>
                  </a:lnTo>
                  <a:lnTo>
                    <a:pt x="1195249" y="1218159"/>
                  </a:lnTo>
                  <a:lnTo>
                    <a:pt x="1265557" y="1215532"/>
                  </a:lnTo>
                  <a:lnTo>
                    <a:pt x="1335866" y="1213395"/>
                  </a:lnTo>
                  <a:lnTo>
                    <a:pt x="1406175" y="1211621"/>
                  </a:lnTo>
                  <a:lnTo>
                    <a:pt x="1476484" y="1209966"/>
                  </a:lnTo>
                  <a:lnTo>
                    <a:pt x="1546792" y="1208228"/>
                  </a:lnTo>
                  <a:lnTo>
                    <a:pt x="1617101" y="1206291"/>
                  </a:lnTo>
                  <a:lnTo>
                    <a:pt x="1687410" y="1206420"/>
                  </a:lnTo>
                  <a:lnTo>
                    <a:pt x="1757719" y="1208904"/>
                  </a:lnTo>
                  <a:lnTo>
                    <a:pt x="1828027" y="1210555"/>
                  </a:lnTo>
                  <a:lnTo>
                    <a:pt x="1898336" y="1209692"/>
                  </a:lnTo>
                  <a:lnTo>
                    <a:pt x="1968645" y="1208989"/>
                  </a:lnTo>
                  <a:lnTo>
                    <a:pt x="2038954" y="1208181"/>
                  </a:lnTo>
                  <a:lnTo>
                    <a:pt x="2109263" y="1205067"/>
                  </a:lnTo>
                  <a:lnTo>
                    <a:pt x="2179571" y="1199699"/>
                  </a:lnTo>
                  <a:lnTo>
                    <a:pt x="2249880" y="1191151"/>
                  </a:lnTo>
                  <a:lnTo>
                    <a:pt x="2320189" y="1179944"/>
                  </a:lnTo>
                  <a:lnTo>
                    <a:pt x="2390498" y="1169711"/>
                  </a:lnTo>
                  <a:lnTo>
                    <a:pt x="2460806" y="1162420"/>
                  </a:lnTo>
                  <a:lnTo>
                    <a:pt x="2531115" y="1154539"/>
                  </a:lnTo>
                  <a:lnTo>
                    <a:pt x="2601424" y="1145370"/>
                  </a:lnTo>
                  <a:lnTo>
                    <a:pt x="2671733" y="1135533"/>
                  </a:lnTo>
                  <a:lnTo>
                    <a:pt x="2742041" y="1125696"/>
                  </a:lnTo>
                  <a:lnTo>
                    <a:pt x="2812350" y="1114957"/>
                  </a:lnTo>
                  <a:lnTo>
                    <a:pt x="2882659" y="1103392"/>
                  </a:lnTo>
                  <a:lnTo>
                    <a:pt x="2952968" y="1091269"/>
                  </a:lnTo>
                  <a:lnTo>
                    <a:pt x="3023276" y="1078986"/>
                  </a:lnTo>
                  <a:lnTo>
                    <a:pt x="3093585" y="1067006"/>
                  </a:lnTo>
                  <a:lnTo>
                    <a:pt x="3163894" y="1055287"/>
                  </a:lnTo>
                  <a:lnTo>
                    <a:pt x="3234203" y="1042872"/>
                  </a:lnTo>
                  <a:lnTo>
                    <a:pt x="3304512" y="1029786"/>
                  </a:lnTo>
                  <a:lnTo>
                    <a:pt x="3374820" y="1016050"/>
                  </a:lnTo>
                  <a:lnTo>
                    <a:pt x="3445129" y="1001639"/>
                  </a:lnTo>
                  <a:lnTo>
                    <a:pt x="3515438" y="986487"/>
                  </a:lnTo>
                  <a:lnTo>
                    <a:pt x="3585747" y="970503"/>
                  </a:lnTo>
                  <a:lnTo>
                    <a:pt x="3656055" y="953586"/>
                  </a:lnTo>
                  <a:lnTo>
                    <a:pt x="3726364" y="935627"/>
                  </a:lnTo>
                  <a:lnTo>
                    <a:pt x="3796673" y="916528"/>
                  </a:lnTo>
                  <a:lnTo>
                    <a:pt x="3866982" y="896201"/>
                  </a:lnTo>
                  <a:lnTo>
                    <a:pt x="3937290" y="874575"/>
                  </a:lnTo>
                  <a:lnTo>
                    <a:pt x="4007599" y="851594"/>
                  </a:lnTo>
                  <a:lnTo>
                    <a:pt x="4077908" y="827220"/>
                  </a:lnTo>
                  <a:lnTo>
                    <a:pt x="4148217" y="801431"/>
                  </a:lnTo>
                  <a:lnTo>
                    <a:pt x="4218526" y="774214"/>
                  </a:lnTo>
                  <a:lnTo>
                    <a:pt x="4288834" y="745566"/>
                  </a:lnTo>
                  <a:lnTo>
                    <a:pt x="4359143" y="715493"/>
                  </a:lnTo>
                  <a:lnTo>
                    <a:pt x="4429452" y="684004"/>
                  </a:lnTo>
                  <a:lnTo>
                    <a:pt x="4499761" y="651110"/>
                  </a:lnTo>
                  <a:lnTo>
                    <a:pt x="4570069" y="616828"/>
                  </a:lnTo>
                  <a:lnTo>
                    <a:pt x="4640378" y="581173"/>
                  </a:lnTo>
                  <a:lnTo>
                    <a:pt x="4710687" y="544162"/>
                  </a:lnTo>
                  <a:lnTo>
                    <a:pt x="4780996" y="505812"/>
                  </a:lnTo>
                  <a:lnTo>
                    <a:pt x="4851304" y="466138"/>
                  </a:lnTo>
                  <a:lnTo>
                    <a:pt x="4921613" y="425158"/>
                  </a:lnTo>
                  <a:lnTo>
                    <a:pt x="4991922" y="382887"/>
                  </a:lnTo>
                  <a:lnTo>
                    <a:pt x="5062231" y="339340"/>
                  </a:lnTo>
                  <a:lnTo>
                    <a:pt x="5132539" y="294533"/>
                  </a:lnTo>
                  <a:lnTo>
                    <a:pt x="5202848" y="248480"/>
                  </a:lnTo>
                  <a:lnTo>
                    <a:pt x="5273157" y="201195"/>
                  </a:lnTo>
                  <a:lnTo>
                    <a:pt x="5343466" y="152692"/>
                  </a:lnTo>
                  <a:lnTo>
                    <a:pt x="5413775" y="102983"/>
                  </a:lnTo>
                  <a:lnTo>
                    <a:pt x="5484083" y="52081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633481" y="4966558"/>
              <a:ext cx="5152010" cy="427717"/>
            </a:xfrm>
            <a:custGeom>
              <a:avLst/>
              <a:pathLst>
                <a:path w="5152010" h="427717">
                  <a:moveTo>
                    <a:pt x="5152010" y="280919"/>
                  </a:moveTo>
                  <a:lnTo>
                    <a:pt x="5081701" y="257627"/>
                  </a:lnTo>
                  <a:lnTo>
                    <a:pt x="5011393" y="235258"/>
                  </a:lnTo>
                  <a:lnTo>
                    <a:pt x="4941084" y="213823"/>
                  </a:lnTo>
                  <a:lnTo>
                    <a:pt x="4870775" y="193333"/>
                  </a:lnTo>
                  <a:lnTo>
                    <a:pt x="4800466" y="173799"/>
                  </a:lnTo>
                  <a:lnTo>
                    <a:pt x="4730157" y="155232"/>
                  </a:lnTo>
                  <a:lnTo>
                    <a:pt x="4659849" y="137644"/>
                  </a:lnTo>
                  <a:lnTo>
                    <a:pt x="4589540" y="121047"/>
                  </a:lnTo>
                  <a:lnTo>
                    <a:pt x="4519231" y="105456"/>
                  </a:lnTo>
                  <a:lnTo>
                    <a:pt x="4448922" y="90882"/>
                  </a:lnTo>
                  <a:lnTo>
                    <a:pt x="4378614" y="77340"/>
                  </a:lnTo>
                  <a:lnTo>
                    <a:pt x="4308305" y="64845"/>
                  </a:lnTo>
                  <a:lnTo>
                    <a:pt x="4237996" y="53410"/>
                  </a:lnTo>
                  <a:lnTo>
                    <a:pt x="4167687" y="43051"/>
                  </a:lnTo>
                  <a:lnTo>
                    <a:pt x="4097379" y="33781"/>
                  </a:lnTo>
                  <a:lnTo>
                    <a:pt x="4027070" y="25616"/>
                  </a:lnTo>
                  <a:lnTo>
                    <a:pt x="3956761" y="18568"/>
                  </a:lnTo>
                  <a:lnTo>
                    <a:pt x="3886452" y="12647"/>
                  </a:lnTo>
                  <a:lnTo>
                    <a:pt x="3816143" y="7861"/>
                  </a:lnTo>
                  <a:lnTo>
                    <a:pt x="3745835" y="4213"/>
                  </a:lnTo>
                  <a:lnTo>
                    <a:pt x="3675526" y="1698"/>
                  </a:lnTo>
                  <a:lnTo>
                    <a:pt x="3605217" y="302"/>
                  </a:lnTo>
                  <a:lnTo>
                    <a:pt x="3534908" y="0"/>
                  </a:lnTo>
                  <a:lnTo>
                    <a:pt x="3464600" y="751"/>
                  </a:lnTo>
                  <a:lnTo>
                    <a:pt x="3394291" y="2499"/>
                  </a:lnTo>
                  <a:lnTo>
                    <a:pt x="3323982" y="5170"/>
                  </a:lnTo>
                  <a:lnTo>
                    <a:pt x="3253673" y="8675"/>
                  </a:lnTo>
                  <a:lnTo>
                    <a:pt x="3183365" y="12912"/>
                  </a:lnTo>
                  <a:lnTo>
                    <a:pt x="3113056" y="17772"/>
                  </a:lnTo>
                  <a:lnTo>
                    <a:pt x="3042747" y="23151"/>
                  </a:lnTo>
                  <a:lnTo>
                    <a:pt x="2972438" y="28956"/>
                  </a:lnTo>
                  <a:lnTo>
                    <a:pt x="2902130" y="35120"/>
                  </a:lnTo>
                  <a:lnTo>
                    <a:pt x="2831821" y="41614"/>
                  </a:lnTo>
                  <a:lnTo>
                    <a:pt x="2761512" y="48459"/>
                  </a:lnTo>
                  <a:lnTo>
                    <a:pt x="2691203" y="55762"/>
                  </a:lnTo>
                  <a:lnTo>
                    <a:pt x="2620894" y="64008"/>
                  </a:lnTo>
                  <a:lnTo>
                    <a:pt x="2550586" y="73132"/>
                  </a:lnTo>
                  <a:lnTo>
                    <a:pt x="2480277" y="82879"/>
                  </a:lnTo>
                  <a:lnTo>
                    <a:pt x="2409968" y="92927"/>
                  </a:lnTo>
                  <a:lnTo>
                    <a:pt x="2339659" y="102827"/>
                  </a:lnTo>
                  <a:lnTo>
                    <a:pt x="2269351" y="111974"/>
                  </a:lnTo>
                  <a:lnTo>
                    <a:pt x="2199042" y="119858"/>
                  </a:lnTo>
                  <a:lnTo>
                    <a:pt x="2128733" y="127441"/>
                  </a:lnTo>
                  <a:lnTo>
                    <a:pt x="2058424" y="135310"/>
                  </a:lnTo>
                  <a:lnTo>
                    <a:pt x="1988116" y="142759"/>
                  </a:lnTo>
                  <a:lnTo>
                    <a:pt x="1917807" y="150537"/>
                  </a:lnTo>
                  <a:lnTo>
                    <a:pt x="1847498" y="159874"/>
                  </a:lnTo>
                  <a:lnTo>
                    <a:pt x="1777189" y="168887"/>
                  </a:lnTo>
                  <a:lnTo>
                    <a:pt x="1706880" y="173697"/>
                  </a:lnTo>
                  <a:lnTo>
                    <a:pt x="1636572" y="175710"/>
                  </a:lnTo>
                  <a:lnTo>
                    <a:pt x="1566263" y="177796"/>
                  </a:lnTo>
                  <a:lnTo>
                    <a:pt x="1495954" y="180345"/>
                  </a:lnTo>
                  <a:lnTo>
                    <a:pt x="1425645" y="180788"/>
                  </a:lnTo>
                  <a:lnTo>
                    <a:pt x="1355337" y="179182"/>
                  </a:lnTo>
                  <a:lnTo>
                    <a:pt x="1285028" y="178499"/>
                  </a:lnTo>
                  <a:lnTo>
                    <a:pt x="1214719" y="180223"/>
                  </a:lnTo>
                  <a:lnTo>
                    <a:pt x="1144410" y="183236"/>
                  </a:lnTo>
                  <a:lnTo>
                    <a:pt x="1074102" y="186453"/>
                  </a:lnTo>
                  <a:lnTo>
                    <a:pt x="1003793" y="190225"/>
                  </a:lnTo>
                  <a:lnTo>
                    <a:pt x="933484" y="194818"/>
                  </a:lnTo>
                  <a:lnTo>
                    <a:pt x="863175" y="200454"/>
                  </a:lnTo>
                  <a:lnTo>
                    <a:pt x="792866" y="207368"/>
                  </a:lnTo>
                  <a:lnTo>
                    <a:pt x="722558" y="215694"/>
                  </a:lnTo>
                  <a:lnTo>
                    <a:pt x="652249" y="225684"/>
                  </a:lnTo>
                  <a:lnTo>
                    <a:pt x="581940" y="237621"/>
                  </a:lnTo>
                  <a:lnTo>
                    <a:pt x="511631" y="251742"/>
                  </a:lnTo>
                  <a:lnTo>
                    <a:pt x="441323" y="268220"/>
                  </a:lnTo>
                  <a:lnTo>
                    <a:pt x="371014" y="287151"/>
                  </a:lnTo>
                  <a:lnTo>
                    <a:pt x="300705" y="308569"/>
                  </a:lnTo>
                  <a:lnTo>
                    <a:pt x="230396" y="332461"/>
                  </a:lnTo>
                  <a:lnTo>
                    <a:pt x="160088" y="358784"/>
                  </a:lnTo>
                  <a:lnTo>
                    <a:pt x="89779" y="387484"/>
                  </a:lnTo>
                  <a:lnTo>
                    <a:pt x="19470" y="418501"/>
                  </a:lnTo>
                  <a:lnTo>
                    <a:pt x="0" y="4277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523069"/>
              <a:ext cx="5554392" cy="735841"/>
            </a:xfrm>
            <a:custGeom>
              <a:avLst/>
              <a:pathLst>
                <a:path w="5554392" h="735841">
                  <a:moveTo>
                    <a:pt x="0" y="735841"/>
                  </a:moveTo>
                  <a:lnTo>
                    <a:pt x="70308" y="722107"/>
                  </a:lnTo>
                  <a:lnTo>
                    <a:pt x="140617" y="708873"/>
                  </a:lnTo>
                  <a:lnTo>
                    <a:pt x="210926" y="696142"/>
                  </a:lnTo>
                  <a:lnTo>
                    <a:pt x="281235" y="683917"/>
                  </a:lnTo>
                  <a:lnTo>
                    <a:pt x="351543" y="672200"/>
                  </a:lnTo>
                  <a:lnTo>
                    <a:pt x="421852" y="660995"/>
                  </a:lnTo>
                  <a:lnTo>
                    <a:pt x="492161" y="650304"/>
                  </a:lnTo>
                  <a:lnTo>
                    <a:pt x="562470" y="640130"/>
                  </a:lnTo>
                  <a:lnTo>
                    <a:pt x="632778" y="630476"/>
                  </a:lnTo>
                  <a:lnTo>
                    <a:pt x="703087" y="621345"/>
                  </a:lnTo>
                  <a:lnTo>
                    <a:pt x="773396" y="612740"/>
                  </a:lnTo>
                  <a:lnTo>
                    <a:pt x="843705" y="604663"/>
                  </a:lnTo>
                  <a:lnTo>
                    <a:pt x="914013" y="597117"/>
                  </a:lnTo>
                  <a:lnTo>
                    <a:pt x="984322" y="590106"/>
                  </a:lnTo>
                  <a:lnTo>
                    <a:pt x="1054631" y="583631"/>
                  </a:lnTo>
                  <a:lnTo>
                    <a:pt x="1124940" y="577696"/>
                  </a:lnTo>
                  <a:lnTo>
                    <a:pt x="1195249" y="572304"/>
                  </a:lnTo>
                  <a:lnTo>
                    <a:pt x="1265557" y="567533"/>
                  </a:lnTo>
                  <a:lnTo>
                    <a:pt x="1335866" y="563646"/>
                  </a:lnTo>
                  <a:lnTo>
                    <a:pt x="1406175" y="560463"/>
                  </a:lnTo>
                  <a:lnTo>
                    <a:pt x="1476484" y="557750"/>
                  </a:lnTo>
                  <a:lnTo>
                    <a:pt x="1546792" y="555272"/>
                  </a:lnTo>
                  <a:lnTo>
                    <a:pt x="1617101" y="552797"/>
                  </a:lnTo>
                  <a:lnTo>
                    <a:pt x="1687410" y="552000"/>
                  </a:lnTo>
                  <a:lnTo>
                    <a:pt x="1757719" y="553583"/>
                  </a:lnTo>
                  <a:lnTo>
                    <a:pt x="1828027" y="555211"/>
                  </a:lnTo>
                  <a:lnTo>
                    <a:pt x="1898336" y="554558"/>
                  </a:lnTo>
                  <a:lnTo>
                    <a:pt x="1968645" y="552933"/>
                  </a:lnTo>
                  <a:lnTo>
                    <a:pt x="2038954" y="551485"/>
                  </a:lnTo>
                  <a:lnTo>
                    <a:pt x="2109263" y="548922"/>
                  </a:lnTo>
                  <a:lnTo>
                    <a:pt x="2179571" y="543833"/>
                  </a:lnTo>
                  <a:lnTo>
                    <a:pt x="2249880" y="535053"/>
                  </a:lnTo>
                  <a:lnTo>
                    <a:pt x="2320189" y="524781"/>
                  </a:lnTo>
                  <a:lnTo>
                    <a:pt x="2390498" y="515775"/>
                  </a:lnTo>
                  <a:lnTo>
                    <a:pt x="2460806" y="508405"/>
                  </a:lnTo>
                  <a:lnTo>
                    <a:pt x="2531115" y="500530"/>
                  </a:lnTo>
                  <a:lnTo>
                    <a:pt x="2601424" y="492154"/>
                  </a:lnTo>
                  <a:lnTo>
                    <a:pt x="2671733" y="483294"/>
                  </a:lnTo>
                  <a:lnTo>
                    <a:pt x="2742041" y="473801"/>
                  </a:lnTo>
                  <a:lnTo>
                    <a:pt x="2812350" y="463482"/>
                  </a:lnTo>
                  <a:lnTo>
                    <a:pt x="2882659" y="452675"/>
                  </a:lnTo>
                  <a:lnTo>
                    <a:pt x="2952968" y="441741"/>
                  </a:lnTo>
                  <a:lnTo>
                    <a:pt x="3023276" y="431037"/>
                  </a:lnTo>
                  <a:lnTo>
                    <a:pt x="3093585" y="420924"/>
                  </a:lnTo>
                  <a:lnTo>
                    <a:pt x="3163894" y="411413"/>
                  </a:lnTo>
                  <a:lnTo>
                    <a:pt x="3234203" y="401783"/>
                  </a:lnTo>
                  <a:lnTo>
                    <a:pt x="3304512" y="391993"/>
                  </a:lnTo>
                  <a:lnTo>
                    <a:pt x="3374820" y="382043"/>
                  </a:lnTo>
                  <a:lnTo>
                    <a:pt x="3445129" y="371935"/>
                  </a:lnTo>
                  <a:lnTo>
                    <a:pt x="3515438" y="361670"/>
                  </a:lnTo>
                  <a:lnTo>
                    <a:pt x="3585747" y="351248"/>
                  </a:lnTo>
                  <a:lnTo>
                    <a:pt x="3656055" y="340670"/>
                  </a:lnTo>
                  <a:lnTo>
                    <a:pt x="3726364" y="329939"/>
                  </a:lnTo>
                  <a:lnTo>
                    <a:pt x="3796673" y="319053"/>
                  </a:lnTo>
                  <a:lnTo>
                    <a:pt x="3866982" y="308016"/>
                  </a:lnTo>
                  <a:lnTo>
                    <a:pt x="3937290" y="296827"/>
                  </a:lnTo>
                  <a:lnTo>
                    <a:pt x="4007599" y="285488"/>
                  </a:lnTo>
                  <a:lnTo>
                    <a:pt x="4077908" y="273999"/>
                  </a:lnTo>
                  <a:lnTo>
                    <a:pt x="4148217" y="262362"/>
                  </a:lnTo>
                  <a:lnTo>
                    <a:pt x="4218526" y="250578"/>
                  </a:lnTo>
                  <a:lnTo>
                    <a:pt x="4288834" y="238647"/>
                  </a:lnTo>
                  <a:lnTo>
                    <a:pt x="4359143" y="226571"/>
                  </a:lnTo>
                  <a:lnTo>
                    <a:pt x="4429452" y="214350"/>
                  </a:lnTo>
                  <a:lnTo>
                    <a:pt x="4499761" y="201986"/>
                  </a:lnTo>
                  <a:lnTo>
                    <a:pt x="4570069" y="189480"/>
                  </a:lnTo>
                  <a:lnTo>
                    <a:pt x="4640378" y="176832"/>
                  </a:lnTo>
                  <a:lnTo>
                    <a:pt x="4710687" y="164044"/>
                  </a:lnTo>
                  <a:lnTo>
                    <a:pt x="4780996" y="151116"/>
                  </a:lnTo>
                  <a:lnTo>
                    <a:pt x="4851304" y="138050"/>
                  </a:lnTo>
                  <a:lnTo>
                    <a:pt x="4921613" y="124847"/>
                  </a:lnTo>
                  <a:lnTo>
                    <a:pt x="4991922" y="111507"/>
                  </a:lnTo>
                  <a:lnTo>
                    <a:pt x="5062231" y="98032"/>
                  </a:lnTo>
                  <a:lnTo>
                    <a:pt x="5132539" y="84422"/>
                  </a:lnTo>
                  <a:lnTo>
                    <a:pt x="5202848" y="70680"/>
                  </a:lnTo>
                  <a:lnTo>
                    <a:pt x="5273157" y="56804"/>
                  </a:lnTo>
                  <a:lnTo>
                    <a:pt x="5343466" y="42798"/>
                  </a:lnTo>
                  <a:lnTo>
                    <a:pt x="5413775" y="28661"/>
                  </a:lnTo>
                  <a:lnTo>
                    <a:pt x="5484083" y="14394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258322"/>
              <a:ext cx="5554392" cy="1135953"/>
            </a:xfrm>
            <a:custGeom>
              <a:avLst/>
              <a:pathLst>
                <a:path w="5554392" h="1135953">
                  <a:moveTo>
                    <a:pt x="0" y="1104731"/>
                  </a:moveTo>
                  <a:lnTo>
                    <a:pt x="70308" y="1020727"/>
                  </a:lnTo>
                  <a:lnTo>
                    <a:pt x="140617" y="941471"/>
                  </a:lnTo>
                  <a:lnTo>
                    <a:pt x="210926" y="866938"/>
                  </a:lnTo>
                  <a:lnTo>
                    <a:pt x="281235" y="797097"/>
                  </a:lnTo>
                  <a:lnTo>
                    <a:pt x="351543" y="731914"/>
                  </a:lnTo>
                  <a:lnTo>
                    <a:pt x="421852" y="671349"/>
                  </a:lnTo>
                  <a:lnTo>
                    <a:pt x="492161" y="615356"/>
                  </a:lnTo>
                  <a:lnTo>
                    <a:pt x="562470" y="563885"/>
                  </a:lnTo>
                  <a:lnTo>
                    <a:pt x="632778" y="516885"/>
                  </a:lnTo>
                  <a:lnTo>
                    <a:pt x="703087" y="474308"/>
                  </a:lnTo>
                  <a:lnTo>
                    <a:pt x="773396" y="436122"/>
                  </a:lnTo>
                  <a:lnTo>
                    <a:pt x="843705" y="402321"/>
                  </a:lnTo>
                  <a:lnTo>
                    <a:pt x="914013" y="372949"/>
                  </a:lnTo>
                  <a:lnTo>
                    <a:pt x="984322" y="348116"/>
                  </a:lnTo>
                  <a:lnTo>
                    <a:pt x="1054631" y="328008"/>
                  </a:lnTo>
                  <a:lnTo>
                    <a:pt x="1124940" y="312883"/>
                  </a:lnTo>
                  <a:lnTo>
                    <a:pt x="1195249" y="303040"/>
                  </a:lnTo>
                  <a:lnTo>
                    <a:pt x="1265557" y="299324"/>
                  </a:lnTo>
                  <a:lnTo>
                    <a:pt x="1335866" y="303871"/>
                  </a:lnTo>
                  <a:lnTo>
                    <a:pt x="1406175" y="315612"/>
                  </a:lnTo>
                  <a:lnTo>
                    <a:pt x="1476484" y="333067"/>
                  </a:lnTo>
                  <a:lnTo>
                    <a:pt x="1546792" y="354800"/>
                  </a:lnTo>
                  <a:lnTo>
                    <a:pt x="1617101" y="379464"/>
                  </a:lnTo>
                  <a:lnTo>
                    <a:pt x="1687410" y="417622"/>
                  </a:lnTo>
                  <a:lnTo>
                    <a:pt x="1757719" y="473364"/>
                  </a:lnTo>
                  <a:lnTo>
                    <a:pt x="1828027" y="532366"/>
                  </a:lnTo>
                  <a:lnTo>
                    <a:pt x="1898336" y="581941"/>
                  </a:lnTo>
                  <a:lnTo>
                    <a:pt x="1968645" y="635038"/>
                  </a:lnTo>
                  <a:lnTo>
                    <a:pt x="2038954" y="696110"/>
                  </a:lnTo>
                  <a:lnTo>
                    <a:pt x="2109263" y="751555"/>
                  </a:lnTo>
                  <a:lnTo>
                    <a:pt x="2179571" y="792214"/>
                  </a:lnTo>
                  <a:lnTo>
                    <a:pt x="2249880" y="828905"/>
                  </a:lnTo>
                  <a:lnTo>
                    <a:pt x="2320189" y="861405"/>
                  </a:lnTo>
                  <a:lnTo>
                    <a:pt x="2390498" y="887487"/>
                  </a:lnTo>
                  <a:lnTo>
                    <a:pt x="2460806" y="906069"/>
                  </a:lnTo>
                  <a:lnTo>
                    <a:pt x="2531115" y="917238"/>
                  </a:lnTo>
                  <a:lnTo>
                    <a:pt x="2601424" y="923830"/>
                  </a:lnTo>
                  <a:lnTo>
                    <a:pt x="2671733" y="930038"/>
                  </a:lnTo>
                  <a:lnTo>
                    <a:pt x="2742041" y="937513"/>
                  </a:lnTo>
                  <a:lnTo>
                    <a:pt x="2812350" y="941278"/>
                  </a:lnTo>
                  <a:lnTo>
                    <a:pt x="2882659" y="941774"/>
                  </a:lnTo>
                  <a:lnTo>
                    <a:pt x="2952968" y="939868"/>
                  </a:lnTo>
                  <a:lnTo>
                    <a:pt x="3023276" y="936559"/>
                  </a:lnTo>
                  <a:lnTo>
                    <a:pt x="3093585" y="932913"/>
                  </a:lnTo>
                  <a:lnTo>
                    <a:pt x="3163894" y="929406"/>
                  </a:lnTo>
                  <a:lnTo>
                    <a:pt x="3234203" y="925150"/>
                  </a:lnTo>
                  <a:lnTo>
                    <a:pt x="3304512" y="920152"/>
                  </a:lnTo>
                  <a:lnTo>
                    <a:pt x="3374820" y="914419"/>
                  </a:lnTo>
                  <a:lnTo>
                    <a:pt x="3445129" y="907904"/>
                  </a:lnTo>
                  <a:lnTo>
                    <a:pt x="3515438" y="900523"/>
                  </a:lnTo>
                  <a:lnTo>
                    <a:pt x="3585747" y="892167"/>
                  </a:lnTo>
                  <a:lnTo>
                    <a:pt x="3656055" y="882710"/>
                  </a:lnTo>
                  <a:lnTo>
                    <a:pt x="3726364" y="872026"/>
                  </a:lnTo>
                  <a:lnTo>
                    <a:pt x="3796673" y="859994"/>
                  </a:lnTo>
                  <a:lnTo>
                    <a:pt x="3866982" y="846506"/>
                  </a:lnTo>
                  <a:lnTo>
                    <a:pt x="3937290" y="831472"/>
                  </a:lnTo>
                  <a:lnTo>
                    <a:pt x="4007599" y="814817"/>
                  </a:lnTo>
                  <a:lnTo>
                    <a:pt x="4077908" y="796485"/>
                  </a:lnTo>
                  <a:lnTo>
                    <a:pt x="4148217" y="776434"/>
                  </a:lnTo>
                  <a:lnTo>
                    <a:pt x="4218526" y="754635"/>
                  </a:lnTo>
                  <a:lnTo>
                    <a:pt x="4288834" y="731067"/>
                  </a:lnTo>
                  <a:lnTo>
                    <a:pt x="4359143" y="705720"/>
                  </a:lnTo>
                  <a:lnTo>
                    <a:pt x="4429452" y="678583"/>
                  </a:lnTo>
                  <a:lnTo>
                    <a:pt x="4499761" y="649655"/>
                  </a:lnTo>
                  <a:lnTo>
                    <a:pt x="4570069" y="618932"/>
                  </a:lnTo>
                  <a:lnTo>
                    <a:pt x="4640378" y="586414"/>
                  </a:lnTo>
                  <a:lnTo>
                    <a:pt x="4710687" y="552101"/>
                  </a:lnTo>
                  <a:lnTo>
                    <a:pt x="4780996" y="515993"/>
                  </a:lnTo>
                  <a:lnTo>
                    <a:pt x="4851304" y="478090"/>
                  </a:lnTo>
                  <a:lnTo>
                    <a:pt x="4921613" y="438391"/>
                  </a:lnTo>
                  <a:lnTo>
                    <a:pt x="4991922" y="396896"/>
                  </a:lnTo>
                  <a:lnTo>
                    <a:pt x="5062231" y="353603"/>
                  </a:lnTo>
                  <a:lnTo>
                    <a:pt x="5132539" y="308510"/>
                  </a:lnTo>
                  <a:lnTo>
                    <a:pt x="5202848" y="261616"/>
                  </a:lnTo>
                  <a:lnTo>
                    <a:pt x="5273157" y="212916"/>
                  </a:lnTo>
                  <a:lnTo>
                    <a:pt x="5343466" y="162409"/>
                  </a:lnTo>
                  <a:lnTo>
                    <a:pt x="5413775" y="110090"/>
                  </a:lnTo>
                  <a:lnTo>
                    <a:pt x="5484083" y="55955"/>
                  </a:lnTo>
                  <a:lnTo>
                    <a:pt x="5554392" y="0"/>
                  </a:lnTo>
                  <a:lnTo>
                    <a:pt x="5554392" y="1135953"/>
                  </a:lnTo>
                  <a:lnTo>
                    <a:pt x="3949339" y="1135953"/>
                  </a:lnTo>
                  <a:lnTo>
                    <a:pt x="3937290" y="1134683"/>
                  </a:lnTo>
                  <a:lnTo>
                    <a:pt x="3866982" y="1128138"/>
                  </a:lnTo>
                  <a:lnTo>
                    <a:pt x="3796673" y="1122420"/>
                  </a:lnTo>
                  <a:lnTo>
                    <a:pt x="3726364" y="1117470"/>
                  </a:lnTo>
                  <a:lnTo>
                    <a:pt x="3656055" y="1113214"/>
                  </a:lnTo>
                  <a:lnTo>
                    <a:pt x="3585747" y="1109562"/>
                  </a:lnTo>
                  <a:lnTo>
                    <a:pt x="3515438" y="1106421"/>
                  </a:lnTo>
                  <a:lnTo>
                    <a:pt x="3445129" y="1103699"/>
                  </a:lnTo>
                  <a:lnTo>
                    <a:pt x="3374820" y="1101317"/>
                  </a:lnTo>
                  <a:lnTo>
                    <a:pt x="3304512" y="1099224"/>
                  </a:lnTo>
                  <a:lnTo>
                    <a:pt x="3234203" y="1097407"/>
                  </a:lnTo>
                  <a:lnTo>
                    <a:pt x="3163894" y="1095905"/>
                  </a:lnTo>
                  <a:lnTo>
                    <a:pt x="3093585" y="1094847"/>
                  </a:lnTo>
                  <a:lnTo>
                    <a:pt x="3023276" y="1094633"/>
                  </a:lnTo>
                  <a:lnTo>
                    <a:pt x="2952968" y="1094678"/>
                  </a:lnTo>
                  <a:lnTo>
                    <a:pt x="2882659" y="1094127"/>
                  </a:lnTo>
                  <a:lnTo>
                    <a:pt x="2812350" y="1092063"/>
                  </a:lnTo>
                  <a:lnTo>
                    <a:pt x="2742041" y="1087431"/>
                  </a:lnTo>
                  <a:lnTo>
                    <a:pt x="2671733" y="1079242"/>
                  </a:lnTo>
                  <a:lnTo>
                    <a:pt x="2601424" y="1071016"/>
                  </a:lnTo>
                  <a:lnTo>
                    <a:pt x="2531115" y="1062784"/>
                  </a:lnTo>
                  <a:lnTo>
                    <a:pt x="2460806" y="1051603"/>
                  </a:lnTo>
                  <a:lnTo>
                    <a:pt x="2390498" y="1033183"/>
                  </a:lnTo>
                  <a:lnTo>
                    <a:pt x="2320189" y="1004563"/>
                  </a:lnTo>
                  <a:lnTo>
                    <a:pt x="2249880" y="970132"/>
                  </a:lnTo>
                  <a:lnTo>
                    <a:pt x="2179571" y="933921"/>
                  </a:lnTo>
                  <a:lnTo>
                    <a:pt x="2109263" y="892685"/>
                  </a:lnTo>
                  <a:lnTo>
                    <a:pt x="2038954" y="836102"/>
                  </a:lnTo>
                  <a:lnTo>
                    <a:pt x="1968645" y="776350"/>
                  </a:lnTo>
                  <a:lnTo>
                    <a:pt x="1898336" y="725163"/>
                  </a:lnTo>
                  <a:lnTo>
                    <a:pt x="1828027" y="675153"/>
                  </a:lnTo>
                  <a:lnTo>
                    <a:pt x="1757719" y="616198"/>
                  </a:lnTo>
                  <a:lnTo>
                    <a:pt x="1687410" y="562318"/>
                  </a:lnTo>
                  <a:lnTo>
                    <a:pt x="1617101" y="526075"/>
                  </a:lnTo>
                  <a:lnTo>
                    <a:pt x="1546792" y="502523"/>
                  </a:lnTo>
                  <a:lnTo>
                    <a:pt x="1476484" y="482319"/>
                  </a:lnTo>
                  <a:lnTo>
                    <a:pt x="1406175" y="467052"/>
                  </a:lnTo>
                  <a:lnTo>
                    <a:pt x="1335866" y="458225"/>
                  </a:lnTo>
                  <a:lnTo>
                    <a:pt x="1265557" y="457294"/>
                  </a:lnTo>
                  <a:lnTo>
                    <a:pt x="1195249" y="465443"/>
                  </a:lnTo>
                  <a:lnTo>
                    <a:pt x="1124940" y="481351"/>
                  </a:lnTo>
                  <a:lnTo>
                    <a:pt x="1054631" y="504861"/>
                  </a:lnTo>
                  <a:lnTo>
                    <a:pt x="984322" y="536260"/>
                  </a:lnTo>
                  <a:lnTo>
                    <a:pt x="914013" y="575792"/>
                  </a:lnTo>
                  <a:lnTo>
                    <a:pt x="843705" y="623630"/>
                  </a:lnTo>
                  <a:lnTo>
                    <a:pt x="773396" y="679872"/>
                  </a:lnTo>
                  <a:lnTo>
                    <a:pt x="703087" y="744548"/>
                  </a:lnTo>
                  <a:lnTo>
                    <a:pt x="632778" y="817640"/>
                  </a:lnTo>
                  <a:lnTo>
                    <a:pt x="562470" y="899102"/>
                  </a:lnTo>
                  <a:lnTo>
                    <a:pt x="492161" y="988874"/>
                  </a:lnTo>
                  <a:lnTo>
                    <a:pt x="421852" y="1086891"/>
                  </a:lnTo>
                  <a:lnTo>
                    <a:pt x="389370" y="113595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258322"/>
              <a:ext cx="5554392" cy="1104731"/>
            </a:xfrm>
            <a:custGeom>
              <a:avLst/>
              <a:pathLst>
                <a:path w="5554392" h="1104731">
                  <a:moveTo>
                    <a:pt x="0" y="1104731"/>
                  </a:moveTo>
                  <a:lnTo>
                    <a:pt x="70308" y="1020727"/>
                  </a:lnTo>
                  <a:lnTo>
                    <a:pt x="140617" y="941471"/>
                  </a:lnTo>
                  <a:lnTo>
                    <a:pt x="210926" y="866938"/>
                  </a:lnTo>
                  <a:lnTo>
                    <a:pt x="281235" y="797097"/>
                  </a:lnTo>
                  <a:lnTo>
                    <a:pt x="351543" y="731914"/>
                  </a:lnTo>
                  <a:lnTo>
                    <a:pt x="421852" y="671349"/>
                  </a:lnTo>
                  <a:lnTo>
                    <a:pt x="492161" y="615356"/>
                  </a:lnTo>
                  <a:lnTo>
                    <a:pt x="562470" y="563885"/>
                  </a:lnTo>
                  <a:lnTo>
                    <a:pt x="632778" y="516885"/>
                  </a:lnTo>
                  <a:lnTo>
                    <a:pt x="703087" y="474308"/>
                  </a:lnTo>
                  <a:lnTo>
                    <a:pt x="773396" y="436122"/>
                  </a:lnTo>
                  <a:lnTo>
                    <a:pt x="843705" y="402321"/>
                  </a:lnTo>
                  <a:lnTo>
                    <a:pt x="914013" y="372949"/>
                  </a:lnTo>
                  <a:lnTo>
                    <a:pt x="984322" y="348116"/>
                  </a:lnTo>
                  <a:lnTo>
                    <a:pt x="1054631" y="328008"/>
                  </a:lnTo>
                  <a:lnTo>
                    <a:pt x="1124940" y="312883"/>
                  </a:lnTo>
                  <a:lnTo>
                    <a:pt x="1195249" y="303040"/>
                  </a:lnTo>
                  <a:lnTo>
                    <a:pt x="1265557" y="299324"/>
                  </a:lnTo>
                  <a:lnTo>
                    <a:pt x="1335866" y="303871"/>
                  </a:lnTo>
                  <a:lnTo>
                    <a:pt x="1406175" y="315612"/>
                  </a:lnTo>
                  <a:lnTo>
                    <a:pt x="1476484" y="333067"/>
                  </a:lnTo>
                  <a:lnTo>
                    <a:pt x="1546792" y="354800"/>
                  </a:lnTo>
                  <a:lnTo>
                    <a:pt x="1617101" y="379464"/>
                  </a:lnTo>
                  <a:lnTo>
                    <a:pt x="1687410" y="417622"/>
                  </a:lnTo>
                  <a:lnTo>
                    <a:pt x="1757719" y="473364"/>
                  </a:lnTo>
                  <a:lnTo>
                    <a:pt x="1828027" y="532366"/>
                  </a:lnTo>
                  <a:lnTo>
                    <a:pt x="1898336" y="581941"/>
                  </a:lnTo>
                  <a:lnTo>
                    <a:pt x="1968645" y="635038"/>
                  </a:lnTo>
                  <a:lnTo>
                    <a:pt x="2038954" y="696110"/>
                  </a:lnTo>
                  <a:lnTo>
                    <a:pt x="2109263" y="751555"/>
                  </a:lnTo>
                  <a:lnTo>
                    <a:pt x="2179571" y="792214"/>
                  </a:lnTo>
                  <a:lnTo>
                    <a:pt x="2249880" y="828905"/>
                  </a:lnTo>
                  <a:lnTo>
                    <a:pt x="2320189" y="861405"/>
                  </a:lnTo>
                  <a:lnTo>
                    <a:pt x="2390498" y="887487"/>
                  </a:lnTo>
                  <a:lnTo>
                    <a:pt x="2460806" y="906069"/>
                  </a:lnTo>
                  <a:lnTo>
                    <a:pt x="2531115" y="917238"/>
                  </a:lnTo>
                  <a:lnTo>
                    <a:pt x="2601424" y="923830"/>
                  </a:lnTo>
                  <a:lnTo>
                    <a:pt x="2671733" y="930038"/>
                  </a:lnTo>
                  <a:lnTo>
                    <a:pt x="2742041" y="937513"/>
                  </a:lnTo>
                  <a:lnTo>
                    <a:pt x="2812350" y="941278"/>
                  </a:lnTo>
                  <a:lnTo>
                    <a:pt x="2882659" y="941774"/>
                  </a:lnTo>
                  <a:lnTo>
                    <a:pt x="2952968" y="939868"/>
                  </a:lnTo>
                  <a:lnTo>
                    <a:pt x="3023276" y="936559"/>
                  </a:lnTo>
                  <a:lnTo>
                    <a:pt x="3093585" y="932913"/>
                  </a:lnTo>
                  <a:lnTo>
                    <a:pt x="3163894" y="929406"/>
                  </a:lnTo>
                  <a:lnTo>
                    <a:pt x="3234203" y="925150"/>
                  </a:lnTo>
                  <a:lnTo>
                    <a:pt x="3304512" y="920152"/>
                  </a:lnTo>
                  <a:lnTo>
                    <a:pt x="3374820" y="914419"/>
                  </a:lnTo>
                  <a:lnTo>
                    <a:pt x="3445129" y="907904"/>
                  </a:lnTo>
                  <a:lnTo>
                    <a:pt x="3515438" y="900523"/>
                  </a:lnTo>
                  <a:lnTo>
                    <a:pt x="3585747" y="892167"/>
                  </a:lnTo>
                  <a:lnTo>
                    <a:pt x="3656055" y="882710"/>
                  </a:lnTo>
                  <a:lnTo>
                    <a:pt x="3726364" y="872026"/>
                  </a:lnTo>
                  <a:lnTo>
                    <a:pt x="3796673" y="859994"/>
                  </a:lnTo>
                  <a:lnTo>
                    <a:pt x="3866982" y="846506"/>
                  </a:lnTo>
                  <a:lnTo>
                    <a:pt x="3937290" y="831472"/>
                  </a:lnTo>
                  <a:lnTo>
                    <a:pt x="4007599" y="814817"/>
                  </a:lnTo>
                  <a:lnTo>
                    <a:pt x="4077908" y="796485"/>
                  </a:lnTo>
                  <a:lnTo>
                    <a:pt x="4148217" y="776434"/>
                  </a:lnTo>
                  <a:lnTo>
                    <a:pt x="4218526" y="754635"/>
                  </a:lnTo>
                  <a:lnTo>
                    <a:pt x="4288834" y="731067"/>
                  </a:lnTo>
                  <a:lnTo>
                    <a:pt x="4359143" y="705720"/>
                  </a:lnTo>
                  <a:lnTo>
                    <a:pt x="4429452" y="678583"/>
                  </a:lnTo>
                  <a:lnTo>
                    <a:pt x="4499761" y="649655"/>
                  </a:lnTo>
                  <a:lnTo>
                    <a:pt x="4570069" y="618932"/>
                  </a:lnTo>
                  <a:lnTo>
                    <a:pt x="4640378" y="586414"/>
                  </a:lnTo>
                  <a:lnTo>
                    <a:pt x="4710687" y="552101"/>
                  </a:lnTo>
                  <a:lnTo>
                    <a:pt x="4780996" y="515993"/>
                  </a:lnTo>
                  <a:lnTo>
                    <a:pt x="4851304" y="478090"/>
                  </a:lnTo>
                  <a:lnTo>
                    <a:pt x="4921613" y="438391"/>
                  </a:lnTo>
                  <a:lnTo>
                    <a:pt x="4991922" y="396896"/>
                  </a:lnTo>
                  <a:lnTo>
                    <a:pt x="5062231" y="353603"/>
                  </a:lnTo>
                  <a:lnTo>
                    <a:pt x="5132539" y="308510"/>
                  </a:lnTo>
                  <a:lnTo>
                    <a:pt x="5202848" y="261616"/>
                  </a:lnTo>
                  <a:lnTo>
                    <a:pt x="5273157" y="212916"/>
                  </a:lnTo>
                  <a:lnTo>
                    <a:pt x="5343466" y="162409"/>
                  </a:lnTo>
                  <a:lnTo>
                    <a:pt x="5413775" y="110090"/>
                  </a:lnTo>
                  <a:lnTo>
                    <a:pt x="5484083" y="55955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20469" y="4715617"/>
              <a:ext cx="3559968" cy="678658"/>
            </a:xfrm>
            <a:custGeom>
              <a:avLst/>
              <a:pathLst>
                <a:path w="3559968" h="678658">
                  <a:moveTo>
                    <a:pt x="3559968" y="678658"/>
                  </a:moveTo>
                  <a:lnTo>
                    <a:pt x="3547920" y="677388"/>
                  </a:lnTo>
                  <a:lnTo>
                    <a:pt x="3477611" y="670843"/>
                  </a:lnTo>
                  <a:lnTo>
                    <a:pt x="3407302" y="665125"/>
                  </a:lnTo>
                  <a:lnTo>
                    <a:pt x="3336993" y="660175"/>
                  </a:lnTo>
                  <a:lnTo>
                    <a:pt x="3266684" y="655919"/>
                  </a:lnTo>
                  <a:lnTo>
                    <a:pt x="3196376" y="652268"/>
                  </a:lnTo>
                  <a:lnTo>
                    <a:pt x="3126067" y="649126"/>
                  </a:lnTo>
                  <a:lnTo>
                    <a:pt x="3055758" y="646404"/>
                  </a:lnTo>
                  <a:lnTo>
                    <a:pt x="2985449" y="644022"/>
                  </a:lnTo>
                  <a:lnTo>
                    <a:pt x="2915141" y="641929"/>
                  </a:lnTo>
                  <a:lnTo>
                    <a:pt x="2844832" y="640112"/>
                  </a:lnTo>
                  <a:lnTo>
                    <a:pt x="2774523" y="638610"/>
                  </a:lnTo>
                  <a:lnTo>
                    <a:pt x="2704214" y="637552"/>
                  </a:lnTo>
                  <a:lnTo>
                    <a:pt x="2633906" y="637338"/>
                  </a:lnTo>
                  <a:lnTo>
                    <a:pt x="2563597" y="637383"/>
                  </a:lnTo>
                  <a:lnTo>
                    <a:pt x="2493288" y="636832"/>
                  </a:lnTo>
                  <a:lnTo>
                    <a:pt x="2422979" y="634768"/>
                  </a:lnTo>
                  <a:lnTo>
                    <a:pt x="2352670" y="630136"/>
                  </a:lnTo>
                  <a:lnTo>
                    <a:pt x="2282362" y="621947"/>
                  </a:lnTo>
                  <a:lnTo>
                    <a:pt x="2212053" y="613721"/>
                  </a:lnTo>
                  <a:lnTo>
                    <a:pt x="2141744" y="605489"/>
                  </a:lnTo>
                  <a:lnTo>
                    <a:pt x="2071435" y="594308"/>
                  </a:lnTo>
                  <a:lnTo>
                    <a:pt x="2001127" y="575888"/>
                  </a:lnTo>
                  <a:lnTo>
                    <a:pt x="1930818" y="547268"/>
                  </a:lnTo>
                  <a:lnTo>
                    <a:pt x="1860509" y="512837"/>
                  </a:lnTo>
                  <a:lnTo>
                    <a:pt x="1790200" y="476626"/>
                  </a:lnTo>
                  <a:lnTo>
                    <a:pt x="1719892" y="435390"/>
                  </a:lnTo>
                  <a:lnTo>
                    <a:pt x="1649583" y="378807"/>
                  </a:lnTo>
                  <a:lnTo>
                    <a:pt x="1579274" y="319055"/>
                  </a:lnTo>
                  <a:lnTo>
                    <a:pt x="1508965" y="267868"/>
                  </a:lnTo>
                  <a:lnTo>
                    <a:pt x="1438657" y="217858"/>
                  </a:lnTo>
                  <a:lnTo>
                    <a:pt x="1368348" y="158903"/>
                  </a:lnTo>
                  <a:lnTo>
                    <a:pt x="1298039" y="105023"/>
                  </a:lnTo>
                  <a:lnTo>
                    <a:pt x="1227730" y="68780"/>
                  </a:lnTo>
                  <a:lnTo>
                    <a:pt x="1157421" y="45228"/>
                  </a:lnTo>
                  <a:lnTo>
                    <a:pt x="1087113" y="25024"/>
                  </a:lnTo>
                  <a:lnTo>
                    <a:pt x="1016804" y="9757"/>
                  </a:lnTo>
                  <a:lnTo>
                    <a:pt x="946495" y="930"/>
                  </a:lnTo>
                  <a:lnTo>
                    <a:pt x="876186" y="0"/>
                  </a:lnTo>
                  <a:lnTo>
                    <a:pt x="805878" y="8148"/>
                  </a:lnTo>
                  <a:lnTo>
                    <a:pt x="735569" y="24056"/>
                  </a:lnTo>
                  <a:lnTo>
                    <a:pt x="665260" y="47566"/>
                  </a:lnTo>
                  <a:lnTo>
                    <a:pt x="594951" y="78965"/>
                  </a:lnTo>
                  <a:lnTo>
                    <a:pt x="524643" y="118497"/>
                  </a:lnTo>
                  <a:lnTo>
                    <a:pt x="454334" y="166335"/>
                  </a:lnTo>
                  <a:lnTo>
                    <a:pt x="384025" y="222577"/>
                  </a:lnTo>
                  <a:lnTo>
                    <a:pt x="313716" y="287253"/>
                  </a:lnTo>
                  <a:lnTo>
                    <a:pt x="243407" y="360345"/>
                  </a:lnTo>
                  <a:lnTo>
                    <a:pt x="173099" y="441807"/>
                  </a:lnTo>
                  <a:lnTo>
                    <a:pt x="102790" y="531579"/>
                  </a:lnTo>
                  <a:lnTo>
                    <a:pt x="32481" y="629596"/>
                  </a:lnTo>
                  <a:lnTo>
                    <a:pt x="0" y="6786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451110" y="4636631"/>
              <a:ext cx="5334381" cy="757644"/>
            </a:xfrm>
            <a:custGeom>
              <a:avLst/>
              <a:pathLst>
                <a:path w="5334381" h="757644">
                  <a:moveTo>
                    <a:pt x="0" y="757644"/>
                  </a:moveTo>
                  <a:lnTo>
                    <a:pt x="61223" y="673946"/>
                  </a:lnTo>
                  <a:lnTo>
                    <a:pt x="131532" y="584192"/>
                  </a:lnTo>
                  <a:lnTo>
                    <a:pt x="201841" y="500810"/>
                  </a:lnTo>
                  <a:lnTo>
                    <a:pt x="272150" y="423805"/>
                  </a:lnTo>
                  <a:lnTo>
                    <a:pt x="342459" y="353184"/>
                  </a:lnTo>
                  <a:lnTo>
                    <a:pt x="412767" y="288953"/>
                  </a:lnTo>
                  <a:lnTo>
                    <a:pt x="483076" y="231119"/>
                  </a:lnTo>
                  <a:lnTo>
                    <a:pt x="553385" y="179688"/>
                  </a:lnTo>
                  <a:lnTo>
                    <a:pt x="623694" y="134666"/>
                  </a:lnTo>
                  <a:lnTo>
                    <a:pt x="694002" y="96061"/>
                  </a:lnTo>
                  <a:lnTo>
                    <a:pt x="764311" y="63879"/>
                  </a:lnTo>
                  <a:lnTo>
                    <a:pt x="834620" y="38125"/>
                  </a:lnTo>
                  <a:lnTo>
                    <a:pt x="904929" y="18807"/>
                  </a:lnTo>
                  <a:lnTo>
                    <a:pt x="975237" y="5932"/>
                  </a:lnTo>
                  <a:lnTo>
                    <a:pt x="1045546" y="0"/>
                  </a:lnTo>
                  <a:lnTo>
                    <a:pt x="1115855" y="2738"/>
                  </a:lnTo>
                  <a:lnTo>
                    <a:pt x="1186164" y="13022"/>
                  </a:lnTo>
                  <a:lnTo>
                    <a:pt x="1256473" y="29383"/>
                  </a:lnTo>
                  <a:lnTo>
                    <a:pt x="1326781" y="50352"/>
                  </a:lnTo>
                  <a:lnTo>
                    <a:pt x="1397090" y="74460"/>
                  </a:lnTo>
                  <a:lnTo>
                    <a:pt x="1467399" y="111660"/>
                  </a:lnTo>
                  <a:lnTo>
                    <a:pt x="1537708" y="166472"/>
                  </a:lnTo>
                  <a:lnTo>
                    <a:pt x="1608016" y="225450"/>
                  </a:lnTo>
                  <a:lnTo>
                    <a:pt x="1678325" y="275243"/>
                  </a:lnTo>
                  <a:lnTo>
                    <a:pt x="1748634" y="327385"/>
                  </a:lnTo>
                  <a:lnTo>
                    <a:pt x="1818943" y="387796"/>
                  </a:lnTo>
                  <a:lnTo>
                    <a:pt x="1889251" y="443810"/>
                  </a:lnTo>
                  <a:lnTo>
                    <a:pt x="1959560" y="484758"/>
                  </a:lnTo>
                  <a:lnTo>
                    <a:pt x="2029869" y="521209"/>
                  </a:lnTo>
                  <a:lnTo>
                    <a:pt x="2100178" y="554674"/>
                  </a:lnTo>
                  <a:lnTo>
                    <a:pt x="2170486" y="582025"/>
                  </a:lnTo>
                  <a:lnTo>
                    <a:pt x="2240795" y="600526"/>
                  </a:lnTo>
                  <a:lnTo>
                    <a:pt x="2311104" y="611701"/>
                  </a:lnTo>
                  <a:lnTo>
                    <a:pt x="2381413" y="619114"/>
                  </a:lnTo>
                  <a:lnTo>
                    <a:pt x="2451722" y="626330"/>
                  </a:lnTo>
                  <a:lnTo>
                    <a:pt x="2522030" y="634162"/>
                  </a:lnTo>
                  <a:lnTo>
                    <a:pt x="2592339" y="638361"/>
                  </a:lnTo>
                  <a:lnTo>
                    <a:pt x="2662648" y="639641"/>
                  </a:lnTo>
                  <a:lnTo>
                    <a:pt x="2732957" y="638963"/>
                  </a:lnTo>
                  <a:lnTo>
                    <a:pt x="2803265" y="637286"/>
                  </a:lnTo>
                  <a:lnTo>
                    <a:pt x="2873574" y="635570"/>
                  </a:lnTo>
                  <a:lnTo>
                    <a:pt x="2943883" y="634346"/>
                  </a:lnTo>
                  <a:lnTo>
                    <a:pt x="3014192" y="632969"/>
                  </a:lnTo>
                  <a:lnTo>
                    <a:pt x="3084500" y="631379"/>
                  </a:lnTo>
                  <a:lnTo>
                    <a:pt x="3154809" y="629559"/>
                  </a:lnTo>
                  <a:lnTo>
                    <a:pt x="3225118" y="627492"/>
                  </a:lnTo>
                  <a:lnTo>
                    <a:pt x="3295427" y="625163"/>
                  </a:lnTo>
                  <a:lnTo>
                    <a:pt x="3365736" y="622555"/>
                  </a:lnTo>
                  <a:lnTo>
                    <a:pt x="3436044" y="619652"/>
                  </a:lnTo>
                  <a:lnTo>
                    <a:pt x="3506353" y="616438"/>
                  </a:lnTo>
                  <a:lnTo>
                    <a:pt x="3576662" y="612897"/>
                  </a:lnTo>
                  <a:lnTo>
                    <a:pt x="3646971" y="609012"/>
                  </a:lnTo>
                  <a:lnTo>
                    <a:pt x="3717279" y="604768"/>
                  </a:lnTo>
                  <a:lnTo>
                    <a:pt x="3787588" y="600147"/>
                  </a:lnTo>
                  <a:lnTo>
                    <a:pt x="3857897" y="595134"/>
                  </a:lnTo>
                  <a:lnTo>
                    <a:pt x="3928206" y="589712"/>
                  </a:lnTo>
                  <a:lnTo>
                    <a:pt x="3998514" y="583866"/>
                  </a:lnTo>
                  <a:lnTo>
                    <a:pt x="4068823" y="577579"/>
                  </a:lnTo>
                  <a:lnTo>
                    <a:pt x="4139132" y="570835"/>
                  </a:lnTo>
                  <a:lnTo>
                    <a:pt x="4209441" y="563617"/>
                  </a:lnTo>
                  <a:lnTo>
                    <a:pt x="4279749" y="555910"/>
                  </a:lnTo>
                  <a:lnTo>
                    <a:pt x="4350058" y="547697"/>
                  </a:lnTo>
                  <a:lnTo>
                    <a:pt x="4420367" y="538962"/>
                  </a:lnTo>
                  <a:lnTo>
                    <a:pt x="4490676" y="529689"/>
                  </a:lnTo>
                  <a:lnTo>
                    <a:pt x="4560985" y="519861"/>
                  </a:lnTo>
                  <a:lnTo>
                    <a:pt x="4631293" y="509462"/>
                  </a:lnTo>
                  <a:lnTo>
                    <a:pt x="4701602" y="498477"/>
                  </a:lnTo>
                  <a:lnTo>
                    <a:pt x="4771911" y="486888"/>
                  </a:lnTo>
                  <a:lnTo>
                    <a:pt x="4842220" y="474680"/>
                  </a:lnTo>
                  <a:lnTo>
                    <a:pt x="4912528" y="461837"/>
                  </a:lnTo>
                  <a:lnTo>
                    <a:pt x="4982837" y="448341"/>
                  </a:lnTo>
                  <a:lnTo>
                    <a:pt x="5053146" y="434178"/>
                  </a:lnTo>
                  <a:lnTo>
                    <a:pt x="5123455" y="419330"/>
                  </a:lnTo>
                  <a:lnTo>
                    <a:pt x="5193763" y="403782"/>
                  </a:lnTo>
                  <a:lnTo>
                    <a:pt x="5264072" y="387517"/>
                  </a:lnTo>
                  <a:lnTo>
                    <a:pt x="5334381" y="37052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292622"/>
              <a:ext cx="5554392" cy="1101653"/>
            </a:xfrm>
            <a:custGeom>
              <a:avLst/>
              <a:pathLst>
                <a:path w="5554392" h="1101653">
                  <a:moveTo>
                    <a:pt x="0" y="742953"/>
                  </a:moveTo>
                  <a:lnTo>
                    <a:pt x="70308" y="699144"/>
                  </a:lnTo>
                  <a:lnTo>
                    <a:pt x="140617" y="658009"/>
                  </a:lnTo>
                  <a:lnTo>
                    <a:pt x="210926" y="619535"/>
                  </a:lnTo>
                  <a:lnTo>
                    <a:pt x="281235" y="583702"/>
                  </a:lnTo>
                  <a:lnTo>
                    <a:pt x="351543" y="550486"/>
                  </a:lnTo>
                  <a:lnTo>
                    <a:pt x="421852" y="519861"/>
                  </a:lnTo>
                  <a:lnTo>
                    <a:pt x="492161" y="491791"/>
                  </a:lnTo>
                  <a:lnTo>
                    <a:pt x="562470" y="466239"/>
                  </a:lnTo>
                  <a:lnTo>
                    <a:pt x="632778" y="443167"/>
                  </a:lnTo>
                  <a:lnTo>
                    <a:pt x="703087" y="422537"/>
                  </a:lnTo>
                  <a:lnTo>
                    <a:pt x="773396" y="404329"/>
                  </a:lnTo>
                  <a:lnTo>
                    <a:pt x="843705" y="388547"/>
                  </a:lnTo>
                  <a:lnTo>
                    <a:pt x="914013" y="375244"/>
                  </a:lnTo>
                  <a:lnTo>
                    <a:pt x="984322" y="364535"/>
                  </a:lnTo>
                  <a:lnTo>
                    <a:pt x="1054631" y="356609"/>
                  </a:lnTo>
                  <a:lnTo>
                    <a:pt x="1124940" y="351722"/>
                  </a:lnTo>
                  <a:lnTo>
                    <a:pt x="1195249" y="350173"/>
                  </a:lnTo>
                  <a:lnTo>
                    <a:pt x="1265557" y="352733"/>
                  </a:lnTo>
                  <a:lnTo>
                    <a:pt x="1335866" y="361298"/>
                  </a:lnTo>
                  <a:lnTo>
                    <a:pt x="1406175" y="374956"/>
                  </a:lnTo>
                  <a:lnTo>
                    <a:pt x="1476484" y="392435"/>
                  </a:lnTo>
                  <a:lnTo>
                    <a:pt x="1546792" y="412505"/>
                  </a:lnTo>
                  <a:lnTo>
                    <a:pt x="1617101" y="434022"/>
                  </a:lnTo>
                  <a:lnTo>
                    <a:pt x="1687410" y="462713"/>
                  </a:lnTo>
                  <a:lnTo>
                    <a:pt x="1757719" y="500880"/>
                  </a:lnTo>
                  <a:lnTo>
                    <a:pt x="1828027" y="540669"/>
                  </a:lnTo>
                  <a:lnTo>
                    <a:pt x="1898336" y="575772"/>
                  </a:lnTo>
                  <a:lnTo>
                    <a:pt x="1968645" y="615851"/>
                  </a:lnTo>
                  <a:lnTo>
                    <a:pt x="2038954" y="662393"/>
                  </a:lnTo>
                  <a:lnTo>
                    <a:pt x="2109263" y="705204"/>
                  </a:lnTo>
                  <a:lnTo>
                    <a:pt x="2179571" y="738615"/>
                  </a:lnTo>
                  <a:lnTo>
                    <a:pt x="2249880" y="775847"/>
                  </a:lnTo>
                  <a:lnTo>
                    <a:pt x="2320189" y="812345"/>
                  </a:lnTo>
                  <a:lnTo>
                    <a:pt x="2390498" y="840405"/>
                  </a:lnTo>
                  <a:lnTo>
                    <a:pt x="2460806" y="859390"/>
                  </a:lnTo>
                  <a:lnTo>
                    <a:pt x="2531115" y="873939"/>
                  </a:lnTo>
                  <a:lnTo>
                    <a:pt x="2601424" y="884651"/>
                  </a:lnTo>
                  <a:lnTo>
                    <a:pt x="2671733" y="893387"/>
                  </a:lnTo>
                  <a:lnTo>
                    <a:pt x="2742041" y="901045"/>
                  </a:lnTo>
                  <a:lnTo>
                    <a:pt x="2812350" y="905209"/>
                  </a:lnTo>
                  <a:lnTo>
                    <a:pt x="2882659" y="906333"/>
                  </a:lnTo>
                  <a:lnTo>
                    <a:pt x="2952968" y="905154"/>
                  </a:lnTo>
                  <a:lnTo>
                    <a:pt x="3023276" y="902537"/>
                  </a:lnTo>
                  <a:lnTo>
                    <a:pt x="3093585" y="899412"/>
                  </a:lnTo>
                  <a:lnTo>
                    <a:pt x="3163894" y="896222"/>
                  </a:lnTo>
                  <a:lnTo>
                    <a:pt x="3234203" y="892287"/>
                  </a:lnTo>
                  <a:lnTo>
                    <a:pt x="3304512" y="887621"/>
                  </a:lnTo>
                  <a:lnTo>
                    <a:pt x="3374820" y="882232"/>
                  </a:lnTo>
                  <a:lnTo>
                    <a:pt x="3445129" y="876075"/>
                  </a:lnTo>
                  <a:lnTo>
                    <a:pt x="3515438" y="869070"/>
                  </a:lnTo>
                  <a:lnTo>
                    <a:pt x="3585747" y="861110"/>
                  </a:lnTo>
                  <a:lnTo>
                    <a:pt x="3656055" y="852078"/>
                  </a:lnTo>
                  <a:lnTo>
                    <a:pt x="3726364" y="841850"/>
                  </a:lnTo>
                  <a:lnTo>
                    <a:pt x="3796673" y="830312"/>
                  </a:lnTo>
                  <a:lnTo>
                    <a:pt x="3866982" y="817361"/>
                  </a:lnTo>
                  <a:lnTo>
                    <a:pt x="3937290" y="802908"/>
                  </a:lnTo>
                  <a:lnTo>
                    <a:pt x="4007599" y="786883"/>
                  </a:lnTo>
                  <a:lnTo>
                    <a:pt x="4077908" y="769233"/>
                  </a:lnTo>
                  <a:lnTo>
                    <a:pt x="4148217" y="749916"/>
                  </a:lnTo>
                  <a:lnTo>
                    <a:pt x="4218526" y="728906"/>
                  </a:lnTo>
                  <a:lnTo>
                    <a:pt x="4288834" y="706182"/>
                  </a:lnTo>
                  <a:lnTo>
                    <a:pt x="4359143" y="681734"/>
                  </a:lnTo>
                  <a:lnTo>
                    <a:pt x="4429452" y="655553"/>
                  </a:lnTo>
                  <a:lnTo>
                    <a:pt x="4499761" y="627636"/>
                  </a:lnTo>
                  <a:lnTo>
                    <a:pt x="4570069" y="597982"/>
                  </a:lnTo>
                  <a:lnTo>
                    <a:pt x="4640378" y="566589"/>
                  </a:lnTo>
                  <a:lnTo>
                    <a:pt x="4710687" y="533457"/>
                  </a:lnTo>
                  <a:lnTo>
                    <a:pt x="4780996" y="498587"/>
                  </a:lnTo>
                  <a:lnTo>
                    <a:pt x="4851304" y="461979"/>
                  </a:lnTo>
                  <a:lnTo>
                    <a:pt x="4921613" y="423633"/>
                  </a:lnTo>
                  <a:lnTo>
                    <a:pt x="4991922" y="383546"/>
                  </a:lnTo>
                  <a:lnTo>
                    <a:pt x="5062231" y="341720"/>
                  </a:lnTo>
                  <a:lnTo>
                    <a:pt x="5132539" y="298151"/>
                  </a:lnTo>
                  <a:lnTo>
                    <a:pt x="5202848" y="252838"/>
                  </a:lnTo>
                  <a:lnTo>
                    <a:pt x="5273157" y="205778"/>
                  </a:lnTo>
                  <a:lnTo>
                    <a:pt x="5343466" y="156967"/>
                  </a:lnTo>
                  <a:lnTo>
                    <a:pt x="5413775" y="106403"/>
                  </a:lnTo>
                  <a:lnTo>
                    <a:pt x="5484083" y="54082"/>
                  </a:lnTo>
                  <a:lnTo>
                    <a:pt x="5554392" y="0"/>
                  </a:lnTo>
                  <a:lnTo>
                    <a:pt x="5554392" y="1101653"/>
                  </a:lnTo>
                  <a:lnTo>
                    <a:pt x="4014894" y="1101653"/>
                  </a:lnTo>
                  <a:lnTo>
                    <a:pt x="4007599" y="1100833"/>
                  </a:lnTo>
                  <a:lnTo>
                    <a:pt x="3937290" y="1093770"/>
                  </a:lnTo>
                  <a:lnTo>
                    <a:pt x="3866982" y="1087522"/>
                  </a:lnTo>
                  <a:lnTo>
                    <a:pt x="3796673" y="1082050"/>
                  </a:lnTo>
                  <a:lnTo>
                    <a:pt x="3726364" y="1077298"/>
                  </a:lnTo>
                  <a:lnTo>
                    <a:pt x="3656055" y="1073194"/>
                  </a:lnTo>
                  <a:lnTo>
                    <a:pt x="3585747" y="1069652"/>
                  </a:lnTo>
                  <a:lnTo>
                    <a:pt x="3515438" y="1066582"/>
                  </a:lnTo>
                  <a:lnTo>
                    <a:pt x="3445129" y="1063895"/>
                  </a:lnTo>
                  <a:lnTo>
                    <a:pt x="3374820" y="1061518"/>
                  </a:lnTo>
                  <a:lnTo>
                    <a:pt x="3304512" y="1059400"/>
                  </a:lnTo>
                  <a:lnTo>
                    <a:pt x="3234203" y="1057528"/>
                  </a:lnTo>
                  <a:lnTo>
                    <a:pt x="3163894" y="1055940"/>
                  </a:lnTo>
                  <a:lnTo>
                    <a:pt x="3093585" y="1054751"/>
                  </a:lnTo>
                  <a:lnTo>
                    <a:pt x="3023276" y="1054174"/>
                  </a:lnTo>
                  <a:lnTo>
                    <a:pt x="2952968" y="1053659"/>
                  </a:lnTo>
                  <a:lnTo>
                    <a:pt x="2882659" y="1052481"/>
                  </a:lnTo>
                  <a:lnTo>
                    <a:pt x="2812350" y="1049853"/>
                  </a:lnTo>
                  <a:lnTo>
                    <a:pt x="2742041" y="1044857"/>
                  </a:lnTo>
                  <a:lnTo>
                    <a:pt x="2671733" y="1036515"/>
                  </a:lnTo>
                  <a:lnTo>
                    <a:pt x="2601424" y="1025842"/>
                  </a:lnTo>
                  <a:lnTo>
                    <a:pt x="2531115" y="1013557"/>
                  </a:lnTo>
                  <a:lnTo>
                    <a:pt x="2460806" y="998997"/>
                  </a:lnTo>
                  <a:lnTo>
                    <a:pt x="2390498" y="980167"/>
                  </a:lnTo>
                  <a:lnTo>
                    <a:pt x="2320189" y="949673"/>
                  </a:lnTo>
                  <a:lnTo>
                    <a:pt x="2249880" y="911322"/>
                  </a:lnTo>
                  <a:lnTo>
                    <a:pt x="2179571" y="874551"/>
                  </a:lnTo>
                  <a:lnTo>
                    <a:pt x="2109263" y="840586"/>
                  </a:lnTo>
                  <a:lnTo>
                    <a:pt x="2038954" y="796683"/>
                  </a:lnTo>
                  <a:lnTo>
                    <a:pt x="1968645" y="751407"/>
                  </a:lnTo>
                  <a:lnTo>
                    <a:pt x="1898336" y="713160"/>
                  </a:lnTo>
                  <a:lnTo>
                    <a:pt x="1828027" y="677641"/>
                  </a:lnTo>
                  <a:lnTo>
                    <a:pt x="1757719" y="637896"/>
                  </a:lnTo>
                  <a:lnTo>
                    <a:pt x="1687410" y="601515"/>
                  </a:lnTo>
                  <a:lnTo>
                    <a:pt x="1617101" y="574661"/>
                  </a:lnTo>
                  <a:lnTo>
                    <a:pt x="1546792" y="554212"/>
                  </a:lnTo>
                  <a:lnTo>
                    <a:pt x="1476484" y="535608"/>
                  </a:lnTo>
                  <a:lnTo>
                    <a:pt x="1406175" y="520229"/>
                  </a:lnTo>
                  <a:lnTo>
                    <a:pt x="1335866" y="509366"/>
                  </a:lnTo>
                  <a:lnTo>
                    <a:pt x="1265557" y="504270"/>
                  </a:lnTo>
                  <a:lnTo>
                    <a:pt x="1195249" y="505961"/>
                  </a:lnTo>
                  <a:lnTo>
                    <a:pt x="1124940" y="513329"/>
                  </a:lnTo>
                  <a:lnTo>
                    <a:pt x="1054631" y="526259"/>
                  </a:lnTo>
                  <a:lnTo>
                    <a:pt x="984322" y="545016"/>
                  </a:lnTo>
                  <a:lnTo>
                    <a:pt x="914013" y="569825"/>
                  </a:lnTo>
                  <a:lnTo>
                    <a:pt x="843705" y="600843"/>
                  </a:lnTo>
                  <a:lnTo>
                    <a:pt x="773396" y="638151"/>
                  </a:lnTo>
                  <a:lnTo>
                    <a:pt x="703087" y="681770"/>
                  </a:lnTo>
                  <a:lnTo>
                    <a:pt x="632778" y="731672"/>
                  </a:lnTo>
                  <a:lnTo>
                    <a:pt x="562470" y="787804"/>
                  </a:lnTo>
                  <a:lnTo>
                    <a:pt x="492161" y="850096"/>
                  </a:lnTo>
                  <a:lnTo>
                    <a:pt x="421852" y="918478"/>
                  </a:lnTo>
                  <a:lnTo>
                    <a:pt x="351543" y="992879"/>
                  </a:lnTo>
                  <a:lnTo>
                    <a:pt x="281235" y="1073232"/>
                  </a:lnTo>
                  <a:lnTo>
                    <a:pt x="258066" y="110165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292622"/>
              <a:ext cx="5554392" cy="906333"/>
            </a:xfrm>
            <a:custGeom>
              <a:avLst/>
              <a:pathLst>
                <a:path w="5554392" h="906333">
                  <a:moveTo>
                    <a:pt x="0" y="742953"/>
                  </a:moveTo>
                  <a:lnTo>
                    <a:pt x="70308" y="699144"/>
                  </a:lnTo>
                  <a:lnTo>
                    <a:pt x="140617" y="658009"/>
                  </a:lnTo>
                  <a:lnTo>
                    <a:pt x="210926" y="619535"/>
                  </a:lnTo>
                  <a:lnTo>
                    <a:pt x="281235" y="583702"/>
                  </a:lnTo>
                  <a:lnTo>
                    <a:pt x="351543" y="550486"/>
                  </a:lnTo>
                  <a:lnTo>
                    <a:pt x="421852" y="519861"/>
                  </a:lnTo>
                  <a:lnTo>
                    <a:pt x="492161" y="491791"/>
                  </a:lnTo>
                  <a:lnTo>
                    <a:pt x="562470" y="466239"/>
                  </a:lnTo>
                  <a:lnTo>
                    <a:pt x="632778" y="443167"/>
                  </a:lnTo>
                  <a:lnTo>
                    <a:pt x="703087" y="422537"/>
                  </a:lnTo>
                  <a:lnTo>
                    <a:pt x="773396" y="404329"/>
                  </a:lnTo>
                  <a:lnTo>
                    <a:pt x="843705" y="388547"/>
                  </a:lnTo>
                  <a:lnTo>
                    <a:pt x="914013" y="375244"/>
                  </a:lnTo>
                  <a:lnTo>
                    <a:pt x="984322" y="364535"/>
                  </a:lnTo>
                  <a:lnTo>
                    <a:pt x="1054631" y="356609"/>
                  </a:lnTo>
                  <a:lnTo>
                    <a:pt x="1124940" y="351722"/>
                  </a:lnTo>
                  <a:lnTo>
                    <a:pt x="1195249" y="350173"/>
                  </a:lnTo>
                  <a:lnTo>
                    <a:pt x="1265557" y="352733"/>
                  </a:lnTo>
                  <a:lnTo>
                    <a:pt x="1335866" y="361298"/>
                  </a:lnTo>
                  <a:lnTo>
                    <a:pt x="1406175" y="374956"/>
                  </a:lnTo>
                  <a:lnTo>
                    <a:pt x="1476484" y="392435"/>
                  </a:lnTo>
                  <a:lnTo>
                    <a:pt x="1546792" y="412505"/>
                  </a:lnTo>
                  <a:lnTo>
                    <a:pt x="1617101" y="434022"/>
                  </a:lnTo>
                  <a:lnTo>
                    <a:pt x="1687410" y="462713"/>
                  </a:lnTo>
                  <a:lnTo>
                    <a:pt x="1757719" y="500880"/>
                  </a:lnTo>
                  <a:lnTo>
                    <a:pt x="1828027" y="540669"/>
                  </a:lnTo>
                  <a:lnTo>
                    <a:pt x="1898336" y="575772"/>
                  </a:lnTo>
                  <a:lnTo>
                    <a:pt x="1968645" y="615851"/>
                  </a:lnTo>
                  <a:lnTo>
                    <a:pt x="2038954" y="662393"/>
                  </a:lnTo>
                  <a:lnTo>
                    <a:pt x="2109263" y="705204"/>
                  </a:lnTo>
                  <a:lnTo>
                    <a:pt x="2179571" y="738615"/>
                  </a:lnTo>
                  <a:lnTo>
                    <a:pt x="2249880" y="775847"/>
                  </a:lnTo>
                  <a:lnTo>
                    <a:pt x="2320189" y="812345"/>
                  </a:lnTo>
                  <a:lnTo>
                    <a:pt x="2390498" y="840405"/>
                  </a:lnTo>
                  <a:lnTo>
                    <a:pt x="2460806" y="859390"/>
                  </a:lnTo>
                  <a:lnTo>
                    <a:pt x="2531115" y="873939"/>
                  </a:lnTo>
                  <a:lnTo>
                    <a:pt x="2601424" y="884651"/>
                  </a:lnTo>
                  <a:lnTo>
                    <a:pt x="2671733" y="893387"/>
                  </a:lnTo>
                  <a:lnTo>
                    <a:pt x="2742041" y="901045"/>
                  </a:lnTo>
                  <a:lnTo>
                    <a:pt x="2812350" y="905209"/>
                  </a:lnTo>
                  <a:lnTo>
                    <a:pt x="2882659" y="906333"/>
                  </a:lnTo>
                  <a:lnTo>
                    <a:pt x="2952968" y="905154"/>
                  </a:lnTo>
                  <a:lnTo>
                    <a:pt x="3023276" y="902537"/>
                  </a:lnTo>
                  <a:lnTo>
                    <a:pt x="3093585" y="899412"/>
                  </a:lnTo>
                  <a:lnTo>
                    <a:pt x="3163894" y="896222"/>
                  </a:lnTo>
                  <a:lnTo>
                    <a:pt x="3234203" y="892287"/>
                  </a:lnTo>
                  <a:lnTo>
                    <a:pt x="3304512" y="887621"/>
                  </a:lnTo>
                  <a:lnTo>
                    <a:pt x="3374820" y="882232"/>
                  </a:lnTo>
                  <a:lnTo>
                    <a:pt x="3445129" y="876075"/>
                  </a:lnTo>
                  <a:lnTo>
                    <a:pt x="3515438" y="869070"/>
                  </a:lnTo>
                  <a:lnTo>
                    <a:pt x="3585747" y="861110"/>
                  </a:lnTo>
                  <a:lnTo>
                    <a:pt x="3656055" y="852078"/>
                  </a:lnTo>
                  <a:lnTo>
                    <a:pt x="3726364" y="841850"/>
                  </a:lnTo>
                  <a:lnTo>
                    <a:pt x="3796673" y="830312"/>
                  </a:lnTo>
                  <a:lnTo>
                    <a:pt x="3866982" y="817361"/>
                  </a:lnTo>
                  <a:lnTo>
                    <a:pt x="3937290" y="802908"/>
                  </a:lnTo>
                  <a:lnTo>
                    <a:pt x="4007599" y="786883"/>
                  </a:lnTo>
                  <a:lnTo>
                    <a:pt x="4077908" y="769233"/>
                  </a:lnTo>
                  <a:lnTo>
                    <a:pt x="4148217" y="749916"/>
                  </a:lnTo>
                  <a:lnTo>
                    <a:pt x="4218526" y="728906"/>
                  </a:lnTo>
                  <a:lnTo>
                    <a:pt x="4288834" y="706182"/>
                  </a:lnTo>
                  <a:lnTo>
                    <a:pt x="4359143" y="681734"/>
                  </a:lnTo>
                  <a:lnTo>
                    <a:pt x="4429452" y="655553"/>
                  </a:lnTo>
                  <a:lnTo>
                    <a:pt x="4499761" y="627636"/>
                  </a:lnTo>
                  <a:lnTo>
                    <a:pt x="4570069" y="597982"/>
                  </a:lnTo>
                  <a:lnTo>
                    <a:pt x="4640378" y="566589"/>
                  </a:lnTo>
                  <a:lnTo>
                    <a:pt x="4710687" y="533457"/>
                  </a:lnTo>
                  <a:lnTo>
                    <a:pt x="4780996" y="498587"/>
                  </a:lnTo>
                  <a:lnTo>
                    <a:pt x="4851304" y="461979"/>
                  </a:lnTo>
                  <a:lnTo>
                    <a:pt x="4921613" y="423633"/>
                  </a:lnTo>
                  <a:lnTo>
                    <a:pt x="4991922" y="383546"/>
                  </a:lnTo>
                  <a:lnTo>
                    <a:pt x="5062231" y="341720"/>
                  </a:lnTo>
                  <a:lnTo>
                    <a:pt x="5132539" y="298151"/>
                  </a:lnTo>
                  <a:lnTo>
                    <a:pt x="5202848" y="252838"/>
                  </a:lnTo>
                  <a:lnTo>
                    <a:pt x="5273157" y="205778"/>
                  </a:lnTo>
                  <a:lnTo>
                    <a:pt x="5343466" y="156967"/>
                  </a:lnTo>
                  <a:lnTo>
                    <a:pt x="5413775" y="106403"/>
                  </a:lnTo>
                  <a:lnTo>
                    <a:pt x="5484083" y="54082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89165" y="4796892"/>
              <a:ext cx="3756827" cy="597382"/>
            </a:xfrm>
            <a:custGeom>
              <a:avLst/>
              <a:pathLst>
                <a:path w="3756827" h="597382">
                  <a:moveTo>
                    <a:pt x="3756827" y="597382"/>
                  </a:moveTo>
                  <a:lnTo>
                    <a:pt x="3749533" y="596562"/>
                  </a:lnTo>
                  <a:lnTo>
                    <a:pt x="3679224" y="589499"/>
                  </a:lnTo>
                  <a:lnTo>
                    <a:pt x="3608915" y="583251"/>
                  </a:lnTo>
                  <a:lnTo>
                    <a:pt x="3538606" y="577780"/>
                  </a:lnTo>
                  <a:lnTo>
                    <a:pt x="3468298" y="573028"/>
                  </a:lnTo>
                  <a:lnTo>
                    <a:pt x="3397989" y="568923"/>
                  </a:lnTo>
                  <a:lnTo>
                    <a:pt x="3327680" y="565381"/>
                  </a:lnTo>
                  <a:lnTo>
                    <a:pt x="3257371" y="562311"/>
                  </a:lnTo>
                  <a:lnTo>
                    <a:pt x="3187063" y="559625"/>
                  </a:lnTo>
                  <a:lnTo>
                    <a:pt x="3116754" y="557247"/>
                  </a:lnTo>
                  <a:lnTo>
                    <a:pt x="3046445" y="555129"/>
                  </a:lnTo>
                  <a:lnTo>
                    <a:pt x="2976136" y="553257"/>
                  </a:lnTo>
                  <a:lnTo>
                    <a:pt x="2905828" y="551669"/>
                  </a:lnTo>
                  <a:lnTo>
                    <a:pt x="2835519" y="550480"/>
                  </a:lnTo>
                  <a:lnTo>
                    <a:pt x="2765210" y="549903"/>
                  </a:lnTo>
                  <a:lnTo>
                    <a:pt x="2694901" y="549388"/>
                  </a:lnTo>
                  <a:lnTo>
                    <a:pt x="2624592" y="548211"/>
                  </a:lnTo>
                  <a:lnTo>
                    <a:pt x="2554284" y="545582"/>
                  </a:lnTo>
                  <a:lnTo>
                    <a:pt x="2483975" y="540586"/>
                  </a:lnTo>
                  <a:lnTo>
                    <a:pt x="2413666" y="532244"/>
                  </a:lnTo>
                  <a:lnTo>
                    <a:pt x="2343357" y="521571"/>
                  </a:lnTo>
                  <a:lnTo>
                    <a:pt x="2273049" y="509286"/>
                  </a:lnTo>
                  <a:lnTo>
                    <a:pt x="2202740" y="494726"/>
                  </a:lnTo>
                  <a:lnTo>
                    <a:pt x="2132431" y="475896"/>
                  </a:lnTo>
                  <a:lnTo>
                    <a:pt x="2062122" y="445402"/>
                  </a:lnTo>
                  <a:lnTo>
                    <a:pt x="1991814" y="407051"/>
                  </a:lnTo>
                  <a:lnTo>
                    <a:pt x="1921505" y="370280"/>
                  </a:lnTo>
                  <a:lnTo>
                    <a:pt x="1851196" y="336316"/>
                  </a:lnTo>
                  <a:lnTo>
                    <a:pt x="1780887" y="292413"/>
                  </a:lnTo>
                  <a:lnTo>
                    <a:pt x="1710579" y="247137"/>
                  </a:lnTo>
                  <a:lnTo>
                    <a:pt x="1640270" y="208890"/>
                  </a:lnTo>
                  <a:lnTo>
                    <a:pt x="1569961" y="173370"/>
                  </a:lnTo>
                  <a:lnTo>
                    <a:pt x="1499652" y="133626"/>
                  </a:lnTo>
                  <a:lnTo>
                    <a:pt x="1429343" y="97245"/>
                  </a:lnTo>
                  <a:lnTo>
                    <a:pt x="1359035" y="70390"/>
                  </a:lnTo>
                  <a:lnTo>
                    <a:pt x="1288726" y="49941"/>
                  </a:lnTo>
                  <a:lnTo>
                    <a:pt x="1218417" y="31338"/>
                  </a:lnTo>
                  <a:lnTo>
                    <a:pt x="1148108" y="15958"/>
                  </a:lnTo>
                  <a:lnTo>
                    <a:pt x="1077800" y="5095"/>
                  </a:lnTo>
                  <a:lnTo>
                    <a:pt x="1007491" y="0"/>
                  </a:lnTo>
                  <a:lnTo>
                    <a:pt x="937182" y="1690"/>
                  </a:lnTo>
                  <a:lnTo>
                    <a:pt x="866873" y="9058"/>
                  </a:lnTo>
                  <a:lnTo>
                    <a:pt x="796565" y="21988"/>
                  </a:lnTo>
                  <a:lnTo>
                    <a:pt x="726256" y="40746"/>
                  </a:lnTo>
                  <a:lnTo>
                    <a:pt x="655947" y="65555"/>
                  </a:lnTo>
                  <a:lnTo>
                    <a:pt x="585638" y="96572"/>
                  </a:lnTo>
                  <a:lnTo>
                    <a:pt x="515329" y="133880"/>
                  </a:lnTo>
                  <a:lnTo>
                    <a:pt x="445021" y="177499"/>
                  </a:lnTo>
                  <a:lnTo>
                    <a:pt x="374712" y="227402"/>
                  </a:lnTo>
                  <a:lnTo>
                    <a:pt x="304403" y="283533"/>
                  </a:lnTo>
                  <a:lnTo>
                    <a:pt x="234094" y="345825"/>
                  </a:lnTo>
                  <a:lnTo>
                    <a:pt x="163786" y="414207"/>
                  </a:lnTo>
                  <a:lnTo>
                    <a:pt x="93477" y="488608"/>
                  </a:lnTo>
                  <a:lnTo>
                    <a:pt x="23168" y="568962"/>
                  </a:lnTo>
                  <a:lnTo>
                    <a:pt x="0" y="5973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720689"/>
              <a:ext cx="5554392" cy="669927"/>
            </a:xfrm>
            <a:custGeom>
              <a:avLst/>
              <a:pathLst>
                <a:path w="5554392" h="669927">
                  <a:moveTo>
                    <a:pt x="0" y="669927"/>
                  </a:moveTo>
                  <a:lnTo>
                    <a:pt x="70308" y="596219"/>
                  </a:lnTo>
                  <a:lnTo>
                    <a:pt x="140617" y="526718"/>
                  </a:lnTo>
                  <a:lnTo>
                    <a:pt x="210926" y="461439"/>
                  </a:lnTo>
                  <a:lnTo>
                    <a:pt x="281235" y="400400"/>
                  </a:lnTo>
                  <a:lnTo>
                    <a:pt x="351543" y="343615"/>
                  </a:lnTo>
                  <a:lnTo>
                    <a:pt x="421852" y="291102"/>
                  </a:lnTo>
                  <a:lnTo>
                    <a:pt x="492161" y="242876"/>
                  </a:lnTo>
                  <a:lnTo>
                    <a:pt x="562470" y="198954"/>
                  </a:lnTo>
                  <a:lnTo>
                    <a:pt x="632778" y="159352"/>
                  </a:lnTo>
                  <a:lnTo>
                    <a:pt x="703087" y="124086"/>
                  </a:lnTo>
                  <a:lnTo>
                    <a:pt x="773396" y="93173"/>
                  </a:lnTo>
                  <a:lnTo>
                    <a:pt x="843705" y="66628"/>
                  </a:lnTo>
                  <a:lnTo>
                    <a:pt x="914013" y="44467"/>
                  </a:lnTo>
                  <a:lnTo>
                    <a:pt x="984322" y="26708"/>
                  </a:lnTo>
                  <a:lnTo>
                    <a:pt x="1054631" y="13367"/>
                  </a:lnTo>
                  <a:lnTo>
                    <a:pt x="1124940" y="4458"/>
                  </a:lnTo>
                  <a:lnTo>
                    <a:pt x="1195249" y="0"/>
                  </a:lnTo>
                  <a:lnTo>
                    <a:pt x="1265557" y="434"/>
                  </a:lnTo>
                  <a:lnTo>
                    <a:pt x="1335866" y="7265"/>
                  </a:lnTo>
                  <a:lnTo>
                    <a:pt x="1406175" y="19525"/>
                  </a:lnTo>
                  <a:lnTo>
                    <a:pt x="1476484" y="35954"/>
                  </a:lnTo>
                  <a:lnTo>
                    <a:pt x="1546792" y="55291"/>
                  </a:lnTo>
                  <a:lnTo>
                    <a:pt x="1617101" y="76274"/>
                  </a:lnTo>
                  <a:lnTo>
                    <a:pt x="1687410" y="104047"/>
                  </a:lnTo>
                  <a:lnTo>
                    <a:pt x="1757719" y="141321"/>
                  </a:lnTo>
                  <a:lnTo>
                    <a:pt x="1828027" y="181088"/>
                  </a:lnTo>
                  <a:lnTo>
                    <a:pt x="1898336" y="216399"/>
                  </a:lnTo>
                  <a:lnTo>
                    <a:pt x="1968645" y="255562"/>
                  </a:lnTo>
                  <a:lnTo>
                    <a:pt x="2038954" y="301471"/>
                  </a:lnTo>
                  <a:lnTo>
                    <a:pt x="2109263" y="344828"/>
                  </a:lnTo>
                  <a:lnTo>
                    <a:pt x="2179571" y="378516"/>
                  </a:lnTo>
                  <a:lnTo>
                    <a:pt x="2249880" y="415517"/>
                  </a:lnTo>
                  <a:lnTo>
                    <a:pt x="2320189" y="452942"/>
                  </a:lnTo>
                  <a:lnTo>
                    <a:pt x="2390498" y="482219"/>
                  </a:lnTo>
                  <a:lnTo>
                    <a:pt x="2460806" y="501126"/>
                  </a:lnTo>
                  <a:lnTo>
                    <a:pt x="2531115" y="515681"/>
                  </a:lnTo>
                  <a:lnTo>
                    <a:pt x="2601424" y="527179"/>
                  </a:lnTo>
                  <a:lnTo>
                    <a:pt x="2671733" y="536883"/>
                  </a:lnTo>
                  <a:lnTo>
                    <a:pt x="2742041" y="544884"/>
                  </a:lnTo>
                  <a:lnTo>
                    <a:pt x="2812350" y="549463"/>
                  </a:lnTo>
                  <a:lnTo>
                    <a:pt x="2882659" y="551340"/>
                  </a:lnTo>
                  <a:lnTo>
                    <a:pt x="2952968" y="551339"/>
                  </a:lnTo>
                  <a:lnTo>
                    <a:pt x="3023276" y="550288"/>
                  </a:lnTo>
                  <a:lnTo>
                    <a:pt x="3093585" y="549014"/>
                  </a:lnTo>
                  <a:lnTo>
                    <a:pt x="3163894" y="548014"/>
                  </a:lnTo>
                  <a:lnTo>
                    <a:pt x="3234203" y="546840"/>
                  </a:lnTo>
                  <a:lnTo>
                    <a:pt x="3304512" y="545443"/>
                  </a:lnTo>
                  <a:lnTo>
                    <a:pt x="3374820" y="543807"/>
                  </a:lnTo>
                  <a:lnTo>
                    <a:pt x="3445129" y="541918"/>
                  </a:lnTo>
                  <a:lnTo>
                    <a:pt x="3515438" y="539758"/>
                  </a:lnTo>
                  <a:lnTo>
                    <a:pt x="3585747" y="537313"/>
                  </a:lnTo>
                  <a:lnTo>
                    <a:pt x="3656055" y="534568"/>
                  </a:lnTo>
                  <a:lnTo>
                    <a:pt x="3726364" y="531507"/>
                  </a:lnTo>
                  <a:lnTo>
                    <a:pt x="3796673" y="528114"/>
                  </a:lnTo>
                  <a:lnTo>
                    <a:pt x="3866982" y="524374"/>
                  </a:lnTo>
                  <a:lnTo>
                    <a:pt x="3937290" y="520271"/>
                  </a:lnTo>
                  <a:lnTo>
                    <a:pt x="4007599" y="515791"/>
                  </a:lnTo>
                  <a:lnTo>
                    <a:pt x="4077908" y="510917"/>
                  </a:lnTo>
                  <a:lnTo>
                    <a:pt x="4148217" y="505634"/>
                  </a:lnTo>
                  <a:lnTo>
                    <a:pt x="4218526" y="499926"/>
                  </a:lnTo>
                  <a:lnTo>
                    <a:pt x="4288834" y="493779"/>
                  </a:lnTo>
                  <a:lnTo>
                    <a:pt x="4359143" y="487177"/>
                  </a:lnTo>
                  <a:lnTo>
                    <a:pt x="4429452" y="480103"/>
                  </a:lnTo>
                  <a:lnTo>
                    <a:pt x="4499761" y="472543"/>
                  </a:lnTo>
                  <a:lnTo>
                    <a:pt x="4570069" y="464482"/>
                  </a:lnTo>
                  <a:lnTo>
                    <a:pt x="4640378" y="455903"/>
                  </a:lnTo>
                  <a:lnTo>
                    <a:pt x="4710687" y="446791"/>
                  </a:lnTo>
                  <a:lnTo>
                    <a:pt x="4780996" y="437131"/>
                  </a:lnTo>
                  <a:lnTo>
                    <a:pt x="4851304" y="426907"/>
                  </a:lnTo>
                  <a:lnTo>
                    <a:pt x="4921613" y="416105"/>
                  </a:lnTo>
                  <a:lnTo>
                    <a:pt x="4991922" y="404707"/>
                  </a:lnTo>
                  <a:lnTo>
                    <a:pt x="5062231" y="392699"/>
                  </a:lnTo>
                  <a:lnTo>
                    <a:pt x="5132539" y="380066"/>
                  </a:lnTo>
                  <a:lnTo>
                    <a:pt x="5202848" y="366792"/>
                  </a:lnTo>
                  <a:lnTo>
                    <a:pt x="5273157" y="352861"/>
                  </a:lnTo>
                  <a:lnTo>
                    <a:pt x="5343466" y="338258"/>
                  </a:lnTo>
                  <a:lnTo>
                    <a:pt x="5413775" y="322968"/>
                  </a:lnTo>
                  <a:lnTo>
                    <a:pt x="5484083" y="306974"/>
                  </a:lnTo>
                  <a:lnTo>
                    <a:pt x="5554392" y="29026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389057"/>
              <a:ext cx="5554392" cy="1005218"/>
            </a:xfrm>
            <a:custGeom>
              <a:avLst/>
              <a:pathLst>
                <a:path w="5554392" h="1005218">
                  <a:moveTo>
                    <a:pt x="0" y="733029"/>
                  </a:moveTo>
                  <a:lnTo>
                    <a:pt x="70308" y="707336"/>
                  </a:lnTo>
                  <a:lnTo>
                    <a:pt x="140617" y="682875"/>
                  </a:lnTo>
                  <a:lnTo>
                    <a:pt x="210926" y="659615"/>
                  </a:lnTo>
                  <a:lnTo>
                    <a:pt x="281235" y="637522"/>
                  </a:lnTo>
                  <a:lnTo>
                    <a:pt x="351543" y="616559"/>
                  </a:lnTo>
                  <a:lnTo>
                    <a:pt x="421852" y="596684"/>
                  </a:lnTo>
                  <a:lnTo>
                    <a:pt x="492161" y="577849"/>
                  </a:lnTo>
                  <a:lnTo>
                    <a:pt x="562470" y="560004"/>
                  </a:lnTo>
                  <a:lnTo>
                    <a:pt x="632778" y="543098"/>
                  </a:lnTo>
                  <a:lnTo>
                    <a:pt x="703087" y="527082"/>
                  </a:lnTo>
                  <a:lnTo>
                    <a:pt x="773396" y="511920"/>
                  </a:lnTo>
                  <a:lnTo>
                    <a:pt x="843705" y="497599"/>
                  </a:lnTo>
                  <a:lnTo>
                    <a:pt x="914013" y="484146"/>
                  </a:lnTo>
                  <a:lnTo>
                    <a:pt x="984322" y="471644"/>
                  </a:lnTo>
                  <a:lnTo>
                    <a:pt x="1054631" y="460242"/>
                  </a:lnTo>
                  <a:lnTo>
                    <a:pt x="1124940" y="450144"/>
                  </a:lnTo>
                  <a:lnTo>
                    <a:pt x="1195249" y="441593"/>
                  </a:lnTo>
                  <a:lnTo>
                    <a:pt x="1265557" y="435113"/>
                  </a:lnTo>
                  <a:lnTo>
                    <a:pt x="1335866" y="431935"/>
                  </a:lnTo>
                  <a:lnTo>
                    <a:pt x="1406175" y="431689"/>
                  </a:lnTo>
                  <a:lnTo>
                    <a:pt x="1476484" y="433788"/>
                  </a:lnTo>
                  <a:lnTo>
                    <a:pt x="1546792" y="437681"/>
                  </a:lnTo>
                  <a:lnTo>
                    <a:pt x="1617101" y="442891"/>
                  </a:lnTo>
                  <a:lnTo>
                    <a:pt x="1687410" y="450834"/>
                  </a:lnTo>
                  <a:lnTo>
                    <a:pt x="1757719" y="462240"/>
                  </a:lnTo>
                  <a:lnTo>
                    <a:pt x="1828027" y="475627"/>
                  </a:lnTo>
                  <a:lnTo>
                    <a:pt x="1898336" y="490870"/>
                  </a:lnTo>
                  <a:lnTo>
                    <a:pt x="1968645" y="519550"/>
                  </a:lnTo>
                  <a:lnTo>
                    <a:pt x="2038954" y="559732"/>
                  </a:lnTo>
                  <a:lnTo>
                    <a:pt x="2109263" y="598165"/>
                  </a:lnTo>
                  <a:lnTo>
                    <a:pt x="2179571" y="627026"/>
                  </a:lnTo>
                  <a:lnTo>
                    <a:pt x="2249880" y="667239"/>
                  </a:lnTo>
                  <a:lnTo>
                    <a:pt x="2320189" y="710761"/>
                  </a:lnTo>
                  <a:lnTo>
                    <a:pt x="2390498" y="742661"/>
                  </a:lnTo>
                  <a:lnTo>
                    <a:pt x="2460806" y="761743"/>
                  </a:lnTo>
                  <a:lnTo>
                    <a:pt x="2531115" y="778280"/>
                  </a:lnTo>
                  <a:lnTo>
                    <a:pt x="2601424" y="791554"/>
                  </a:lnTo>
                  <a:lnTo>
                    <a:pt x="2671733" y="801902"/>
                  </a:lnTo>
                  <a:lnTo>
                    <a:pt x="2742041" y="809672"/>
                  </a:lnTo>
                  <a:lnTo>
                    <a:pt x="2812350" y="814139"/>
                  </a:lnTo>
                  <a:lnTo>
                    <a:pt x="2882659" y="815777"/>
                  </a:lnTo>
                  <a:lnTo>
                    <a:pt x="2952968" y="815236"/>
                  </a:lnTo>
                  <a:lnTo>
                    <a:pt x="3023276" y="813281"/>
                  </a:lnTo>
                  <a:lnTo>
                    <a:pt x="3093585" y="810728"/>
                  </a:lnTo>
                  <a:lnTo>
                    <a:pt x="3163894" y="808004"/>
                  </a:lnTo>
                  <a:lnTo>
                    <a:pt x="3234203" y="804591"/>
                  </a:lnTo>
                  <a:lnTo>
                    <a:pt x="3304512" y="800508"/>
                  </a:lnTo>
                  <a:lnTo>
                    <a:pt x="3374820" y="795757"/>
                  </a:lnTo>
                  <a:lnTo>
                    <a:pt x="3445129" y="790299"/>
                  </a:lnTo>
                  <a:lnTo>
                    <a:pt x="3515438" y="784064"/>
                  </a:lnTo>
                  <a:lnTo>
                    <a:pt x="3585747" y="776956"/>
                  </a:lnTo>
                  <a:lnTo>
                    <a:pt x="3656055" y="768872"/>
                  </a:lnTo>
                  <a:lnTo>
                    <a:pt x="3726364" y="759703"/>
                  </a:lnTo>
                  <a:lnTo>
                    <a:pt x="3796673" y="749348"/>
                  </a:lnTo>
                  <a:lnTo>
                    <a:pt x="3866982" y="737716"/>
                  </a:lnTo>
                  <a:lnTo>
                    <a:pt x="3937290" y="724728"/>
                  </a:lnTo>
                  <a:lnTo>
                    <a:pt x="4007599" y="710323"/>
                  </a:lnTo>
                  <a:lnTo>
                    <a:pt x="4077908" y="694451"/>
                  </a:lnTo>
                  <a:lnTo>
                    <a:pt x="4148217" y="677076"/>
                  </a:lnTo>
                  <a:lnTo>
                    <a:pt x="4218526" y="658173"/>
                  </a:lnTo>
                  <a:lnTo>
                    <a:pt x="4288834" y="637723"/>
                  </a:lnTo>
                  <a:lnTo>
                    <a:pt x="4359143" y="615716"/>
                  </a:lnTo>
                  <a:lnTo>
                    <a:pt x="4429452" y="592142"/>
                  </a:lnTo>
                  <a:lnTo>
                    <a:pt x="4499761" y="566999"/>
                  </a:lnTo>
                  <a:lnTo>
                    <a:pt x="4570069" y="540282"/>
                  </a:lnTo>
                  <a:lnTo>
                    <a:pt x="4640378" y="511989"/>
                  </a:lnTo>
                  <a:lnTo>
                    <a:pt x="4710687" y="482121"/>
                  </a:lnTo>
                  <a:lnTo>
                    <a:pt x="4780996" y="450674"/>
                  </a:lnTo>
                  <a:lnTo>
                    <a:pt x="4851304" y="417649"/>
                  </a:lnTo>
                  <a:lnTo>
                    <a:pt x="4921613" y="383043"/>
                  </a:lnTo>
                  <a:lnTo>
                    <a:pt x="4991922" y="346854"/>
                  </a:lnTo>
                  <a:lnTo>
                    <a:pt x="5062231" y="309080"/>
                  </a:lnTo>
                  <a:lnTo>
                    <a:pt x="5132539" y="269719"/>
                  </a:lnTo>
                  <a:lnTo>
                    <a:pt x="5202848" y="228766"/>
                  </a:lnTo>
                  <a:lnTo>
                    <a:pt x="5273157" y="186219"/>
                  </a:lnTo>
                  <a:lnTo>
                    <a:pt x="5343466" y="142073"/>
                  </a:lnTo>
                  <a:lnTo>
                    <a:pt x="5413775" y="96325"/>
                  </a:lnTo>
                  <a:lnTo>
                    <a:pt x="5484083" y="48968"/>
                  </a:lnTo>
                  <a:lnTo>
                    <a:pt x="5554392" y="0"/>
                  </a:lnTo>
                  <a:lnTo>
                    <a:pt x="5554392" y="1005218"/>
                  </a:lnTo>
                  <a:lnTo>
                    <a:pt x="4219457" y="1005218"/>
                  </a:lnTo>
                  <a:lnTo>
                    <a:pt x="4218526" y="1005106"/>
                  </a:lnTo>
                  <a:lnTo>
                    <a:pt x="4148217" y="997342"/>
                  </a:lnTo>
                  <a:lnTo>
                    <a:pt x="4077908" y="990261"/>
                  </a:lnTo>
                  <a:lnTo>
                    <a:pt x="4007599" y="983869"/>
                  </a:lnTo>
                  <a:lnTo>
                    <a:pt x="3937290" y="978158"/>
                  </a:lnTo>
                  <a:lnTo>
                    <a:pt x="3866982" y="973109"/>
                  </a:lnTo>
                  <a:lnTo>
                    <a:pt x="3796673" y="968689"/>
                  </a:lnTo>
                  <a:lnTo>
                    <a:pt x="3726364" y="964850"/>
                  </a:lnTo>
                  <a:lnTo>
                    <a:pt x="3656055" y="961531"/>
                  </a:lnTo>
                  <a:lnTo>
                    <a:pt x="3585747" y="958659"/>
                  </a:lnTo>
                  <a:lnTo>
                    <a:pt x="3515438" y="956157"/>
                  </a:lnTo>
                  <a:lnTo>
                    <a:pt x="3445129" y="953948"/>
                  </a:lnTo>
                  <a:lnTo>
                    <a:pt x="3374820" y="951970"/>
                  </a:lnTo>
                  <a:lnTo>
                    <a:pt x="3304512" y="950179"/>
                  </a:lnTo>
                  <a:lnTo>
                    <a:pt x="3234203" y="948567"/>
                  </a:lnTo>
                  <a:lnTo>
                    <a:pt x="3163894" y="947166"/>
                  </a:lnTo>
                  <a:lnTo>
                    <a:pt x="3093585" y="946076"/>
                  </a:lnTo>
                  <a:lnTo>
                    <a:pt x="3023276" y="945402"/>
                  </a:lnTo>
                  <a:lnTo>
                    <a:pt x="2952968" y="944629"/>
                  </a:lnTo>
                  <a:lnTo>
                    <a:pt x="2882659" y="943116"/>
                  </a:lnTo>
                  <a:lnTo>
                    <a:pt x="2812350" y="940168"/>
                  </a:lnTo>
                  <a:lnTo>
                    <a:pt x="2742041" y="934977"/>
                  </a:lnTo>
                  <a:lnTo>
                    <a:pt x="2671733" y="926610"/>
                  </a:lnTo>
                  <a:lnTo>
                    <a:pt x="2601424" y="914574"/>
                  </a:lnTo>
                  <a:lnTo>
                    <a:pt x="2531115" y="899930"/>
                  </a:lnTo>
                  <a:lnTo>
                    <a:pt x="2460806" y="883384"/>
                  </a:lnTo>
                  <a:lnTo>
                    <a:pt x="2390498" y="864436"/>
                  </a:lnTo>
                  <a:lnTo>
                    <a:pt x="2320189" y="830416"/>
                  </a:lnTo>
                  <a:lnTo>
                    <a:pt x="2249880" y="785279"/>
                  </a:lnTo>
                  <a:lnTo>
                    <a:pt x="2179571" y="745467"/>
                  </a:lnTo>
                  <a:lnTo>
                    <a:pt x="2109263" y="716124"/>
                  </a:lnTo>
                  <a:lnTo>
                    <a:pt x="2038954" y="676740"/>
                  </a:lnTo>
                  <a:lnTo>
                    <a:pt x="1968645" y="637661"/>
                  </a:lnTo>
                  <a:lnTo>
                    <a:pt x="1898336" y="610578"/>
                  </a:lnTo>
                  <a:lnTo>
                    <a:pt x="1828027" y="594972"/>
                  </a:lnTo>
                  <a:lnTo>
                    <a:pt x="1757719" y="581623"/>
                  </a:lnTo>
                  <a:lnTo>
                    <a:pt x="1687410" y="571774"/>
                  </a:lnTo>
                  <a:lnTo>
                    <a:pt x="1617101" y="565431"/>
                  </a:lnTo>
                  <a:lnTo>
                    <a:pt x="1546792" y="561151"/>
                  </a:lnTo>
                  <a:lnTo>
                    <a:pt x="1476484" y="558536"/>
                  </a:lnTo>
                  <a:lnTo>
                    <a:pt x="1406175" y="558266"/>
                  </a:lnTo>
                  <a:lnTo>
                    <a:pt x="1335866" y="560947"/>
                  </a:lnTo>
                  <a:lnTo>
                    <a:pt x="1265557" y="567148"/>
                  </a:lnTo>
                  <a:lnTo>
                    <a:pt x="1195249" y="577333"/>
                  </a:lnTo>
                  <a:lnTo>
                    <a:pt x="1124940" y="590953"/>
                  </a:lnTo>
                  <a:lnTo>
                    <a:pt x="1054631" y="608058"/>
                  </a:lnTo>
                  <a:lnTo>
                    <a:pt x="984322" y="628898"/>
                  </a:lnTo>
                  <a:lnTo>
                    <a:pt x="914013" y="653685"/>
                  </a:lnTo>
                  <a:lnTo>
                    <a:pt x="843705" y="682573"/>
                  </a:lnTo>
                  <a:lnTo>
                    <a:pt x="773396" y="715651"/>
                  </a:lnTo>
                  <a:lnTo>
                    <a:pt x="703087" y="752953"/>
                  </a:lnTo>
                  <a:lnTo>
                    <a:pt x="632778" y="794475"/>
                  </a:lnTo>
                  <a:lnTo>
                    <a:pt x="562470" y="840185"/>
                  </a:lnTo>
                  <a:lnTo>
                    <a:pt x="492161" y="890042"/>
                  </a:lnTo>
                  <a:lnTo>
                    <a:pt x="421852" y="944001"/>
                  </a:lnTo>
                  <a:lnTo>
                    <a:pt x="351543" y="1002018"/>
                  </a:lnTo>
                  <a:lnTo>
                    <a:pt x="347917" y="100521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389057"/>
              <a:ext cx="5554392" cy="815777"/>
            </a:xfrm>
            <a:custGeom>
              <a:avLst/>
              <a:pathLst>
                <a:path w="5554392" h="815777">
                  <a:moveTo>
                    <a:pt x="0" y="733029"/>
                  </a:moveTo>
                  <a:lnTo>
                    <a:pt x="70308" y="707336"/>
                  </a:lnTo>
                  <a:lnTo>
                    <a:pt x="140617" y="682875"/>
                  </a:lnTo>
                  <a:lnTo>
                    <a:pt x="210926" y="659615"/>
                  </a:lnTo>
                  <a:lnTo>
                    <a:pt x="281235" y="637522"/>
                  </a:lnTo>
                  <a:lnTo>
                    <a:pt x="351543" y="616559"/>
                  </a:lnTo>
                  <a:lnTo>
                    <a:pt x="421852" y="596684"/>
                  </a:lnTo>
                  <a:lnTo>
                    <a:pt x="492161" y="577849"/>
                  </a:lnTo>
                  <a:lnTo>
                    <a:pt x="562470" y="560004"/>
                  </a:lnTo>
                  <a:lnTo>
                    <a:pt x="632778" y="543098"/>
                  </a:lnTo>
                  <a:lnTo>
                    <a:pt x="703087" y="527082"/>
                  </a:lnTo>
                  <a:lnTo>
                    <a:pt x="773396" y="511920"/>
                  </a:lnTo>
                  <a:lnTo>
                    <a:pt x="843705" y="497599"/>
                  </a:lnTo>
                  <a:lnTo>
                    <a:pt x="914013" y="484146"/>
                  </a:lnTo>
                  <a:lnTo>
                    <a:pt x="984322" y="471644"/>
                  </a:lnTo>
                  <a:lnTo>
                    <a:pt x="1054631" y="460242"/>
                  </a:lnTo>
                  <a:lnTo>
                    <a:pt x="1124940" y="450144"/>
                  </a:lnTo>
                  <a:lnTo>
                    <a:pt x="1195249" y="441593"/>
                  </a:lnTo>
                  <a:lnTo>
                    <a:pt x="1265557" y="435113"/>
                  </a:lnTo>
                  <a:lnTo>
                    <a:pt x="1335866" y="431935"/>
                  </a:lnTo>
                  <a:lnTo>
                    <a:pt x="1406175" y="431689"/>
                  </a:lnTo>
                  <a:lnTo>
                    <a:pt x="1476484" y="433788"/>
                  </a:lnTo>
                  <a:lnTo>
                    <a:pt x="1546792" y="437681"/>
                  </a:lnTo>
                  <a:lnTo>
                    <a:pt x="1617101" y="442891"/>
                  </a:lnTo>
                  <a:lnTo>
                    <a:pt x="1687410" y="450834"/>
                  </a:lnTo>
                  <a:lnTo>
                    <a:pt x="1757719" y="462240"/>
                  </a:lnTo>
                  <a:lnTo>
                    <a:pt x="1828027" y="475627"/>
                  </a:lnTo>
                  <a:lnTo>
                    <a:pt x="1898336" y="490870"/>
                  </a:lnTo>
                  <a:lnTo>
                    <a:pt x="1968645" y="519550"/>
                  </a:lnTo>
                  <a:lnTo>
                    <a:pt x="2038954" y="559732"/>
                  </a:lnTo>
                  <a:lnTo>
                    <a:pt x="2109263" y="598165"/>
                  </a:lnTo>
                  <a:lnTo>
                    <a:pt x="2179571" y="627026"/>
                  </a:lnTo>
                  <a:lnTo>
                    <a:pt x="2249880" y="667239"/>
                  </a:lnTo>
                  <a:lnTo>
                    <a:pt x="2320189" y="710761"/>
                  </a:lnTo>
                  <a:lnTo>
                    <a:pt x="2390498" y="742661"/>
                  </a:lnTo>
                  <a:lnTo>
                    <a:pt x="2460806" y="761743"/>
                  </a:lnTo>
                  <a:lnTo>
                    <a:pt x="2531115" y="778280"/>
                  </a:lnTo>
                  <a:lnTo>
                    <a:pt x="2601424" y="791554"/>
                  </a:lnTo>
                  <a:lnTo>
                    <a:pt x="2671733" y="801902"/>
                  </a:lnTo>
                  <a:lnTo>
                    <a:pt x="2742041" y="809672"/>
                  </a:lnTo>
                  <a:lnTo>
                    <a:pt x="2812350" y="814139"/>
                  </a:lnTo>
                  <a:lnTo>
                    <a:pt x="2882659" y="815777"/>
                  </a:lnTo>
                  <a:lnTo>
                    <a:pt x="2952968" y="815236"/>
                  </a:lnTo>
                  <a:lnTo>
                    <a:pt x="3023276" y="813281"/>
                  </a:lnTo>
                  <a:lnTo>
                    <a:pt x="3093585" y="810728"/>
                  </a:lnTo>
                  <a:lnTo>
                    <a:pt x="3163894" y="808004"/>
                  </a:lnTo>
                  <a:lnTo>
                    <a:pt x="3234203" y="804591"/>
                  </a:lnTo>
                  <a:lnTo>
                    <a:pt x="3304512" y="800508"/>
                  </a:lnTo>
                  <a:lnTo>
                    <a:pt x="3374820" y="795757"/>
                  </a:lnTo>
                  <a:lnTo>
                    <a:pt x="3445129" y="790299"/>
                  </a:lnTo>
                  <a:lnTo>
                    <a:pt x="3515438" y="784064"/>
                  </a:lnTo>
                  <a:lnTo>
                    <a:pt x="3585747" y="776956"/>
                  </a:lnTo>
                  <a:lnTo>
                    <a:pt x="3656055" y="768872"/>
                  </a:lnTo>
                  <a:lnTo>
                    <a:pt x="3726364" y="759703"/>
                  </a:lnTo>
                  <a:lnTo>
                    <a:pt x="3796673" y="749348"/>
                  </a:lnTo>
                  <a:lnTo>
                    <a:pt x="3866982" y="737716"/>
                  </a:lnTo>
                  <a:lnTo>
                    <a:pt x="3937290" y="724728"/>
                  </a:lnTo>
                  <a:lnTo>
                    <a:pt x="4007599" y="710323"/>
                  </a:lnTo>
                  <a:lnTo>
                    <a:pt x="4077908" y="694451"/>
                  </a:lnTo>
                  <a:lnTo>
                    <a:pt x="4148217" y="677076"/>
                  </a:lnTo>
                  <a:lnTo>
                    <a:pt x="4218526" y="658173"/>
                  </a:lnTo>
                  <a:lnTo>
                    <a:pt x="4288834" y="637723"/>
                  </a:lnTo>
                  <a:lnTo>
                    <a:pt x="4359143" y="615716"/>
                  </a:lnTo>
                  <a:lnTo>
                    <a:pt x="4429452" y="592142"/>
                  </a:lnTo>
                  <a:lnTo>
                    <a:pt x="4499761" y="566999"/>
                  </a:lnTo>
                  <a:lnTo>
                    <a:pt x="4570069" y="540282"/>
                  </a:lnTo>
                  <a:lnTo>
                    <a:pt x="4640378" y="511989"/>
                  </a:lnTo>
                  <a:lnTo>
                    <a:pt x="4710687" y="482121"/>
                  </a:lnTo>
                  <a:lnTo>
                    <a:pt x="4780996" y="450674"/>
                  </a:lnTo>
                  <a:lnTo>
                    <a:pt x="4851304" y="417649"/>
                  </a:lnTo>
                  <a:lnTo>
                    <a:pt x="4921613" y="383043"/>
                  </a:lnTo>
                  <a:lnTo>
                    <a:pt x="4991922" y="346854"/>
                  </a:lnTo>
                  <a:lnTo>
                    <a:pt x="5062231" y="309080"/>
                  </a:lnTo>
                  <a:lnTo>
                    <a:pt x="5132539" y="269719"/>
                  </a:lnTo>
                  <a:lnTo>
                    <a:pt x="5202848" y="228766"/>
                  </a:lnTo>
                  <a:lnTo>
                    <a:pt x="5273157" y="186219"/>
                  </a:lnTo>
                  <a:lnTo>
                    <a:pt x="5343466" y="142073"/>
                  </a:lnTo>
                  <a:lnTo>
                    <a:pt x="5413775" y="96325"/>
                  </a:lnTo>
                  <a:lnTo>
                    <a:pt x="5484083" y="48968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79016" y="4947323"/>
              <a:ext cx="3871540" cy="446951"/>
            </a:xfrm>
            <a:custGeom>
              <a:avLst/>
              <a:pathLst>
                <a:path w="3871540" h="446951">
                  <a:moveTo>
                    <a:pt x="3871540" y="446951"/>
                  </a:moveTo>
                  <a:lnTo>
                    <a:pt x="3870609" y="446840"/>
                  </a:lnTo>
                  <a:lnTo>
                    <a:pt x="3800300" y="439075"/>
                  </a:lnTo>
                  <a:lnTo>
                    <a:pt x="3729991" y="431995"/>
                  </a:lnTo>
                  <a:lnTo>
                    <a:pt x="3659682" y="425602"/>
                  </a:lnTo>
                  <a:lnTo>
                    <a:pt x="3589373" y="419891"/>
                  </a:lnTo>
                  <a:lnTo>
                    <a:pt x="3519065" y="414842"/>
                  </a:lnTo>
                  <a:lnTo>
                    <a:pt x="3448756" y="410423"/>
                  </a:lnTo>
                  <a:lnTo>
                    <a:pt x="3378447" y="406584"/>
                  </a:lnTo>
                  <a:lnTo>
                    <a:pt x="3308138" y="403265"/>
                  </a:lnTo>
                  <a:lnTo>
                    <a:pt x="3237830" y="400393"/>
                  </a:lnTo>
                  <a:lnTo>
                    <a:pt x="3167521" y="397890"/>
                  </a:lnTo>
                  <a:lnTo>
                    <a:pt x="3097212" y="395682"/>
                  </a:lnTo>
                  <a:lnTo>
                    <a:pt x="3026903" y="393703"/>
                  </a:lnTo>
                  <a:lnTo>
                    <a:pt x="2956595" y="391913"/>
                  </a:lnTo>
                  <a:lnTo>
                    <a:pt x="2886286" y="390300"/>
                  </a:lnTo>
                  <a:lnTo>
                    <a:pt x="2815977" y="388900"/>
                  </a:lnTo>
                  <a:lnTo>
                    <a:pt x="2745668" y="387809"/>
                  </a:lnTo>
                  <a:lnTo>
                    <a:pt x="2675359" y="387136"/>
                  </a:lnTo>
                  <a:lnTo>
                    <a:pt x="2605051" y="386363"/>
                  </a:lnTo>
                  <a:lnTo>
                    <a:pt x="2534742" y="384850"/>
                  </a:lnTo>
                  <a:lnTo>
                    <a:pt x="2464433" y="381901"/>
                  </a:lnTo>
                  <a:lnTo>
                    <a:pt x="2394124" y="376710"/>
                  </a:lnTo>
                  <a:lnTo>
                    <a:pt x="2323816" y="368344"/>
                  </a:lnTo>
                  <a:lnTo>
                    <a:pt x="2253507" y="356308"/>
                  </a:lnTo>
                  <a:lnTo>
                    <a:pt x="2183198" y="341663"/>
                  </a:lnTo>
                  <a:lnTo>
                    <a:pt x="2112889" y="325117"/>
                  </a:lnTo>
                  <a:lnTo>
                    <a:pt x="2042581" y="306170"/>
                  </a:lnTo>
                  <a:lnTo>
                    <a:pt x="1972272" y="272149"/>
                  </a:lnTo>
                  <a:lnTo>
                    <a:pt x="1901963" y="227013"/>
                  </a:lnTo>
                  <a:lnTo>
                    <a:pt x="1831654" y="187200"/>
                  </a:lnTo>
                  <a:lnTo>
                    <a:pt x="1761345" y="157857"/>
                  </a:lnTo>
                  <a:lnTo>
                    <a:pt x="1691037" y="118473"/>
                  </a:lnTo>
                  <a:lnTo>
                    <a:pt x="1620728" y="79395"/>
                  </a:lnTo>
                  <a:lnTo>
                    <a:pt x="1550419" y="52311"/>
                  </a:lnTo>
                  <a:lnTo>
                    <a:pt x="1480110" y="36705"/>
                  </a:lnTo>
                  <a:lnTo>
                    <a:pt x="1409802" y="23357"/>
                  </a:lnTo>
                  <a:lnTo>
                    <a:pt x="1339493" y="13507"/>
                  </a:lnTo>
                  <a:lnTo>
                    <a:pt x="1269184" y="7164"/>
                  </a:lnTo>
                  <a:lnTo>
                    <a:pt x="1198875" y="2884"/>
                  </a:lnTo>
                  <a:lnTo>
                    <a:pt x="1128567" y="269"/>
                  </a:lnTo>
                  <a:lnTo>
                    <a:pt x="1058258" y="0"/>
                  </a:lnTo>
                  <a:lnTo>
                    <a:pt x="987949" y="2681"/>
                  </a:lnTo>
                  <a:lnTo>
                    <a:pt x="917640" y="8882"/>
                  </a:lnTo>
                  <a:lnTo>
                    <a:pt x="847332" y="19066"/>
                  </a:lnTo>
                  <a:lnTo>
                    <a:pt x="777023" y="32686"/>
                  </a:lnTo>
                  <a:lnTo>
                    <a:pt x="706714" y="49792"/>
                  </a:lnTo>
                  <a:lnTo>
                    <a:pt x="636405" y="70632"/>
                  </a:lnTo>
                  <a:lnTo>
                    <a:pt x="566096" y="95419"/>
                  </a:lnTo>
                  <a:lnTo>
                    <a:pt x="495788" y="124306"/>
                  </a:lnTo>
                  <a:lnTo>
                    <a:pt x="425479" y="157384"/>
                  </a:lnTo>
                  <a:lnTo>
                    <a:pt x="355170" y="194687"/>
                  </a:lnTo>
                  <a:lnTo>
                    <a:pt x="284861" y="236208"/>
                  </a:lnTo>
                  <a:lnTo>
                    <a:pt x="214553" y="281918"/>
                  </a:lnTo>
                  <a:lnTo>
                    <a:pt x="144244" y="331775"/>
                  </a:lnTo>
                  <a:lnTo>
                    <a:pt x="73935" y="385734"/>
                  </a:lnTo>
                  <a:lnTo>
                    <a:pt x="3626" y="443751"/>
                  </a:lnTo>
                  <a:lnTo>
                    <a:pt x="0" y="4469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81592" y="4884035"/>
              <a:ext cx="5503899" cy="510240"/>
            </a:xfrm>
            <a:custGeom>
              <a:avLst/>
              <a:pathLst>
                <a:path w="5503899" h="510240">
                  <a:moveTo>
                    <a:pt x="0" y="510240"/>
                  </a:moveTo>
                  <a:lnTo>
                    <a:pt x="19815" y="495657"/>
                  </a:lnTo>
                  <a:lnTo>
                    <a:pt x="90124" y="446479"/>
                  </a:lnTo>
                  <a:lnTo>
                    <a:pt x="160433" y="399865"/>
                  </a:lnTo>
                  <a:lnTo>
                    <a:pt x="230741" y="355810"/>
                  </a:lnTo>
                  <a:lnTo>
                    <a:pt x="301050" y="314310"/>
                  </a:lnTo>
                  <a:lnTo>
                    <a:pt x="371359" y="275364"/>
                  </a:lnTo>
                  <a:lnTo>
                    <a:pt x="441668" y="238967"/>
                  </a:lnTo>
                  <a:lnTo>
                    <a:pt x="511976" y="205116"/>
                  </a:lnTo>
                  <a:lnTo>
                    <a:pt x="582285" y="173808"/>
                  </a:lnTo>
                  <a:lnTo>
                    <a:pt x="652594" y="145040"/>
                  </a:lnTo>
                  <a:lnTo>
                    <a:pt x="722903" y="118807"/>
                  </a:lnTo>
                  <a:lnTo>
                    <a:pt x="793211" y="95108"/>
                  </a:lnTo>
                  <a:lnTo>
                    <a:pt x="863520" y="73937"/>
                  </a:lnTo>
                  <a:lnTo>
                    <a:pt x="933829" y="55293"/>
                  </a:lnTo>
                  <a:lnTo>
                    <a:pt x="1004138" y="39172"/>
                  </a:lnTo>
                  <a:lnTo>
                    <a:pt x="1074447" y="25570"/>
                  </a:lnTo>
                  <a:lnTo>
                    <a:pt x="1144755" y="14485"/>
                  </a:lnTo>
                  <a:lnTo>
                    <a:pt x="1215064" y="6153"/>
                  </a:lnTo>
                  <a:lnTo>
                    <a:pt x="1285373" y="1463"/>
                  </a:lnTo>
                  <a:lnTo>
                    <a:pt x="1355682" y="0"/>
                  </a:lnTo>
                  <a:lnTo>
                    <a:pt x="1425990" y="1184"/>
                  </a:lnTo>
                  <a:lnTo>
                    <a:pt x="1496299" y="4438"/>
                  </a:lnTo>
                  <a:lnTo>
                    <a:pt x="1566608" y="9183"/>
                  </a:lnTo>
                  <a:lnTo>
                    <a:pt x="1636917" y="16326"/>
                  </a:lnTo>
                  <a:lnTo>
                    <a:pt x="1707225" y="26954"/>
                  </a:lnTo>
                  <a:lnTo>
                    <a:pt x="1777534" y="40321"/>
                  </a:lnTo>
                  <a:lnTo>
                    <a:pt x="1847843" y="55746"/>
                  </a:lnTo>
                  <a:lnTo>
                    <a:pt x="1918152" y="83628"/>
                  </a:lnTo>
                  <a:lnTo>
                    <a:pt x="1988461" y="123258"/>
                  </a:lnTo>
                  <a:lnTo>
                    <a:pt x="2058769" y="162166"/>
                  </a:lnTo>
                  <a:lnTo>
                    <a:pt x="2129078" y="191268"/>
                  </a:lnTo>
                  <a:lnTo>
                    <a:pt x="2199387" y="231281"/>
                  </a:lnTo>
                  <a:lnTo>
                    <a:pt x="2269696" y="275610"/>
                  </a:lnTo>
                  <a:lnTo>
                    <a:pt x="2340004" y="308570"/>
                  </a:lnTo>
                  <a:lnTo>
                    <a:pt x="2410313" y="327585"/>
                  </a:lnTo>
                  <a:lnTo>
                    <a:pt x="2480622" y="344127"/>
                  </a:lnTo>
                  <a:lnTo>
                    <a:pt x="2550931" y="358086"/>
                  </a:lnTo>
                  <a:lnTo>
                    <a:pt x="2621239" y="369278"/>
                  </a:lnTo>
                  <a:lnTo>
                    <a:pt x="2691548" y="377346"/>
                  </a:lnTo>
                  <a:lnTo>
                    <a:pt x="2761857" y="382175"/>
                  </a:lnTo>
                  <a:lnTo>
                    <a:pt x="2832166" y="384468"/>
                  </a:lnTo>
                  <a:lnTo>
                    <a:pt x="2902475" y="384955"/>
                  </a:lnTo>
                  <a:lnTo>
                    <a:pt x="2972783" y="384364"/>
                  </a:lnTo>
                  <a:lnTo>
                    <a:pt x="3043092" y="383424"/>
                  </a:lnTo>
                  <a:lnTo>
                    <a:pt x="3113401" y="382607"/>
                  </a:lnTo>
                  <a:lnTo>
                    <a:pt x="3183710" y="381601"/>
                  </a:lnTo>
                  <a:lnTo>
                    <a:pt x="3254018" y="380365"/>
                  </a:lnTo>
                  <a:lnTo>
                    <a:pt x="3324327" y="378885"/>
                  </a:lnTo>
                  <a:lnTo>
                    <a:pt x="3394636" y="377146"/>
                  </a:lnTo>
                  <a:lnTo>
                    <a:pt x="3464945" y="375132"/>
                  </a:lnTo>
                  <a:lnTo>
                    <a:pt x="3535253" y="372830"/>
                  </a:lnTo>
                  <a:lnTo>
                    <a:pt x="3605562" y="370224"/>
                  </a:lnTo>
                  <a:lnTo>
                    <a:pt x="3675871" y="367299"/>
                  </a:lnTo>
                  <a:lnTo>
                    <a:pt x="3746180" y="364041"/>
                  </a:lnTo>
                  <a:lnTo>
                    <a:pt x="3816488" y="360434"/>
                  </a:lnTo>
                  <a:lnTo>
                    <a:pt x="3886797" y="356465"/>
                  </a:lnTo>
                  <a:lnTo>
                    <a:pt x="3957106" y="352118"/>
                  </a:lnTo>
                  <a:lnTo>
                    <a:pt x="4027415" y="347378"/>
                  </a:lnTo>
                  <a:lnTo>
                    <a:pt x="4097724" y="342231"/>
                  </a:lnTo>
                  <a:lnTo>
                    <a:pt x="4168032" y="336661"/>
                  </a:lnTo>
                  <a:lnTo>
                    <a:pt x="4238341" y="330655"/>
                  </a:lnTo>
                  <a:lnTo>
                    <a:pt x="4308650" y="324197"/>
                  </a:lnTo>
                  <a:lnTo>
                    <a:pt x="4378959" y="317271"/>
                  </a:lnTo>
                  <a:lnTo>
                    <a:pt x="4449267" y="309865"/>
                  </a:lnTo>
                  <a:lnTo>
                    <a:pt x="4519576" y="301962"/>
                  </a:lnTo>
                  <a:lnTo>
                    <a:pt x="4589885" y="293547"/>
                  </a:lnTo>
                  <a:lnTo>
                    <a:pt x="4660194" y="284607"/>
                  </a:lnTo>
                  <a:lnTo>
                    <a:pt x="4730502" y="275126"/>
                  </a:lnTo>
                  <a:lnTo>
                    <a:pt x="4800811" y="265090"/>
                  </a:lnTo>
                  <a:lnTo>
                    <a:pt x="4871120" y="254483"/>
                  </a:lnTo>
                  <a:lnTo>
                    <a:pt x="4941429" y="243291"/>
                  </a:lnTo>
                  <a:lnTo>
                    <a:pt x="5011738" y="231498"/>
                  </a:lnTo>
                  <a:lnTo>
                    <a:pt x="5082046" y="219091"/>
                  </a:lnTo>
                  <a:lnTo>
                    <a:pt x="5152355" y="206054"/>
                  </a:lnTo>
                  <a:lnTo>
                    <a:pt x="5222664" y="192373"/>
                  </a:lnTo>
                  <a:lnTo>
                    <a:pt x="5292973" y="178033"/>
                  </a:lnTo>
                  <a:lnTo>
                    <a:pt x="5363281" y="163018"/>
                  </a:lnTo>
                  <a:lnTo>
                    <a:pt x="5433590" y="147314"/>
                  </a:lnTo>
                  <a:lnTo>
                    <a:pt x="5503899" y="13090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3982765"/>
              <a:ext cx="5554392" cy="1411510"/>
            </a:xfrm>
            <a:custGeom>
              <a:avLst/>
              <a:pathLst>
                <a:path w="5554392" h="1411510">
                  <a:moveTo>
                    <a:pt x="0" y="1015392"/>
                  </a:moveTo>
                  <a:lnTo>
                    <a:pt x="70308" y="1033235"/>
                  </a:lnTo>
                  <a:lnTo>
                    <a:pt x="140617" y="1050127"/>
                  </a:lnTo>
                  <a:lnTo>
                    <a:pt x="210926" y="1066052"/>
                  </a:lnTo>
                  <a:lnTo>
                    <a:pt x="281235" y="1080990"/>
                  </a:lnTo>
                  <a:lnTo>
                    <a:pt x="351543" y="1094918"/>
                  </a:lnTo>
                  <a:lnTo>
                    <a:pt x="421852" y="1107813"/>
                  </a:lnTo>
                  <a:lnTo>
                    <a:pt x="492161" y="1119645"/>
                  </a:lnTo>
                  <a:lnTo>
                    <a:pt x="562470" y="1130384"/>
                  </a:lnTo>
                  <a:lnTo>
                    <a:pt x="632778" y="1139998"/>
                  </a:lnTo>
                  <a:lnTo>
                    <a:pt x="703087" y="1148459"/>
                  </a:lnTo>
                  <a:lnTo>
                    <a:pt x="773396" y="1155744"/>
                  </a:lnTo>
                  <a:lnTo>
                    <a:pt x="843705" y="1161849"/>
                  </a:lnTo>
                  <a:lnTo>
                    <a:pt x="914013" y="1166795"/>
                  </a:lnTo>
                  <a:lnTo>
                    <a:pt x="984322" y="1170642"/>
                  </a:lnTo>
                  <a:lnTo>
                    <a:pt x="1054631" y="1173492"/>
                  </a:lnTo>
                  <a:lnTo>
                    <a:pt x="1124940" y="1175487"/>
                  </a:lnTo>
                  <a:lnTo>
                    <a:pt x="1195249" y="1176793"/>
                  </a:lnTo>
                  <a:lnTo>
                    <a:pt x="1265557" y="1177614"/>
                  </a:lnTo>
                  <a:lnTo>
                    <a:pt x="1335866" y="1178212"/>
                  </a:lnTo>
                  <a:lnTo>
                    <a:pt x="1406175" y="1178581"/>
                  </a:lnTo>
                  <a:lnTo>
                    <a:pt x="1476484" y="1178673"/>
                  </a:lnTo>
                  <a:lnTo>
                    <a:pt x="1546792" y="1178463"/>
                  </a:lnTo>
                  <a:lnTo>
                    <a:pt x="1617101" y="1177976"/>
                  </a:lnTo>
                  <a:lnTo>
                    <a:pt x="1687410" y="1177864"/>
                  </a:lnTo>
                  <a:lnTo>
                    <a:pt x="1757719" y="1178018"/>
                  </a:lnTo>
                  <a:lnTo>
                    <a:pt x="1828027" y="1177511"/>
                  </a:lnTo>
                  <a:lnTo>
                    <a:pt x="1898336" y="1176294"/>
                  </a:lnTo>
                  <a:lnTo>
                    <a:pt x="1968645" y="1175746"/>
                  </a:lnTo>
                  <a:lnTo>
                    <a:pt x="2038954" y="1175181"/>
                  </a:lnTo>
                  <a:lnTo>
                    <a:pt x="2109263" y="1173362"/>
                  </a:lnTo>
                  <a:lnTo>
                    <a:pt x="2179571" y="1170653"/>
                  </a:lnTo>
                  <a:lnTo>
                    <a:pt x="2249880" y="1168532"/>
                  </a:lnTo>
                  <a:lnTo>
                    <a:pt x="2320189" y="1165422"/>
                  </a:lnTo>
                  <a:lnTo>
                    <a:pt x="2390498" y="1160621"/>
                  </a:lnTo>
                  <a:lnTo>
                    <a:pt x="2460806" y="1156091"/>
                  </a:lnTo>
                  <a:lnTo>
                    <a:pt x="2531115" y="1152207"/>
                  </a:lnTo>
                  <a:lnTo>
                    <a:pt x="2601424" y="1146376"/>
                  </a:lnTo>
                  <a:lnTo>
                    <a:pt x="2671733" y="1136747"/>
                  </a:lnTo>
                  <a:lnTo>
                    <a:pt x="2742041" y="1122943"/>
                  </a:lnTo>
                  <a:lnTo>
                    <a:pt x="2812350" y="1106957"/>
                  </a:lnTo>
                  <a:lnTo>
                    <a:pt x="2882659" y="1089325"/>
                  </a:lnTo>
                  <a:lnTo>
                    <a:pt x="2952968" y="1070576"/>
                  </a:lnTo>
                  <a:lnTo>
                    <a:pt x="3023276" y="1051314"/>
                  </a:lnTo>
                  <a:lnTo>
                    <a:pt x="3093585" y="1032182"/>
                  </a:lnTo>
                  <a:lnTo>
                    <a:pt x="3163894" y="1013423"/>
                  </a:lnTo>
                  <a:lnTo>
                    <a:pt x="3234203" y="994380"/>
                  </a:lnTo>
                  <a:lnTo>
                    <a:pt x="3304512" y="975048"/>
                  </a:lnTo>
                  <a:lnTo>
                    <a:pt x="3374820" y="955431"/>
                  </a:lnTo>
                  <a:lnTo>
                    <a:pt x="3445129" y="935505"/>
                  </a:lnTo>
                  <a:lnTo>
                    <a:pt x="3515438" y="915222"/>
                  </a:lnTo>
                  <a:lnTo>
                    <a:pt x="3585747" y="894521"/>
                  </a:lnTo>
                  <a:lnTo>
                    <a:pt x="3656055" y="873333"/>
                  </a:lnTo>
                  <a:lnTo>
                    <a:pt x="3726364" y="851586"/>
                  </a:lnTo>
                  <a:lnTo>
                    <a:pt x="3796673" y="829214"/>
                  </a:lnTo>
                  <a:lnTo>
                    <a:pt x="3866982" y="806156"/>
                  </a:lnTo>
                  <a:lnTo>
                    <a:pt x="3937290" y="782361"/>
                  </a:lnTo>
                  <a:lnTo>
                    <a:pt x="4007599" y="757789"/>
                  </a:lnTo>
                  <a:lnTo>
                    <a:pt x="4077908" y="732409"/>
                  </a:lnTo>
                  <a:lnTo>
                    <a:pt x="4148217" y="706196"/>
                  </a:lnTo>
                  <a:lnTo>
                    <a:pt x="4218526" y="679136"/>
                  </a:lnTo>
                  <a:lnTo>
                    <a:pt x="4288834" y="651218"/>
                  </a:lnTo>
                  <a:lnTo>
                    <a:pt x="4359143" y="622435"/>
                  </a:lnTo>
                  <a:lnTo>
                    <a:pt x="4429452" y="592783"/>
                  </a:lnTo>
                  <a:lnTo>
                    <a:pt x="4499761" y="562261"/>
                  </a:lnTo>
                  <a:lnTo>
                    <a:pt x="4570069" y="530868"/>
                  </a:lnTo>
                  <a:lnTo>
                    <a:pt x="4640378" y="498604"/>
                  </a:lnTo>
                  <a:lnTo>
                    <a:pt x="4710687" y="465470"/>
                  </a:lnTo>
                  <a:lnTo>
                    <a:pt x="4780996" y="431467"/>
                  </a:lnTo>
                  <a:lnTo>
                    <a:pt x="4851304" y="396594"/>
                  </a:lnTo>
                  <a:lnTo>
                    <a:pt x="4921613" y="360853"/>
                  </a:lnTo>
                  <a:lnTo>
                    <a:pt x="4991922" y="324242"/>
                  </a:lnTo>
                  <a:lnTo>
                    <a:pt x="5062231" y="286763"/>
                  </a:lnTo>
                  <a:lnTo>
                    <a:pt x="5132539" y="248414"/>
                  </a:lnTo>
                  <a:lnTo>
                    <a:pt x="5202848" y="209195"/>
                  </a:lnTo>
                  <a:lnTo>
                    <a:pt x="5273157" y="169104"/>
                  </a:lnTo>
                  <a:lnTo>
                    <a:pt x="5343466" y="128141"/>
                  </a:lnTo>
                  <a:lnTo>
                    <a:pt x="5413775" y="86304"/>
                  </a:lnTo>
                  <a:lnTo>
                    <a:pt x="5484083" y="43591"/>
                  </a:lnTo>
                  <a:lnTo>
                    <a:pt x="5554392" y="0"/>
                  </a:lnTo>
                  <a:lnTo>
                    <a:pt x="5554392" y="842694"/>
                  </a:lnTo>
                  <a:lnTo>
                    <a:pt x="5484083" y="842444"/>
                  </a:lnTo>
                  <a:lnTo>
                    <a:pt x="5413775" y="842540"/>
                  </a:lnTo>
                  <a:lnTo>
                    <a:pt x="5343466" y="842997"/>
                  </a:lnTo>
                  <a:lnTo>
                    <a:pt x="5273157" y="843831"/>
                  </a:lnTo>
                  <a:lnTo>
                    <a:pt x="5202848" y="845056"/>
                  </a:lnTo>
                  <a:lnTo>
                    <a:pt x="5132539" y="846690"/>
                  </a:lnTo>
                  <a:lnTo>
                    <a:pt x="5062231" y="848747"/>
                  </a:lnTo>
                  <a:lnTo>
                    <a:pt x="4991922" y="851245"/>
                  </a:lnTo>
                  <a:lnTo>
                    <a:pt x="4921613" y="854200"/>
                  </a:lnTo>
                  <a:lnTo>
                    <a:pt x="4851304" y="857629"/>
                  </a:lnTo>
                  <a:lnTo>
                    <a:pt x="4780996" y="861549"/>
                  </a:lnTo>
                  <a:lnTo>
                    <a:pt x="4710687" y="865978"/>
                  </a:lnTo>
                  <a:lnTo>
                    <a:pt x="4640378" y="870934"/>
                  </a:lnTo>
                  <a:lnTo>
                    <a:pt x="4570069" y="876434"/>
                  </a:lnTo>
                  <a:lnTo>
                    <a:pt x="4499761" y="882495"/>
                  </a:lnTo>
                  <a:lnTo>
                    <a:pt x="4429452" y="889136"/>
                  </a:lnTo>
                  <a:lnTo>
                    <a:pt x="4359143" y="896373"/>
                  </a:lnTo>
                  <a:lnTo>
                    <a:pt x="4288834" y="904220"/>
                  </a:lnTo>
                  <a:lnTo>
                    <a:pt x="4218526" y="912692"/>
                  </a:lnTo>
                  <a:lnTo>
                    <a:pt x="4148217" y="921800"/>
                  </a:lnTo>
                  <a:lnTo>
                    <a:pt x="4077908" y="931549"/>
                  </a:lnTo>
                  <a:lnTo>
                    <a:pt x="4007599" y="941941"/>
                  </a:lnTo>
                  <a:lnTo>
                    <a:pt x="3937290" y="952970"/>
                  </a:lnTo>
                  <a:lnTo>
                    <a:pt x="3866982" y="964623"/>
                  </a:lnTo>
                  <a:lnTo>
                    <a:pt x="3796673" y="976874"/>
                  </a:lnTo>
                  <a:lnTo>
                    <a:pt x="3726364" y="989692"/>
                  </a:lnTo>
                  <a:lnTo>
                    <a:pt x="3656055" y="1003032"/>
                  </a:lnTo>
                  <a:lnTo>
                    <a:pt x="3585747" y="1016844"/>
                  </a:lnTo>
                  <a:lnTo>
                    <a:pt x="3515438" y="1031076"/>
                  </a:lnTo>
                  <a:lnTo>
                    <a:pt x="3445129" y="1045674"/>
                  </a:lnTo>
                  <a:lnTo>
                    <a:pt x="3374820" y="1060594"/>
                  </a:lnTo>
                  <a:lnTo>
                    <a:pt x="3304512" y="1075807"/>
                  </a:lnTo>
                  <a:lnTo>
                    <a:pt x="3234203" y="1091304"/>
                  </a:lnTo>
                  <a:lnTo>
                    <a:pt x="3163894" y="1107108"/>
                  </a:lnTo>
                  <a:lnTo>
                    <a:pt x="3093585" y="1123299"/>
                  </a:lnTo>
                  <a:lnTo>
                    <a:pt x="3023276" y="1140258"/>
                  </a:lnTo>
                  <a:lnTo>
                    <a:pt x="2952968" y="1157683"/>
                  </a:lnTo>
                  <a:lnTo>
                    <a:pt x="2882659" y="1175051"/>
                  </a:lnTo>
                  <a:lnTo>
                    <a:pt x="2812350" y="1191801"/>
                  </a:lnTo>
                  <a:lnTo>
                    <a:pt x="2742041" y="1207298"/>
                  </a:lnTo>
                  <a:lnTo>
                    <a:pt x="2671733" y="1220701"/>
                  </a:lnTo>
                  <a:lnTo>
                    <a:pt x="2601424" y="1229193"/>
                  </a:lnTo>
                  <a:lnTo>
                    <a:pt x="2531115" y="1234102"/>
                  </a:lnTo>
                  <a:lnTo>
                    <a:pt x="2460806" y="1237979"/>
                  </a:lnTo>
                  <a:lnTo>
                    <a:pt x="2390498" y="1242601"/>
                  </a:lnTo>
                  <a:lnTo>
                    <a:pt x="2320189" y="1245974"/>
                  </a:lnTo>
                  <a:lnTo>
                    <a:pt x="2249880" y="1247997"/>
                  </a:lnTo>
                  <a:lnTo>
                    <a:pt x="2179571" y="1250387"/>
                  </a:lnTo>
                  <a:lnTo>
                    <a:pt x="2109263" y="1252773"/>
                  </a:lnTo>
                  <a:lnTo>
                    <a:pt x="2038954" y="1253950"/>
                  </a:lnTo>
                  <a:lnTo>
                    <a:pt x="1968645" y="1255259"/>
                  </a:lnTo>
                  <a:lnTo>
                    <a:pt x="1898336" y="1256881"/>
                  </a:lnTo>
                  <a:lnTo>
                    <a:pt x="1828027" y="1257854"/>
                  </a:lnTo>
                  <a:lnTo>
                    <a:pt x="1757719" y="1258387"/>
                  </a:lnTo>
                  <a:lnTo>
                    <a:pt x="1687410" y="1259281"/>
                  </a:lnTo>
                  <a:lnTo>
                    <a:pt x="1617101" y="1260470"/>
                  </a:lnTo>
                  <a:lnTo>
                    <a:pt x="1546792" y="1261583"/>
                  </a:lnTo>
                  <a:lnTo>
                    <a:pt x="1476484" y="1262654"/>
                  </a:lnTo>
                  <a:lnTo>
                    <a:pt x="1406175" y="1263793"/>
                  </a:lnTo>
                  <a:lnTo>
                    <a:pt x="1335866" y="1265063"/>
                  </a:lnTo>
                  <a:lnTo>
                    <a:pt x="1265557" y="1266500"/>
                  </a:lnTo>
                  <a:lnTo>
                    <a:pt x="1195249" y="1268173"/>
                  </a:lnTo>
                  <a:lnTo>
                    <a:pt x="1124940" y="1270280"/>
                  </a:lnTo>
                  <a:lnTo>
                    <a:pt x="1054631" y="1273003"/>
                  </a:lnTo>
                  <a:lnTo>
                    <a:pt x="984322" y="1276506"/>
                  </a:lnTo>
                  <a:lnTo>
                    <a:pt x="914013" y="1280930"/>
                  </a:lnTo>
                  <a:lnTo>
                    <a:pt x="843705" y="1286374"/>
                  </a:lnTo>
                  <a:lnTo>
                    <a:pt x="773396" y="1292896"/>
                  </a:lnTo>
                  <a:lnTo>
                    <a:pt x="703087" y="1300516"/>
                  </a:lnTo>
                  <a:lnTo>
                    <a:pt x="632778" y="1309226"/>
                  </a:lnTo>
                  <a:lnTo>
                    <a:pt x="562470" y="1319002"/>
                  </a:lnTo>
                  <a:lnTo>
                    <a:pt x="492161" y="1329814"/>
                  </a:lnTo>
                  <a:lnTo>
                    <a:pt x="421852" y="1341628"/>
                  </a:lnTo>
                  <a:lnTo>
                    <a:pt x="351543" y="1354410"/>
                  </a:lnTo>
                  <a:lnTo>
                    <a:pt x="281235" y="1368131"/>
                  </a:lnTo>
                  <a:lnTo>
                    <a:pt x="210926" y="1382764"/>
                  </a:lnTo>
                  <a:lnTo>
                    <a:pt x="140617" y="1398284"/>
                  </a:lnTo>
                  <a:lnTo>
                    <a:pt x="83866" y="141151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3982765"/>
              <a:ext cx="5554392" cy="1178673"/>
            </a:xfrm>
            <a:custGeom>
              <a:avLst/>
              <a:pathLst>
                <a:path w="5554392" h="1178673">
                  <a:moveTo>
                    <a:pt x="0" y="1015392"/>
                  </a:moveTo>
                  <a:lnTo>
                    <a:pt x="70308" y="1033235"/>
                  </a:lnTo>
                  <a:lnTo>
                    <a:pt x="140617" y="1050127"/>
                  </a:lnTo>
                  <a:lnTo>
                    <a:pt x="210926" y="1066052"/>
                  </a:lnTo>
                  <a:lnTo>
                    <a:pt x="281235" y="1080990"/>
                  </a:lnTo>
                  <a:lnTo>
                    <a:pt x="351543" y="1094918"/>
                  </a:lnTo>
                  <a:lnTo>
                    <a:pt x="421852" y="1107813"/>
                  </a:lnTo>
                  <a:lnTo>
                    <a:pt x="492161" y="1119645"/>
                  </a:lnTo>
                  <a:lnTo>
                    <a:pt x="562470" y="1130384"/>
                  </a:lnTo>
                  <a:lnTo>
                    <a:pt x="632778" y="1139998"/>
                  </a:lnTo>
                  <a:lnTo>
                    <a:pt x="703087" y="1148459"/>
                  </a:lnTo>
                  <a:lnTo>
                    <a:pt x="773396" y="1155744"/>
                  </a:lnTo>
                  <a:lnTo>
                    <a:pt x="843705" y="1161849"/>
                  </a:lnTo>
                  <a:lnTo>
                    <a:pt x="914013" y="1166795"/>
                  </a:lnTo>
                  <a:lnTo>
                    <a:pt x="984322" y="1170642"/>
                  </a:lnTo>
                  <a:lnTo>
                    <a:pt x="1054631" y="1173492"/>
                  </a:lnTo>
                  <a:lnTo>
                    <a:pt x="1124940" y="1175487"/>
                  </a:lnTo>
                  <a:lnTo>
                    <a:pt x="1195249" y="1176793"/>
                  </a:lnTo>
                  <a:lnTo>
                    <a:pt x="1265557" y="1177614"/>
                  </a:lnTo>
                  <a:lnTo>
                    <a:pt x="1335866" y="1178212"/>
                  </a:lnTo>
                  <a:lnTo>
                    <a:pt x="1406175" y="1178581"/>
                  </a:lnTo>
                  <a:lnTo>
                    <a:pt x="1476484" y="1178673"/>
                  </a:lnTo>
                  <a:lnTo>
                    <a:pt x="1546792" y="1178463"/>
                  </a:lnTo>
                  <a:lnTo>
                    <a:pt x="1617101" y="1177976"/>
                  </a:lnTo>
                  <a:lnTo>
                    <a:pt x="1687410" y="1177864"/>
                  </a:lnTo>
                  <a:lnTo>
                    <a:pt x="1757719" y="1178018"/>
                  </a:lnTo>
                  <a:lnTo>
                    <a:pt x="1828027" y="1177511"/>
                  </a:lnTo>
                  <a:lnTo>
                    <a:pt x="1898336" y="1176294"/>
                  </a:lnTo>
                  <a:lnTo>
                    <a:pt x="1968645" y="1175746"/>
                  </a:lnTo>
                  <a:lnTo>
                    <a:pt x="2038954" y="1175181"/>
                  </a:lnTo>
                  <a:lnTo>
                    <a:pt x="2109263" y="1173362"/>
                  </a:lnTo>
                  <a:lnTo>
                    <a:pt x="2179571" y="1170653"/>
                  </a:lnTo>
                  <a:lnTo>
                    <a:pt x="2249880" y="1168532"/>
                  </a:lnTo>
                  <a:lnTo>
                    <a:pt x="2320189" y="1165422"/>
                  </a:lnTo>
                  <a:lnTo>
                    <a:pt x="2390498" y="1160621"/>
                  </a:lnTo>
                  <a:lnTo>
                    <a:pt x="2460806" y="1156091"/>
                  </a:lnTo>
                  <a:lnTo>
                    <a:pt x="2531115" y="1152207"/>
                  </a:lnTo>
                  <a:lnTo>
                    <a:pt x="2601424" y="1146376"/>
                  </a:lnTo>
                  <a:lnTo>
                    <a:pt x="2671733" y="1136747"/>
                  </a:lnTo>
                  <a:lnTo>
                    <a:pt x="2742041" y="1122943"/>
                  </a:lnTo>
                  <a:lnTo>
                    <a:pt x="2812350" y="1106957"/>
                  </a:lnTo>
                  <a:lnTo>
                    <a:pt x="2882659" y="1089325"/>
                  </a:lnTo>
                  <a:lnTo>
                    <a:pt x="2952968" y="1070576"/>
                  </a:lnTo>
                  <a:lnTo>
                    <a:pt x="3023276" y="1051314"/>
                  </a:lnTo>
                  <a:lnTo>
                    <a:pt x="3093585" y="1032182"/>
                  </a:lnTo>
                  <a:lnTo>
                    <a:pt x="3163894" y="1013423"/>
                  </a:lnTo>
                  <a:lnTo>
                    <a:pt x="3234203" y="994380"/>
                  </a:lnTo>
                  <a:lnTo>
                    <a:pt x="3304512" y="975048"/>
                  </a:lnTo>
                  <a:lnTo>
                    <a:pt x="3374820" y="955431"/>
                  </a:lnTo>
                  <a:lnTo>
                    <a:pt x="3445129" y="935505"/>
                  </a:lnTo>
                  <a:lnTo>
                    <a:pt x="3515438" y="915222"/>
                  </a:lnTo>
                  <a:lnTo>
                    <a:pt x="3585747" y="894521"/>
                  </a:lnTo>
                  <a:lnTo>
                    <a:pt x="3656055" y="873333"/>
                  </a:lnTo>
                  <a:lnTo>
                    <a:pt x="3726364" y="851586"/>
                  </a:lnTo>
                  <a:lnTo>
                    <a:pt x="3796673" y="829214"/>
                  </a:lnTo>
                  <a:lnTo>
                    <a:pt x="3866982" y="806156"/>
                  </a:lnTo>
                  <a:lnTo>
                    <a:pt x="3937290" y="782361"/>
                  </a:lnTo>
                  <a:lnTo>
                    <a:pt x="4007599" y="757789"/>
                  </a:lnTo>
                  <a:lnTo>
                    <a:pt x="4077908" y="732409"/>
                  </a:lnTo>
                  <a:lnTo>
                    <a:pt x="4148217" y="706196"/>
                  </a:lnTo>
                  <a:lnTo>
                    <a:pt x="4218526" y="679136"/>
                  </a:lnTo>
                  <a:lnTo>
                    <a:pt x="4288834" y="651218"/>
                  </a:lnTo>
                  <a:lnTo>
                    <a:pt x="4359143" y="622435"/>
                  </a:lnTo>
                  <a:lnTo>
                    <a:pt x="4429452" y="592783"/>
                  </a:lnTo>
                  <a:lnTo>
                    <a:pt x="4499761" y="562261"/>
                  </a:lnTo>
                  <a:lnTo>
                    <a:pt x="4570069" y="530868"/>
                  </a:lnTo>
                  <a:lnTo>
                    <a:pt x="4640378" y="498604"/>
                  </a:lnTo>
                  <a:lnTo>
                    <a:pt x="4710687" y="465470"/>
                  </a:lnTo>
                  <a:lnTo>
                    <a:pt x="4780996" y="431467"/>
                  </a:lnTo>
                  <a:lnTo>
                    <a:pt x="4851304" y="396594"/>
                  </a:lnTo>
                  <a:lnTo>
                    <a:pt x="4921613" y="360853"/>
                  </a:lnTo>
                  <a:lnTo>
                    <a:pt x="4991922" y="324242"/>
                  </a:lnTo>
                  <a:lnTo>
                    <a:pt x="5062231" y="286763"/>
                  </a:lnTo>
                  <a:lnTo>
                    <a:pt x="5132539" y="248414"/>
                  </a:lnTo>
                  <a:lnTo>
                    <a:pt x="5202848" y="209195"/>
                  </a:lnTo>
                  <a:lnTo>
                    <a:pt x="5273157" y="169104"/>
                  </a:lnTo>
                  <a:lnTo>
                    <a:pt x="5343466" y="128141"/>
                  </a:lnTo>
                  <a:lnTo>
                    <a:pt x="5413775" y="86304"/>
                  </a:lnTo>
                  <a:lnTo>
                    <a:pt x="5484083" y="43591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14965" y="4825210"/>
              <a:ext cx="5470525" cy="569065"/>
            </a:xfrm>
            <a:custGeom>
              <a:avLst/>
              <a:pathLst>
                <a:path w="5470525" h="569065">
                  <a:moveTo>
                    <a:pt x="5470525" y="249"/>
                  </a:moveTo>
                  <a:lnTo>
                    <a:pt x="5400217" y="0"/>
                  </a:lnTo>
                  <a:lnTo>
                    <a:pt x="5329908" y="95"/>
                  </a:lnTo>
                  <a:lnTo>
                    <a:pt x="5259599" y="552"/>
                  </a:lnTo>
                  <a:lnTo>
                    <a:pt x="5189290" y="1386"/>
                  </a:lnTo>
                  <a:lnTo>
                    <a:pt x="5118982" y="2611"/>
                  </a:lnTo>
                  <a:lnTo>
                    <a:pt x="5048673" y="4245"/>
                  </a:lnTo>
                  <a:lnTo>
                    <a:pt x="4978364" y="6302"/>
                  </a:lnTo>
                  <a:lnTo>
                    <a:pt x="4908055" y="8800"/>
                  </a:lnTo>
                  <a:lnTo>
                    <a:pt x="4837746" y="11755"/>
                  </a:lnTo>
                  <a:lnTo>
                    <a:pt x="4767438" y="15184"/>
                  </a:lnTo>
                  <a:lnTo>
                    <a:pt x="4697129" y="19104"/>
                  </a:lnTo>
                  <a:lnTo>
                    <a:pt x="4626820" y="23534"/>
                  </a:lnTo>
                  <a:lnTo>
                    <a:pt x="4556511" y="28489"/>
                  </a:lnTo>
                  <a:lnTo>
                    <a:pt x="4486203" y="33989"/>
                  </a:lnTo>
                  <a:lnTo>
                    <a:pt x="4415894" y="40051"/>
                  </a:lnTo>
                  <a:lnTo>
                    <a:pt x="4345585" y="46691"/>
                  </a:lnTo>
                  <a:lnTo>
                    <a:pt x="4275276" y="53928"/>
                  </a:lnTo>
                  <a:lnTo>
                    <a:pt x="4204968" y="61775"/>
                  </a:lnTo>
                  <a:lnTo>
                    <a:pt x="4134659" y="70248"/>
                  </a:lnTo>
                  <a:lnTo>
                    <a:pt x="4064350" y="79355"/>
                  </a:lnTo>
                  <a:lnTo>
                    <a:pt x="3994041" y="89104"/>
                  </a:lnTo>
                  <a:lnTo>
                    <a:pt x="3923732" y="99496"/>
                  </a:lnTo>
                  <a:lnTo>
                    <a:pt x="3853424" y="110526"/>
                  </a:lnTo>
                  <a:lnTo>
                    <a:pt x="3783115" y="122178"/>
                  </a:lnTo>
                  <a:lnTo>
                    <a:pt x="3712806" y="134430"/>
                  </a:lnTo>
                  <a:lnTo>
                    <a:pt x="3642497" y="147247"/>
                  </a:lnTo>
                  <a:lnTo>
                    <a:pt x="3572189" y="160587"/>
                  </a:lnTo>
                  <a:lnTo>
                    <a:pt x="3501880" y="174399"/>
                  </a:lnTo>
                  <a:lnTo>
                    <a:pt x="3431571" y="188631"/>
                  </a:lnTo>
                  <a:lnTo>
                    <a:pt x="3361262" y="203229"/>
                  </a:lnTo>
                  <a:lnTo>
                    <a:pt x="3290954" y="218149"/>
                  </a:lnTo>
                  <a:lnTo>
                    <a:pt x="3220645" y="233362"/>
                  </a:lnTo>
                  <a:lnTo>
                    <a:pt x="3150336" y="248860"/>
                  </a:lnTo>
                  <a:lnTo>
                    <a:pt x="3080027" y="264663"/>
                  </a:lnTo>
                  <a:lnTo>
                    <a:pt x="3009719" y="280854"/>
                  </a:lnTo>
                  <a:lnTo>
                    <a:pt x="2939410" y="297814"/>
                  </a:lnTo>
                  <a:lnTo>
                    <a:pt x="2869101" y="315238"/>
                  </a:lnTo>
                  <a:lnTo>
                    <a:pt x="2798792" y="332606"/>
                  </a:lnTo>
                  <a:lnTo>
                    <a:pt x="2728483" y="349356"/>
                  </a:lnTo>
                  <a:lnTo>
                    <a:pt x="2658175" y="364853"/>
                  </a:lnTo>
                  <a:lnTo>
                    <a:pt x="2587866" y="378256"/>
                  </a:lnTo>
                  <a:lnTo>
                    <a:pt x="2517557" y="386749"/>
                  </a:lnTo>
                  <a:lnTo>
                    <a:pt x="2447248" y="391657"/>
                  </a:lnTo>
                  <a:lnTo>
                    <a:pt x="2376940" y="395534"/>
                  </a:lnTo>
                  <a:lnTo>
                    <a:pt x="2306631" y="400156"/>
                  </a:lnTo>
                  <a:lnTo>
                    <a:pt x="2236322" y="403529"/>
                  </a:lnTo>
                  <a:lnTo>
                    <a:pt x="2166013" y="405552"/>
                  </a:lnTo>
                  <a:lnTo>
                    <a:pt x="2095705" y="407943"/>
                  </a:lnTo>
                  <a:lnTo>
                    <a:pt x="2025396" y="410328"/>
                  </a:lnTo>
                  <a:lnTo>
                    <a:pt x="1955087" y="411506"/>
                  </a:lnTo>
                  <a:lnTo>
                    <a:pt x="1884778" y="412814"/>
                  </a:lnTo>
                  <a:lnTo>
                    <a:pt x="1814469" y="414436"/>
                  </a:lnTo>
                  <a:lnTo>
                    <a:pt x="1744161" y="415409"/>
                  </a:lnTo>
                  <a:lnTo>
                    <a:pt x="1673852" y="415942"/>
                  </a:lnTo>
                  <a:lnTo>
                    <a:pt x="1603543" y="416836"/>
                  </a:lnTo>
                  <a:lnTo>
                    <a:pt x="1533234" y="418025"/>
                  </a:lnTo>
                  <a:lnTo>
                    <a:pt x="1462926" y="419138"/>
                  </a:lnTo>
                  <a:lnTo>
                    <a:pt x="1392617" y="420209"/>
                  </a:lnTo>
                  <a:lnTo>
                    <a:pt x="1322308" y="421348"/>
                  </a:lnTo>
                  <a:lnTo>
                    <a:pt x="1251999" y="422618"/>
                  </a:lnTo>
                  <a:lnTo>
                    <a:pt x="1181691" y="424056"/>
                  </a:lnTo>
                  <a:lnTo>
                    <a:pt x="1111382" y="425728"/>
                  </a:lnTo>
                  <a:lnTo>
                    <a:pt x="1041073" y="427835"/>
                  </a:lnTo>
                  <a:lnTo>
                    <a:pt x="970764" y="430558"/>
                  </a:lnTo>
                  <a:lnTo>
                    <a:pt x="900456" y="434061"/>
                  </a:lnTo>
                  <a:lnTo>
                    <a:pt x="830147" y="438485"/>
                  </a:lnTo>
                  <a:lnTo>
                    <a:pt x="759838" y="443929"/>
                  </a:lnTo>
                  <a:lnTo>
                    <a:pt x="689529" y="450452"/>
                  </a:lnTo>
                  <a:lnTo>
                    <a:pt x="619220" y="458071"/>
                  </a:lnTo>
                  <a:lnTo>
                    <a:pt x="548912" y="466781"/>
                  </a:lnTo>
                  <a:lnTo>
                    <a:pt x="478603" y="476558"/>
                  </a:lnTo>
                  <a:lnTo>
                    <a:pt x="408294" y="487369"/>
                  </a:lnTo>
                  <a:lnTo>
                    <a:pt x="337985" y="499183"/>
                  </a:lnTo>
                  <a:lnTo>
                    <a:pt x="267677" y="511965"/>
                  </a:lnTo>
                  <a:lnTo>
                    <a:pt x="197368" y="525687"/>
                  </a:lnTo>
                  <a:lnTo>
                    <a:pt x="127059" y="540319"/>
                  </a:lnTo>
                  <a:lnTo>
                    <a:pt x="56750" y="555839"/>
                  </a:lnTo>
                  <a:lnTo>
                    <a:pt x="0" y="5690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404112"/>
              <a:ext cx="5554392" cy="803382"/>
            </a:xfrm>
            <a:custGeom>
              <a:avLst/>
              <a:pathLst>
                <a:path w="5554392" h="803382">
                  <a:moveTo>
                    <a:pt x="0" y="802299"/>
                  </a:moveTo>
                  <a:lnTo>
                    <a:pt x="70308" y="802605"/>
                  </a:lnTo>
                  <a:lnTo>
                    <a:pt x="140617" y="802858"/>
                  </a:lnTo>
                  <a:lnTo>
                    <a:pt x="210926" y="803061"/>
                  </a:lnTo>
                  <a:lnTo>
                    <a:pt x="281235" y="803213"/>
                  </a:lnTo>
                  <a:lnTo>
                    <a:pt x="351543" y="803317"/>
                  </a:lnTo>
                  <a:lnTo>
                    <a:pt x="421852" y="803373"/>
                  </a:lnTo>
                  <a:lnTo>
                    <a:pt x="492161" y="803382"/>
                  </a:lnTo>
                  <a:lnTo>
                    <a:pt x="562470" y="803346"/>
                  </a:lnTo>
                  <a:lnTo>
                    <a:pt x="632778" y="803265"/>
                  </a:lnTo>
                  <a:lnTo>
                    <a:pt x="703087" y="803140"/>
                  </a:lnTo>
                  <a:lnTo>
                    <a:pt x="773396" y="802973"/>
                  </a:lnTo>
                  <a:lnTo>
                    <a:pt x="843705" y="802764"/>
                  </a:lnTo>
                  <a:lnTo>
                    <a:pt x="914013" y="802515"/>
                  </a:lnTo>
                  <a:lnTo>
                    <a:pt x="984322" y="802227"/>
                  </a:lnTo>
                  <a:lnTo>
                    <a:pt x="1054631" y="801900"/>
                  </a:lnTo>
                  <a:lnTo>
                    <a:pt x="1124940" y="801536"/>
                  </a:lnTo>
                  <a:lnTo>
                    <a:pt x="1195249" y="801136"/>
                  </a:lnTo>
                  <a:lnTo>
                    <a:pt x="1265557" y="800710"/>
                  </a:lnTo>
                  <a:lnTo>
                    <a:pt x="1335866" y="800290"/>
                  </a:lnTo>
                  <a:lnTo>
                    <a:pt x="1406175" y="799840"/>
                  </a:lnTo>
                  <a:lnTo>
                    <a:pt x="1476484" y="799316"/>
                  </a:lnTo>
                  <a:lnTo>
                    <a:pt x="1546792" y="798676"/>
                  </a:lnTo>
                  <a:lnTo>
                    <a:pt x="1617101" y="797875"/>
                  </a:lnTo>
                  <a:lnTo>
                    <a:pt x="1687410" y="797225"/>
                  </a:lnTo>
                  <a:lnTo>
                    <a:pt x="1757719" y="796855"/>
                  </a:lnTo>
                  <a:lnTo>
                    <a:pt x="1828027" y="796335"/>
                  </a:lnTo>
                  <a:lnTo>
                    <a:pt x="1898336" y="795240"/>
                  </a:lnTo>
                  <a:lnTo>
                    <a:pt x="1968645" y="794155"/>
                  </a:lnTo>
                  <a:lnTo>
                    <a:pt x="2038954" y="793218"/>
                  </a:lnTo>
                  <a:lnTo>
                    <a:pt x="2109263" y="791720"/>
                  </a:lnTo>
                  <a:lnTo>
                    <a:pt x="2179571" y="789173"/>
                  </a:lnTo>
                  <a:lnTo>
                    <a:pt x="2249880" y="786917"/>
                  </a:lnTo>
                  <a:lnTo>
                    <a:pt x="2320189" y="784350"/>
                  </a:lnTo>
                  <a:lnTo>
                    <a:pt x="2390498" y="780264"/>
                  </a:lnTo>
                  <a:lnTo>
                    <a:pt x="2460806" y="775687"/>
                  </a:lnTo>
                  <a:lnTo>
                    <a:pt x="2531115" y="771807"/>
                  </a:lnTo>
                  <a:lnTo>
                    <a:pt x="2601424" y="766437"/>
                  </a:lnTo>
                  <a:lnTo>
                    <a:pt x="2671733" y="757377"/>
                  </a:lnTo>
                  <a:lnTo>
                    <a:pt x="2742041" y="743773"/>
                  </a:lnTo>
                  <a:lnTo>
                    <a:pt x="2812350" y="728032"/>
                  </a:lnTo>
                  <a:lnTo>
                    <a:pt x="2882659" y="710841"/>
                  </a:lnTo>
                  <a:lnTo>
                    <a:pt x="2952968" y="692782"/>
                  </a:lnTo>
                  <a:lnTo>
                    <a:pt x="3023276" y="674439"/>
                  </a:lnTo>
                  <a:lnTo>
                    <a:pt x="3093585" y="656393"/>
                  </a:lnTo>
                  <a:lnTo>
                    <a:pt x="3163894" y="638918"/>
                  </a:lnTo>
                  <a:lnTo>
                    <a:pt x="3234203" y="621495"/>
                  </a:lnTo>
                  <a:lnTo>
                    <a:pt x="3304512" y="604080"/>
                  </a:lnTo>
                  <a:lnTo>
                    <a:pt x="3374820" y="586665"/>
                  </a:lnTo>
                  <a:lnTo>
                    <a:pt x="3445129" y="569242"/>
                  </a:lnTo>
                  <a:lnTo>
                    <a:pt x="3515438" y="551801"/>
                  </a:lnTo>
                  <a:lnTo>
                    <a:pt x="3585747" y="534335"/>
                  </a:lnTo>
                  <a:lnTo>
                    <a:pt x="3656055" y="516835"/>
                  </a:lnTo>
                  <a:lnTo>
                    <a:pt x="3726364" y="499292"/>
                  </a:lnTo>
                  <a:lnTo>
                    <a:pt x="3796673" y="481697"/>
                  </a:lnTo>
                  <a:lnTo>
                    <a:pt x="3866982" y="464042"/>
                  </a:lnTo>
                  <a:lnTo>
                    <a:pt x="3937290" y="446319"/>
                  </a:lnTo>
                  <a:lnTo>
                    <a:pt x="4007599" y="428518"/>
                  </a:lnTo>
                  <a:lnTo>
                    <a:pt x="4077908" y="410631"/>
                  </a:lnTo>
                  <a:lnTo>
                    <a:pt x="4148217" y="392651"/>
                  </a:lnTo>
                  <a:lnTo>
                    <a:pt x="4218526" y="374567"/>
                  </a:lnTo>
                  <a:lnTo>
                    <a:pt x="4288834" y="356372"/>
                  </a:lnTo>
                  <a:lnTo>
                    <a:pt x="4359143" y="338056"/>
                  </a:lnTo>
                  <a:lnTo>
                    <a:pt x="4429452" y="319612"/>
                  </a:lnTo>
                  <a:lnTo>
                    <a:pt x="4499761" y="301031"/>
                  </a:lnTo>
                  <a:lnTo>
                    <a:pt x="4570069" y="282304"/>
                  </a:lnTo>
                  <a:lnTo>
                    <a:pt x="4640378" y="263422"/>
                  </a:lnTo>
                  <a:lnTo>
                    <a:pt x="4710687" y="244377"/>
                  </a:lnTo>
                  <a:lnTo>
                    <a:pt x="4780996" y="225161"/>
                  </a:lnTo>
                  <a:lnTo>
                    <a:pt x="4851304" y="205764"/>
                  </a:lnTo>
                  <a:lnTo>
                    <a:pt x="4921613" y="186179"/>
                  </a:lnTo>
                  <a:lnTo>
                    <a:pt x="4991922" y="166396"/>
                  </a:lnTo>
                  <a:lnTo>
                    <a:pt x="5062231" y="146407"/>
                  </a:lnTo>
                  <a:lnTo>
                    <a:pt x="5132539" y="126204"/>
                  </a:lnTo>
                  <a:lnTo>
                    <a:pt x="5202848" y="105778"/>
                  </a:lnTo>
                  <a:lnTo>
                    <a:pt x="5273157" y="85120"/>
                  </a:lnTo>
                  <a:lnTo>
                    <a:pt x="5343466" y="64222"/>
                  </a:lnTo>
                  <a:lnTo>
                    <a:pt x="5413775" y="43075"/>
                  </a:lnTo>
                  <a:lnTo>
                    <a:pt x="5484083" y="21670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3005858"/>
              <a:ext cx="5554392" cy="2343226"/>
            </a:xfrm>
            <a:custGeom>
              <a:avLst/>
              <a:pathLst>
                <a:path w="5554392" h="2343226">
                  <a:moveTo>
                    <a:pt x="0" y="1671937"/>
                  </a:moveTo>
                  <a:lnTo>
                    <a:pt x="70308" y="1713839"/>
                  </a:lnTo>
                  <a:lnTo>
                    <a:pt x="140617" y="1753600"/>
                  </a:lnTo>
                  <a:lnTo>
                    <a:pt x="210926" y="1791203"/>
                  </a:lnTo>
                  <a:lnTo>
                    <a:pt x="281235" y="1826622"/>
                  </a:lnTo>
                  <a:lnTo>
                    <a:pt x="351543" y="1859830"/>
                  </a:lnTo>
                  <a:lnTo>
                    <a:pt x="421852" y="1890794"/>
                  </a:lnTo>
                  <a:lnTo>
                    <a:pt x="492161" y="1919477"/>
                  </a:lnTo>
                  <a:lnTo>
                    <a:pt x="562470" y="1945836"/>
                  </a:lnTo>
                  <a:lnTo>
                    <a:pt x="632778" y="1969828"/>
                  </a:lnTo>
                  <a:lnTo>
                    <a:pt x="703087" y="1991414"/>
                  </a:lnTo>
                  <a:lnTo>
                    <a:pt x="773396" y="2010567"/>
                  </a:lnTo>
                  <a:lnTo>
                    <a:pt x="843705" y="2027286"/>
                  </a:lnTo>
                  <a:lnTo>
                    <a:pt x="914013" y="2041614"/>
                  </a:lnTo>
                  <a:lnTo>
                    <a:pt x="984322" y="2053654"/>
                  </a:lnTo>
                  <a:lnTo>
                    <a:pt x="1054631" y="2063579"/>
                  </a:lnTo>
                  <a:lnTo>
                    <a:pt x="1124940" y="2071626"/>
                  </a:lnTo>
                  <a:lnTo>
                    <a:pt x="1195249" y="2078069"/>
                  </a:lnTo>
                  <a:lnTo>
                    <a:pt x="1265557" y="2083224"/>
                  </a:lnTo>
                  <a:lnTo>
                    <a:pt x="1335866" y="2087406"/>
                  </a:lnTo>
                  <a:lnTo>
                    <a:pt x="1406175" y="2090590"/>
                  </a:lnTo>
                  <a:lnTo>
                    <a:pt x="1476484" y="2092689"/>
                  </a:lnTo>
                  <a:lnTo>
                    <a:pt x="1546792" y="2093655"/>
                  </a:lnTo>
                  <a:lnTo>
                    <a:pt x="1617101" y="2093524"/>
                  </a:lnTo>
                  <a:lnTo>
                    <a:pt x="1687410" y="2092322"/>
                  </a:lnTo>
                  <a:lnTo>
                    <a:pt x="1757719" y="2089534"/>
                  </a:lnTo>
                  <a:lnTo>
                    <a:pt x="1828027" y="2085039"/>
                  </a:lnTo>
                  <a:lnTo>
                    <a:pt x="1898336" y="2080124"/>
                  </a:lnTo>
                  <a:lnTo>
                    <a:pt x="1968645" y="2075939"/>
                  </a:lnTo>
                  <a:lnTo>
                    <a:pt x="2038954" y="2070735"/>
                  </a:lnTo>
                  <a:lnTo>
                    <a:pt x="2109263" y="2063663"/>
                  </a:lnTo>
                  <a:lnTo>
                    <a:pt x="2179571" y="2056366"/>
                  </a:lnTo>
                  <a:lnTo>
                    <a:pt x="2249880" y="2050989"/>
                  </a:lnTo>
                  <a:lnTo>
                    <a:pt x="2320189" y="2044129"/>
                  </a:lnTo>
                  <a:lnTo>
                    <a:pt x="2390498" y="2033878"/>
                  </a:lnTo>
                  <a:lnTo>
                    <a:pt x="2460806" y="2022880"/>
                  </a:lnTo>
                  <a:lnTo>
                    <a:pt x="2531115" y="2012266"/>
                  </a:lnTo>
                  <a:lnTo>
                    <a:pt x="2601424" y="1998603"/>
                  </a:lnTo>
                  <a:lnTo>
                    <a:pt x="2671733" y="1979658"/>
                  </a:lnTo>
                  <a:lnTo>
                    <a:pt x="2742041" y="1955321"/>
                  </a:lnTo>
                  <a:lnTo>
                    <a:pt x="2812350" y="1928125"/>
                  </a:lnTo>
                  <a:lnTo>
                    <a:pt x="2882659" y="1898030"/>
                  </a:lnTo>
                  <a:lnTo>
                    <a:pt x="2952968" y="1865001"/>
                  </a:lnTo>
                  <a:lnTo>
                    <a:pt x="3023276" y="1829125"/>
                  </a:lnTo>
                  <a:lnTo>
                    <a:pt x="3093585" y="1790548"/>
                  </a:lnTo>
                  <a:lnTo>
                    <a:pt x="3163894" y="1750051"/>
                  </a:lnTo>
                  <a:lnTo>
                    <a:pt x="3234203" y="1709455"/>
                  </a:lnTo>
                  <a:lnTo>
                    <a:pt x="3304512" y="1668903"/>
                  </a:lnTo>
                  <a:lnTo>
                    <a:pt x="3374820" y="1628389"/>
                  </a:lnTo>
                  <a:lnTo>
                    <a:pt x="3445129" y="1587864"/>
                  </a:lnTo>
                  <a:lnTo>
                    <a:pt x="3515438" y="1547240"/>
                  </a:lnTo>
                  <a:lnTo>
                    <a:pt x="3585747" y="1506407"/>
                  </a:lnTo>
                  <a:lnTo>
                    <a:pt x="3656055" y="1465243"/>
                  </a:lnTo>
                  <a:lnTo>
                    <a:pt x="3726364" y="1423622"/>
                  </a:lnTo>
                  <a:lnTo>
                    <a:pt x="3796673" y="1381426"/>
                  </a:lnTo>
                  <a:lnTo>
                    <a:pt x="3866982" y="1338545"/>
                  </a:lnTo>
                  <a:lnTo>
                    <a:pt x="3937290" y="1294888"/>
                  </a:lnTo>
                  <a:lnTo>
                    <a:pt x="4007599" y="1250377"/>
                  </a:lnTo>
                  <a:lnTo>
                    <a:pt x="4077908" y="1204951"/>
                  </a:lnTo>
                  <a:lnTo>
                    <a:pt x="4148217" y="1158563"/>
                  </a:lnTo>
                  <a:lnTo>
                    <a:pt x="4218526" y="1111175"/>
                  </a:lnTo>
                  <a:lnTo>
                    <a:pt x="4288834" y="1062759"/>
                  </a:lnTo>
                  <a:lnTo>
                    <a:pt x="4359143" y="1013294"/>
                  </a:lnTo>
                  <a:lnTo>
                    <a:pt x="4429452" y="962764"/>
                  </a:lnTo>
                  <a:lnTo>
                    <a:pt x="4499761" y="911153"/>
                  </a:lnTo>
                  <a:lnTo>
                    <a:pt x="4570069" y="858451"/>
                  </a:lnTo>
                  <a:lnTo>
                    <a:pt x="4640378" y="804647"/>
                  </a:lnTo>
                  <a:lnTo>
                    <a:pt x="4710687" y="749730"/>
                  </a:lnTo>
                  <a:lnTo>
                    <a:pt x="4780996" y="693691"/>
                  </a:lnTo>
                  <a:lnTo>
                    <a:pt x="4851304" y="636519"/>
                  </a:lnTo>
                  <a:lnTo>
                    <a:pt x="4921613" y="578204"/>
                  </a:lnTo>
                  <a:lnTo>
                    <a:pt x="4991922" y="518735"/>
                  </a:lnTo>
                  <a:lnTo>
                    <a:pt x="5062231" y="458101"/>
                  </a:lnTo>
                  <a:lnTo>
                    <a:pt x="5132539" y="396290"/>
                  </a:lnTo>
                  <a:lnTo>
                    <a:pt x="5202848" y="333290"/>
                  </a:lnTo>
                  <a:lnTo>
                    <a:pt x="5273157" y="269089"/>
                  </a:lnTo>
                  <a:lnTo>
                    <a:pt x="5343466" y="203673"/>
                  </a:lnTo>
                  <a:lnTo>
                    <a:pt x="5413775" y="137028"/>
                  </a:lnTo>
                  <a:lnTo>
                    <a:pt x="5484083" y="69142"/>
                  </a:lnTo>
                  <a:lnTo>
                    <a:pt x="5554392" y="0"/>
                  </a:lnTo>
                  <a:lnTo>
                    <a:pt x="5554392" y="1358172"/>
                  </a:lnTo>
                  <a:lnTo>
                    <a:pt x="5484083" y="1356656"/>
                  </a:lnTo>
                  <a:lnTo>
                    <a:pt x="5413775" y="1355856"/>
                  </a:lnTo>
                  <a:lnTo>
                    <a:pt x="5343466" y="1355808"/>
                  </a:lnTo>
                  <a:lnTo>
                    <a:pt x="5273157" y="1356547"/>
                  </a:lnTo>
                  <a:lnTo>
                    <a:pt x="5202848" y="1358110"/>
                  </a:lnTo>
                  <a:lnTo>
                    <a:pt x="5132539" y="1360533"/>
                  </a:lnTo>
                  <a:lnTo>
                    <a:pt x="5062231" y="1363852"/>
                  </a:lnTo>
                  <a:lnTo>
                    <a:pt x="4991922" y="1368106"/>
                  </a:lnTo>
                  <a:lnTo>
                    <a:pt x="4921613" y="1373333"/>
                  </a:lnTo>
                  <a:lnTo>
                    <a:pt x="4851304" y="1379569"/>
                  </a:lnTo>
                  <a:lnTo>
                    <a:pt x="4780996" y="1386855"/>
                  </a:lnTo>
                  <a:lnTo>
                    <a:pt x="4710687" y="1395229"/>
                  </a:lnTo>
                  <a:lnTo>
                    <a:pt x="4640378" y="1404731"/>
                  </a:lnTo>
                  <a:lnTo>
                    <a:pt x="4570069" y="1415400"/>
                  </a:lnTo>
                  <a:lnTo>
                    <a:pt x="4499761" y="1427276"/>
                  </a:lnTo>
                  <a:lnTo>
                    <a:pt x="4429452" y="1440397"/>
                  </a:lnTo>
                  <a:lnTo>
                    <a:pt x="4359143" y="1454801"/>
                  </a:lnTo>
                  <a:lnTo>
                    <a:pt x="4288834" y="1470523"/>
                  </a:lnTo>
                  <a:lnTo>
                    <a:pt x="4218526" y="1487598"/>
                  </a:lnTo>
                  <a:lnTo>
                    <a:pt x="4148217" y="1506051"/>
                  </a:lnTo>
                  <a:lnTo>
                    <a:pt x="4077908" y="1525906"/>
                  </a:lnTo>
                  <a:lnTo>
                    <a:pt x="4007599" y="1547175"/>
                  </a:lnTo>
                  <a:lnTo>
                    <a:pt x="3937290" y="1569859"/>
                  </a:lnTo>
                  <a:lnTo>
                    <a:pt x="3866982" y="1593946"/>
                  </a:lnTo>
                  <a:lnTo>
                    <a:pt x="3796673" y="1619410"/>
                  </a:lnTo>
                  <a:lnTo>
                    <a:pt x="3726364" y="1646207"/>
                  </a:lnTo>
                  <a:lnTo>
                    <a:pt x="3656055" y="1674279"/>
                  </a:lnTo>
                  <a:lnTo>
                    <a:pt x="3585747" y="1703556"/>
                  </a:lnTo>
                  <a:lnTo>
                    <a:pt x="3515438" y="1733961"/>
                  </a:lnTo>
                  <a:lnTo>
                    <a:pt x="3445129" y="1765423"/>
                  </a:lnTo>
                  <a:lnTo>
                    <a:pt x="3374820" y="1797881"/>
                  </a:lnTo>
                  <a:lnTo>
                    <a:pt x="3304512" y="1831296"/>
                  </a:lnTo>
                  <a:lnTo>
                    <a:pt x="3234203" y="1865669"/>
                  </a:lnTo>
                  <a:lnTo>
                    <a:pt x="3163894" y="1901043"/>
                  </a:lnTo>
                  <a:lnTo>
                    <a:pt x="3093585" y="1937401"/>
                  </a:lnTo>
                  <a:lnTo>
                    <a:pt x="3023276" y="1972477"/>
                  </a:lnTo>
                  <a:lnTo>
                    <a:pt x="2952968" y="2005392"/>
                  </a:lnTo>
                  <a:lnTo>
                    <a:pt x="2882659" y="2036193"/>
                  </a:lnTo>
                  <a:lnTo>
                    <a:pt x="2812350" y="2064866"/>
                  </a:lnTo>
                  <a:lnTo>
                    <a:pt x="2742041" y="2091277"/>
                  </a:lnTo>
                  <a:lnTo>
                    <a:pt x="2671733" y="2114966"/>
                  </a:lnTo>
                  <a:lnTo>
                    <a:pt x="2601424" y="2132080"/>
                  </a:lnTo>
                  <a:lnTo>
                    <a:pt x="2531115" y="2144256"/>
                  </a:lnTo>
                  <a:lnTo>
                    <a:pt x="2460806" y="2154860"/>
                  </a:lnTo>
                  <a:lnTo>
                    <a:pt x="2390498" y="2166004"/>
                  </a:lnTo>
                  <a:lnTo>
                    <a:pt x="2320189" y="2173954"/>
                  </a:lnTo>
                  <a:lnTo>
                    <a:pt x="2249880" y="2179063"/>
                  </a:lnTo>
                  <a:lnTo>
                    <a:pt x="2179571" y="2184875"/>
                  </a:lnTo>
                  <a:lnTo>
                    <a:pt x="2109263" y="2191649"/>
                  </a:lnTo>
                  <a:lnTo>
                    <a:pt x="2038954" y="2197688"/>
                  </a:lnTo>
                  <a:lnTo>
                    <a:pt x="1968645" y="2204090"/>
                  </a:lnTo>
                  <a:lnTo>
                    <a:pt x="1898336" y="2210007"/>
                  </a:lnTo>
                  <a:lnTo>
                    <a:pt x="1828027" y="2214528"/>
                  </a:lnTo>
                  <a:lnTo>
                    <a:pt x="1757719" y="2219064"/>
                  </a:lnTo>
                  <a:lnTo>
                    <a:pt x="1687410" y="2223542"/>
                  </a:lnTo>
                  <a:lnTo>
                    <a:pt x="1617101" y="2226480"/>
                  </a:lnTo>
                  <a:lnTo>
                    <a:pt x="1546792" y="2227620"/>
                  </a:lnTo>
                  <a:lnTo>
                    <a:pt x="1476484" y="2228040"/>
                  </a:lnTo>
                  <a:lnTo>
                    <a:pt x="1406175" y="2227926"/>
                  </a:lnTo>
                  <a:lnTo>
                    <a:pt x="1335866" y="2227384"/>
                  </a:lnTo>
                  <a:lnTo>
                    <a:pt x="1265557" y="2226482"/>
                  </a:lnTo>
                  <a:lnTo>
                    <a:pt x="1195249" y="2225346"/>
                  </a:lnTo>
                  <a:lnTo>
                    <a:pt x="1124940" y="2224403"/>
                  </a:lnTo>
                  <a:lnTo>
                    <a:pt x="1054631" y="2223961"/>
                  </a:lnTo>
                  <a:lnTo>
                    <a:pt x="984322" y="2224275"/>
                  </a:lnTo>
                  <a:lnTo>
                    <a:pt x="914013" y="2225565"/>
                  </a:lnTo>
                  <a:lnTo>
                    <a:pt x="843705" y="2227983"/>
                  </a:lnTo>
                  <a:lnTo>
                    <a:pt x="773396" y="2231615"/>
                  </a:lnTo>
                  <a:lnTo>
                    <a:pt x="703087" y="2236484"/>
                  </a:lnTo>
                  <a:lnTo>
                    <a:pt x="632778" y="2242572"/>
                  </a:lnTo>
                  <a:lnTo>
                    <a:pt x="562470" y="2249832"/>
                  </a:lnTo>
                  <a:lnTo>
                    <a:pt x="492161" y="2258207"/>
                  </a:lnTo>
                  <a:lnTo>
                    <a:pt x="421852" y="2267634"/>
                  </a:lnTo>
                  <a:lnTo>
                    <a:pt x="351543" y="2278053"/>
                  </a:lnTo>
                  <a:lnTo>
                    <a:pt x="281235" y="2289409"/>
                  </a:lnTo>
                  <a:lnTo>
                    <a:pt x="210926" y="2301648"/>
                  </a:lnTo>
                  <a:lnTo>
                    <a:pt x="140617" y="2314725"/>
                  </a:lnTo>
                  <a:lnTo>
                    <a:pt x="70308" y="2328597"/>
                  </a:lnTo>
                  <a:lnTo>
                    <a:pt x="0" y="234322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3005858"/>
              <a:ext cx="5554392" cy="2093655"/>
            </a:xfrm>
            <a:custGeom>
              <a:avLst/>
              <a:pathLst>
                <a:path w="5554392" h="2093655">
                  <a:moveTo>
                    <a:pt x="0" y="1671937"/>
                  </a:moveTo>
                  <a:lnTo>
                    <a:pt x="70308" y="1713839"/>
                  </a:lnTo>
                  <a:lnTo>
                    <a:pt x="140617" y="1753600"/>
                  </a:lnTo>
                  <a:lnTo>
                    <a:pt x="210926" y="1791203"/>
                  </a:lnTo>
                  <a:lnTo>
                    <a:pt x="281235" y="1826622"/>
                  </a:lnTo>
                  <a:lnTo>
                    <a:pt x="351543" y="1859830"/>
                  </a:lnTo>
                  <a:lnTo>
                    <a:pt x="421852" y="1890794"/>
                  </a:lnTo>
                  <a:lnTo>
                    <a:pt x="492161" y="1919477"/>
                  </a:lnTo>
                  <a:lnTo>
                    <a:pt x="562470" y="1945836"/>
                  </a:lnTo>
                  <a:lnTo>
                    <a:pt x="632778" y="1969828"/>
                  </a:lnTo>
                  <a:lnTo>
                    <a:pt x="703087" y="1991414"/>
                  </a:lnTo>
                  <a:lnTo>
                    <a:pt x="773396" y="2010567"/>
                  </a:lnTo>
                  <a:lnTo>
                    <a:pt x="843705" y="2027286"/>
                  </a:lnTo>
                  <a:lnTo>
                    <a:pt x="914013" y="2041614"/>
                  </a:lnTo>
                  <a:lnTo>
                    <a:pt x="984322" y="2053654"/>
                  </a:lnTo>
                  <a:lnTo>
                    <a:pt x="1054631" y="2063579"/>
                  </a:lnTo>
                  <a:lnTo>
                    <a:pt x="1124940" y="2071626"/>
                  </a:lnTo>
                  <a:lnTo>
                    <a:pt x="1195249" y="2078069"/>
                  </a:lnTo>
                  <a:lnTo>
                    <a:pt x="1265557" y="2083224"/>
                  </a:lnTo>
                  <a:lnTo>
                    <a:pt x="1335866" y="2087406"/>
                  </a:lnTo>
                  <a:lnTo>
                    <a:pt x="1406175" y="2090590"/>
                  </a:lnTo>
                  <a:lnTo>
                    <a:pt x="1476484" y="2092689"/>
                  </a:lnTo>
                  <a:lnTo>
                    <a:pt x="1546792" y="2093655"/>
                  </a:lnTo>
                  <a:lnTo>
                    <a:pt x="1617101" y="2093524"/>
                  </a:lnTo>
                  <a:lnTo>
                    <a:pt x="1687410" y="2092322"/>
                  </a:lnTo>
                  <a:lnTo>
                    <a:pt x="1757719" y="2089534"/>
                  </a:lnTo>
                  <a:lnTo>
                    <a:pt x="1828027" y="2085039"/>
                  </a:lnTo>
                  <a:lnTo>
                    <a:pt x="1898336" y="2080124"/>
                  </a:lnTo>
                  <a:lnTo>
                    <a:pt x="1968645" y="2075939"/>
                  </a:lnTo>
                  <a:lnTo>
                    <a:pt x="2038954" y="2070735"/>
                  </a:lnTo>
                  <a:lnTo>
                    <a:pt x="2109263" y="2063663"/>
                  </a:lnTo>
                  <a:lnTo>
                    <a:pt x="2179571" y="2056366"/>
                  </a:lnTo>
                  <a:lnTo>
                    <a:pt x="2249880" y="2050989"/>
                  </a:lnTo>
                  <a:lnTo>
                    <a:pt x="2320189" y="2044129"/>
                  </a:lnTo>
                  <a:lnTo>
                    <a:pt x="2390498" y="2033878"/>
                  </a:lnTo>
                  <a:lnTo>
                    <a:pt x="2460806" y="2022880"/>
                  </a:lnTo>
                  <a:lnTo>
                    <a:pt x="2531115" y="2012266"/>
                  </a:lnTo>
                  <a:lnTo>
                    <a:pt x="2601424" y="1998603"/>
                  </a:lnTo>
                  <a:lnTo>
                    <a:pt x="2671733" y="1979658"/>
                  </a:lnTo>
                  <a:lnTo>
                    <a:pt x="2742041" y="1955321"/>
                  </a:lnTo>
                  <a:lnTo>
                    <a:pt x="2812350" y="1928125"/>
                  </a:lnTo>
                  <a:lnTo>
                    <a:pt x="2882659" y="1898030"/>
                  </a:lnTo>
                  <a:lnTo>
                    <a:pt x="2952968" y="1865001"/>
                  </a:lnTo>
                  <a:lnTo>
                    <a:pt x="3023276" y="1829125"/>
                  </a:lnTo>
                  <a:lnTo>
                    <a:pt x="3093585" y="1790548"/>
                  </a:lnTo>
                  <a:lnTo>
                    <a:pt x="3163894" y="1750051"/>
                  </a:lnTo>
                  <a:lnTo>
                    <a:pt x="3234203" y="1709455"/>
                  </a:lnTo>
                  <a:lnTo>
                    <a:pt x="3304512" y="1668903"/>
                  </a:lnTo>
                  <a:lnTo>
                    <a:pt x="3374820" y="1628389"/>
                  </a:lnTo>
                  <a:lnTo>
                    <a:pt x="3445129" y="1587864"/>
                  </a:lnTo>
                  <a:lnTo>
                    <a:pt x="3515438" y="1547240"/>
                  </a:lnTo>
                  <a:lnTo>
                    <a:pt x="3585747" y="1506407"/>
                  </a:lnTo>
                  <a:lnTo>
                    <a:pt x="3656055" y="1465243"/>
                  </a:lnTo>
                  <a:lnTo>
                    <a:pt x="3726364" y="1423622"/>
                  </a:lnTo>
                  <a:lnTo>
                    <a:pt x="3796673" y="1381426"/>
                  </a:lnTo>
                  <a:lnTo>
                    <a:pt x="3866982" y="1338545"/>
                  </a:lnTo>
                  <a:lnTo>
                    <a:pt x="3937290" y="1294888"/>
                  </a:lnTo>
                  <a:lnTo>
                    <a:pt x="4007599" y="1250377"/>
                  </a:lnTo>
                  <a:lnTo>
                    <a:pt x="4077908" y="1204951"/>
                  </a:lnTo>
                  <a:lnTo>
                    <a:pt x="4148217" y="1158563"/>
                  </a:lnTo>
                  <a:lnTo>
                    <a:pt x="4218526" y="1111175"/>
                  </a:lnTo>
                  <a:lnTo>
                    <a:pt x="4288834" y="1062759"/>
                  </a:lnTo>
                  <a:lnTo>
                    <a:pt x="4359143" y="1013294"/>
                  </a:lnTo>
                  <a:lnTo>
                    <a:pt x="4429452" y="962764"/>
                  </a:lnTo>
                  <a:lnTo>
                    <a:pt x="4499761" y="911153"/>
                  </a:lnTo>
                  <a:lnTo>
                    <a:pt x="4570069" y="858451"/>
                  </a:lnTo>
                  <a:lnTo>
                    <a:pt x="4640378" y="804647"/>
                  </a:lnTo>
                  <a:lnTo>
                    <a:pt x="4710687" y="749730"/>
                  </a:lnTo>
                  <a:lnTo>
                    <a:pt x="4780996" y="693691"/>
                  </a:lnTo>
                  <a:lnTo>
                    <a:pt x="4851304" y="636519"/>
                  </a:lnTo>
                  <a:lnTo>
                    <a:pt x="4921613" y="578204"/>
                  </a:lnTo>
                  <a:lnTo>
                    <a:pt x="4991922" y="518735"/>
                  </a:lnTo>
                  <a:lnTo>
                    <a:pt x="5062231" y="458101"/>
                  </a:lnTo>
                  <a:lnTo>
                    <a:pt x="5132539" y="396290"/>
                  </a:lnTo>
                  <a:lnTo>
                    <a:pt x="5202848" y="333290"/>
                  </a:lnTo>
                  <a:lnTo>
                    <a:pt x="5273157" y="269089"/>
                  </a:lnTo>
                  <a:lnTo>
                    <a:pt x="5343466" y="203673"/>
                  </a:lnTo>
                  <a:lnTo>
                    <a:pt x="5413775" y="137028"/>
                  </a:lnTo>
                  <a:lnTo>
                    <a:pt x="5484083" y="69142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361667"/>
              <a:ext cx="5554392" cy="987417"/>
            </a:xfrm>
            <a:custGeom>
              <a:avLst/>
              <a:pathLst>
                <a:path w="5554392" h="987417">
                  <a:moveTo>
                    <a:pt x="5554392" y="2364"/>
                  </a:moveTo>
                  <a:lnTo>
                    <a:pt x="5484083" y="848"/>
                  </a:lnTo>
                  <a:lnTo>
                    <a:pt x="5413775" y="48"/>
                  </a:lnTo>
                  <a:lnTo>
                    <a:pt x="5343466" y="0"/>
                  </a:lnTo>
                  <a:lnTo>
                    <a:pt x="5273157" y="739"/>
                  </a:lnTo>
                  <a:lnTo>
                    <a:pt x="5202848" y="2301"/>
                  </a:lnTo>
                  <a:lnTo>
                    <a:pt x="5132539" y="4724"/>
                  </a:lnTo>
                  <a:lnTo>
                    <a:pt x="5062231" y="8044"/>
                  </a:lnTo>
                  <a:lnTo>
                    <a:pt x="4991922" y="12298"/>
                  </a:lnTo>
                  <a:lnTo>
                    <a:pt x="4921613" y="17524"/>
                  </a:lnTo>
                  <a:lnTo>
                    <a:pt x="4851304" y="23761"/>
                  </a:lnTo>
                  <a:lnTo>
                    <a:pt x="4780996" y="31047"/>
                  </a:lnTo>
                  <a:lnTo>
                    <a:pt x="4710687" y="39421"/>
                  </a:lnTo>
                  <a:lnTo>
                    <a:pt x="4640378" y="48923"/>
                  </a:lnTo>
                  <a:lnTo>
                    <a:pt x="4570069" y="59592"/>
                  </a:lnTo>
                  <a:lnTo>
                    <a:pt x="4499761" y="71467"/>
                  </a:lnTo>
                  <a:lnTo>
                    <a:pt x="4429452" y="84588"/>
                  </a:lnTo>
                  <a:lnTo>
                    <a:pt x="4359143" y="98992"/>
                  </a:lnTo>
                  <a:lnTo>
                    <a:pt x="4288834" y="114715"/>
                  </a:lnTo>
                  <a:lnTo>
                    <a:pt x="4218526" y="131789"/>
                  </a:lnTo>
                  <a:lnTo>
                    <a:pt x="4148217" y="150243"/>
                  </a:lnTo>
                  <a:lnTo>
                    <a:pt x="4077908" y="170098"/>
                  </a:lnTo>
                  <a:lnTo>
                    <a:pt x="4007599" y="191366"/>
                  </a:lnTo>
                  <a:lnTo>
                    <a:pt x="3937290" y="214050"/>
                  </a:lnTo>
                  <a:lnTo>
                    <a:pt x="3866982" y="238138"/>
                  </a:lnTo>
                  <a:lnTo>
                    <a:pt x="3796673" y="263602"/>
                  </a:lnTo>
                  <a:lnTo>
                    <a:pt x="3726364" y="290399"/>
                  </a:lnTo>
                  <a:lnTo>
                    <a:pt x="3656055" y="318471"/>
                  </a:lnTo>
                  <a:lnTo>
                    <a:pt x="3585747" y="347747"/>
                  </a:lnTo>
                  <a:lnTo>
                    <a:pt x="3515438" y="378153"/>
                  </a:lnTo>
                  <a:lnTo>
                    <a:pt x="3445129" y="409615"/>
                  </a:lnTo>
                  <a:lnTo>
                    <a:pt x="3374820" y="442072"/>
                  </a:lnTo>
                  <a:lnTo>
                    <a:pt x="3304512" y="475488"/>
                  </a:lnTo>
                  <a:lnTo>
                    <a:pt x="3234203" y="509860"/>
                  </a:lnTo>
                  <a:lnTo>
                    <a:pt x="3163894" y="545235"/>
                  </a:lnTo>
                  <a:lnTo>
                    <a:pt x="3093585" y="581592"/>
                  </a:lnTo>
                  <a:lnTo>
                    <a:pt x="3023276" y="616669"/>
                  </a:lnTo>
                  <a:lnTo>
                    <a:pt x="2952968" y="649584"/>
                  </a:lnTo>
                  <a:lnTo>
                    <a:pt x="2882659" y="680385"/>
                  </a:lnTo>
                  <a:lnTo>
                    <a:pt x="2812350" y="709058"/>
                  </a:lnTo>
                  <a:lnTo>
                    <a:pt x="2742041" y="735469"/>
                  </a:lnTo>
                  <a:lnTo>
                    <a:pt x="2671733" y="759158"/>
                  </a:lnTo>
                  <a:lnTo>
                    <a:pt x="2601424" y="776272"/>
                  </a:lnTo>
                  <a:lnTo>
                    <a:pt x="2531115" y="788448"/>
                  </a:lnTo>
                  <a:lnTo>
                    <a:pt x="2460806" y="799052"/>
                  </a:lnTo>
                  <a:lnTo>
                    <a:pt x="2390498" y="810196"/>
                  </a:lnTo>
                  <a:lnTo>
                    <a:pt x="2320189" y="818146"/>
                  </a:lnTo>
                  <a:lnTo>
                    <a:pt x="2249880" y="823254"/>
                  </a:lnTo>
                  <a:lnTo>
                    <a:pt x="2179571" y="829067"/>
                  </a:lnTo>
                  <a:lnTo>
                    <a:pt x="2109263" y="835841"/>
                  </a:lnTo>
                  <a:lnTo>
                    <a:pt x="2038954" y="841880"/>
                  </a:lnTo>
                  <a:lnTo>
                    <a:pt x="1968645" y="848281"/>
                  </a:lnTo>
                  <a:lnTo>
                    <a:pt x="1898336" y="854199"/>
                  </a:lnTo>
                  <a:lnTo>
                    <a:pt x="1828027" y="858720"/>
                  </a:lnTo>
                  <a:lnTo>
                    <a:pt x="1757719" y="863256"/>
                  </a:lnTo>
                  <a:lnTo>
                    <a:pt x="1687410" y="867734"/>
                  </a:lnTo>
                  <a:lnTo>
                    <a:pt x="1617101" y="870672"/>
                  </a:lnTo>
                  <a:lnTo>
                    <a:pt x="1546792" y="871812"/>
                  </a:lnTo>
                  <a:lnTo>
                    <a:pt x="1476484" y="872232"/>
                  </a:lnTo>
                  <a:lnTo>
                    <a:pt x="1406175" y="872118"/>
                  </a:lnTo>
                  <a:lnTo>
                    <a:pt x="1335866" y="871576"/>
                  </a:lnTo>
                  <a:lnTo>
                    <a:pt x="1265557" y="870673"/>
                  </a:lnTo>
                  <a:lnTo>
                    <a:pt x="1195249" y="869538"/>
                  </a:lnTo>
                  <a:lnTo>
                    <a:pt x="1124940" y="868595"/>
                  </a:lnTo>
                  <a:lnTo>
                    <a:pt x="1054631" y="868152"/>
                  </a:lnTo>
                  <a:lnTo>
                    <a:pt x="984322" y="868467"/>
                  </a:lnTo>
                  <a:lnTo>
                    <a:pt x="914013" y="869756"/>
                  </a:lnTo>
                  <a:lnTo>
                    <a:pt x="843705" y="872175"/>
                  </a:lnTo>
                  <a:lnTo>
                    <a:pt x="773396" y="875806"/>
                  </a:lnTo>
                  <a:lnTo>
                    <a:pt x="703087" y="880676"/>
                  </a:lnTo>
                  <a:lnTo>
                    <a:pt x="632778" y="886764"/>
                  </a:lnTo>
                  <a:lnTo>
                    <a:pt x="562470" y="894024"/>
                  </a:lnTo>
                  <a:lnTo>
                    <a:pt x="492161" y="902398"/>
                  </a:lnTo>
                  <a:lnTo>
                    <a:pt x="421852" y="911826"/>
                  </a:lnTo>
                  <a:lnTo>
                    <a:pt x="351543" y="922245"/>
                  </a:lnTo>
                  <a:lnTo>
                    <a:pt x="281235" y="933600"/>
                  </a:lnTo>
                  <a:lnTo>
                    <a:pt x="210926" y="945840"/>
                  </a:lnTo>
                  <a:lnTo>
                    <a:pt x="140617" y="958917"/>
                  </a:lnTo>
                  <a:lnTo>
                    <a:pt x="70308" y="972789"/>
                  </a:lnTo>
                  <a:lnTo>
                    <a:pt x="0" y="9874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3684945"/>
              <a:ext cx="5554392" cy="1481552"/>
            </a:xfrm>
            <a:custGeom>
              <a:avLst/>
              <a:pathLst>
                <a:path w="5554392" h="1481552">
                  <a:moveTo>
                    <a:pt x="0" y="1328495"/>
                  </a:moveTo>
                  <a:lnTo>
                    <a:pt x="70308" y="1342132"/>
                  </a:lnTo>
                  <a:lnTo>
                    <a:pt x="140617" y="1355076"/>
                  </a:lnTo>
                  <a:lnTo>
                    <a:pt x="210926" y="1367339"/>
                  </a:lnTo>
                  <a:lnTo>
                    <a:pt x="281235" y="1378929"/>
                  </a:lnTo>
                  <a:lnTo>
                    <a:pt x="351543" y="1389856"/>
                  </a:lnTo>
                  <a:lnTo>
                    <a:pt x="421852" y="1400128"/>
                  </a:lnTo>
                  <a:lnTo>
                    <a:pt x="492161" y="1409755"/>
                  </a:lnTo>
                  <a:lnTo>
                    <a:pt x="562470" y="1418748"/>
                  </a:lnTo>
                  <a:lnTo>
                    <a:pt x="632778" y="1427114"/>
                  </a:lnTo>
                  <a:lnTo>
                    <a:pt x="703087" y="1434863"/>
                  </a:lnTo>
                  <a:lnTo>
                    <a:pt x="773396" y="1442005"/>
                  </a:lnTo>
                  <a:lnTo>
                    <a:pt x="843705" y="1448548"/>
                  </a:lnTo>
                  <a:lnTo>
                    <a:pt x="914013" y="1454503"/>
                  </a:lnTo>
                  <a:lnTo>
                    <a:pt x="984322" y="1459878"/>
                  </a:lnTo>
                  <a:lnTo>
                    <a:pt x="1054631" y="1464684"/>
                  </a:lnTo>
                  <a:lnTo>
                    <a:pt x="1124940" y="1468928"/>
                  </a:lnTo>
                  <a:lnTo>
                    <a:pt x="1195249" y="1472621"/>
                  </a:lnTo>
                  <a:lnTo>
                    <a:pt x="1265557" y="1475766"/>
                  </a:lnTo>
                  <a:lnTo>
                    <a:pt x="1335866" y="1478309"/>
                  </a:lnTo>
                  <a:lnTo>
                    <a:pt x="1406175" y="1480172"/>
                  </a:lnTo>
                  <a:lnTo>
                    <a:pt x="1476484" y="1481278"/>
                  </a:lnTo>
                  <a:lnTo>
                    <a:pt x="1546792" y="1481552"/>
                  </a:lnTo>
                  <a:lnTo>
                    <a:pt x="1617101" y="1480916"/>
                  </a:lnTo>
                  <a:lnTo>
                    <a:pt x="1687410" y="1478846"/>
                  </a:lnTo>
                  <a:lnTo>
                    <a:pt x="1757719" y="1475213"/>
                  </a:lnTo>
                  <a:lnTo>
                    <a:pt x="1828027" y="1470698"/>
                  </a:lnTo>
                  <a:lnTo>
                    <a:pt x="1898336" y="1465979"/>
                  </a:lnTo>
                  <a:lnTo>
                    <a:pt x="1968645" y="1460928"/>
                  </a:lnTo>
                  <a:lnTo>
                    <a:pt x="2038954" y="1455125"/>
                  </a:lnTo>
                  <a:lnTo>
                    <a:pt x="2109263" y="1448570"/>
                  </a:lnTo>
                  <a:lnTo>
                    <a:pt x="2179571" y="1441534"/>
                  </a:lnTo>
                  <a:lnTo>
                    <a:pt x="2249880" y="1435939"/>
                  </a:lnTo>
                  <a:lnTo>
                    <a:pt x="2320189" y="1429956"/>
                  </a:lnTo>
                  <a:lnTo>
                    <a:pt x="2390498" y="1420855"/>
                  </a:lnTo>
                  <a:lnTo>
                    <a:pt x="2460806" y="1409784"/>
                  </a:lnTo>
                  <a:lnTo>
                    <a:pt x="2531115" y="1399175"/>
                  </a:lnTo>
                  <a:lnTo>
                    <a:pt x="2601424" y="1386255"/>
                  </a:lnTo>
                  <a:lnTo>
                    <a:pt x="2671733" y="1368226"/>
                  </a:lnTo>
                  <a:lnTo>
                    <a:pt x="2742041" y="1344213"/>
                  </a:lnTo>
                  <a:lnTo>
                    <a:pt x="2812350" y="1317409"/>
                  </a:lnTo>
                  <a:lnTo>
                    <a:pt x="2882659" y="1288025"/>
                  </a:lnTo>
                  <a:lnTo>
                    <a:pt x="2952968" y="1256110"/>
                  </a:lnTo>
                  <a:lnTo>
                    <a:pt x="3023276" y="1221715"/>
                  </a:lnTo>
                  <a:lnTo>
                    <a:pt x="3093585" y="1184888"/>
                  </a:lnTo>
                  <a:lnTo>
                    <a:pt x="3163894" y="1146461"/>
                  </a:lnTo>
                  <a:lnTo>
                    <a:pt x="3234203" y="1108476"/>
                  </a:lnTo>
                  <a:lnTo>
                    <a:pt x="3304512" y="1071013"/>
                  </a:lnTo>
                  <a:lnTo>
                    <a:pt x="3374820" y="1034049"/>
                  </a:lnTo>
                  <a:lnTo>
                    <a:pt x="3445129" y="997557"/>
                  </a:lnTo>
                  <a:lnTo>
                    <a:pt x="3515438" y="961514"/>
                  </a:lnTo>
                  <a:lnTo>
                    <a:pt x="3585747" y="925895"/>
                  </a:lnTo>
                  <a:lnTo>
                    <a:pt x="3656055" y="890675"/>
                  </a:lnTo>
                  <a:lnTo>
                    <a:pt x="3726364" y="855829"/>
                  </a:lnTo>
                  <a:lnTo>
                    <a:pt x="3796673" y="821332"/>
                  </a:lnTo>
                  <a:lnTo>
                    <a:pt x="3866982" y="787159"/>
                  </a:lnTo>
                  <a:lnTo>
                    <a:pt x="3937290" y="753287"/>
                  </a:lnTo>
                  <a:lnTo>
                    <a:pt x="4007599" y="719690"/>
                  </a:lnTo>
                  <a:lnTo>
                    <a:pt x="4077908" y="686342"/>
                  </a:lnTo>
                  <a:lnTo>
                    <a:pt x="4148217" y="653221"/>
                  </a:lnTo>
                  <a:lnTo>
                    <a:pt x="4218526" y="620300"/>
                  </a:lnTo>
                  <a:lnTo>
                    <a:pt x="4288834" y="587555"/>
                  </a:lnTo>
                  <a:lnTo>
                    <a:pt x="4359143" y="554961"/>
                  </a:lnTo>
                  <a:lnTo>
                    <a:pt x="4429452" y="522494"/>
                  </a:lnTo>
                  <a:lnTo>
                    <a:pt x="4499761" y="490128"/>
                  </a:lnTo>
                  <a:lnTo>
                    <a:pt x="4570069" y="457839"/>
                  </a:lnTo>
                  <a:lnTo>
                    <a:pt x="4640378" y="425603"/>
                  </a:lnTo>
                  <a:lnTo>
                    <a:pt x="4710687" y="393394"/>
                  </a:lnTo>
                  <a:lnTo>
                    <a:pt x="4780996" y="361187"/>
                  </a:lnTo>
                  <a:lnTo>
                    <a:pt x="4851304" y="328958"/>
                  </a:lnTo>
                  <a:lnTo>
                    <a:pt x="4921613" y="296682"/>
                  </a:lnTo>
                  <a:lnTo>
                    <a:pt x="4991922" y="264335"/>
                  </a:lnTo>
                  <a:lnTo>
                    <a:pt x="5062231" y="231891"/>
                  </a:lnTo>
                  <a:lnTo>
                    <a:pt x="5132539" y="199325"/>
                  </a:lnTo>
                  <a:lnTo>
                    <a:pt x="5202848" y="166614"/>
                  </a:lnTo>
                  <a:lnTo>
                    <a:pt x="5273157" y="133732"/>
                  </a:lnTo>
                  <a:lnTo>
                    <a:pt x="5343466" y="100654"/>
                  </a:lnTo>
                  <a:lnTo>
                    <a:pt x="5413775" y="67356"/>
                  </a:lnTo>
                  <a:lnTo>
                    <a:pt x="5484083" y="33813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508874"/>
              <a:ext cx="5554392" cy="885401"/>
            </a:xfrm>
            <a:custGeom>
              <a:avLst/>
              <a:pathLst>
                <a:path w="5554392" h="885401">
                  <a:moveTo>
                    <a:pt x="0" y="733868"/>
                  </a:moveTo>
                  <a:lnTo>
                    <a:pt x="70308" y="689962"/>
                  </a:lnTo>
                  <a:lnTo>
                    <a:pt x="140617" y="648548"/>
                  </a:lnTo>
                  <a:lnTo>
                    <a:pt x="210926" y="609604"/>
                  </a:lnTo>
                  <a:lnTo>
                    <a:pt x="281235" y="573106"/>
                  </a:lnTo>
                  <a:lnTo>
                    <a:pt x="351543" y="539025"/>
                  </a:lnTo>
                  <a:lnTo>
                    <a:pt x="421852" y="507327"/>
                  </a:lnTo>
                  <a:lnTo>
                    <a:pt x="492161" y="477975"/>
                  </a:lnTo>
                  <a:lnTo>
                    <a:pt x="562470" y="450930"/>
                  </a:lnTo>
                  <a:lnTo>
                    <a:pt x="632778" y="426148"/>
                  </a:lnTo>
                  <a:lnTo>
                    <a:pt x="703087" y="403591"/>
                  </a:lnTo>
                  <a:lnTo>
                    <a:pt x="773396" y="383232"/>
                  </a:lnTo>
                  <a:lnTo>
                    <a:pt x="843705" y="365065"/>
                  </a:lnTo>
                  <a:lnTo>
                    <a:pt x="914013" y="349122"/>
                  </a:lnTo>
                  <a:lnTo>
                    <a:pt x="984322" y="335489"/>
                  </a:lnTo>
                  <a:lnTo>
                    <a:pt x="1054631" y="324309"/>
                  </a:lnTo>
                  <a:lnTo>
                    <a:pt x="1124940" y="315782"/>
                  </a:lnTo>
                  <a:lnTo>
                    <a:pt x="1195249" y="310142"/>
                  </a:lnTo>
                  <a:lnTo>
                    <a:pt x="1265557" y="307970"/>
                  </a:lnTo>
                  <a:lnTo>
                    <a:pt x="1335866" y="310666"/>
                  </a:lnTo>
                  <a:lnTo>
                    <a:pt x="1406175" y="317575"/>
                  </a:lnTo>
                  <a:lnTo>
                    <a:pt x="1476484" y="327774"/>
                  </a:lnTo>
                  <a:lnTo>
                    <a:pt x="1546792" y="340375"/>
                  </a:lnTo>
                  <a:lnTo>
                    <a:pt x="1617101" y="354559"/>
                  </a:lnTo>
                  <a:lnTo>
                    <a:pt x="1687410" y="376467"/>
                  </a:lnTo>
                  <a:lnTo>
                    <a:pt x="1757719" y="408450"/>
                  </a:lnTo>
                  <a:lnTo>
                    <a:pt x="1828027" y="442245"/>
                  </a:lnTo>
                  <a:lnTo>
                    <a:pt x="1898336" y="470864"/>
                  </a:lnTo>
                  <a:lnTo>
                    <a:pt x="1968645" y="502956"/>
                  </a:lnTo>
                  <a:lnTo>
                    <a:pt x="2038954" y="540582"/>
                  </a:lnTo>
                  <a:lnTo>
                    <a:pt x="2109263" y="574593"/>
                  </a:lnTo>
                  <a:lnTo>
                    <a:pt x="2179571" y="599205"/>
                  </a:lnTo>
                  <a:lnTo>
                    <a:pt x="2249880" y="622533"/>
                  </a:lnTo>
                  <a:lnTo>
                    <a:pt x="2320189" y="643528"/>
                  </a:lnTo>
                  <a:lnTo>
                    <a:pt x="2390498" y="659737"/>
                  </a:lnTo>
                  <a:lnTo>
                    <a:pt x="2460806" y="670286"/>
                  </a:lnTo>
                  <a:lnTo>
                    <a:pt x="2531115" y="675768"/>
                  </a:lnTo>
                  <a:lnTo>
                    <a:pt x="2601424" y="678206"/>
                  </a:lnTo>
                  <a:lnTo>
                    <a:pt x="2671733" y="680678"/>
                  </a:lnTo>
                  <a:lnTo>
                    <a:pt x="2742041" y="684425"/>
                  </a:lnTo>
                  <a:lnTo>
                    <a:pt x="2812350" y="685761"/>
                  </a:lnTo>
                  <a:lnTo>
                    <a:pt x="2882659" y="684972"/>
                  </a:lnTo>
                  <a:lnTo>
                    <a:pt x="2952968" y="682661"/>
                  </a:lnTo>
                  <a:lnTo>
                    <a:pt x="3023276" y="679537"/>
                  </a:lnTo>
                  <a:lnTo>
                    <a:pt x="3093585" y="676361"/>
                  </a:lnTo>
                  <a:lnTo>
                    <a:pt x="3163894" y="673424"/>
                  </a:lnTo>
                  <a:lnTo>
                    <a:pt x="3234203" y="669976"/>
                  </a:lnTo>
                  <a:lnTo>
                    <a:pt x="3304512" y="666023"/>
                  </a:lnTo>
                  <a:lnTo>
                    <a:pt x="3374820" y="661573"/>
                  </a:lnTo>
                  <a:lnTo>
                    <a:pt x="3445129" y="656592"/>
                  </a:lnTo>
                  <a:lnTo>
                    <a:pt x="3515438" y="651017"/>
                  </a:lnTo>
                  <a:lnTo>
                    <a:pt x="3585747" y="644765"/>
                  </a:lnTo>
                  <a:lnTo>
                    <a:pt x="3656055" y="637740"/>
                  </a:lnTo>
                  <a:lnTo>
                    <a:pt x="3726364" y="629846"/>
                  </a:lnTo>
                  <a:lnTo>
                    <a:pt x="3796673" y="620990"/>
                  </a:lnTo>
                  <a:lnTo>
                    <a:pt x="3866982" y="611092"/>
                  </a:lnTo>
                  <a:lnTo>
                    <a:pt x="3937290" y="600082"/>
                  </a:lnTo>
                  <a:lnTo>
                    <a:pt x="4007599" y="587905"/>
                  </a:lnTo>
                  <a:lnTo>
                    <a:pt x="4077908" y="574519"/>
                  </a:lnTo>
                  <a:lnTo>
                    <a:pt x="4148217" y="559895"/>
                  </a:lnTo>
                  <a:lnTo>
                    <a:pt x="4218526" y="544011"/>
                  </a:lnTo>
                  <a:lnTo>
                    <a:pt x="4288834" y="526856"/>
                  </a:lnTo>
                  <a:lnTo>
                    <a:pt x="4359143" y="508421"/>
                  </a:lnTo>
                  <a:lnTo>
                    <a:pt x="4429452" y="488703"/>
                  </a:lnTo>
                  <a:lnTo>
                    <a:pt x="4499761" y="467703"/>
                  </a:lnTo>
                  <a:lnTo>
                    <a:pt x="4570069" y="445420"/>
                  </a:lnTo>
                  <a:lnTo>
                    <a:pt x="4640378" y="421858"/>
                  </a:lnTo>
                  <a:lnTo>
                    <a:pt x="4710687" y="397018"/>
                  </a:lnTo>
                  <a:lnTo>
                    <a:pt x="4780996" y="370903"/>
                  </a:lnTo>
                  <a:lnTo>
                    <a:pt x="4851304" y="343516"/>
                  </a:lnTo>
                  <a:lnTo>
                    <a:pt x="4921613" y="314860"/>
                  </a:lnTo>
                  <a:lnTo>
                    <a:pt x="4991922" y="284935"/>
                  </a:lnTo>
                  <a:lnTo>
                    <a:pt x="5062231" y="253744"/>
                  </a:lnTo>
                  <a:lnTo>
                    <a:pt x="5132539" y="221287"/>
                  </a:lnTo>
                  <a:lnTo>
                    <a:pt x="5202848" y="187566"/>
                  </a:lnTo>
                  <a:lnTo>
                    <a:pt x="5273157" y="152582"/>
                  </a:lnTo>
                  <a:lnTo>
                    <a:pt x="5343466" y="116333"/>
                  </a:lnTo>
                  <a:lnTo>
                    <a:pt x="5413775" y="78820"/>
                  </a:lnTo>
                  <a:lnTo>
                    <a:pt x="5484083" y="40043"/>
                  </a:lnTo>
                  <a:lnTo>
                    <a:pt x="5554392" y="0"/>
                  </a:lnTo>
                  <a:lnTo>
                    <a:pt x="5554392" y="885401"/>
                  </a:lnTo>
                  <a:lnTo>
                    <a:pt x="4329993" y="885401"/>
                  </a:lnTo>
                  <a:lnTo>
                    <a:pt x="4288834" y="879128"/>
                  </a:lnTo>
                  <a:lnTo>
                    <a:pt x="4218526" y="869207"/>
                  </a:lnTo>
                  <a:lnTo>
                    <a:pt x="4148217" y="860094"/>
                  </a:lnTo>
                  <a:lnTo>
                    <a:pt x="4077908" y="851796"/>
                  </a:lnTo>
                  <a:lnTo>
                    <a:pt x="4007599" y="844312"/>
                  </a:lnTo>
                  <a:lnTo>
                    <a:pt x="3937290" y="837633"/>
                  </a:lnTo>
                  <a:lnTo>
                    <a:pt x="3866982" y="831736"/>
                  </a:lnTo>
                  <a:lnTo>
                    <a:pt x="3796673" y="826588"/>
                  </a:lnTo>
                  <a:lnTo>
                    <a:pt x="3726364" y="822140"/>
                  </a:lnTo>
                  <a:lnTo>
                    <a:pt x="3656055" y="818329"/>
                  </a:lnTo>
                  <a:lnTo>
                    <a:pt x="3585747" y="815084"/>
                  </a:lnTo>
                  <a:lnTo>
                    <a:pt x="3515438" y="812328"/>
                  </a:lnTo>
                  <a:lnTo>
                    <a:pt x="3445129" y="809988"/>
                  </a:lnTo>
                  <a:lnTo>
                    <a:pt x="3374820" y="807999"/>
                  </a:lnTo>
                  <a:lnTo>
                    <a:pt x="3304512" y="806317"/>
                  </a:lnTo>
                  <a:lnTo>
                    <a:pt x="3234203" y="804931"/>
                  </a:lnTo>
                  <a:lnTo>
                    <a:pt x="3163894" y="803868"/>
                  </a:lnTo>
                  <a:lnTo>
                    <a:pt x="3093585" y="803229"/>
                  </a:lnTo>
                  <a:lnTo>
                    <a:pt x="3023276" y="803381"/>
                  </a:lnTo>
                  <a:lnTo>
                    <a:pt x="2952968" y="803947"/>
                  </a:lnTo>
                  <a:lnTo>
                    <a:pt x="2882659" y="804333"/>
                  </a:lnTo>
                  <a:lnTo>
                    <a:pt x="2812350" y="803894"/>
                  </a:lnTo>
                  <a:lnTo>
                    <a:pt x="2742041" y="801879"/>
                  </a:lnTo>
                  <a:lnTo>
                    <a:pt x="2671733" y="797573"/>
                  </a:lnTo>
                  <a:lnTo>
                    <a:pt x="2601424" y="793518"/>
                  </a:lnTo>
                  <a:lnTo>
                    <a:pt x="2531115" y="789796"/>
                  </a:lnTo>
                  <a:lnTo>
                    <a:pt x="2460806" y="784305"/>
                  </a:lnTo>
                  <a:lnTo>
                    <a:pt x="2390498" y="773883"/>
                  </a:lnTo>
                  <a:lnTo>
                    <a:pt x="2320189" y="755686"/>
                  </a:lnTo>
                  <a:lnTo>
                    <a:pt x="2249880" y="733177"/>
                  </a:lnTo>
                  <a:lnTo>
                    <a:pt x="2179571" y="710226"/>
                  </a:lnTo>
                  <a:lnTo>
                    <a:pt x="2109263" y="685161"/>
                  </a:lnTo>
                  <a:lnTo>
                    <a:pt x="2038954" y="650259"/>
                  </a:lnTo>
                  <a:lnTo>
                    <a:pt x="1968645" y="613668"/>
                  </a:lnTo>
                  <a:lnTo>
                    <a:pt x="1898336" y="583071"/>
                  </a:lnTo>
                  <a:lnTo>
                    <a:pt x="1828027" y="554112"/>
                  </a:lnTo>
                  <a:lnTo>
                    <a:pt x="1757719" y="520353"/>
                  </a:lnTo>
                  <a:lnTo>
                    <a:pt x="1687410" y="489829"/>
                  </a:lnTo>
                  <a:lnTo>
                    <a:pt x="1617101" y="469421"/>
                  </a:lnTo>
                  <a:lnTo>
                    <a:pt x="1546792" y="456109"/>
                  </a:lnTo>
                  <a:lnTo>
                    <a:pt x="1476484" y="444706"/>
                  </a:lnTo>
                  <a:lnTo>
                    <a:pt x="1406175" y="436221"/>
                  </a:lnTo>
                  <a:lnTo>
                    <a:pt x="1335866" y="431596"/>
                  </a:lnTo>
                  <a:lnTo>
                    <a:pt x="1265557" y="431733"/>
                  </a:lnTo>
                  <a:lnTo>
                    <a:pt x="1195249" y="437377"/>
                  </a:lnTo>
                  <a:lnTo>
                    <a:pt x="1124940" y="447769"/>
                  </a:lnTo>
                  <a:lnTo>
                    <a:pt x="1054631" y="462864"/>
                  </a:lnTo>
                  <a:lnTo>
                    <a:pt x="984322" y="482890"/>
                  </a:lnTo>
                  <a:lnTo>
                    <a:pt x="914013" y="508040"/>
                  </a:lnTo>
                  <a:lnTo>
                    <a:pt x="843705" y="538450"/>
                  </a:lnTo>
                  <a:lnTo>
                    <a:pt x="773396" y="574198"/>
                  </a:lnTo>
                  <a:lnTo>
                    <a:pt x="703087" y="615311"/>
                  </a:lnTo>
                  <a:lnTo>
                    <a:pt x="632778" y="661775"/>
                  </a:lnTo>
                  <a:lnTo>
                    <a:pt x="562470" y="713556"/>
                  </a:lnTo>
                  <a:lnTo>
                    <a:pt x="492161" y="770608"/>
                  </a:lnTo>
                  <a:lnTo>
                    <a:pt x="421852" y="832883"/>
                  </a:lnTo>
                  <a:lnTo>
                    <a:pt x="367108" y="88540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508874"/>
              <a:ext cx="5554392" cy="733868"/>
            </a:xfrm>
            <a:custGeom>
              <a:avLst/>
              <a:pathLst>
                <a:path w="5554392" h="733868">
                  <a:moveTo>
                    <a:pt x="0" y="733868"/>
                  </a:moveTo>
                  <a:lnTo>
                    <a:pt x="70308" y="689962"/>
                  </a:lnTo>
                  <a:lnTo>
                    <a:pt x="140617" y="648548"/>
                  </a:lnTo>
                  <a:lnTo>
                    <a:pt x="210926" y="609604"/>
                  </a:lnTo>
                  <a:lnTo>
                    <a:pt x="281235" y="573106"/>
                  </a:lnTo>
                  <a:lnTo>
                    <a:pt x="351543" y="539025"/>
                  </a:lnTo>
                  <a:lnTo>
                    <a:pt x="421852" y="507327"/>
                  </a:lnTo>
                  <a:lnTo>
                    <a:pt x="492161" y="477975"/>
                  </a:lnTo>
                  <a:lnTo>
                    <a:pt x="562470" y="450930"/>
                  </a:lnTo>
                  <a:lnTo>
                    <a:pt x="632778" y="426148"/>
                  </a:lnTo>
                  <a:lnTo>
                    <a:pt x="703087" y="403591"/>
                  </a:lnTo>
                  <a:lnTo>
                    <a:pt x="773396" y="383232"/>
                  </a:lnTo>
                  <a:lnTo>
                    <a:pt x="843705" y="365065"/>
                  </a:lnTo>
                  <a:lnTo>
                    <a:pt x="914013" y="349122"/>
                  </a:lnTo>
                  <a:lnTo>
                    <a:pt x="984322" y="335489"/>
                  </a:lnTo>
                  <a:lnTo>
                    <a:pt x="1054631" y="324309"/>
                  </a:lnTo>
                  <a:lnTo>
                    <a:pt x="1124940" y="315782"/>
                  </a:lnTo>
                  <a:lnTo>
                    <a:pt x="1195249" y="310142"/>
                  </a:lnTo>
                  <a:lnTo>
                    <a:pt x="1265557" y="307970"/>
                  </a:lnTo>
                  <a:lnTo>
                    <a:pt x="1335866" y="310666"/>
                  </a:lnTo>
                  <a:lnTo>
                    <a:pt x="1406175" y="317575"/>
                  </a:lnTo>
                  <a:lnTo>
                    <a:pt x="1476484" y="327774"/>
                  </a:lnTo>
                  <a:lnTo>
                    <a:pt x="1546792" y="340375"/>
                  </a:lnTo>
                  <a:lnTo>
                    <a:pt x="1617101" y="354559"/>
                  </a:lnTo>
                  <a:lnTo>
                    <a:pt x="1687410" y="376467"/>
                  </a:lnTo>
                  <a:lnTo>
                    <a:pt x="1757719" y="408450"/>
                  </a:lnTo>
                  <a:lnTo>
                    <a:pt x="1828027" y="442245"/>
                  </a:lnTo>
                  <a:lnTo>
                    <a:pt x="1898336" y="470864"/>
                  </a:lnTo>
                  <a:lnTo>
                    <a:pt x="1968645" y="502956"/>
                  </a:lnTo>
                  <a:lnTo>
                    <a:pt x="2038954" y="540582"/>
                  </a:lnTo>
                  <a:lnTo>
                    <a:pt x="2109263" y="574593"/>
                  </a:lnTo>
                  <a:lnTo>
                    <a:pt x="2179571" y="599205"/>
                  </a:lnTo>
                  <a:lnTo>
                    <a:pt x="2249880" y="622533"/>
                  </a:lnTo>
                  <a:lnTo>
                    <a:pt x="2320189" y="643528"/>
                  </a:lnTo>
                  <a:lnTo>
                    <a:pt x="2390498" y="659737"/>
                  </a:lnTo>
                  <a:lnTo>
                    <a:pt x="2460806" y="670286"/>
                  </a:lnTo>
                  <a:lnTo>
                    <a:pt x="2531115" y="675768"/>
                  </a:lnTo>
                  <a:lnTo>
                    <a:pt x="2601424" y="678206"/>
                  </a:lnTo>
                  <a:lnTo>
                    <a:pt x="2671733" y="680678"/>
                  </a:lnTo>
                  <a:lnTo>
                    <a:pt x="2742041" y="684425"/>
                  </a:lnTo>
                  <a:lnTo>
                    <a:pt x="2812350" y="685761"/>
                  </a:lnTo>
                  <a:lnTo>
                    <a:pt x="2882659" y="684972"/>
                  </a:lnTo>
                  <a:lnTo>
                    <a:pt x="2952968" y="682661"/>
                  </a:lnTo>
                  <a:lnTo>
                    <a:pt x="3023276" y="679537"/>
                  </a:lnTo>
                  <a:lnTo>
                    <a:pt x="3093585" y="676361"/>
                  </a:lnTo>
                  <a:lnTo>
                    <a:pt x="3163894" y="673424"/>
                  </a:lnTo>
                  <a:lnTo>
                    <a:pt x="3234203" y="669976"/>
                  </a:lnTo>
                  <a:lnTo>
                    <a:pt x="3304512" y="666023"/>
                  </a:lnTo>
                  <a:lnTo>
                    <a:pt x="3374820" y="661573"/>
                  </a:lnTo>
                  <a:lnTo>
                    <a:pt x="3445129" y="656592"/>
                  </a:lnTo>
                  <a:lnTo>
                    <a:pt x="3515438" y="651017"/>
                  </a:lnTo>
                  <a:lnTo>
                    <a:pt x="3585747" y="644765"/>
                  </a:lnTo>
                  <a:lnTo>
                    <a:pt x="3656055" y="637740"/>
                  </a:lnTo>
                  <a:lnTo>
                    <a:pt x="3726364" y="629846"/>
                  </a:lnTo>
                  <a:lnTo>
                    <a:pt x="3796673" y="620990"/>
                  </a:lnTo>
                  <a:lnTo>
                    <a:pt x="3866982" y="611092"/>
                  </a:lnTo>
                  <a:lnTo>
                    <a:pt x="3937290" y="600082"/>
                  </a:lnTo>
                  <a:lnTo>
                    <a:pt x="4007599" y="587905"/>
                  </a:lnTo>
                  <a:lnTo>
                    <a:pt x="4077908" y="574519"/>
                  </a:lnTo>
                  <a:lnTo>
                    <a:pt x="4148217" y="559895"/>
                  </a:lnTo>
                  <a:lnTo>
                    <a:pt x="4218526" y="544011"/>
                  </a:lnTo>
                  <a:lnTo>
                    <a:pt x="4288834" y="526856"/>
                  </a:lnTo>
                  <a:lnTo>
                    <a:pt x="4359143" y="508421"/>
                  </a:lnTo>
                  <a:lnTo>
                    <a:pt x="4429452" y="488703"/>
                  </a:lnTo>
                  <a:lnTo>
                    <a:pt x="4499761" y="467703"/>
                  </a:lnTo>
                  <a:lnTo>
                    <a:pt x="4570069" y="445420"/>
                  </a:lnTo>
                  <a:lnTo>
                    <a:pt x="4640378" y="421858"/>
                  </a:lnTo>
                  <a:lnTo>
                    <a:pt x="4710687" y="397018"/>
                  </a:lnTo>
                  <a:lnTo>
                    <a:pt x="4780996" y="370903"/>
                  </a:lnTo>
                  <a:lnTo>
                    <a:pt x="4851304" y="343516"/>
                  </a:lnTo>
                  <a:lnTo>
                    <a:pt x="4921613" y="314860"/>
                  </a:lnTo>
                  <a:lnTo>
                    <a:pt x="4991922" y="284935"/>
                  </a:lnTo>
                  <a:lnTo>
                    <a:pt x="5062231" y="253744"/>
                  </a:lnTo>
                  <a:lnTo>
                    <a:pt x="5132539" y="221287"/>
                  </a:lnTo>
                  <a:lnTo>
                    <a:pt x="5202848" y="187566"/>
                  </a:lnTo>
                  <a:lnTo>
                    <a:pt x="5273157" y="152582"/>
                  </a:lnTo>
                  <a:lnTo>
                    <a:pt x="5343466" y="116333"/>
                  </a:lnTo>
                  <a:lnTo>
                    <a:pt x="5413775" y="78820"/>
                  </a:lnTo>
                  <a:lnTo>
                    <a:pt x="5484083" y="40043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98207" y="4940470"/>
              <a:ext cx="3962884" cy="453805"/>
            </a:xfrm>
            <a:custGeom>
              <a:avLst/>
              <a:pathLst>
                <a:path w="3962884" h="453805">
                  <a:moveTo>
                    <a:pt x="3962884" y="453805"/>
                  </a:moveTo>
                  <a:lnTo>
                    <a:pt x="3921726" y="447532"/>
                  </a:lnTo>
                  <a:lnTo>
                    <a:pt x="3851417" y="437611"/>
                  </a:lnTo>
                  <a:lnTo>
                    <a:pt x="3781108" y="428498"/>
                  </a:lnTo>
                  <a:lnTo>
                    <a:pt x="3710799" y="420200"/>
                  </a:lnTo>
                  <a:lnTo>
                    <a:pt x="3640490" y="412716"/>
                  </a:lnTo>
                  <a:lnTo>
                    <a:pt x="3570182" y="406037"/>
                  </a:lnTo>
                  <a:lnTo>
                    <a:pt x="3499873" y="400140"/>
                  </a:lnTo>
                  <a:lnTo>
                    <a:pt x="3429564" y="394992"/>
                  </a:lnTo>
                  <a:lnTo>
                    <a:pt x="3359255" y="390543"/>
                  </a:lnTo>
                  <a:lnTo>
                    <a:pt x="3288947" y="386733"/>
                  </a:lnTo>
                  <a:lnTo>
                    <a:pt x="3218638" y="383488"/>
                  </a:lnTo>
                  <a:lnTo>
                    <a:pt x="3148329" y="380732"/>
                  </a:lnTo>
                  <a:lnTo>
                    <a:pt x="3078020" y="378392"/>
                  </a:lnTo>
                  <a:lnTo>
                    <a:pt x="3007712" y="376403"/>
                  </a:lnTo>
                  <a:lnTo>
                    <a:pt x="2937403" y="374721"/>
                  </a:lnTo>
                  <a:lnTo>
                    <a:pt x="2867094" y="373335"/>
                  </a:lnTo>
                  <a:lnTo>
                    <a:pt x="2796785" y="372271"/>
                  </a:lnTo>
                  <a:lnTo>
                    <a:pt x="2726477" y="371632"/>
                  </a:lnTo>
                  <a:lnTo>
                    <a:pt x="2656168" y="371784"/>
                  </a:lnTo>
                  <a:lnTo>
                    <a:pt x="2585859" y="372351"/>
                  </a:lnTo>
                  <a:lnTo>
                    <a:pt x="2515550" y="372737"/>
                  </a:lnTo>
                  <a:lnTo>
                    <a:pt x="2445241" y="372298"/>
                  </a:lnTo>
                  <a:lnTo>
                    <a:pt x="2374933" y="370283"/>
                  </a:lnTo>
                  <a:lnTo>
                    <a:pt x="2304624" y="365976"/>
                  </a:lnTo>
                  <a:lnTo>
                    <a:pt x="2234315" y="361922"/>
                  </a:lnTo>
                  <a:lnTo>
                    <a:pt x="2164006" y="358200"/>
                  </a:lnTo>
                  <a:lnTo>
                    <a:pt x="2093698" y="352708"/>
                  </a:lnTo>
                  <a:lnTo>
                    <a:pt x="2023389" y="342287"/>
                  </a:lnTo>
                  <a:lnTo>
                    <a:pt x="1953080" y="324090"/>
                  </a:lnTo>
                  <a:lnTo>
                    <a:pt x="1882771" y="301581"/>
                  </a:lnTo>
                  <a:lnTo>
                    <a:pt x="1812463" y="278629"/>
                  </a:lnTo>
                  <a:lnTo>
                    <a:pt x="1742154" y="253565"/>
                  </a:lnTo>
                  <a:lnTo>
                    <a:pt x="1671845" y="218663"/>
                  </a:lnTo>
                  <a:lnTo>
                    <a:pt x="1601536" y="182072"/>
                  </a:lnTo>
                  <a:lnTo>
                    <a:pt x="1531227" y="151475"/>
                  </a:lnTo>
                  <a:lnTo>
                    <a:pt x="1460919" y="122516"/>
                  </a:lnTo>
                  <a:lnTo>
                    <a:pt x="1390610" y="88757"/>
                  </a:lnTo>
                  <a:lnTo>
                    <a:pt x="1320301" y="58233"/>
                  </a:lnTo>
                  <a:lnTo>
                    <a:pt x="1249992" y="37825"/>
                  </a:lnTo>
                  <a:lnTo>
                    <a:pt x="1179684" y="24512"/>
                  </a:lnTo>
                  <a:lnTo>
                    <a:pt x="1109375" y="13109"/>
                  </a:lnTo>
                  <a:lnTo>
                    <a:pt x="1039066" y="4625"/>
                  </a:lnTo>
                  <a:lnTo>
                    <a:pt x="968757" y="0"/>
                  </a:lnTo>
                  <a:lnTo>
                    <a:pt x="898449" y="136"/>
                  </a:lnTo>
                  <a:lnTo>
                    <a:pt x="828140" y="5781"/>
                  </a:lnTo>
                  <a:lnTo>
                    <a:pt x="757831" y="16172"/>
                  </a:lnTo>
                  <a:lnTo>
                    <a:pt x="687522" y="31268"/>
                  </a:lnTo>
                  <a:lnTo>
                    <a:pt x="617214" y="51294"/>
                  </a:lnTo>
                  <a:lnTo>
                    <a:pt x="546905" y="76443"/>
                  </a:lnTo>
                  <a:lnTo>
                    <a:pt x="476596" y="106853"/>
                  </a:lnTo>
                  <a:lnTo>
                    <a:pt x="406287" y="142602"/>
                  </a:lnTo>
                  <a:lnTo>
                    <a:pt x="335978" y="183714"/>
                  </a:lnTo>
                  <a:lnTo>
                    <a:pt x="265670" y="230179"/>
                  </a:lnTo>
                  <a:lnTo>
                    <a:pt x="195361" y="281960"/>
                  </a:lnTo>
                  <a:lnTo>
                    <a:pt x="125052" y="339012"/>
                  </a:lnTo>
                  <a:lnTo>
                    <a:pt x="54743" y="401287"/>
                  </a:lnTo>
                  <a:lnTo>
                    <a:pt x="0" y="4538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378105" y="4878726"/>
              <a:ext cx="5407385" cy="515549"/>
            </a:xfrm>
            <a:custGeom>
              <a:avLst/>
              <a:pathLst>
                <a:path w="5407385" h="515549">
                  <a:moveTo>
                    <a:pt x="0" y="515549"/>
                  </a:moveTo>
                  <a:lnTo>
                    <a:pt x="63919" y="460242"/>
                  </a:lnTo>
                  <a:lnTo>
                    <a:pt x="134228" y="403158"/>
                  </a:lnTo>
                  <a:lnTo>
                    <a:pt x="204537" y="349827"/>
                  </a:lnTo>
                  <a:lnTo>
                    <a:pt x="274845" y="300253"/>
                  </a:lnTo>
                  <a:lnTo>
                    <a:pt x="345154" y="254440"/>
                  </a:lnTo>
                  <a:lnTo>
                    <a:pt x="415463" y="212391"/>
                  </a:lnTo>
                  <a:lnTo>
                    <a:pt x="485772" y="174109"/>
                  </a:lnTo>
                  <a:lnTo>
                    <a:pt x="556080" y="139599"/>
                  </a:lnTo>
                  <a:lnTo>
                    <a:pt x="626389" y="108863"/>
                  </a:lnTo>
                  <a:lnTo>
                    <a:pt x="696698" y="81905"/>
                  </a:lnTo>
                  <a:lnTo>
                    <a:pt x="767007" y="58729"/>
                  </a:lnTo>
                  <a:lnTo>
                    <a:pt x="837315" y="39338"/>
                  </a:lnTo>
                  <a:lnTo>
                    <a:pt x="907624" y="23734"/>
                  </a:lnTo>
                  <a:lnTo>
                    <a:pt x="977933" y="11923"/>
                  </a:lnTo>
                  <a:lnTo>
                    <a:pt x="1048242" y="3907"/>
                  </a:lnTo>
                  <a:lnTo>
                    <a:pt x="1118551" y="0"/>
                  </a:lnTo>
                  <a:lnTo>
                    <a:pt x="1188859" y="1279"/>
                  </a:lnTo>
                  <a:lnTo>
                    <a:pt x="1259168" y="7046"/>
                  </a:lnTo>
                  <a:lnTo>
                    <a:pt x="1329477" y="16388"/>
                  </a:lnTo>
                  <a:lnTo>
                    <a:pt x="1399786" y="28390"/>
                  </a:lnTo>
                  <a:lnTo>
                    <a:pt x="1470094" y="42138"/>
                  </a:lnTo>
                  <a:lnTo>
                    <a:pt x="1540403" y="63296"/>
                  </a:lnTo>
                  <a:lnTo>
                    <a:pt x="1610712" y="94549"/>
                  </a:lnTo>
                  <a:lnTo>
                    <a:pt x="1681021" y="128327"/>
                  </a:lnTo>
                  <a:lnTo>
                    <a:pt x="1751329" y="157116"/>
                  </a:lnTo>
                  <a:lnTo>
                    <a:pt x="1821638" y="188460"/>
                  </a:lnTo>
                  <a:lnTo>
                    <a:pt x="1891947" y="225569"/>
                  </a:lnTo>
                  <a:lnTo>
                    <a:pt x="1962256" y="260025"/>
                  </a:lnTo>
                  <a:lnTo>
                    <a:pt x="2032564" y="284863"/>
                  </a:lnTo>
                  <a:lnTo>
                    <a:pt x="2102873" y="308003"/>
                  </a:lnTo>
                  <a:lnTo>
                    <a:pt x="2173182" y="329755"/>
                  </a:lnTo>
                  <a:lnTo>
                    <a:pt x="2243491" y="346958"/>
                  </a:lnTo>
                  <a:lnTo>
                    <a:pt x="2313800" y="357443"/>
                  </a:lnTo>
                  <a:lnTo>
                    <a:pt x="2384108" y="362930"/>
                  </a:lnTo>
                  <a:lnTo>
                    <a:pt x="2454417" y="366010"/>
                  </a:lnTo>
                  <a:lnTo>
                    <a:pt x="2524726" y="369273"/>
                  </a:lnTo>
                  <a:lnTo>
                    <a:pt x="2595035" y="373300"/>
                  </a:lnTo>
                  <a:lnTo>
                    <a:pt x="2665343" y="374976"/>
                  </a:lnTo>
                  <a:lnTo>
                    <a:pt x="2735652" y="374801"/>
                  </a:lnTo>
                  <a:lnTo>
                    <a:pt x="2805961" y="373452"/>
                  </a:lnTo>
                  <a:lnTo>
                    <a:pt x="2876270" y="371607"/>
                  </a:lnTo>
                  <a:lnTo>
                    <a:pt x="2946578" y="369943"/>
                  </a:lnTo>
                  <a:lnTo>
                    <a:pt x="3016887" y="368794"/>
                  </a:lnTo>
                  <a:lnTo>
                    <a:pt x="3087196" y="367602"/>
                  </a:lnTo>
                  <a:lnTo>
                    <a:pt x="3157505" y="366318"/>
                  </a:lnTo>
                  <a:lnTo>
                    <a:pt x="3227814" y="364934"/>
                  </a:lnTo>
                  <a:lnTo>
                    <a:pt x="3298122" y="363438"/>
                  </a:lnTo>
                  <a:lnTo>
                    <a:pt x="3368431" y="361821"/>
                  </a:lnTo>
                  <a:lnTo>
                    <a:pt x="3438740" y="360072"/>
                  </a:lnTo>
                  <a:lnTo>
                    <a:pt x="3509049" y="358182"/>
                  </a:lnTo>
                  <a:lnTo>
                    <a:pt x="3579357" y="356141"/>
                  </a:lnTo>
                  <a:lnTo>
                    <a:pt x="3649666" y="353937"/>
                  </a:lnTo>
                  <a:lnTo>
                    <a:pt x="3719975" y="351562"/>
                  </a:lnTo>
                  <a:lnTo>
                    <a:pt x="3790284" y="349005"/>
                  </a:lnTo>
                  <a:lnTo>
                    <a:pt x="3860592" y="346256"/>
                  </a:lnTo>
                  <a:lnTo>
                    <a:pt x="3930901" y="343305"/>
                  </a:lnTo>
                  <a:lnTo>
                    <a:pt x="4001210" y="340142"/>
                  </a:lnTo>
                  <a:lnTo>
                    <a:pt x="4071519" y="336757"/>
                  </a:lnTo>
                  <a:lnTo>
                    <a:pt x="4141827" y="333140"/>
                  </a:lnTo>
                  <a:lnTo>
                    <a:pt x="4212136" y="329280"/>
                  </a:lnTo>
                  <a:lnTo>
                    <a:pt x="4282445" y="325168"/>
                  </a:lnTo>
                  <a:lnTo>
                    <a:pt x="4352754" y="320793"/>
                  </a:lnTo>
                  <a:lnTo>
                    <a:pt x="4423063" y="316146"/>
                  </a:lnTo>
                  <a:lnTo>
                    <a:pt x="4493371" y="311216"/>
                  </a:lnTo>
                  <a:lnTo>
                    <a:pt x="4563680" y="305994"/>
                  </a:lnTo>
                  <a:lnTo>
                    <a:pt x="4633989" y="300468"/>
                  </a:lnTo>
                  <a:lnTo>
                    <a:pt x="4704298" y="294630"/>
                  </a:lnTo>
                  <a:lnTo>
                    <a:pt x="4774606" y="288468"/>
                  </a:lnTo>
                  <a:lnTo>
                    <a:pt x="4844915" y="281974"/>
                  </a:lnTo>
                  <a:lnTo>
                    <a:pt x="4915224" y="275136"/>
                  </a:lnTo>
                  <a:lnTo>
                    <a:pt x="4985533" y="267946"/>
                  </a:lnTo>
                  <a:lnTo>
                    <a:pt x="5055841" y="260392"/>
                  </a:lnTo>
                  <a:lnTo>
                    <a:pt x="5126150" y="252464"/>
                  </a:lnTo>
                  <a:lnTo>
                    <a:pt x="5196459" y="244153"/>
                  </a:lnTo>
                  <a:lnTo>
                    <a:pt x="5266768" y="235449"/>
                  </a:lnTo>
                  <a:lnTo>
                    <a:pt x="5337077" y="226341"/>
                  </a:lnTo>
                  <a:lnTo>
                    <a:pt x="5407385" y="21681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528101"/>
              <a:ext cx="5554392" cy="866174"/>
            </a:xfrm>
            <a:custGeom>
              <a:avLst/>
              <a:pathLst>
                <a:path w="5554392" h="866174">
                  <a:moveTo>
                    <a:pt x="0" y="393062"/>
                  </a:moveTo>
                  <a:lnTo>
                    <a:pt x="70308" y="382555"/>
                  </a:lnTo>
                  <a:lnTo>
                    <a:pt x="140617" y="372934"/>
                  </a:lnTo>
                  <a:lnTo>
                    <a:pt x="210926" y="364185"/>
                  </a:lnTo>
                  <a:lnTo>
                    <a:pt x="281235" y="356291"/>
                  </a:lnTo>
                  <a:lnTo>
                    <a:pt x="351543" y="349229"/>
                  </a:lnTo>
                  <a:lnTo>
                    <a:pt x="421852" y="342974"/>
                  </a:lnTo>
                  <a:lnTo>
                    <a:pt x="492161" y="337498"/>
                  </a:lnTo>
                  <a:lnTo>
                    <a:pt x="562470" y="332767"/>
                  </a:lnTo>
                  <a:lnTo>
                    <a:pt x="632778" y="328748"/>
                  </a:lnTo>
                  <a:lnTo>
                    <a:pt x="703087" y="325410"/>
                  </a:lnTo>
                  <a:lnTo>
                    <a:pt x="773396" y="322732"/>
                  </a:lnTo>
                  <a:lnTo>
                    <a:pt x="843705" y="320715"/>
                  </a:lnTo>
                  <a:lnTo>
                    <a:pt x="914013" y="319400"/>
                  </a:lnTo>
                  <a:lnTo>
                    <a:pt x="984322" y="318873"/>
                  </a:lnTo>
                  <a:lnTo>
                    <a:pt x="1054631" y="319283"/>
                  </a:lnTo>
                  <a:lnTo>
                    <a:pt x="1124940" y="320829"/>
                  </a:lnTo>
                  <a:lnTo>
                    <a:pt x="1195249" y="323747"/>
                  </a:lnTo>
                  <a:lnTo>
                    <a:pt x="1265557" y="328523"/>
                  </a:lnTo>
                  <a:lnTo>
                    <a:pt x="1335866" y="336208"/>
                  </a:lnTo>
                  <a:lnTo>
                    <a:pt x="1406175" y="346303"/>
                  </a:lnTo>
                  <a:lnTo>
                    <a:pt x="1476484" y="358105"/>
                  </a:lnTo>
                  <a:lnTo>
                    <a:pt x="1546792" y="370944"/>
                  </a:lnTo>
                  <a:lnTo>
                    <a:pt x="1617101" y="384220"/>
                  </a:lnTo>
                  <a:lnTo>
                    <a:pt x="1687410" y="400846"/>
                  </a:lnTo>
                  <a:lnTo>
                    <a:pt x="1757719" y="422018"/>
                  </a:lnTo>
                  <a:lnTo>
                    <a:pt x="1828027" y="443962"/>
                  </a:lnTo>
                  <a:lnTo>
                    <a:pt x="1898336" y="464124"/>
                  </a:lnTo>
                  <a:lnTo>
                    <a:pt x="1968645" y="490048"/>
                  </a:lnTo>
                  <a:lnTo>
                    <a:pt x="2038954" y="521536"/>
                  </a:lnTo>
                  <a:lnTo>
                    <a:pt x="2109263" y="550301"/>
                  </a:lnTo>
                  <a:lnTo>
                    <a:pt x="2179571" y="571535"/>
                  </a:lnTo>
                  <a:lnTo>
                    <a:pt x="2249880" y="594795"/>
                  </a:lnTo>
                  <a:lnTo>
                    <a:pt x="2320189" y="617308"/>
                  </a:lnTo>
                  <a:lnTo>
                    <a:pt x="2390498" y="634203"/>
                  </a:lnTo>
                  <a:lnTo>
                    <a:pt x="2460806" y="644874"/>
                  </a:lnTo>
                  <a:lnTo>
                    <a:pt x="2531115" y="651957"/>
                  </a:lnTo>
                  <a:lnTo>
                    <a:pt x="2601424" y="656375"/>
                  </a:lnTo>
                  <a:lnTo>
                    <a:pt x="2671733" y="660060"/>
                  </a:lnTo>
                  <a:lnTo>
                    <a:pt x="2742041" y="663883"/>
                  </a:lnTo>
                  <a:lnTo>
                    <a:pt x="2812350" y="665424"/>
                  </a:lnTo>
                  <a:lnTo>
                    <a:pt x="2882659" y="664968"/>
                  </a:lnTo>
                  <a:lnTo>
                    <a:pt x="2952968" y="663049"/>
                  </a:lnTo>
                  <a:lnTo>
                    <a:pt x="3023276" y="660302"/>
                  </a:lnTo>
                  <a:lnTo>
                    <a:pt x="3093585" y="657413"/>
                  </a:lnTo>
                  <a:lnTo>
                    <a:pt x="3163894" y="654656"/>
                  </a:lnTo>
                  <a:lnTo>
                    <a:pt x="3234203" y="651391"/>
                  </a:lnTo>
                  <a:lnTo>
                    <a:pt x="3304512" y="647627"/>
                  </a:lnTo>
                  <a:lnTo>
                    <a:pt x="3374820" y="643372"/>
                  </a:lnTo>
                  <a:lnTo>
                    <a:pt x="3445129" y="638595"/>
                  </a:lnTo>
                  <a:lnTo>
                    <a:pt x="3515438" y="633233"/>
                  </a:lnTo>
                  <a:lnTo>
                    <a:pt x="3585747" y="627207"/>
                  </a:lnTo>
                  <a:lnTo>
                    <a:pt x="3656055" y="620423"/>
                  </a:lnTo>
                  <a:lnTo>
                    <a:pt x="3726364" y="612788"/>
                  </a:lnTo>
                  <a:lnTo>
                    <a:pt x="3796673" y="604213"/>
                  </a:lnTo>
                  <a:lnTo>
                    <a:pt x="3866982" y="594618"/>
                  </a:lnTo>
                  <a:lnTo>
                    <a:pt x="3937290" y="583937"/>
                  </a:lnTo>
                  <a:lnTo>
                    <a:pt x="4007599" y="572116"/>
                  </a:lnTo>
                  <a:lnTo>
                    <a:pt x="4077908" y="559116"/>
                  </a:lnTo>
                  <a:lnTo>
                    <a:pt x="4148217" y="544906"/>
                  </a:lnTo>
                  <a:lnTo>
                    <a:pt x="4218526" y="529468"/>
                  </a:lnTo>
                  <a:lnTo>
                    <a:pt x="4288834" y="512789"/>
                  </a:lnTo>
                  <a:lnTo>
                    <a:pt x="4359143" y="494862"/>
                  </a:lnTo>
                  <a:lnTo>
                    <a:pt x="4429452" y="475683"/>
                  </a:lnTo>
                  <a:lnTo>
                    <a:pt x="4499761" y="455254"/>
                  </a:lnTo>
                  <a:lnTo>
                    <a:pt x="4570069" y="433574"/>
                  </a:lnTo>
                  <a:lnTo>
                    <a:pt x="4640378" y="410646"/>
                  </a:lnTo>
                  <a:lnTo>
                    <a:pt x="4710687" y="386473"/>
                  </a:lnTo>
                  <a:lnTo>
                    <a:pt x="4780996" y="361058"/>
                  </a:lnTo>
                  <a:lnTo>
                    <a:pt x="4851304" y="334402"/>
                  </a:lnTo>
                  <a:lnTo>
                    <a:pt x="4921613" y="306509"/>
                  </a:lnTo>
                  <a:lnTo>
                    <a:pt x="4991922" y="277380"/>
                  </a:lnTo>
                  <a:lnTo>
                    <a:pt x="5062231" y="247018"/>
                  </a:lnTo>
                  <a:lnTo>
                    <a:pt x="5132539" y="215423"/>
                  </a:lnTo>
                  <a:lnTo>
                    <a:pt x="5202848" y="182596"/>
                  </a:lnTo>
                  <a:lnTo>
                    <a:pt x="5273157" y="148539"/>
                  </a:lnTo>
                  <a:lnTo>
                    <a:pt x="5343466" y="113251"/>
                  </a:lnTo>
                  <a:lnTo>
                    <a:pt x="5413775" y="76732"/>
                  </a:lnTo>
                  <a:lnTo>
                    <a:pt x="5484083" y="38982"/>
                  </a:lnTo>
                  <a:lnTo>
                    <a:pt x="5554392" y="0"/>
                  </a:lnTo>
                  <a:lnTo>
                    <a:pt x="5554392" y="866174"/>
                  </a:lnTo>
                  <a:lnTo>
                    <a:pt x="4363754" y="866174"/>
                  </a:lnTo>
                  <a:lnTo>
                    <a:pt x="4359143" y="865443"/>
                  </a:lnTo>
                  <a:lnTo>
                    <a:pt x="4288834" y="855049"/>
                  </a:lnTo>
                  <a:lnTo>
                    <a:pt x="4218526" y="845421"/>
                  </a:lnTo>
                  <a:lnTo>
                    <a:pt x="4148217" y="836573"/>
                  </a:lnTo>
                  <a:lnTo>
                    <a:pt x="4077908" y="828511"/>
                  </a:lnTo>
                  <a:lnTo>
                    <a:pt x="4007599" y="821236"/>
                  </a:lnTo>
                  <a:lnTo>
                    <a:pt x="3937290" y="814736"/>
                  </a:lnTo>
                  <a:lnTo>
                    <a:pt x="3866982" y="808991"/>
                  </a:lnTo>
                  <a:lnTo>
                    <a:pt x="3796673" y="803967"/>
                  </a:lnTo>
                  <a:lnTo>
                    <a:pt x="3726364" y="799616"/>
                  </a:lnTo>
                  <a:lnTo>
                    <a:pt x="3656055" y="795878"/>
                  </a:lnTo>
                  <a:lnTo>
                    <a:pt x="3585747" y="792684"/>
                  </a:lnTo>
                  <a:lnTo>
                    <a:pt x="3515438" y="789959"/>
                  </a:lnTo>
                  <a:lnTo>
                    <a:pt x="3445129" y="787630"/>
                  </a:lnTo>
                  <a:lnTo>
                    <a:pt x="3374820" y="785636"/>
                  </a:lnTo>
                  <a:lnTo>
                    <a:pt x="3304512" y="783933"/>
                  </a:lnTo>
                  <a:lnTo>
                    <a:pt x="3234203" y="782509"/>
                  </a:lnTo>
                  <a:lnTo>
                    <a:pt x="3163894" y="781392"/>
                  </a:lnTo>
                  <a:lnTo>
                    <a:pt x="3093585" y="780675"/>
                  </a:lnTo>
                  <a:lnTo>
                    <a:pt x="3023276" y="780625"/>
                  </a:lnTo>
                  <a:lnTo>
                    <a:pt x="2952968" y="780887"/>
                  </a:lnTo>
                  <a:lnTo>
                    <a:pt x="2882659" y="780936"/>
                  </a:lnTo>
                  <a:lnTo>
                    <a:pt x="2812350" y="780199"/>
                  </a:lnTo>
                  <a:lnTo>
                    <a:pt x="2742041" y="777998"/>
                  </a:lnTo>
                  <a:lnTo>
                    <a:pt x="2671733" y="773632"/>
                  </a:lnTo>
                  <a:lnTo>
                    <a:pt x="2601424" y="768410"/>
                  </a:lnTo>
                  <a:lnTo>
                    <a:pt x="2531115" y="762744"/>
                  </a:lnTo>
                  <a:lnTo>
                    <a:pt x="2460806" y="755652"/>
                  </a:lnTo>
                  <a:lnTo>
                    <a:pt x="2390498" y="745104"/>
                  </a:lnTo>
                  <a:lnTo>
                    <a:pt x="2320189" y="726278"/>
                  </a:lnTo>
                  <a:lnTo>
                    <a:pt x="2249880" y="702295"/>
                  </a:lnTo>
                  <a:lnTo>
                    <a:pt x="2179571" y="679400"/>
                  </a:lnTo>
                  <a:lnTo>
                    <a:pt x="2109263" y="657727"/>
                  </a:lnTo>
                  <a:lnTo>
                    <a:pt x="2038954" y="628095"/>
                  </a:lnTo>
                  <a:lnTo>
                    <a:pt x="1968645" y="597613"/>
                  </a:lnTo>
                  <a:lnTo>
                    <a:pt x="1898336" y="573142"/>
                  </a:lnTo>
                  <a:lnTo>
                    <a:pt x="1828027" y="552649"/>
                  </a:lnTo>
                  <a:lnTo>
                    <a:pt x="1757719" y="530741"/>
                  </a:lnTo>
                  <a:lnTo>
                    <a:pt x="1687410" y="510986"/>
                  </a:lnTo>
                  <a:lnTo>
                    <a:pt x="1617101" y="495817"/>
                  </a:lnTo>
                  <a:lnTo>
                    <a:pt x="1546792" y="483388"/>
                  </a:lnTo>
                  <a:lnTo>
                    <a:pt x="1476484" y="471713"/>
                  </a:lnTo>
                  <a:lnTo>
                    <a:pt x="1406175" y="461577"/>
                  </a:lnTo>
                  <a:lnTo>
                    <a:pt x="1335866" y="453700"/>
                  </a:lnTo>
                  <a:lnTo>
                    <a:pt x="1265557" y="448768"/>
                  </a:lnTo>
                  <a:lnTo>
                    <a:pt x="1195249" y="447365"/>
                  </a:lnTo>
                  <a:lnTo>
                    <a:pt x="1124940" y="449064"/>
                  </a:lnTo>
                  <a:lnTo>
                    <a:pt x="1054631" y="453900"/>
                  </a:lnTo>
                  <a:lnTo>
                    <a:pt x="984322" y="462085"/>
                  </a:lnTo>
                  <a:lnTo>
                    <a:pt x="914013" y="473800"/>
                  </a:lnTo>
                  <a:lnTo>
                    <a:pt x="843705" y="489172"/>
                  </a:lnTo>
                  <a:lnTo>
                    <a:pt x="773396" y="508270"/>
                  </a:lnTo>
                  <a:lnTo>
                    <a:pt x="703087" y="531111"/>
                  </a:lnTo>
                  <a:lnTo>
                    <a:pt x="632778" y="557678"/>
                  </a:lnTo>
                  <a:lnTo>
                    <a:pt x="562470" y="587929"/>
                  </a:lnTo>
                  <a:lnTo>
                    <a:pt x="492161" y="621813"/>
                  </a:lnTo>
                  <a:lnTo>
                    <a:pt x="421852" y="659277"/>
                  </a:lnTo>
                  <a:lnTo>
                    <a:pt x="351543" y="700267"/>
                  </a:lnTo>
                  <a:lnTo>
                    <a:pt x="281235" y="744734"/>
                  </a:lnTo>
                  <a:lnTo>
                    <a:pt x="210926" y="792631"/>
                  </a:lnTo>
                  <a:lnTo>
                    <a:pt x="140617" y="843918"/>
                  </a:lnTo>
                  <a:lnTo>
                    <a:pt x="111978" y="86617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528101"/>
              <a:ext cx="5554392" cy="665424"/>
            </a:xfrm>
            <a:custGeom>
              <a:avLst/>
              <a:pathLst>
                <a:path w="5554392" h="665424">
                  <a:moveTo>
                    <a:pt x="0" y="393062"/>
                  </a:moveTo>
                  <a:lnTo>
                    <a:pt x="70308" y="382555"/>
                  </a:lnTo>
                  <a:lnTo>
                    <a:pt x="140617" y="372934"/>
                  </a:lnTo>
                  <a:lnTo>
                    <a:pt x="210926" y="364185"/>
                  </a:lnTo>
                  <a:lnTo>
                    <a:pt x="281235" y="356291"/>
                  </a:lnTo>
                  <a:lnTo>
                    <a:pt x="351543" y="349229"/>
                  </a:lnTo>
                  <a:lnTo>
                    <a:pt x="421852" y="342974"/>
                  </a:lnTo>
                  <a:lnTo>
                    <a:pt x="492161" y="337498"/>
                  </a:lnTo>
                  <a:lnTo>
                    <a:pt x="562470" y="332767"/>
                  </a:lnTo>
                  <a:lnTo>
                    <a:pt x="632778" y="328748"/>
                  </a:lnTo>
                  <a:lnTo>
                    <a:pt x="703087" y="325410"/>
                  </a:lnTo>
                  <a:lnTo>
                    <a:pt x="773396" y="322732"/>
                  </a:lnTo>
                  <a:lnTo>
                    <a:pt x="843705" y="320715"/>
                  </a:lnTo>
                  <a:lnTo>
                    <a:pt x="914013" y="319400"/>
                  </a:lnTo>
                  <a:lnTo>
                    <a:pt x="984322" y="318873"/>
                  </a:lnTo>
                  <a:lnTo>
                    <a:pt x="1054631" y="319283"/>
                  </a:lnTo>
                  <a:lnTo>
                    <a:pt x="1124940" y="320829"/>
                  </a:lnTo>
                  <a:lnTo>
                    <a:pt x="1195249" y="323747"/>
                  </a:lnTo>
                  <a:lnTo>
                    <a:pt x="1265557" y="328523"/>
                  </a:lnTo>
                  <a:lnTo>
                    <a:pt x="1335866" y="336208"/>
                  </a:lnTo>
                  <a:lnTo>
                    <a:pt x="1406175" y="346303"/>
                  </a:lnTo>
                  <a:lnTo>
                    <a:pt x="1476484" y="358105"/>
                  </a:lnTo>
                  <a:lnTo>
                    <a:pt x="1546792" y="370944"/>
                  </a:lnTo>
                  <a:lnTo>
                    <a:pt x="1617101" y="384220"/>
                  </a:lnTo>
                  <a:lnTo>
                    <a:pt x="1687410" y="400846"/>
                  </a:lnTo>
                  <a:lnTo>
                    <a:pt x="1757719" y="422018"/>
                  </a:lnTo>
                  <a:lnTo>
                    <a:pt x="1828027" y="443962"/>
                  </a:lnTo>
                  <a:lnTo>
                    <a:pt x="1898336" y="464124"/>
                  </a:lnTo>
                  <a:lnTo>
                    <a:pt x="1968645" y="490048"/>
                  </a:lnTo>
                  <a:lnTo>
                    <a:pt x="2038954" y="521536"/>
                  </a:lnTo>
                  <a:lnTo>
                    <a:pt x="2109263" y="550301"/>
                  </a:lnTo>
                  <a:lnTo>
                    <a:pt x="2179571" y="571535"/>
                  </a:lnTo>
                  <a:lnTo>
                    <a:pt x="2249880" y="594795"/>
                  </a:lnTo>
                  <a:lnTo>
                    <a:pt x="2320189" y="617308"/>
                  </a:lnTo>
                  <a:lnTo>
                    <a:pt x="2390498" y="634203"/>
                  </a:lnTo>
                  <a:lnTo>
                    <a:pt x="2460806" y="644874"/>
                  </a:lnTo>
                  <a:lnTo>
                    <a:pt x="2531115" y="651957"/>
                  </a:lnTo>
                  <a:lnTo>
                    <a:pt x="2601424" y="656375"/>
                  </a:lnTo>
                  <a:lnTo>
                    <a:pt x="2671733" y="660060"/>
                  </a:lnTo>
                  <a:lnTo>
                    <a:pt x="2742041" y="663883"/>
                  </a:lnTo>
                  <a:lnTo>
                    <a:pt x="2812350" y="665424"/>
                  </a:lnTo>
                  <a:lnTo>
                    <a:pt x="2882659" y="664968"/>
                  </a:lnTo>
                  <a:lnTo>
                    <a:pt x="2952968" y="663049"/>
                  </a:lnTo>
                  <a:lnTo>
                    <a:pt x="3023276" y="660302"/>
                  </a:lnTo>
                  <a:lnTo>
                    <a:pt x="3093585" y="657413"/>
                  </a:lnTo>
                  <a:lnTo>
                    <a:pt x="3163894" y="654656"/>
                  </a:lnTo>
                  <a:lnTo>
                    <a:pt x="3234203" y="651391"/>
                  </a:lnTo>
                  <a:lnTo>
                    <a:pt x="3304512" y="647627"/>
                  </a:lnTo>
                  <a:lnTo>
                    <a:pt x="3374820" y="643372"/>
                  </a:lnTo>
                  <a:lnTo>
                    <a:pt x="3445129" y="638595"/>
                  </a:lnTo>
                  <a:lnTo>
                    <a:pt x="3515438" y="633233"/>
                  </a:lnTo>
                  <a:lnTo>
                    <a:pt x="3585747" y="627207"/>
                  </a:lnTo>
                  <a:lnTo>
                    <a:pt x="3656055" y="620423"/>
                  </a:lnTo>
                  <a:lnTo>
                    <a:pt x="3726364" y="612788"/>
                  </a:lnTo>
                  <a:lnTo>
                    <a:pt x="3796673" y="604213"/>
                  </a:lnTo>
                  <a:lnTo>
                    <a:pt x="3866982" y="594618"/>
                  </a:lnTo>
                  <a:lnTo>
                    <a:pt x="3937290" y="583937"/>
                  </a:lnTo>
                  <a:lnTo>
                    <a:pt x="4007599" y="572116"/>
                  </a:lnTo>
                  <a:lnTo>
                    <a:pt x="4077908" y="559116"/>
                  </a:lnTo>
                  <a:lnTo>
                    <a:pt x="4148217" y="544906"/>
                  </a:lnTo>
                  <a:lnTo>
                    <a:pt x="4218526" y="529468"/>
                  </a:lnTo>
                  <a:lnTo>
                    <a:pt x="4288834" y="512789"/>
                  </a:lnTo>
                  <a:lnTo>
                    <a:pt x="4359143" y="494862"/>
                  </a:lnTo>
                  <a:lnTo>
                    <a:pt x="4429452" y="475683"/>
                  </a:lnTo>
                  <a:lnTo>
                    <a:pt x="4499761" y="455254"/>
                  </a:lnTo>
                  <a:lnTo>
                    <a:pt x="4570069" y="433574"/>
                  </a:lnTo>
                  <a:lnTo>
                    <a:pt x="4640378" y="410646"/>
                  </a:lnTo>
                  <a:lnTo>
                    <a:pt x="4710687" y="386473"/>
                  </a:lnTo>
                  <a:lnTo>
                    <a:pt x="4780996" y="361058"/>
                  </a:lnTo>
                  <a:lnTo>
                    <a:pt x="4851304" y="334402"/>
                  </a:lnTo>
                  <a:lnTo>
                    <a:pt x="4921613" y="306509"/>
                  </a:lnTo>
                  <a:lnTo>
                    <a:pt x="4991922" y="277380"/>
                  </a:lnTo>
                  <a:lnTo>
                    <a:pt x="5062231" y="247018"/>
                  </a:lnTo>
                  <a:lnTo>
                    <a:pt x="5132539" y="215423"/>
                  </a:lnTo>
                  <a:lnTo>
                    <a:pt x="5202848" y="182596"/>
                  </a:lnTo>
                  <a:lnTo>
                    <a:pt x="5273157" y="148539"/>
                  </a:lnTo>
                  <a:lnTo>
                    <a:pt x="5343466" y="113251"/>
                  </a:lnTo>
                  <a:lnTo>
                    <a:pt x="5413775" y="76732"/>
                  </a:lnTo>
                  <a:lnTo>
                    <a:pt x="5484083" y="38982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343078" y="4975467"/>
              <a:ext cx="4251775" cy="418808"/>
            </a:xfrm>
            <a:custGeom>
              <a:avLst/>
              <a:pathLst>
                <a:path w="4251775" h="418808">
                  <a:moveTo>
                    <a:pt x="4251775" y="418808"/>
                  </a:moveTo>
                  <a:lnTo>
                    <a:pt x="4247164" y="418077"/>
                  </a:lnTo>
                  <a:lnTo>
                    <a:pt x="4176855" y="407683"/>
                  </a:lnTo>
                  <a:lnTo>
                    <a:pt x="4106547" y="398056"/>
                  </a:lnTo>
                  <a:lnTo>
                    <a:pt x="4036238" y="389208"/>
                  </a:lnTo>
                  <a:lnTo>
                    <a:pt x="3965929" y="381146"/>
                  </a:lnTo>
                  <a:lnTo>
                    <a:pt x="3895620" y="373870"/>
                  </a:lnTo>
                  <a:lnTo>
                    <a:pt x="3825311" y="367370"/>
                  </a:lnTo>
                  <a:lnTo>
                    <a:pt x="3755003" y="361625"/>
                  </a:lnTo>
                  <a:lnTo>
                    <a:pt x="3684694" y="356601"/>
                  </a:lnTo>
                  <a:lnTo>
                    <a:pt x="3614385" y="352250"/>
                  </a:lnTo>
                  <a:lnTo>
                    <a:pt x="3544076" y="348513"/>
                  </a:lnTo>
                  <a:lnTo>
                    <a:pt x="3473768" y="345319"/>
                  </a:lnTo>
                  <a:lnTo>
                    <a:pt x="3403459" y="342593"/>
                  </a:lnTo>
                  <a:lnTo>
                    <a:pt x="3333150" y="340265"/>
                  </a:lnTo>
                  <a:lnTo>
                    <a:pt x="3262841" y="338270"/>
                  </a:lnTo>
                  <a:lnTo>
                    <a:pt x="3192533" y="336567"/>
                  </a:lnTo>
                  <a:lnTo>
                    <a:pt x="3122224" y="335144"/>
                  </a:lnTo>
                  <a:lnTo>
                    <a:pt x="3051915" y="334027"/>
                  </a:lnTo>
                  <a:lnTo>
                    <a:pt x="2981606" y="333309"/>
                  </a:lnTo>
                  <a:lnTo>
                    <a:pt x="2911298" y="333259"/>
                  </a:lnTo>
                  <a:lnTo>
                    <a:pt x="2840989" y="333521"/>
                  </a:lnTo>
                  <a:lnTo>
                    <a:pt x="2770680" y="333571"/>
                  </a:lnTo>
                  <a:lnTo>
                    <a:pt x="2700371" y="332833"/>
                  </a:lnTo>
                  <a:lnTo>
                    <a:pt x="2630062" y="330632"/>
                  </a:lnTo>
                  <a:lnTo>
                    <a:pt x="2559754" y="326266"/>
                  </a:lnTo>
                  <a:lnTo>
                    <a:pt x="2489445" y="321044"/>
                  </a:lnTo>
                  <a:lnTo>
                    <a:pt x="2419136" y="315378"/>
                  </a:lnTo>
                  <a:lnTo>
                    <a:pt x="2348827" y="308286"/>
                  </a:lnTo>
                  <a:lnTo>
                    <a:pt x="2278519" y="297738"/>
                  </a:lnTo>
                  <a:lnTo>
                    <a:pt x="2208210" y="278912"/>
                  </a:lnTo>
                  <a:lnTo>
                    <a:pt x="2137901" y="254929"/>
                  </a:lnTo>
                  <a:lnTo>
                    <a:pt x="2067592" y="232034"/>
                  </a:lnTo>
                  <a:lnTo>
                    <a:pt x="1997284" y="210362"/>
                  </a:lnTo>
                  <a:lnTo>
                    <a:pt x="1926975" y="180729"/>
                  </a:lnTo>
                  <a:lnTo>
                    <a:pt x="1856666" y="150247"/>
                  </a:lnTo>
                  <a:lnTo>
                    <a:pt x="1786357" y="125776"/>
                  </a:lnTo>
                  <a:lnTo>
                    <a:pt x="1716048" y="105283"/>
                  </a:lnTo>
                  <a:lnTo>
                    <a:pt x="1645740" y="83375"/>
                  </a:lnTo>
                  <a:lnTo>
                    <a:pt x="1575431" y="63620"/>
                  </a:lnTo>
                  <a:lnTo>
                    <a:pt x="1505122" y="48451"/>
                  </a:lnTo>
                  <a:lnTo>
                    <a:pt x="1434813" y="36023"/>
                  </a:lnTo>
                  <a:lnTo>
                    <a:pt x="1364505" y="24347"/>
                  </a:lnTo>
                  <a:lnTo>
                    <a:pt x="1294196" y="14211"/>
                  </a:lnTo>
                  <a:lnTo>
                    <a:pt x="1223887" y="6335"/>
                  </a:lnTo>
                  <a:lnTo>
                    <a:pt x="1153578" y="1402"/>
                  </a:lnTo>
                  <a:lnTo>
                    <a:pt x="1083270" y="0"/>
                  </a:lnTo>
                  <a:lnTo>
                    <a:pt x="1012961" y="1699"/>
                  </a:lnTo>
                  <a:lnTo>
                    <a:pt x="942652" y="6534"/>
                  </a:lnTo>
                  <a:lnTo>
                    <a:pt x="872343" y="14719"/>
                  </a:lnTo>
                  <a:lnTo>
                    <a:pt x="802035" y="26434"/>
                  </a:lnTo>
                  <a:lnTo>
                    <a:pt x="731726" y="41806"/>
                  </a:lnTo>
                  <a:lnTo>
                    <a:pt x="661417" y="60904"/>
                  </a:lnTo>
                  <a:lnTo>
                    <a:pt x="591108" y="83745"/>
                  </a:lnTo>
                  <a:lnTo>
                    <a:pt x="520799" y="110312"/>
                  </a:lnTo>
                  <a:lnTo>
                    <a:pt x="450491" y="140563"/>
                  </a:lnTo>
                  <a:lnTo>
                    <a:pt x="380182" y="174448"/>
                  </a:lnTo>
                  <a:lnTo>
                    <a:pt x="309873" y="211911"/>
                  </a:lnTo>
                  <a:lnTo>
                    <a:pt x="239564" y="252901"/>
                  </a:lnTo>
                  <a:lnTo>
                    <a:pt x="169256" y="297368"/>
                  </a:lnTo>
                  <a:lnTo>
                    <a:pt x="98947" y="345265"/>
                  </a:lnTo>
                  <a:lnTo>
                    <a:pt x="28638" y="396552"/>
                  </a:lnTo>
                  <a:lnTo>
                    <a:pt x="0" y="4188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913048"/>
              <a:ext cx="5554392" cy="338005"/>
            </a:xfrm>
            <a:custGeom>
              <a:avLst/>
              <a:pathLst>
                <a:path w="5554392" h="338005">
                  <a:moveTo>
                    <a:pt x="0" y="289840"/>
                  </a:moveTo>
                  <a:lnTo>
                    <a:pt x="70308" y="255608"/>
                  </a:lnTo>
                  <a:lnTo>
                    <a:pt x="140617" y="223479"/>
                  </a:lnTo>
                  <a:lnTo>
                    <a:pt x="210926" y="193461"/>
                  </a:lnTo>
                  <a:lnTo>
                    <a:pt x="281235" y="165565"/>
                  </a:lnTo>
                  <a:lnTo>
                    <a:pt x="351543" y="139800"/>
                  </a:lnTo>
                  <a:lnTo>
                    <a:pt x="421852" y="116178"/>
                  </a:lnTo>
                  <a:lnTo>
                    <a:pt x="492161" y="94708"/>
                  </a:lnTo>
                  <a:lnTo>
                    <a:pt x="562470" y="75401"/>
                  </a:lnTo>
                  <a:lnTo>
                    <a:pt x="632778" y="58266"/>
                  </a:lnTo>
                  <a:lnTo>
                    <a:pt x="703087" y="43313"/>
                  </a:lnTo>
                  <a:lnTo>
                    <a:pt x="773396" y="30553"/>
                  </a:lnTo>
                  <a:lnTo>
                    <a:pt x="843705" y="19996"/>
                  </a:lnTo>
                  <a:lnTo>
                    <a:pt x="914013" y="11652"/>
                  </a:lnTo>
                  <a:lnTo>
                    <a:pt x="984322" y="5531"/>
                  </a:lnTo>
                  <a:lnTo>
                    <a:pt x="1054631" y="1644"/>
                  </a:lnTo>
                  <a:lnTo>
                    <a:pt x="1124940" y="0"/>
                  </a:lnTo>
                  <a:lnTo>
                    <a:pt x="1195249" y="609"/>
                  </a:lnTo>
                  <a:lnTo>
                    <a:pt x="1265557" y="3698"/>
                  </a:lnTo>
                  <a:lnTo>
                    <a:pt x="1335866" y="10007"/>
                  </a:lnTo>
                  <a:lnTo>
                    <a:pt x="1406175" y="18993"/>
                  </a:lnTo>
                  <a:lnTo>
                    <a:pt x="1476484" y="29961"/>
                  </a:lnTo>
                  <a:lnTo>
                    <a:pt x="1546792" y="42219"/>
                  </a:lnTo>
                  <a:lnTo>
                    <a:pt x="1617101" y="55071"/>
                  </a:lnTo>
                  <a:lnTo>
                    <a:pt x="1687410" y="70969"/>
                  </a:lnTo>
                  <a:lnTo>
                    <a:pt x="1757719" y="91432"/>
                  </a:lnTo>
                  <a:lnTo>
                    <a:pt x="1828027" y="113358"/>
                  </a:lnTo>
                  <a:lnTo>
                    <a:pt x="1898336" y="133686"/>
                  </a:lnTo>
                  <a:lnTo>
                    <a:pt x="1968645" y="158883"/>
                  </a:lnTo>
                  <a:lnTo>
                    <a:pt x="2038954" y="189868"/>
                  </a:lnTo>
                  <a:lnTo>
                    <a:pt x="2109263" y="219067"/>
                  </a:lnTo>
                  <a:lnTo>
                    <a:pt x="2179571" y="240520"/>
                  </a:lnTo>
                  <a:lnTo>
                    <a:pt x="2249880" y="263598"/>
                  </a:lnTo>
                  <a:lnTo>
                    <a:pt x="2320189" y="286846"/>
                  </a:lnTo>
                  <a:lnTo>
                    <a:pt x="2390498" y="304706"/>
                  </a:lnTo>
                  <a:lnTo>
                    <a:pt x="2460806" y="315315"/>
                  </a:lnTo>
                  <a:lnTo>
                    <a:pt x="2531115" y="322403"/>
                  </a:lnTo>
                  <a:lnTo>
                    <a:pt x="2601424" y="327445"/>
                  </a:lnTo>
                  <a:lnTo>
                    <a:pt x="2671733" y="331899"/>
                  </a:lnTo>
                  <a:lnTo>
                    <a:pt x="2742041" y="335993"/>
                  </a:lnTo>
                  <a:lnTo>
                    <a:pt x="2812350" y="337864"/>
                  </a:lnTo>
                  <a:lnTo>
                    <a:pt x="2882659" y="338005"/>
                  </a:lnTo>
                  <a:lnTo>
                    <a:pt x="2952968" y="337020"/>
                  </a:lnTo>
                  <a:lnTo>
                    <a:pt x="3023276" y="335516"/>
                  </a:lnTo>
                  <a:lnTo>
                    <a:pt x="3093585" y="334096"/>
                  </a:lnTo>
                  <a:lnTo>
                    <a:pt x="3163894" y="333077"/>
                  </a:lnTo>
                  <a:lnTo>
                    <a:pt x="3234203" y="332003"/>
                  </a:lnTo>
                  <a:lnTo>
                    <a:pt x="3304512" y="330832"/>
                  </a:lnTo>
                  <a:lnTo>
                    <a:pt x="3374820" y="329556"/>
                  </a:lnTo>
                  <a:lnTo>
                    <a:pt x="3445129" y="328165"/>
                  </a:lnTo>
                  <a:lnTo>
                    <a:pt x="3515438" y="326649"/>
                  </a:lnTo>
                  <a:lnTo>
                    <a:pt x="3585747" y="324998"/>
                  </a:lnTo>
                  <a:lnTo>
                    <a:pt x="3656055" y="323203"/>
                  </a:lnTo>
                  <a:lnTo>
                    <a:pt x="3726364" y="321254"/>
                  </a:lnTo>
                  <a:lnTo>
                    <a:pt x="3796673" y="319142"/>
                  </a:lnTo>
                  <a:lnTo>
                    <a:pt x="3866982" y="316857"/>
                  </a:lnTo>
                  <a:lnTo>
                    <a:pt x="3937290" y="314389"/>
                  </a:lnTo>
                  <a:lnTo>
                    <a:pt x="4007599" y="311729"/>
                  </a:lnTo>
                  <a:lnTo>
                    <a:pt x="4077908" y="308866"/>
                  </a:lnTo>
                  <a:lnTo>
                    <a:pt x="4148217" y="305792"/>
                  </a:lnTo>
                  <a:lnTo>
                    <a:pt x="4218526" y="302497"/>
                  </a:lnTo>
                  <a:lnTo>
                    <a:pt x="4288834" y="298971"/>
                  </a:lnTo>
                  <a:lnTo>
                    <a:pt x="4359143" y="295205"/>
                  </a:lnTo>
                  <a:lnTo>
                    <a:pt x="4429452" y="291188"/>
                  </a:lnTo>
                  <a:lnTo>
                    <a:pt x="4499761" y="286912"/>
                  </a:lnTo>
                  <a:lnTo>
                    <a:pt x="4570069" y="282366"/>
                  </a:lnTo>
                  <a:lnTo>
                    <a:pt x="4640378" y="277542"/>
                  </a:lnTo>
                  <a:lnTo>
                    <a:pt x="4710687" y="272428"/>
                  </a:lnTo>
                  <a:lnTo>
                    <a:pt x="4780996" y="267017"/>
                  </a:lnTo>
                  <a:lnTo>
                    <a:pt x="4851304" y="261297"/>
                  </a:lnTo>
                  <a:lnTo>
                    <a:pt x="4921613" y="255260"/>
                  </a:lnTo>
                  <a:lnTo>
                    <a:pt x="4991922" y="248896"/>
                  </a:lnTo>
                  <a:lnTo>
                    <a:pt x="5062231" y="242195"/>
                  </a:lnTo>
                  <a:lnTo>
                    <a:pt x="5132539" y="235147"/>
                  </a:lnTo>
                  <a:lnTo>
                    <a:pt x="5202848" y="227744"/>
                  </a:lnTo>
                  <a:lnTo>
                    <a:pt x="5273157" y="219974"/>
                  </a:lnTo>
                  <a:lnTo>
                    <a:pt x="5343466" y="211830"/>
                  </a:lnTo>
                  <a:lnTo>
                    <a:pt x="5413775" y="203300"/>
                  </a:lnTo>
                  <a:lnTo>
                    <a:pt x="5484083" y="194376"/>
                  </a:lnTo>
                  <a:lnTo>
                    <a:pt x="5554392" y="18504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588721"/>
              <a:ext cx="5554392" cy="805553"/>
            </a:xfrm>
            <a:custGeom>
              <a:avLst/>
              <a:pathLst>
                <a:path w="5554392" h="805553">
                  <a:moveTo>
                    <a:pt x="0" y="383613"/>
                  </a:moveTo>
                  <a:lnTo>
                    <a:pt x="70308" y="380926"/>
                  </a:lnTo>
                  <a:lnTo>
                    <a:pt x="140617" y="378474"/>
                  </a:lnTo>
                  <a:lnTo>
                    <a:pt x="210926" y="376233"/>
                  </a:lnTo>
                  <a:lnTo>
                    <a:pt x="281235" y="374181"/>
                  </a:lnTo>
                  <a:lnTo>
                    <a:pt x="351543" y="372290"/>
                  </a:lnTo>
                  <a:lnTo>
                    <a:pt x="421852" y="370529"/>
                  </a:lnTo>
                  <a:lnTo>
                    <a:pt x="492161" y="368863"/>
                  </a:lnTo>
                  <a:lnTo>
                    <a:pt x="562470" y="367254"/>
                  </a:lnTo>
                  <a:lnTo>
                    <a:pt x="632778" y="365665"/>
                  </a:lnTo>
                  <a:lnTo>
                    <a:pt x="703087" y="364059"/>
                  </a:lnTo>
                  <a:lnTo>
                    <a:pt x="773396" y="362408"/>
                  </a:lnTo>
                  <a:lnTo>
                    <a:pt x="843705" y="360708"/>
                  </a:lnTo>
                  <a:lnTo>
                    <a:pt x="914013" y="358983"/>
                  </a:lnTo>
                  <a:lnTo>
                    <a:pt x="984322" y="357305"/>
                  </a:lnTo>
                  <a:lnTo>
                    <a:pt x="1054631" y="355797"/>
                  </a:lnTo>
                  <a:lnTo>
                    <a:pt x="1124940" y="354630"/>
                  </a:lnTo>
                  <a:lnTo>
                    <a:pt x="1195249" y="354006"/>
                  </a:lnTo>
                  <a:lnTo>
                    <a:pt x="1265557" y="354288"/>
                  </a:lnTo>
                  <a:lnTo>
                    <a:pt x="1335866" y="356210"/>
                  </a:lnTo>
                  <a:lnTo>
                    <a:pt x="1406175" y="359528"/>
                  </a:lnTo>
                  <a:lnTo>
                    <a:pt x="1476484" y="363860"/>
                  </a:lnTo>
                  <a:lnTo>
                    <a:pt x="1546792" y="368856"/>
                  </a:lnTo>
                  <a:lnTo>
                    <a:pt x="1617101" y="374228"/>
                  </a:lnTo>
                  <a:lnTo>
                    <a:pt x="1687410" y="380758"/>
                  </a:lnTo>
                  <a:lnTo>
                    <a:pt x="1757719" y="388890"/>
                  </a:lnTo>
                  <a:lnTo>
                    <a:pt x="1828027" y="398003"/>
                  </a:lnTo>
                  <a:lnTo>
                    <a:pt x="1898336" y="408573"/>
                  </a:lnTo>
                  <a:lnTo>
                    <a:pt x="1968645" y="429166"/>
                  </a:lnTo>
                  <a:lnTo>
                    <a:pt x="2038954" y="457918"/>
                  </a:lnTo>
                  <a:lnTo>
                    <a:pt x="2109263" y="484931"/>
                  </a:lnTo>
                  <a:lnTo>
                    <a:pt x="2179571" y="504225"/>
                  </a:lnTo>
                  <a:lnTo>
                    <a:pt x="2249880" y="529422"/>
                  </a:lnTo>
                  <a:lnTo>
                    <a:pt x="2320189" y="555946"/>
                  </a:lnTo>
                  <a:lnTo>
                    <a:pt x="2390498" y="575113"/>
                  </a:lnTo>
                  <a:lnTo>
                    <a:pt x="2460806" y="585921"/>
                  </a:lnTo>
                  <a:lnTo>
                    <a:pt x="2531115" y="593956"/>
                  </a:lnTo>
                  <a:lnTo>
                    <a:pt x="2601424" y="599582"/>
                  </a:lnTo>
                  <a:lnTo>
                    <a:pt x="2671733" y="604043"/>
                  </a:lnTo>
                  <a:lnTo>
                    <a:pt x="2742041" y="607941"/>
                  </a:lnTo>
                  <a:lnTo>
                    <a:pt x="2812350" y="609613"/>
                  </a:lnTo>
                  <a:lnTo>
                    <a:pt x="2882659" y="609370"/>
                  </a:lnTo>
                  <a:lnTo>
                    <a:pt x="2952968" y="607718"/>
                  </a:lnTo>
                  <a:lnTo>
                    <a:pt x="3023276" y="605259"/>
                  </a:lnTo>
                  <a:lnTo>
                    <a:pt x="3093585" y="602634"/>
                  </a:lnTo>
                  <a:lnTo>
                    <a:pt x="3163894" y="600116"/>
                  </a:lnTo>
                  <a:lnTo>
                    <a:pt x="3234203" y="597130"/>
                  </a:lnTo>
                  <a:lnTo>
                    <a:pt x="3304512" y="593685"/>
                  </a:lnTo>
                  <a:lnTo>
                    <a:pt x="3374820" y="589788"/>
                  </a:lnTo>
                  <a:lnTo>
                    <a:pt x="3445129" y="585409"/>
                  </a:lnTo>
                  <a:lnTo>
                    <a:pt x="3515438" y="580492"/>
                  </a:lnTo>
                  <a:lnTo>
                    <a:pt x="3585747" y="574964"/>
                  </a:lnTo>
                  <a:lnTo>
                    <a:pt x="3656055" y="568742"/>
                  </a:lnTo>
                  <a:lnTo>
                    <a:pt x="3726364" y="561740"/>
                  </a:lnTo>
                  <a:lnTo>
                    <a:pt x="3796673" y="553878"/>
                  </a:lnTo>
                  <a:lnTo>
                    <a:pt x="3866982" y="545084"/>
                  </a:lnTo>
                  <a:lnTo>
                    <a:pt x="3937290" y="535298"/>
                  </a:lnTo>
                  <a:lnTo>
                    <a:pt x="4007599" y="524472"/>
                  </a:lnTo>
                  <a:lnTo>
                    <a:pt x="4077908" y="512567"/>
                  </a:lnTo>
                  <a:lnTo>
                    <a:pt x="4148217" y="499557"/>
                  </a:lnTo>
                  <a:lnTo>
                    <a:pt x="4218526" y="485425"/>
                  </a:lnTo>
                  <a:lnTo>
                    <a:pt x="4288834" y="470157"/>
                  </a:lnTo>
                  <a:lnTo>
                    <a:pt x="4359143" y="453747"/>
                  </a:lnTo>
                  <a:lnTo>
                    <a:pt x="4429452" y="436192"/>
                  </a:lnTo>
                  <a:lnTo>
                    <a:pt x="4499761" y="417490"/>
                  </a:lnTo>
                  <a:lnTo>
                    <a:pt x="4570069" y="397642"/>
                  </a:lnTo>
                  <a:lnTo>
                    <a:pt x="4640378" y="376648"/>
                  </a:lnTo>
                  <a:lnTo>
                    <a:pt x="4710687" y="354510"/>
                  </a:lnTo>
                  <a:lnTo>
                    <a:pt x="4780996" y="331230"/>
                  </a:lnTo>
                  <a:lnTo>
                    <a:pt x="4851304" y="306809"/>
                  </a:lnTo>
                  <a:lnTo>
                    <a:pt x="4921613" y="281249"/>
                  </a:lnTo>
                  <a:lnTo>
                    <a:pt x="4991922" y="254551"/>
                  </a:lnTo>
                  <a:lnTo>
                    <a:pt x="5062231" y="226715"/>
                  </a:lnTo>
                  <a:lnTo>
                    <a:pt x="5132539" y="197742"/>
                  </a:lnTo>
                  <a:lnTo>
                    <a:pt x="5202848" y="167632"/>
                  </a:lnTo>
                  <a:lnTo>
                    <a:pt x="5273157" y="136384"/>
                  </a:lnTo>
                  <a:lnTo>
                    <a:pt x="5343466" y="103998"/>
                  </a:lnTo>
                  <a:lnTo>
                    <a:pt x="5413775" y="70472"/>
                  </a:lnTo>
                  <a:lnTo>
                    <a:pt x="5484083" y="35807"/>
                  </a:lnTo>
                  <a:lnTo>
                    <a:pt x="5554392" y="0"/>
                  </a:lnTo>
                  <a:lnTo>
                    <a:pt x="5554392" y="805553"/>
                  </a:lnTo>
                  <a:lnTo>
                    <a:pt x="4501253" y="805553"/>
                  </a:lnTo>
                  <a:lnTo>
                    <a:pt x="4499761" y="805324"/>
                  </a:lnTo>
                  <a:lnTo>
                    <a:pt x="4429452" y="795103"/>
                  </a:lnTo>
                  <a:lnTo>
                    <a:pt x="4359143" y="785511"/>
                  </a:lnTo>
                  <a:lnTo>
                    <a:pt x="4288834" y="776566"/>
                  </a:lnTo>
                  <a:lnTo>
                    <a:pt x="4218526" y="768283"/>
                  </a:lnTo>
                  <a:lnTo>
                    <a:pt x="4148217" y="760673"/>
                  </a:lnTo>
                  <a:lnTo>
                    <a:pt x="4077908" y="753744"/>
                  </a:lnTo>
                  <a:lnTo>
                    <a:pt x="4007599" y="747496"/>
                  </a:lnTo>
                  <a:lnTo>
                    <a:pt x="3937290" y="741922"/>
                  </a:lnTo>
                  <a:lnTo>
                    <a:pt x="3866982" y="737002"/>
                  </a:lnTo>
                  <a:lnTo>
                    <a:pt x="3796673" y="732708"/>
                  </a:lnTo>
                  <a:lnTo>
                    <a:pt x="3726364" y="728998"/>
                  </a:lnTo>
                  <a:lnTo>
                    <a:pt x="3656055" y="725819"/>
                  </a:lnTo>
                  <a:lnTo>
                    <a:pt x="3585747" y="723109"/>
                  </a:lnTo>
                  <a:lnTo>
                    <a:pt x="3515438" y="720802"/>
                  </a:lnTo>
                  <a:lnTo>
                    <a:pt x="3445129" y="718834"/>
                  </a:lnTo>
                  <a:lnTo>
                    <a:pt x="3374820" y="717150"/>
                  </a:lnTo>
                  <a:lnTo>
                    <a:pt x="3304512" y="715714"/>
                  </a:lnTo>
                  <a:lnTo>
                    <a:pt x="3234203" y="714514"/>
                  </a:lnTo>
                  <a:lnTo>
                    <a:pt x="3163894" y="713576"/>
                  </a:lnTo>
                  <a:lnTo>
                    <a:pt x="3093585" y="712985"/>
                  </a:lnTo>
                  <a:lnTo>
                    <a:pt x="3023276" y="712979"/>
                  </a:lnTo>
                  <a:lnTo>
                    <a:pt x="2952968" y="713214"/>
                  </a:lnTo>
                  <a:lnTo>
                    <a:pt x="2882659" y="713191"/>
                  </a:lnTo>
                  <a:lnTo>
                    <a:pt x="2812350" y="712366"/>
                  </a:lnTo>
                  <a:lnTo>
                    <a:pt x="2742041" y="710103"/>
                  </a:lnTo>
                  <a:lnTo>
                    <a:pt x="2671733" y="705718"/>
                  </a:lnTo>
                  <a:lnTo>
                    <a:pt x="2601424" y="699881"/>
                  </a:lnTo>
                  <a:lnTo>
                    <a:pt x="2531115" y="693139"/>
                  </a:lnTo>
                  <a:lnTo>
                    <a:pt x="2460806" y="685096"/>
                  </a:lnTo>
                  <a:lnTo>
                    <a:pt x="2390498" y="674398"/>
                  </a:lnTo>
                  <a:lnTo>
                    <a:pt x="2320189" y="653501"/>
                  </a:lnTo>
                  <a:lnTo>
                    <a:pt x="2249880" y="625661"/>
                  </a:lnTo>
                  <a:lnTo>
                    <a:pt x="2179571" y="600791"/>
                  </a:lnTo>
                  <a:lnTo>
                    <a:pt x="2109263" y="581104"/>
                  </a:lnTo>
                  <a:lnTo>
                    <a:pt x="2038954" y="553315"/>
                  </a:lnTo>
                  <a:lnTo>
                    <a:pt x="1968645" y="525464"/>
                  </a:lnTo>
                  <a:lnTo>
                    <a:pt x="1898336" y="506172"/>
                  </a:lnTo>
                  <a:lnTo>
                    <a:pt x="1828027" y="495305"/>
                  </a:lnTo>
                  <a:lnTo>
                    <a:pt x="1757719" y="486225"/>
                  </a:lnTo>
                  <a:lnTo>
                    <a:pt x="1687410" y="479361"/>
                  </a:lnTo>
                  <a:lnTo>
                    <a:pt x="1617101" y="474136"/>
                  </a:lnTo>
                  <a:lnTo>
                    <a:pt x="1546792" y="469522"/>
                  </a:lnTo>
                  <a:lnTo>
                    <a:pt x="1476484" y="465568"/>
                  </a:lnTo>
                  <a:lnTo>
                    <a:pt x="1406175" y="462727"/>
                  </a:lnTo>
                  <a:lnTo>
                    <a:pt x="1335866" y="461396"/>
                  </a:lnTo>
                  <a:lnTo>
                    <a:pt x="1265557" y="461938"/>
                  </a:lnTo>
                  <a:lnTo>
                    <a:pt x="1195249" y="464676"/>
                  </a:lnTo>
                  <a:lnTo>
                    <a:pt x="1124940" y="469433"/>
                  </a:lnTo>
                  <a:lnTo>
                    <a:pt x="1054631" y="476313"/>
                  </a:lnTo>
                  <a:lnTo>
                    <a:pt x="984322" y="485516"/>
                  </a:lnTo>
                  <a:lnTo>
                    <a:pt x="914013" y="497210"/>
                  </a:lnTo>
                  <a:lnTo>
                    <a:pt x="843705" y="511519"/>
                  </a:lnTo>
                  <a:lnTo>
                    <a:pt x="773396" y="528512"/>
                  </a:lnTo>
                  <a:lnTo>
                    <a:pt x="703087" y="548213"/>
                  </a:lnTo>
                  <a:lnTo>
                    <a:pt x="632778" y="570615"/>
                  </a:lnTo>
                  <a:lnTo>
                    <a:pt x="562470" y="595689"/>
                  </a:lnTo>
                  <a:lnTo>
                    <a:pt x="492161" y="623397"/>
                  </a:lnTo>
                  <a:lnTo>
                    <a:pt x="421852" y="653700"/>
                  </a:lnTo>
                  <a:lnTo>
                    <a:pt x="351543" y="686558"/>
                  </a:lnTo>
                  <a:lnTo>
                    <a:pt x="281235" y="721936"/>
                  </a:lnTo>
                  <a:lnTo>
                    <a:pt x="210926" y="759801"/>
                  </a:lnTo>
                  <a:lnTo>
                    <a:pt x="140617" y="800123"/>
                  </a:lnTo>
                  <a:lnTo>
                    <a:pt x="131688" y="80555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588721"/>
              <a:ext cx="5554392" cy="609613"/>
            </a:xfrm>
            <a:custGeom>
              <a:avLst/>
              <a:pathLst>
                <a:path w="5554392" h="609613">
                  <a:moveTo>
                    <a:pt x="0" y="383613"/>
                  </a:moveTo>
                  <a:lnTo>
                    <a:pt x="70308" y="380926"/>
                  </a:lnTo>
                  <a:lnTo>
                    <a:pt x="140617" y="378474"/>
                  </a:lnTo>
                  <a:lnTo>
                    <a:pt x="210926" y="376233"/>
                  </a:lnTo>
                  <a:lnTo>
                    <a:pt x="281235" y="374181"/>
                  </a:lnTo>
                  <a:lnTo>
                    <a:pt x="351543" y="372290"/>
                  </a:lnTo>
                  <a:lnTo>
                    <a:pt x="421852" y="370529"/>
                  </a:lnTo>
                  <a:lnTo>
                    <a:pt x="492161" y="368863"/>
                  </a:lnTo>
                  <a:lnTo>
                    <a:pt x="562470" y="367254"/>
                  </a:lnTo>
                  <a:lnTo>
                    <a:pt x="632778" y="365665"/>
                  </a:lnTo>
                  <a:lnTo>
                    <a:pt x="703087" y="364059"/>
                  </a:lnTo>
                  <a:lnTo>
                    <a:pt x="773396" y="362408"/>
                  </a:lnTo>
                  <a:lnTo>
                    <a:pt x="843705" y="360708"/>
                  </a:lnTo>
                  <a:lnTo>
                    <a:pt x="914013" y="358983"/>
                  </a:lnTo>
                  <a:lnTo>
                    <a:pt x="984322" y="357305"/>
                  </a:lnTo>
                  <a:lnTo>
                    <a:pt x="1054631" y="355797"/>
                  </a:lnTo>
                  <a:lnTo>
                    <a:pt x="1124940" y="354630"/>
                  </a:lnTo>
                  <a:lnTo>
                    <a:pt x="1195249" y="354006"/>
                  </a:lnTo>
                  <a:lnTo>
                    <a:pt x="1265557" y="354288"/>
                  </a:lnTo>
                  <a:lnTo>
                    <a:pt x="1335866" y="356210"/>
                  </a:lnTo>
                  <a:lnTo>
                    <a:pt x="1406175" y="359528"/>
                  </a:lnTo>
                  <a:lnTo>
                    <a:pt x="1476484" y="363860"/>
                  </a:lnTo>
                  <a:lnTo>
                    <a:pt x="1546792" y="368856"/>
                  </a:lnTo>
                  <a:lnTo>
                    <a:pt x="1617101" y="374228"/>
                  </a:lnTo>
                  <a:lnTo>
                    <a:pt x="1687410" y="380758"/>
                  </a:lnTo>
                  <a:lnTo>
                    <a:pt x="1757719" y="388890"/>
                  </a:lnTo>
                  <a:lnTo>
                    <a:pt x="1828027" y="398003"/>
                  </a:lnTo>
                  <a:lnTo>
                    <a:pt x="1898336" y="408573"/>
                  </a:lnTo>
                  <a:lnTo>
                    <a:pt x="1968645" y="429166"/>
                  </a:lnTo>
                  <a:lnTo>
                    <a:pt x="2038954" y="457918"/>
                  </a:lnTo>
                  <a:lnTo>
                    <a:pt x="2109263" y="484931"/>
                  </a:lnTo>
                  <a:lnTo>
                    <a:pt x="2179571" y="504225"/>
                  </a:lnTo>
                  <a:lnTo>
                    <a:pt x="2249880" y="529422"/>
                  </a:lnTo>
                  <a:lnTo>
                    <a:pt x="2320189" y="555946"/>
                  </a:lnTo>
                  <a:lnTo>
                    <a:pt x="2390498" y="575113"/>
                  </a:lnTo>
                  <a:lnTo>
                    <a:pt x="2460806" y="585921"/>
                  </a:lnTo>
                  <a:lnTo>
                    <a:pt x="2531115" y="593956"/>
                  </a:lnTo>
                  <a:lnTo>
                    <a:pt x="2601424" y="599582"/>
                  </a:lnTo>
                  <a:lnTo>
                    <a:pt x="2671733" y="604043"/>
                  </a:lnTo>
                  <a:lnTo>
                    <a:pt x="2742041" y="607941"/>
                  </a:lnTo>
                  <a:lnTo>
                    <a:pt x="2812350" y="609613"/>
                  </a:lnTo>
                  <a:lnTo>
                    <a:pt x="2882659" y="609370"/>
                  </a:lnTo>
                  <a:lnTo>
                    <a:pt x="2952968" y="607718"/>
                  </a:lnTo>
                  <a:lnTo>
                    <a:pt x="3023276" y="605259"/>
                  </a:lnTo>
                  <a:lnTo>
                    <a:pt x="3093585" y="602634"/>
                  </a:lnTo>
                  <a:lnTo>
                    <a:pt x="3163894" y="600116"/>
                  </a:lnTo>
                  <a:lnTo>
                    <a:pt x="3234203" y="597130"/>
                  </a:lnTo>
                  <a:lnTo>
                    <a:pt x="3304512" y="593685"/>
                  </a:lnTo>
                  <a:lnTo>
                    <a:pt x="3374820" y="589788"/>
                  </a:lnTo>
                  <a:lnTo>
                    <a:pt x="3445129" y="585409"/>
                  </a:lnTo>
                  <a:lnTo>
                    <a:pt x="3515438" y="580492"/>
                  </a:lnTo>
                  <a:lnTo>
                    <a:pt x="3585747" y="574964"/>
                  </a:lnTo>
                  <a:lnTo>
                    <a:pt x="3656055" y="568742"/>
                  </a:lnTo>
                  <a:lnTo>
                    <a:pt x="3726364" y="561740"/>
                  </a:lnTo>
                  <a:lnTo>
                    <a:pt x="3796673" y="553878"/>
                  </a:lnTo>
                  <a:lnTo>
                    <a:pt x="3866982" y="545084"/>
                  </a:lnTo>
                  <a:lnTo>
                    <a:pt x="3937290" y="535298"/>
                  </a:lnTo>
                  <a:lnTo>
                    <a:pt x="4007599" y="524472"/>
                  </a:lnTo>
                  <a:lnTo>
                    <a:pt x="4077908" y="512567"/>
                  </a:lnTo>
                  <a:lnTo>
                    <a:pt x="4148217" y="499557"/>
                  </a:lnTo>
                  <a:lnTo>
                    <a:pt x="4218526" y="485425"/>
                  </a:lnTo>
                  <a:lnTo>
                    <a:pt x="4288834" y="470157"/>
                  </a:lnTo>
                  <a:lnTo>
                    <a:pt x="4359143" y="453747"/>
                  </a:lnTo>
                  <a:lnTo>
                    <a:pt x="4429452" y="436192"/>
                  </a:lnTo>
                  <a:lnTo>
                    <a:pt x="4499761" y="417490"/>
                  </a:lnTo>
                  <a:lnTo>
                    <a:pt x="4570069" y="397642"/>
                  </a:lnTo>
                  <a:lnTo>
                    <a:pt x="4640378" y="376648"/>
                  </a:lnTo>
                  <a:lnTo>
                    <a:pt x="4710687" y="354510"/>
                  </a:lnTo>
                  <a:lnTo>
                    <a:pt x="4780996" y="331230"/>
                  </a:lnTo>
                  <a:lnTo>
                    <a:pt x="4851304" y="306809"/>
                  </a:lnTo>
                  <a:lnTo>
                    <a:pt x="4921613" y="281249"/>
                  </a:lnTo>
                  <a:lnTo>
                    <a:pt x="4991922" y="254551"/>
                  </a:lnTo>
                  <a:lnTo>
                    <a:pt x="5062231" y="226715"/>
                  </a:lnTo>
                  <a:lnTo>
                    <a:pt x="5132539" y="197742"/>
                  </a:lnTo>
                  <a:lnTo>
                    <a:pt x="5202848" y="167632"/>
                  </a:lnTo>
                  <a:lnTo>
                    <a:pt x="5273157" y="136384"/>
                  </a:lnTo>
                  <a:lnTo>
                    <a:pt x="5343466" y="103998"/>
                  </a:lnTo>
                  <a:lnTo>
                    <a:pt x="5413775" y="70472"/>
                  </a:lnTo>
                  <a:lnTo>
                    <a:pt x="5484083" y="35807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62787" y="5050117"/>
              <a:ext cx="4369564" cy="344157"/>
            </a:xfrm>
            <a:custGeom>
              <a:avLst/>
              <a:pathLst>
                <a:path w="4369564" h="344157">
                  <a:moveTo>
                    <a:pt x="4369564" y="344157"/>
                  </a:moveTo>
                  <a:lnTo>
                    <a:pt x="4368072" y="343928"/>
                  </a:lnTo>
                  <a:lnTo>
                    <a:pt x="4297764" y="333707"/>
                  </a:lnTo>
                  <a:lnTo>
                    <a:pt x="4227455" y="324115"/>
                  </a:lnTo>
                  <a:lnTo>
                    <a:pt x="4157146" y="315170"/>
                  </a:lnTo>
                  <a:lnTo>
                    <a:pt x="4086837" y="306887"/>
                  </a:lnTo>
                  <a:lnTo>
                    <a:pt x="4016528" y="299277"/>
                  </a:lnTo>
                  <a:lnTo>
                    <a:pt x="3946220" y="292348"/>
                  </a:lnTo>
                  <a:lnTo>
                    <a:pt x="3875911" y="286100"/>
                  </a:lnTo>
                  <a:lnTo>
                    <a:pt x="3805602" y="280526"/>
                  </a:lnTo>
                  <a:lnTo>
                    <a:pt x="3735293" y="275606"/>
                  </a:lnTo>
                  <a:lnTo>
                    <a:pt x="3664985" y="271312"/>
                  </a:lnTo>
                  <a:lnTo>
                    <a:pt x="3594676" y="267602"/>
                  </a:lnTo>
                  <a:lnTo>
                    <a:pt x="3524367" y="264423"/>
                  </a:lnTo>
                  <a:lnTo>
                    <a:pt x="3454058" y="261713"/>
                  </a:lnTo>
                  <a:lnTo>
                    <a:pt x="3383750" y="259406"/>
                  </a:lnTo>
                  <a:lnTo>
                    <a:pt x="3313441" y="257438"/>
                  </a:lnTo>
                  <a:lnTo>
                    <a:pt x="3243132" y="255754"/>
                  </a:lnTo>
                  <a:lnTo>
                    <a:pt x="3172823" y="254318"/>
                  </a:lnTo>
                  <a:lnTo>
                    <a:pt x="3102515" y="253118"/>
                  </a:lnTo>
                  <a:lnTo>
                    <a:pt x="3032206" y="252180"/>
                  </a:lnTo>
                  <a:lnTo>
                    <a:pt x="2961897" y="251589"/>
                  </a:lnTo>
                  <a:lnTo>
                    <a:pt x="2891588" y="251583"/>
                  </a:lnTo>
                  <a:lnTo>
                    <a:pt x="2821279" y="251818"/>
                  </a:lnTo>
                  <a:lnTo>
                    <a:pt x="2750971" y="251795"/>
                  </a:lnTo>
                  <a:lnTo>
                    <a:pt x="2680662" y="250970"/>
                  </a:lnTo>
                  <a:lnTo>
                    <a:pt x="2610353" y="248707"/>
                  </a:lnTo>
                  <a:lnTo>
                    <a:pt x="2540044" y="244322"/>
                  </a:lnTo>
                  <a:lnTo>
                    <a:pt x="2469736" y="238485"/>
                  </a:lnTo>
                  <a:lnTo>
                    <a:pt x="2399427" y="231743"/>
                  </a:lnTo>
                  <a:lnTo>
                    <a:pt x="2329118" y="223700"/>
                  </a:lnTo>
                  <a:lnTo>
                    <a:pt x="2258809" y="213002"/>
                  </a:lnTo>
                  <a:lnTo>
                    <a:pt x="2188501" y="192105"/>
                  </a:lnTo>
                  <a:lnTo>
                    <a:pt x="2118192" y="164265"/>
                  </a:lnTo>
                  <a:lnTo>
                    <a:pt x="2047883" y="139395"/>
                  </a:lnTo>
                  <a:lnTo>
                    <a:pt x="1977574" y="119708"/>
                  </a:lnTo>
                  <a:lnTo>
                    <a:pt x="1907265" y="91919"/>
                  </a:lnTo>
                  <a:lnTo>
                    <a:pt x="1836957" y="64068"/>
                  </a:lnTo>
                  <a:lnTo>
                    <a:pt x="1766648" y="44776"/>
                  </a:lnTo>
                  <a:lnTo>
                    <a:pt x="1696339" y="33909"/>
                  </a:lnTo>
                  <a:lnTo>
                    <a:pt x="1626030" y="24829"/>
                  </a:lnTo>
                  <a:lnTo>
                    <a:pt x="1555722" y="17965"/>
                  </a:lnTo>
                  <a:lnTo>
                    <a:pt x="1485413" y="12740"/>
                  </a:lnTo>
                  <a:lnTo>
                    <a:pt x="1415104" y="8126"/>
                  </a:lnTo>
                  <a:lnTo>
                    <a:pt x="1344795" y="4172"/>
                  </a:lnTo>
                  <a:lnTo>
                    <a:pt x="1274487" y="1331"/>
                  </a:lnTo>
                  <a:lnTo>
                    <a:pt x="1204178" y="0"/>
                  </a:lnTo>
                  <a:lnTo>
                    <a:pt x="1133869" y="542"/>
                  </a:lnTo>
                  <a:lnTo>
                    <a:pt x="1063560" y="3280"/>
                  </a:lnTo>
                  <a:lnTo>
                    <a:pt x="993252" y="8037"/>
                  </a:lnTo>
                  <a:lnTo>
                    <a:pt x="922943" y="14917"/>
                  </a:lnTo>
                  <a:lnTo>
                    <a:pt x="852634" y="24119"/>
                  </a:lnTo>
                  <a:lnTo>
                    <a:pt x="782325" y="35814"/>
                  </a:lnTo>
                  <a:lnTo>
                    <a:pt x="712016" y="50123"/>
                  </a:lnTo>
                  <a:lnTo>
                    <a:pt x="641708" y="67116"/>
                  </a:lnTo>
                  <a:lnTo>
                    <a:pt x="571399" y="86817"/>
                  </a:lnTo>
                  <a:lnTo>
                    <a:pt x="501090" y="109219"/>
                  </a:lnTo>
                  <a:lnTo>
                    <a:pt x="430781" y="134293"/>
                  </a:lnTo>
                  <a:lnTo>
                    <a:pt x="360473" y="162001"/>
                  </a:lnTo>
                  <a:lnTo>
                    <a:pt x="290164" y="192304"/>
                  </a:lnTo>
                  <a:lnTo>
                    <a:pt x="219855" y="225162"/>
                  </a:lnTo>
                  <a:lnTo>
                    <a:pt x="149546" y="260540"/>
                  </a:lnTo>
                  <a:lnTo>
                    <a:pt x="79238" y="298405"/>
                  </a:lnTo>
                  <a:lnTo>
                    <a:pt x="8929" y="338727"/>
                  </a:lnTo>
                  <a:lnTo>
                    <a:pt x="0" y="3441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996835"/>
              <a:ext cx="5554392" cy="253167"/>
            </a:xfrm>
            <a:custGeom>
              <a:avLst/>
              <a:pathLst>
                <a:path w="5554392" h="253167">
                  <a:moveTo>
                    <a:pt x="0" y="227715"/>
                  </a:moveTo>
                  <a:lnTo>
                    <a:pt x="70308" y="203789"/>
                  </a:lnTo>
                  <a:lnTo>
                    <a:pt x="140617" y="181185"/>
                  </a:lnTo>
                  <a:lnTo>
                    <a:pt x="210926" y="159904"/>
                  </a:lnTo>
                  <a:lnTo>
                    <a:pt x="281235" y="139945"/>
                  </a:lnTo>
                  <a:lnTo>
                    <a:pt x="351543" y="121311"/>
                  </a:lnTo>
                  <a:lnTo>
                    <a:pt x="421852" y="104001"/>
                  </a:lnTo>
                  <a:lnTo>
                    <a:pt x="492161" y="88016"/>
                  </a:lnTo>
                  <a:lnTo>
                    <a:pt x="562470" y="73358"/>
                  </a:lnTo>
                  <a:lnTo>
                    <a:pt x="632778" y="60026"/>
                  </a:lnTo>
                  <a:lnTo>
                    <a:pt x="703087" y="48022"/>
                  </a:lnTo>
                  <a:lnTo>
                    <a:pt x="773396" y="37347"/>
                  </a:lnTo>
                  <a:lnTo>
                    <a:pt x="843705" y="28000"/>
                  </a:lnTo>
                  <a:lnTo>
                    <a:pt x="914013" y="19983"/>
                  </a:lnTo>
                  <a:lnTo>
                    <a:pt x="984322" y="13297"/>
                  </a:lnTo>
                  <a:lnTo>
                    <a:pt x="1054631" y="7941"/>
                  </a:lnTo>
                  <a:lnTo>
                    <a:pt x="1124940" y="3918"/>
                  </a:lnTo>
                  <a:lnTo>
                    <a:pt x="1195249" y="1227"/>
                  </a:lnTo>
                  <a:lnTo>
                    <a:pt x="1265557" y="0"/>
                  </a:lnTo>
                  <a:lnTo>
                    <a:pt x="1335866" y="689"/>
                  </a:lnTo>
                  <a:lnTo>
                    <a:pt x="1406175" y="3014"/>
                  </a:lnTo>
                  <a:lnTo>
                    <a:pt x="1476484" y="6600"/>
                  </a:lnTo>
                  <a:lnTo>
                    <a:pt x="1546792" y="11076"/>
                  </a:lnTo>
                  <a:lnTo>
                    <a:pt x="1617101" y="16068"/>
                  </a:lnTo>
                  <a:lnTo>
                    <a:pt x="1687410" y="21946"/>
                  </a:lnTo>
                  <a:lnTo>
                    <a:pt x="1757719" y="29444"/>
                  </a:lnTo>
                  <a:lnTo>
                    <a:pt x="1828027" y="38541"/>
                  </a:lnTo>
                  <a:lnTo>
                    <a:pt x="1898336" y="49259"/>
                  </a:lnTo>
                  <a:lnTo>
                    <a:pt x="1968645" y="69202"/>
                  </a:lnTo>
                  <a:lnTo>
                    <a:pt x="2038954" y="97503"/>
                  </a:lnTo>
                  <a:lnTo>
                    <a:pt x="2109263" y="124904"/>
                  </a:lnTo>
                  <a:lnTo>
                    <a:pt x="2179571" y="144395"/>
                  </a:lnTo>
                  <a:lnTo>
                    <a:pt x="2249880" y="169428"/>
                  </a:lnTo>
                  <a:lnTo>
                    <a:pt x="2320189" y="196610"/>
                  </a:lnTo>
                  <a:lnTo>
                    <a:pt x="2390498" y="216642"/>
                  </a:lnTo>
                  <a:lnTo>
                    <a:pt x="2460806" y="227395"/>
                  </a:lnTo>
                  <a:lnTo>
                    <a:pt x="2531115" y="235434"/>
                  </a:lnTo>
                  <a:lnTo>
                    <a:pt x="2601424" y="241618"/>
                  </a:lnTo>
                  <a:lnTo>
                    <a:pt x="2671733" y="246767"/>
                  </a:lnTo>
                  <a:lnTo>
                    <a:pt x="2742041" y="250908"/>
                  </a:lnTo>
                  <a:lnTo>
                    <a:pt x="2812350" y="252876"/>
                  </a:lnTo>
                  <a:lnTo>
                    <a:pt x="2882659" y="253167"/>
                  </a:lnTo>
                  <a:lnTo>
                    <a:pt x="2952968" y="252353"/>
                  </a:lnTo>
                  <a:lnTo>
                    <a:pt x="3023276" y="251005"/>
                  </a:lnTo>
                  <a:lnTo>
                    <a:pt x="3093585" y="249696"/>
                  </a:lnTo>
                  <a:lnTo>
                    <a:pt x="3163894" y="248732"/>
                  </a:lnTo>
                  <a:lnTo>
                    <a:pt x="3234203" y="247708"/>
                  </a:lnTo>
                  <a:lnTo>
                    <a:pt x="3304512" y="246586"/>
                  </a:lnTo>
                  <a:lnTo>
                    <a:pt x="3374820" y="245356"/>
                  </a:lnTo>
                  <a:lnTo>
                    <a:pt x="3445129" y="244008"/>
                  </a:lnTo>
                  <a:lnTo>
                    <a:pt x="3515438" y="242534"/>
                  </a:lnTo>
                  <a:lnTo>
                    <a:pt x="3585747" y="240923"/>
                  </a:lnTo>
                  <a:lnTo>
                    <a:pt x="3656055" y="239167"/>
                  </a:lnTo>
                  <a:lnTo>
                    <a:pt x="3726364" y="237255"/>
                  </a:lnTo>
                  <a:lnTo>
                    <a:pt x="3796673" y="235180"/>
                  </a:lnTo>
                  <a:lnTo>
                    <a:pt x="3866982" y="232930"/>
                  </a:lnTo>
                  <a:lnTo>
                    <a:pt x="3937290" y="230497"/>
                  </a:lnTo>
                  <a:lnTo>
                    <a:pt x="4007599" y="227870"/>
                  </a:lnTo>
                  <a:lnTo>
                    <a:pt x="4077908" y="225042"/>
                  </a:lnTo>
                  <a:lnTo>
                    <a:pt x="4148217" y="222002"/>
                  </a:lnTo>
                  <a:lnTo>
                    <a:pt x="4218526" y="218740"/>
                  </a:lnTo>
                  <a:lnTo>
                    <a:pt x="4288834" y="215248"/>
                  </a:lnTo>
                  <a:lnTo>
                    <a:pt x="4359143" y="211516"/>
                  </a:lnTo>
                  <a:lnTo>
                    <a:pt x="4429452" y="207534"/>
                  </a:lnTo>
                  <a:lnTo>
                    <a:pt x="4499761" y="203293"/>
                  </a:lnTo>
                  <a:lnTo>
                    <a:pt x="4570069" y="198784"/>
                  </a:lnTo>
                  <a:lnTo>
                    <a:pt x="4640378" y="193997"/>
                  </a:lnTo>
                  <a:lnTo>
                    <a:pt x="4710687" y="188922"/>
                  </a:lnTo>
                  <a:lnTo>
                    <a:pt x="4780996" y="183551"/>
                  </a:lnTo>
                  <a:lnTo>
                    <a:pt x="4851304" y="177874"/>
                  </a:lnTo>
                  <a:lnTo>
                    <a:pt x="4921613" y="171880"/>
                  </a:lnTo>
                  <a:lnTo>
                    <a:pt x="4991922" y="165562"/>
                  </a:lnTo>
                  <a:lnTo>
                    <a:pt x="5062231" y="158909"/>
                  </a:lnTo>
                  <a:lnTo>
                    <a:pt x="5132539" y="151912"/>
                  </a:lnTo>
                  <a:lnTo>
                    <a:pt x="5202848" y="144562"/>
                  </a:lnTo>
                  <a:lnTo>
                    <a:pt x="5273157" y="136848"/>
                  </a:lnTo>
                  <a:lnTo>
                    <a:pt x="5343466" y="128762"/>
                  </a:lnTo>
                  <a:lnTo>
                    <a:pt x="5413775" y="120295"/>
                  </a:lnTo>
                  <a:lnTo>
                    <a:pt x="5484083" y="111436"/>
                  </a:lnTo>
                  <a:lnTo>
                    <a:pt x="5554392" y="10217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2026-10-16T11:13:30Z</dcterms:modified>
  <cp:category/>
</cp:coreProperties>
</file>