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3350118"/>
              <a:ext cx="5554392" cy="2044156"/>
            </a:xfrm>
            <a:custGeom>
              <a:avLst/>
              <a:pathLst>
                <a:path w="5554392" h="2044156">
                  <a:moveTo>
                    <a:pt x="0" y="1047850"/>
                  </a:moveTo>
                  <a:lnTo>
                    <a:pt x="70308" y="930559"/>
                  </a:lnTo>
                  <a:lnTo>
                    <a:pt x="140617" y="820229"/>
                  </a:lnTo>
                  <a:lnTo>
                    <a:pt x="210926" y="716863"/>
                  </a:lnTo>
                  <a:lnTo>
                    <a:pt x="281235" y="620460"/>
                  </a:lnTo>
                  <a:lnTo>
                    <a:pt x="351543" y="531006"/>
                  </a:lnTo>
                  <a:lnTo>
                    <a:pt x="421852" y="448480"/>
                  </a:lnTo>
                  <a:lnTo>
                    <a:pt x="492161" y="372852"/>
                  </a:lnTo>
                  <a:lnTo>
                    <a:pt x="562470" y="304082"/>
                  </a:lnTo>
                  <a:lnTo>
                    <a:pt x="632778" y="242130"/>
                  </a:lnTo>
                  <a:lnTo>
                    <a:pt x="703087" y="186960"/>
                  </a:lnTo>
                  <a:lnTo>
                    <a:pt x="773396" y="138563"/>
                  </a:lnTo>
                  <a:lnTo>
                    <a:pt x="843705" y="96980"/>
                  </a:lnTo>
                  <a:lnTo>
                    <a:pt x="914013" y="62338"/>
                  </a:lnTo>
                  <a:lnTo>
                    <a:pt x="984322" y="34882"/>
                  </a:lnTo>
                  <a:lnTo>
                    <a:pt x="1054631" y="14990"/>
                  </a:lnTo>
                  <a:lnTo>
                    <a:pt x="1124940" y="3169"/>
                  </a:lnTo>
                  <a:lnTo>
                    <a:pt x="1195249" y="0"/>
                  </a:lnTo>
                  <a:lnTo>
                    <a:pt x="1265557" y="6868"/>
                  </a:lnTo>
                  <a:lnTo>
                    <a:pt x="1335866" y="26930"/>
                  </a:lnTo>
                  <a:lnTo>
                    <a:pt x="1406175" y="58404"/>
                  </a:lnTo>
                  <a:lnTo>
                    <a:pt x="1476484" y="98881"/>
                  </a:lnTo>
                  <a:lnTo>
                    <a:pt x="1546792" y="146031"/>
                  </a:lnTo>
                  <a:lnTo>
                    <a:pt x="1617101" y="197680"/>
                  </a:lnTo>
                  <a:lnTo>
                    <a:pt x="1687410" y="262798"/>
                  </a:lnTo>
                  <a:lnTo>
                    <a:pt x="1757719" y="344825"/>
                  </a:lnTo>
                  <a:lnTo>
                    <a:pt x="1828027" y="430922"/>
                  </a:lnTo>
                  <a:lnTo>
                    <a:pt x="1898336" y="511090"/>
                  </a:lnTo>
                  <a:lnTo>
                    <a:pt x="1968645" y="600784"/>
                  </a:lnTo>
                  <a:lnTo>
                    <a:pt x="2038954" y="702106"/>
                  </a:lnTo>
                  <a:lnTo>
                    <a:pt x="2109263" y="798929"/>
                  </a:lnTo>
                  <a:lnTo>
                    <a:pt x="2179571" y="882766"/>
                  </a:lnTo>
                  <a:lnTo>
                    <a:pt x="2249880" y="973540"/>
                  </a:lnTo>
                  <a:lnTo>
                    <a:pt x="2320189" y="1064004"/>
                  </a:lnTo>
                  <a:lnTo>
                    <a:pt x="2390498" y="1143018"/>
                  </a:lnTo>
                  <a:lnTo>
                    <a:pt x="2460806" y="1212066"/>
                  </a:lnTo>
                  <a:lnTo>
                    <a:pt x="2531115" y="1278108"/>
                  </a:lnTo>
                  <a:lnTo>
                    <a:pt x="2601424" y="1338672"/>
                  </a:lnTo>
                  <a:lnTo>
                    <a:pt x="2671733" y="1393609"/>
                  </a:lnTo>
                  <a:lnTo>
                    <a:pt x="2742041" y="1443853"/>
                  </a:lnTo>
                  <a:lnTo>
                    <a:pt x="2812350" y="1489307"/>
                  </a:lnTo>
                  <a:lnTo>
                    <a:pt x="2882659" y="1529875"/>
                  </a:lnTo>
                  <a:lnTo>
                    <a:pt x="2952968" y="1565730"/>
                  </a:lnTo>
                  <a:lnTo>
                    <a:pt x="3023276" y="1597280"/>
                  </a:lnTo>
                  <a:lnTo>
                    <a:pt x="3093585" y="1625052"/>
                  </a:lnTo>
                  <a:lnTo>
                    <a:pt x="3163894" y="1649461"/>
                  </a:lnTo>
                  <a:lnTo>
                    <a:pt x="3234203" y="1670690"/>
                  </a:lnTo>
                  <a:lnTo>
                    <a:pt x="3304512" y="1688871"/>
                  </a:lnTo>
                  <a:lnTo>
                    <a:pt x="3374820" y="1704029"/>
                  </a:lnTo>
                  <a:lnTo>
                    <a:pt x="3445129" y="1716095"/>
                  </a:lnTo>
                  <a:lnTo>
                    <a:pt x="3515438" y="1724935"/>
                  </a:lnTo>
                  <a:lnTo>
                    <a:pt x="3585747" y="1730364"/>
                  </a:lnTo>
                  <a:lnTo>
                    <a:pt x="3656055" y="1732175"/>
                  </a:lnTo>
                  <a:lnTo>
                    <a:pt x="3726364" y="1730158"/>
                  </a:lnTo>
                  <a:lnTo>
                    <a:pt x="3796673" y="1724110"/>
                  </a:lnTo>
                  <a:lnTo>
                    <a:pt x="3866982" y="1713855"/>
                  </a:lnTo>
                  <a:lnTo>
                    <a:pt x="3937290" y="1699243"/>
                  </a:lnTo>
                  <a:lnTo>
                    <a:pt x="4007599" y="1680156"/>
                  </a:lnTo>
                  <a:lnTo>
                    <a:pt x="4077908" y="1656508"/>
                  </a:lnTo>
                  <a:lnTo>
                    <a:pt x="4148217" y="1628237"/>
                  </a:lnTo>
                  <a:lnTo>
                    <a:pt x="4218526" y="1595304"/>
                  </a:lnTo>
                  <a:lnTo>
                    <a:pt x="4288834" y="1557688"/>
                  </a:lnTo>
                  <a:lnTo>
                    <a:pt x="4359143" y="1515378"/>
                  </a:lnTo>
                  <a:lnTo>
                    <a:pt x="4429452" y="1468374"/>
                  </a:lnTo>
                  <a:lnTo>
                    <a:pt x="4499761" y="1416682"/>
                  </a:lnTo>
                  <a:lnTo>
                    <a:pt x="4570069" y="1360312"/>
                  </a:lnTo>
                  <a:lnTo>
                    <a:pt x="4640378" y="1299274"/>
                  </a:lnTo>
                  <a:lnTo>
                    <a:pt x="4710687" y="1233582"/>
                  </a:lnTo>
                  <a:lnTo>
                    <a:pt x="4780996" y="1163249"/>
                  </a:lnTo>
                  <a:lnTo>
                    <a:pt x="4851304" y="1088287"/>
                  </a:lnTo>
                  <a:lnTo>
                    <a:pt x="4921613" y="1008710"/>
                  </a:lnTo>
                  <a:lnTo>
                    <a:pt x="4991922" y="924527"/>
                  </a:lnTo>
                  <a:lnTo>
                    <a:pt x="5062231" y="835750"/>
                  </a:lnTo>
                  <a:lnTo>
                    <a:pt x="5132539" y="742388"/>
                  </a:lnTo>
                  <a:lnTo>
                    <a:pt x="5202848" y="644451"/>
                  </a:lnTo>
                  <a:lnTo>
                    <a:pt x="5273157" y="541946"/>
                  </a:lnTo>
                  <a:lnTo>
                    <a:pt x="5343466" y="434880"/>
                  </a:lnTo>
                  <a:lnTo>
                    <a:pt x="5413775" y="323261"/>
                  </a:lnTo>
                  <a:lnTo>
                    <a:pt x="5484083" y="207092"/>
                  </a:lnTo>
                  <a:lnTo>
                    <a:pt x="5554392" y="86380"/>
                  </a:lnTo>
                  <a:lnTo>
                    <a:pt x="5554392" y="2044156"/>
                  </a:lnTo>
                  <a:lnTo>
                    <a:pt x="3397547" y="2044156"/>
                  </a:lnTo>
                  <a:lnTo>
                    <a:pt x="3374820" y="2035161"/>
                  </a:lnTo>
                  <a:lnTo>
                    <a:pt x="3304512" y="2006136"/>
                  </a:lnTo>
                  <a:lnTo>
                    <a:pt x="3234203" y="1975881"/>
                  </a:lnTo>
                  <a:lnTo>
                    <a:pt x="3163894" y="1944451"/>
                  </a:lnTo>
                  <a:lnTo>
                    <a:pt x="3093585" y="1911954"/>
                  </a:lnTo>
                  <a:lnTo>
                    <a:pt x="3023276" y="1877344"/>
                  </a:lnTo>
                  <a:lnTo>
                    <a:pt x="2952968" y="1840010"/>
                  </a:lnTo>
                  <a:lnTo>
                    <a:pt x="2882659" y="1799803"/>
                  </a:lnTo>
                  <a:lnTo>
                    <a:pt x="2812350" y="1756456"/>
                  </a:lnTo>
                  <a:lnTo>
                    <a:pt x="2742041" y="1709467"/>
                  </a:lnTo>
                  <a:lnTo>
                    <a:pt x="2671733" y="1657958"/>
                  </a:lnTo>
                  <a:lnTo>
                    <a:pt x="2601424" y="1599443"/>
                  </a:lnTo>
                  <a:lnTo>
                    <a:pt x="2531115" y="1535975"/>
                  </a:lnTo>
                  <a:lnTo>
                    <a:pt x="2460806" y="1469912"/>
                  </a:lnTo>
                  <a:lnTo>
                    <a:pt x="2390498" y="1401151"/>
                  </a:lnTo>
                  <a:lnTo>
                    <a:pt x="2320189" y="1317641"/>
                  </a:lnTo>
                  <a:lnTo>
                    <a:pt x="2249880" y="1223755"/>
                  </a:lnTo>
                  <a:lnTo>
                    <a:pt x="2179571" y="1133832"/>
                  </a:lnTo>
                  <a:lnTo>
                    <a:pt x="2109263" y="1048973"/>
                  </a:lnTo>
                  <a:lnTo>
                    <a:pt x="2038954" y="950132"/>
                  </a:lnTo>
                  <a:lnTo>
                    <a:pt x="1968645" y="851150"/>
                  </a:lnTo>
                  <a:lnTo>
                    <a:pt x="1898336" y="764839"/>
                  </a:lnTo>
                  <a:lnTo>
                    <a:pt x="1828027" y="683901"/>
                  </a:lnTo>
                  <a:lnTo>
                    <a:pt x="1757719" y="597886"/>
                  </a:lnTo>
                  <a:lnTo>
                    <a:pt x="1687410" y="519158"/>
                  </a:lnTo>
                  <a:lnTo>
                    <a:pt x="1617101" y="457434"/>
                  </a:lnTo>
                  <a:lnTo>
                    <a:pt x="1546792" y="407755"/>
                  </a:lnTo>
                  <a:lnTo>
                    <a:pt x="1476484" y="363314"/>
                  </a:lnTo>
                  <a:lnTo>
                    <a:pt x="1406175" y="326715"/>
                  </a:lnTo>
                  <a:lnTo>
                    <a:pt x="1335866" y="300403"/>
                  </a:lnTo>
                  <a:lnTo>
                    <a:pt x="1265557" y="286748"/>
                  </a:lnTo>
                  <a:lnTo>
                    <a:pt x="1195249" y="287732"/>
                  </a:lnTo>
                  <a:lnTo>
                    <a:pt x="1124940" y="301648"/>
                  </a:lnTo>
                  <a:lnTo>
                    <a:pt x="1054631" y="328324"/>
                  </a:lnTo>
                  <a:lnTo>
                    <a:pt x="984322" y="368220"/>
                  </a:lnTo>
                  <a:lnTo>
                    <a:pt x="914013" y="421719"/>
                  </a:lnTo>
                  <a:lnTo>
                    <a:pt x="843705" y="489078"/>
                  </a:lnTo>
                  <a:lnTo>
                    <a:pt x="773396" y="570419"/>
                  </a:lnTo>
                  <a:lnTo>
                    <a:pt x="703087" y="665749"/>
                  </a:lnTo>
                  <a:lnTo>
                    <a:pt x="632778" y="774984"/>
                  </a:lnTo>
                  <a:lnTo>
                    <a:pt x="562470" y="897994"/>
                  </a:lnTo>
                  <a:lnTo>
                    <a:pt x="492161" y="1034622"/>
                  </a:lnTo>
                  <a:lnTo>
                    <a:pt x="421852" y="1184704"/>
                  </a:lnTo>
                  <a:lnTo>
                    <a:pt x="351543" y="1348080"/>
                  </a:lnTo>
                  <a:lnTo>
                    <a:pt x="281235" y="1524597"/>
                  </a:lnTo>
                  <a:lnTo>
                    <a:pt x="210926" y="1714110"/>
                  </a:lnTo>
                  <a:lnTo>
                    <a:pt x="140617" y="1916487"/>
                  </a:lnTo>
                  <a:lnTo>
                    <a:pt x="98889" y="204415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3350118"/>
              <a:ext cx="5554392" cy="1732175"/>
            </a:xfrm>
            <a:custGeom>
              <a:avLst/>
              <a:pathLst>
                <a:path w="5554392" h="1732175">
                  <a:moveTo>
                    <a:pt x="0" y="1047850"/>
                  </a:moveTo>
                  <a:lnTo>
                    <a:pt x="70308" y="930559"/>
                  </a:lnTo>
                  <a:lnTo>
                    <a:pt x="140617" y="820229"/>
                  </a:lnTo>
                  <a:lnTo>
                    <a:pt x="210926" y="716863"/>
                  </a:lnTo>
                  <a:lnTo>
                    <a:pt x="281235" y="620460"/>
                  </a:lnTo>
                  <a:lnTo>
                    <a:pt x="351543" y="531006"/>
                  </a:lnTo>
                  <a:lnTo>
                    <a:pt x="421852" y="448480"/>
                  </a:lnTo>
                  <a:lnTo>
                    <a:pt x="492161" y="372852"/>
                  </a:lnTo>
                  <a:lnTo>
                    <a:pt x="562470" y="304082"/>
                  </a:lnTo>
                  <a:lnTo>
                    <a:pt x="632778" y="242130"/>
                  </a:lnTo>
                  <a:lnTo>
                    <a:pt x="703087" y="186960"/>
                  </a:lnTo>
                  <a:lnTo>
                    <a:pt x="773396" y="138563"/>
                  </a:lnTo>
                  <a:lnTo>
                    <a:pt x="843705" y="96980"/>
                  </a:lnTo>
                  <a:lnTo>
                    <a:pt x="914013" y="62338"/>
                  </a:lnTo>
                  <a:lnTo>
                    <a:pt x="984322" y="34882"/>
                  </a:lnTo>
                  <a:lnTo>
                    <a:pt x="1054631" y="14990"/>
                  </a:lnTo>
                  <a:lnTo>
                    <a:pt x="1124940" y="3169"/>
                  </a:lnTo>
                  <a:lnTo>
                    <a:pt x="1195249" y="0"/>
                  </a:lnTo>
                  <a:lnTo>
                    <a:pt x="1265557" y="6868"/>
                  </a:lnTo>
                  <a:lnTo>
                    <a:pt x="1335866" y="26930"/>
                  </a:lnTo>
                  <a:lnTo>
                    <a:pt x="1406175" y="58404"/>
                  </a:lnTo>
                  <a:lnTo>
                    <a:pt x="1476484" y="98881"/>
                  </a:lnTo>
                  <a:lnTo>
                    <a:pt x="1546792" y="146031"/>
                  </a:lnTo>
                  <a:lnTo>
                    <a:pt x="1617101" y="197680"/>
                  </a:lnTo>
                  <a:lnTo>
                    <a:pt x="1687410" y="262798"/>
                  </a:lnTo>
                  <a:lnTo>
                    <a:pt x="1757719" y="344825"/>
                  </a:lnTo>
                  <a:lnTo>
                    <a:pt x="1828027" y="430922"/>
                  </a:lnTo>
                  <a:lnTo>
                    <a:pt x="1898336" y="511090"/>
                  </a:lnTo>
                  <a:lnTo>
                    <a:pt x="1968645" y="600784"/>
                  </a:lnTo>
                  <a:lnTo>
                    <a:pt x="2038954" y="702106"/>
                  </a:lnTo>
                  <a:lnTo>
                    <a:pt x="2109263" y="798929"/>
                  </a:lnTo>
                  <a:lnTo>
                    <a:pt x="2179571" y="882766"/>
                  </a:lnTo>
                  <a:lnTo>
                    <a:pt x="2249880" y="973540"/>
                  </a:lnTo>
                  <a:lnTo>
                    <a:pt x="2320189" y="1064004"/>
                  </a:lnTo>
                  <a:lnTo>
                    <a:pt x="2390498" y="1143018"/>
                  </a:lnTo>
                  <a:lnTo>
                    <a:pt x="2460806" y="1212066"/>
                  </a:lnTo>
                  <a:lnTo>
                    <a:pt x="2531115" y="1278108"/>
                  </a:lnTo>
                  <a:lnTo>
                    <a:pt x="2601424" y="1338672"/>
                  </a:lnTo>
                  <a:lnTo>
                    <a:pt x="2671733" y="1393609"/>
                  </a:lnTo>
                  <a:lnTo>
                    <a:pt x="2742041" y="1443853"/>
                  </a:lnTo>
                  <a:lnTo>
                    <a:pt x="2812350" y="1489307"/>
                  </a:lnTo>
                  <a:lnTo>
                    <a:pt x="2882659" y="1529875"/>
                  </a:lnTo>
                  <a:lnTo>
                    <a:pt x="2952968" y="1565730"/>
                  </a:lnTo>
                  <a:lnTo>
                    <a:pt x="3023276" y="1597280"/>
                  </a:lnTo>
                  <a:lnTo>
                    <a:pt x="3093585" y="1625052"/>
                  </a:lnTo>
                  <a:lnTo>
                    <a:pt x="3163894" y="1649461"/>
                  </a:lnTo>
                  <a:lnTo>
                    <a:pt x="3234203" y="1670690"/>
                  </a:lnTo>
                  <a:lnTo>
                    <a:pt x="3304512" y="1688871"/>
                  </a:lnTo>
                  <a:lnTo>
                    <a:pt x="3374820" y="1704029"/>
                  </a:lnTo>
                  <a:lnTo>
                    <a:pt x="3445129" y="1716095"/>
                  </a:lnTo>
                  <a:lnTo>
                    <a:pt x="3515438" y="1724935"/>
                  </a:lnTo>
                  <a:lnTo>
                    <a:pt x="3585747" y="1730364"/>
                  </a:lnTo>
                  <a:lnTo>
                    <a:pt x="3656055" y="1732175"/>
                  </a:lnTo>
                  <a:lnTo>
                    <a:pt x="3726364" y="1730158"/>
                  </a:lnTo>
                  <a:lnTo>
                    <a:pt x="3796673" y="1724110"/>
                  </a:lnTo>
                  <a:lnTo>
                    <a:pt x="3866982" y="1713855"/>
                  </a:lnTo>
                  <a:lnTo>
                    <a:pt x="3937290" y="1699243"/>
                  </a:lnTo>
                  <a:lnTo>
                    <a:pt x="4007599" y="1680156"/>
                  </a:lnTo>
                  <a:lnTo>
                    <a:pt x="4077908" y="1656508"/>
                  </a:lnTo>
                  <a:lnTo>
                    <a:pt x="4148217" y="1628237"/>
                  </a:lnTo>
                  <a:lnTo>
                    <a:pt x="4218526" y="1595304"/>
                  </a:lnTo>
                  <a:lnTo>
                    <a:pt x="4288834" y="1557688"/>
                  </a:lnTo>
                  <a:lnTo>
                    <a:pt x="4359143" y="1515378"/>
                  </a:lnTo>
                  <a:lnTo>
                    <a:pt x="4429452" y="1468374"/>
                  </a:lnTo>
                  <a:lnTo>
                    <a:pt x="4499761" y="1416682"/>
                  </a:lnTo>
                  <a:lnTo>
                    <a:pt x="4570069" y="1360312"/>
                  </a:lnTo>
                  <a:lnTo>
                    <a:pt x="4640378" y="1299274"/>
                  </a:lnTo>
                  <a:lnTo>
                    <a:pt x="4710687" y="1233582"/>
                  </a:lnTo>
                  <a:lnTo>
                    <a:pt x="4780996" y="1163249"/>
                  </a:lnTo>
                  <a:lnTo>
                    <a:pt x="4851304" y="1088287"/>
                  </a:lnTo>
                  <a:lnTo>
                    <a:pt x="4921613" y="1008710"/>
                  </a:lnTo>
                  <a:lnTo>
                    <a:pt x="4991922" y="924527"/>
                  </a:lnTo>
                  <a:lnTo>
                    <a:pt x="5062231" y="835750"/>
                  </a:lnTo>
                  <a:lnTo>
                    <a:pt x="5132539" y="742388"/>
                  </a:lnTo>
                  <a:lnTo>
                    <a:pt x="5202848" y="644451"/>
                  </a:lnTo>
                  <a:lnTo>
                    <a:pt x="5273157" y="541946"/>
                  </a:lnTo>
                  <a:lnTo>
                    <a:pt x="5343466" y="434880"/>
                  </a:lnTo>
                  <a:lnTo>
                    <a:pt x="5413775" y="323261"/>
                  </a:lnTo>
                  <a:lnTo>
                    <a:pt x="5484083" y="207092"/>
                  </a:lnTo>
                  <a:lnTo>
                    <a:pt x="5554392" y="863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29988" y="3636867"/>
              <a:ext cx="3298658" cy="1757408"/>
            </a:xfrm>
            <a:custGeom>
              <a:avLst/>
              <a:pathLst>
                <a:path w="3298658" h="1757408">
                  <a:moveTo>
                    <a:pt x="3298658" y="1757408"/>
                  </a:moveTo>
                  <a:lnTo>
                    <a:pt x="3275931" y="1748412"/>
                  </a:lnTo>
                  <a:lnTo>
                    <a:pt x="3205622" y="1719388"/>
                  </a:lnTo>
                  <a:lnTo>
                    <a:pt x="3135313" y="1689132"/>
                  </a:lnTo>
                  <a:lnTo>
                    <a:pt x="3065005" y="1657702"/>
                  </a:lnTo>
                  <a:lnTo>
                    <a:pt x="2994696" y="1625206"/>
                  </a:lnTo>
                  <a:lnTo>
                    <a:pt x="2924387" y="1590595"/>
                  </a:lnTo>
                  <a:lnTo>
                    <a:pt x="2854078" y="1553261"/>
                  </a:lnTo>
                  <a:lnTo>
                    <a:pt x="2783770" y="1513054"/>
                  </a:lnTo>
                  <a:lnTo>
                    <a:pt x="2713461" y="1469707"/>
                  </a:lnTo>
                  <a:lnTo>
                    <a:pt x="2643152" y="1422718"/>
                  </a:lnTo>
                  <a:lnTo>
                    <a:pt x="2572843" y="1371209"/>
                  </a:lnTo>
                  <a:lnTo>
                    <a:pt x="2502535" y="1312694"/>
                  </a:lnTo>
                  <a:lnTo>
                    <a:pt x="2432226" y="1249226"/>
                  </a:lnTo>
                  <a:lnTo>
                    <a:pt x="2361917" y="1183163"/>
                  </a:lnTo>
                  <a:lnTo>
                    <a:pt x="2291608" y="1114403"/>
                  </a:lnTo>
                  <a:lnTo>
                    <a:pt x="2221299" y="1030892"/>
                  </a:lnTo>
                  <a:lnTo>
                    <a:pt x="2150991" y="937006"/>
                  </a:lnTo>
                  <a:lnTo>
                    <a:pt x="2080682" y="847083"/>
                  </a:lnTo>
                  <a:lnTo>
                    <a:pt x="2010373" y="762224"/>
                  </a:lnTo>
                  <a:lnTo>
                    <a:pt x="1940064" y="663384"/>
                  </a:lnTo>
                  <a:lnTo>
                    <a:pt x="1869756" y="564402"/>
                  </a:lnTo>
                  <a:lnTo>
                    <a:pt x="1799447" y="478090"/>
                  </a:lnTo>
                  <a:lnTo>
                    <a:pt x="1729138" y="397152"/>
                  </a:lnTo>
                  <a:lnTo>
                    <a:pt x="1658829" y="311137"/>
                  </a:lnTo>
                  <a:lnTo>
                    <a:pt x="1588521" y="232410"/>
                  </a:lnTo>
                  <a:lnTo>
                    <a:pt x="1518212" y="170685"/>
                  </a:lnTo>
                  <a:lnTo>
                    <a:pt x="1447903" y="121006"/>
                  </a:lnTo>
                  <a:lnTo>
                    <a:pt x="1377594" y="76565"/>
                  </a:lnTo>
                  <a:lnTo>
                    <a:pt x="1307286" y="39966"/>
                  </a:lnTo>
                  <a:lnTo>
                    <a:pt x="1236977" y="13655"/>
                  </a:lnTo>
                  <a:lnTo>
                    <a:pt x="1166668" y="0"/>
                  </a:lnTo>
                  <a:lnTo>
                    <a:pt x="1096359" y="983"/>
                  </a:lnTo>
                  <a:lnTo>
                    <a:pt x="1026050" y="14899"/>
                  </a:lnTo>
                  <a:lnTo>
                    <a:pt x="955742" y="41575"/>
                  </a:lnTo>
                  <a:lnTo>
                    <a:pt x="885433" y="81471"/>
                  </a:lnTo>
                  <a:lnTo>
                    <a:pt x="815124" y="134970"/>
                  </a:lnTo>
                  <a:lnTo>
                    <a:pt x="744815" y="202329"/>
                  </a:lnTo>
                  <a:lnTo>
                    <a:pt x="674507" y="283671"/>
                  </a:lnTo>
                  <a:lnTo>
                    <a:pt x="604198" y="379000"/>
                  </a:lnTo>
                  <a:lnTo>
                    <a:pt x="533889" y="488235"/>
                  </a:lnTo>
                  <a:lnTo>
                    <a:pt x="463580" y="611245"/>
                  </a:lnTo>
                  <a:lnTo>
                    <a:pt x="393272" y="747873"/>
                  </a:lnTo>
                  <a:lnTo>
                    <a:pt x="322963" y="897955"/>
                  </a:lnTo>
                  <a:lnTo>
                    <a:pt x="252654" y="1061331"/>
                  </a:lnTo>
                  <a:lnTo>
                    <a:pt x="182345" y="1237848"/>
                  </a:lnTo>
                  <a:lnTo>
                    <a:pt x="112036" y="1427361"/>
                  </a:lnTo>
                  <a:lnTo>
                    <a:pt x="41728" y="1629738"/>
                  </a:lnTo>
                  <a:lnTo>
                    <a:pt x="0" y="17574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3493985"/>
              <a:ext cx="5554392" cy="1826214"/>
            </a:xfrm>
            <a:custGeom>
              <a:avLst/>
              <a:pathLst>
                <a:path w="5554392" h="1826214">
                  <a:moveTo>
                    <a:pt x="0" y="1559725"/>
                  </a:moveTo>
                  <a:lnTo>
                    <a:pt x="70308" y="1387213"/>
                  </a:lnTo>
                  <a:lnTo>
                    <a:pt x="140617" y="1224491"/>
                  </a:lnTo>
                  <a:lnTo>
                    <a:pt x="210926" y="1071620"/>
                  </a:lnTo>
                  <a:lnTo>
                    <a:pt x="281235" y="928662"/>
                  </a:lnTo>
                  <a:lnTo>
                    <a:pt x="351543" y="795677"/>
                  </a:lnTo>
                  <a:lnTo>
                    <a:pt x="421852" y="672726"/>
                  </a:lnTo>
                  <a:lnTo>
                    <a:pt x="492161" y="559871"/>
                  </a:lnTo>
                  <a:lnTo>
                    <a:pt x="562470" y="457172"/>
                  </a:lnTo>
                  <a:lnTo>
                    <a:pt x="632778" y="364690"/>
                  </a:lnTo>
                  <a:lnTo>
                    <a:pt x="703087" y="282488"/>
                  </a:lnTo>
                  <a:lnTo>
                    <a:pt x="773396" y="210625"/>
                  </a:lnTo>
                  <a:lnTo>
                    <a:pt x="843705" y="149163"/>
                  </a:lnTo>
                  <a:lnTo>
                    <a:pt x="914013" y="98162"/>
                  </a:lnTo>
                  <a:lnTo>
                    <a:pt x="984322" y="57685"/>
                  </a:lnTo>
                  <a:lnTo>
                    <a:pt x="1054631" y="27791"/>
                  </a:lnTo>
                  <a:lnTo>
                    <a:pt x="1124940" y="8542"/>
                  </a:lnTo>
                  <a:lnTo>
                    <a:pt x="1195249" y="0"/>
                  </a:lnTo>
                  <a:lnTo>
                    <a:pt x="1265557" y="2942"/>
                  </a:lnTo>
                  <a:lnTo>
                    <a:pt x="1335866" y="19800"/>
                  </a:lnTo>
                  <a:lnTo>
                    <a:pt x="1406175" y="48693"/>
                  </a:lnTo>
                  <a:lnTo>
                    <a:pt x="1476484" y="87231"/>
                  </a:lnTo>
                  <a:lnTo>
                    <a:pt x="1546792" y="133027"/>
                  </a:lnTo>
                  <a:lnTo>
                    <a:pt x="1617101" y="183691"/>
                  </a:lnTo>
                  <a:lnTo>
                    <a:pt x="1687410" y="247112"/>
                  </a:lnTo>
                  <a:lnTo>
                    <a:pt x="1757719" y="327489"/>
                  </a:lnTo>
                  <a:lnTo>
                    <a:pt x="1828027" y="413545"/>
                  </a:lnTo>
                  <a:lnTo>
                    <a:pt x="1898336" y="494098"/>
                  </a:lnTo>
                  <a:lnTo>
                    <a:pt x="1968645" y="582101"/>
                  </a:lnTo>
                  <a:lnTo>
                    <a:pt x="2038954" y="682253"/>
                  </a:lnTo>
                  <a:lnTo>
                    <a:pt x="2109263" y="780085"/>
                  </a:lnTo>
                  <a:lnTo>
                    <a:pt x="2179571" y="864433"/>
                  </a:lnTo>
                  <a:lnTo>
                    <a:pt x="2249880" y="954781"/>
                  </a:lnTo>
                  <a:lnTo>
                    <a:pt x="2320189" y="1046956"/>
                  </a:lnTo>
                  <a:lnTo>
                    <a:pt x="2390498" y="1128218"/>
                  </a:lnTo>
                  <a:lnTo>
                    <a:pt x="2460806" y="1197123"/>
                  </a:lnTo>
                  <a:lnTo>
                    <a:pt x="2531115" y="1263175"/>
                  </a:lnTo>
                  <a:lnTo>
                    <a:pt x="2601424" y="1325191"/>
                  </a:lnTo>
                  <a:lnTo>
                    <a:pt x="2671733" y="1381917"/>
                  </a:lnTo>
                  <a:lnTo>
                    <a:pt x="2742041" y="1432794"/>
                  </a:lnTo>
                  <a:lnTo>
                    <a:pt x="2812350" y="1479015"/>
                  </a:lnTo>
                  <a:lnTo>
                    <a:pt x="2882659" y="1520972"/>
                  </a:lnTo>
                  <a:lnTo>
                    <a:pt x="2952968" y="1559003"/>
                  </a:lnTo>
                  <a:lnTo>
                    <a:pt x="3023276" y="1593445"/>
                  </a:lnTo>
                  <a:lnTo>
                    <a:pt x="3093585" y="1624637"/>
                  </a:lnTo>
                  <a:lnTo>
                    <a:pt x="3163894" y="1653090"/>
                  </a:lnTo>
                  <a:lnTo>
                    <a:pt x="3234203" y="1679419"/>
                  </a:lnTo>
                  <a:lnTo>
                    <a:pt x="3304512" y="1703637"/>
                  </a:lnTo>
                  <a:lnTo>
                    <a:pt x="3374820" y="1725728"/>
                  </a:lnTo>
                  <a:lnTo>
                    <a:pt x="3445129" y="1745676"/>
                  </a:lnTo>
                  <a:lnTo>
                    <a:pt x="3515438" y="1763465"/>
                  </a:lnTo>
                  <a:lnTo>
                    <a:pt x="3585747" y="1779080"/>
                  </a:lnTo>
                  <a:lnTo>
                    <a:pt x="3656055" y="1792504"/>
                  </a:lnTo>
                  <a:lnTo>
                    <a:pt x="3726364" y="1803721"/>
                  </a:lnTo>
                  <a:lnTo>
                    <a:pt x="3796673" y="1812717"/>
                  </a:lnTo>
                  <a:lnTo>
                    <a:pt x="3866982" y="1819475"/>
                  </a:lnTo>
                  <a:lnTo>
                    <a:pt x="3937290" y="1823979"/>
                  </a:lnTo>
                  <a:lnTo>
                    <a:pt x="4007599" y="1826214"/>
                  </a:lnTo>
                  <a:lnTo>
                    <a:pt x="4077908" y="1826163"/>
                  </a:lnTo>
                  <a:lnTo>
                    <a:pt x="4148217" y="1823811"/>
                  </a:lnTo>
                  <a:lnTo>
                    <a:pt x="4218526" y="1819143"/>
                  </a:lnTo>
                  <a:lnTo>
                    <a:pt x="4288834" y="1812142"/>
                  </a:lnTo>
                  <a:lnTo>
                    <a:pt x="4359143" y="1802792"/>
                  </a:lnTo>
                  <a:lnTo>
                    <a:pt x="4429452" y="1791079"/>
                  </a:lnTo>
                  <a:lnTo>
                    <a:pt x="4499761" y="1776985"/>
                  </a:lnTo>
                  <a:lnTo>
                    <a:pt x="4570069" y="1760495"/>
                  </a:lnTo>
                  <a:lnTo>
                    <a:pt x="4640378" y="1741594"/>
                  </a:lnTo>
                  <a:lnTo>
                    <a:pt x="4710687" y="1720265"/>
                  </a:lnTo>
                  <a:lnTo>
                    <a:pt x="4780996" y="1696493"/>
                  </a:lnTo>
                  <a:lnTo>
                    <a:pt x="4851304" y="1670262"/>
                  </a:lnTo>
                  <a:lnTo>
                    <a:pt x="4921613" y="1641557"/>
                  </a:lnTo>
                  <a:lnTo>
                    <a:pt x="4991922" y="1610360"/>
                  </a:lnTo>
                  <a:lnTo>
                    <a:pt x="5062231" y="1576657"/>
                  </a:lnTo>
                  <a:lnTo>
                    <a:pt x="5132539" y="1540432"/>
                  </a:lnTo>
                  <a:lnTo>
                    <a:pt x="5202848" y="1501669"/>
                  </a:lnTo>
                  <a:lnTo>
                    <a:pt x="5273157" y="1460352"/>
                  </a:lnTo>
                  <a:lnTo>
                    <a:pt x="5343466" y="1416466"/>
                  </a:lnTo>
                  <a:lnTo>
                    <a:pt x="5413775" y="1369994"/>
                  </a:lnTo>
                  <a:lnTo>
                    <a:pt x="5484083" y="1320921"/>
                  </a:lnTo>
                  <a:lnTo>
                    <a:pt x="5554392" y="126923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2808985"/>
              <a:ext cx="5554392" cy="2585290"/>
            </a:xfrm>
            <a:custGeom>
              <a:avLst/>
              <a:pathLst>
                <a:path w="5554392" h="2585290">
                  <a:moveTo>
                    <a:pt x="0" y="1193450"/>
                  </a:moveTo>
                  <a:lnTo>
                    <a:pt x="70308" y="1064161"/>
                  </a:lnTo>
                  <a:lnTo>
                    <a:pt x="140617" y="942194"/>
                  </a:lnTo>
                  <a:lnTo>
                    <a:pt x="210926" y="827566"/>
                  </a:lnTo>
                  <a:lnTo>
                    <a:pt x="281235" y="720287"/>
                  </a:lnTo>
                  <a:lnTo>
                    <a:pt x="351543" y="620359"/>
                  </a:lnTo>
                  <a:lnTo>
                    <a:pt x="421852" y="527772"/>
                  </a:lnTo>
                  <a:lnTo>
                    <a:pt x="492161" y="442505"/>
                  </a:lnTo>
                  <a:lnTo>
                    <a:pt x="562470" y="364532"/>
                  </a:lnTo>
                  <a:lnTo>
                    <a:pt x="632778" y="293820"/>
                  </a:lnTo>
                  <a:lnTo>
                    <a:pt x="703087" y="230346"/>
                  </a:lnTo>
                  <a:lnTo>
                    <a:pt x="773396" y="174113"/>
                  </a:lnTo>
                  <a:lnTo>
                    <a:pt x="843705" y="125180"/>
                  </a:lnTo>
                  <a:lnTo>
                    <a:pt x="914013" y="83699"/>
                  </a:lnTo>
                  <a:lnTo>
                    <a:pt x="984322" y="49950"/>
                  </a:lnTo>
                  <a:lnTo>
                    <a:pt x="1054631" y="24361"/>
                  </a:lnTo>
                  <a:lnTo>
                    <a:pt x="1124940" y="7495"/>
                  </a:lnTo>
                  <a:lnTo>
                    <a:pt x="1195249" y="0"/>
                  </a:lnTo>
                  <a:lnTo>
                    <a:pt x="1265557" y="3300"/>
                  </a:lnTo>
                  <a:lnTo>
                    <a:pt x="1335866" y="20482"/>
                  </a:lnTo>
                  <a:lnTo>
                    <a:pt x="1406175" y="49798"/>
                  </a:lnTo>
                  <a:lnTo>
                    <a:pt x="1476484" y="88883"/>
                  </a:lnTo>
                  <a:lnTo>
                    <a:pt x="1546792" y="135457"/>
                  </a:lnTo>
                  <a:lnTo>
                    <a:pt x="1617101" y="187412"/>
                  </a:lnTo>
                  <a:lnTo>
                    <a:pt x="1687410" y="249594"/>
                  </a:lnTo>
                  <a:lnTo>
                    <a:pt x="1757719" y="323732"/>
                  </a:lnTo>
                  <a:lnTo>
                    <a:pt x="1828027" y="402210"/>
                  </a:lnTo>
                  <a:lnTo>
                    <a:pt x="1898336" y="480462"/>
                  </a:lnTo>
                  <a:lnTo>
                    <a:pt x="1968645" y="569409"/>
                  </a:lnTo>
                  <a:lnTo>
                    <a:pt x="2038954" y="668640"/>
                  </a:lnTo>
                  <a:lnTo>
                    <a:pt x="2109263" y="767215"/>
                  </a:lnTo>
                  <a:lnTo>
                    <a:pt x="2179571" y="862042"/>
                  </a:lnTo>
                  <a:lnTo>
                    <a:pt x="2249880" y="973416"/>
                  </a:lnTo>
                  <a:lnTo>
                    <a:pt x="2320189" y="1089224"/>
                  </a:lnTo>
                  <a:lnTo>
                    <a:pt x="2390498" y="1193695"/>
                  </a:lnTo>
                  <a:lnTo>
                    <a:pt x="2460806" y="1291222"/>
                  </a:lnTo>
                  <a:lnTo>
                    <a:pt x="2531115" y="1393153"/>
                  </a:lnTo>
                  <a:lnTo>
                    <a:pt x="2601424" y="1491239"/>
                  </a:lnTo>
                  <a:lnTo>
                    <a:pt x="2671733" y="1579715"/>
                  </a:lnTo>
                  <a:lnTo>
                    <a:pt x="2742041" y="1658059"/>
                  </a:lnTo>
                  <a:lnTo>
                    <a:pt x="2812350" y="1732540"/>
                  </a:lnTo>
                  <a:lnTo>
                    <a:pt x="2882659" y="1802529"/>
                  </a:lnTo>
                  <a:lnTo>
                    <a:pt x="2952968" y="1867337"/>
                  </a:lnTo>
                  <a:lnTo>
                    <a:pt x="3023276" y="1926532"/>
                  </a:lnTo>
                  <a:lnTo>
                    <a:pt x="3093585" y="1979811"/>
                  </a:lnTo>
                  <a:lnTo>
                    <a:pt x="3163894" y="2027295"/>
                  </a:lnTo>
                  <a:lnTo>
                    <a:pt x="3234203" y="2070161"/>
                  </a:lnTo>
                  <a:lnTo>
                    <a:pt x="3304512" y="2108627"/>
                  </a:lnTo>
                  <a:lnTo>
                    <a:pt x="3374820" y="2142729"/>
                  </a:lnTo>
                  <a:lnTo>
                    <a:pt x="3445129" y="2172404"/>
                  </a:lnTo>
                  <a:lnTo>
                    <a:pt x="3515438" y="2197514"/>
                  </a:lnTo>
                  <a:lnTo>
                    <a:pt x="3585747" y="2217870"/>
                  </a:lnTo>
                  <a:lnTo>
                    <a:pt x="3656055" y="2233256"/>
                  </a:lnTo>
                  <a:lnTo>
                    <a:pt x="3726364" y="2243451"/>
                  </a:lnTo>
                  <a:lnTo>
                    <a:pt x="3796673" y="2248248"/>
                  </a:lnTo>
                  <a:lnTo>
                    <a:pt x="3866982" y="2247462"/>
                  </a:lnTo>
                  <a:lnTo>
                    <a:pt x="3937290" y="2240942"/>
                  </a:lnTo>
                  <a:lnTo>
                    <a:pt x="4007599" y="2228570"/>
                  </a:lnTo>
                  <a:lnTo>
                    <a:pt x="4077908" y="2210260"/>
                  </a:lnTo>
                  <a:lnTo>
                    <a:pt x="4148217" y="2185957"/>
                  </a:lnTo>
                  <a:lnTo>
                    <a:pt x="4218526" y="2155628"/>
                  </a:lnTo>
                  <a:lnTo>
                    <a:pt x="4288834" y="2119259"/>
                  </a:lnTo>
                  <a:lnTo>
                    <a:pt x="4359143" y="2076850"/>
                  </a:lnTo>
                  <a:lnTo>
                    <a:pt x="4429452" y="2028410"/>
                  </a:lnTo>
                  <a:lnTo>
                    <a:pt x="4499761" y="1973956"/>
                  </a:lnTo>
                  <a:lnTo>
                    <a:pt x="4570069" y="1913509"/>
                  </a:lnTo>
                  <a:lnTo>
                    <a:pt x="4640378" y="1847091"/>
                  </a:lnTo>
                  <a:lnTo>
                    <a:pt x="4710687" y="1774727"/>
                  </a:lnTo>
                  <a:lnTo>
                    <a:pt x="4780996" y="1696439"/>
                  </a:lnTo>
                  <a:lnTo>
                    <a:pt x="4851304" y="1612254"/>
                  </a:lnTo>
                  <a:lnTo>
                    <a:pt x="4921613" y="1522194"/>
                  </a:lnTo>
                  <a:lnTo>
                    <a:pt x="4991922" y="1426281"/>
                  </a:lnTo>
                  <a:lnTo>
                    <a:pt x="5062231" y="1324538"/>
                  </a:lnTo>
                  <a:lnTo>
                    <a:pt x="5132539" y="1216985"/>
                  </a:lnTo>
                  <a:lnTo>
                    <a:pt x="5202848" y="1103642"/>
                  </a:lnTo>
                  <a:lnTo>
                    <a:pt x="5273157" y="984527"/>
                  </a:lnTo>
                  <a:lnTo>
                    <a:pt x="5343466" y="859659"/>
                  </a:lnTo>
                  <a:lnTo>
                    <a:pt x="5413775" y="729055"/>
                  </a:lnTo>
                  <a:lnTo>
                    <a:pt x="5484083" y="592731"/>
                  </a:lnTo>
                  <a:lnTo>
                    <a:pt x="5554392" y="450702"/>
                  </a:lnTo>
                  <a:lnTo>
                    <a:pt x="5554392" y="2585290"/>
                  </a:lnTo>
                  <a:lnTo>
                    <a:pt x="3500455" y="2585290"/>
                  </a:lnTo>
                  <a:lnTo>
                    <a:pt x="3445129" y="2550191"/>
                  </a:lnTo>
                  <a:lnTo>
                    <a:pt x="3374820" y="2503350"/>
                  </a:lnTo>
                  <a:lnTo>
                    <a:pt x="3304512" y="2454146"/>
                  </a:lnTo>
                  <a:lnTo>
                    <a:pt x="3234203" y="2402530"/>
                  </a:lnTo>
                  <a:lnTo>
                    <a:pt x="3163894" y="2348554"/>
                  </a:lnTo>
                  <a:lnTo>
                    <a:pt x="3093585" y="2292264"/>
                  </a:lnTo>
                  <a:lnTo>
                    <a:pt x="3023276" y="2231537"/>
                  </a:lnTo>
                  <a:lnTo>
                    <a:pt x="2952968" y="2166042"/>
                  </a:lnTo>
                  <a:lnTo>
                    <a:pt x="2882659" y="2096494"/>
                  </a:lnTo>
                  <a:lnTo>
                    <a:pt x="2812350" y="2023480"/>
                  </a:lnTo>
                  <a:lnTo>
                    <a:pt x="2742041" y="1947326"/>
                  </a:lnTo>
                  <a:lnTo>
                    <a:pt x="2671733" y="1867605"/>
                  </a:lnTo>
                  <a:lnTo>
                    <a:pt x="2601424" y="1775233"/>
                  </a:lnTo>
                  <a:lnTo>
                    <a:pt x="2531115" y="1673984"/>
                  </a:lnTo>
                  <a:lnTo>
                    <a:pt x="2460806" y="1572030"/>
                  </a:lnTo>
                  <a:lnTo>
                    <a:pt x="2390498" y="1474816"/>
                  </a:lnTo>
                  <a:lnTo>
                    <a:pt x="2320189" y="1365448"/>
                  </a:lnTo>
                  <a:lnTo>
                    <a:pt x="2249880" y="1245913"/>
                  </a:lnTo>
                  <a:lnTo>
                    <a:pt x="2179571" y="1135466"/>
                  </a:lnTo>
                  <a:lnTo>
                    <a:pt x="2109263" y="1039526"/>
                  </a:lnTo>
                  <a:lnTo>
                    <a:pt x="2038954" y="938754"/>
                  </a:lnTo>
                  <a:lnTo>
                    <a:pt x="1968645" y="842071"/>
                  </a:lnTo>
                  <a:lnTo>
                    <a:pt x="1898336" y="756808"/>
                  </a:lnTo>
                  <a:lnTo>
                    <a:pt x="1828027" y="677718"/>
                  </a:lnTo>
                  <a:lnTo>
                    <a:pt x="1757719" y="599329"/>
                  </a:lnTo>
                  <a:lnTo>
                    <a:pt x="1687410" y="528785"/>
                  </a:lnTo>
                  <a:lnTo>
                    <a:pt x="1617101" y="470297"/>
                  </a:lnTo>
                  <a:lnTo>
                    <a:pt x="1546792" y="420489"/>
                  </a:lnTo>
                  <a:lnTo>
                    <a:pt x="1476484" y="376865"/>
                  </a:lnTo>
                  <a:lnTo>
                    <a:pt x="1406175" y="342003"/>
                  </a:lnTo>
                  <a:lnTo>
                    <a:pt x="1335866" y="318309"/>
                  </a:lnTo>
                  <a:lnTo>
                    <a:pt x="1265557" y="308104"/>
                  </a:lnTo>
                  <a:lnTo>
                    <a:pt x="1195249" y="313356"/>
                  </a:lnTo>
                  <a:lnTo>
                    <a:pt x="1124940" y="332554"/>
                  </a:lnTo>
                  <a:lnTo>
                    <a:pt x="1054631" y="365598"/>
                  </a:lnTo>
                  <a:lnTo>
                    <a:pt x="984322" y="412974"/>
                  </a:lnTo>
                  <a:lnTo>
                    <a:pt x="914013" y="475084"/>
                  </a:lnTo>
                  <a:lnTo>
                    <a:pt x="843705" y="552196"/>
                  </a:lnTo>
                  <a:lnTo>
                    <a:pt x="773396" y="644428"/>
                  </a:lnTo>
                  <a:lnTo>
                    <a:pt x="703087" y="751773"/>
                  </a:lnTo>
                  <a:lnTo>
                    <a:pt x="632778" y="874127"/>
                  </a:lnTo>
                  <a:lnTo>
                    <a:pt x="562470" y="1011334"/>
                  </a:lnTo>
                  <a:lnTo>
                    <a:pt x="492161" y="1163208"/>
                  </a:lnTo>
                  <a:lnTo>
                    <a:pt x="421852" y="1329559"/>
                  </a:lnTo>
                  <a:lnTo>
                    <a:pt x="351543" y="1510197"/>
                  </a:lnTo>
                  <a:lnTo>
                    <a:pt x="281235" y="1704941"/>
                  </a:lnTo>
                  <a:lnTo>
                    <a:pt x="210926" y="1913621"/>
                  </a:lnTo>
                  <a:lnTo>
                    <a:pt x="140617" y="2136078"/>
                  </a:lnTo>
                  <a:lnTo>
                    <a:pt x="70308" y="2372160"/>
                  </a:lnTo>
                  <a:lnTo>
                    <a:pt x="10264" y="258529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2808985"/>
              <a:ext cx="5554392" cy="2248248"/>
            </a:xfrm>
            <a:custGeom>
              <a:avLst/>
              <a:pathLst>
                <a:path w="5554392" h="2248248">
                  <a:moveTo>
                    <a:pt x="0" y="1193450"/>
                  </a:moveTo>
                  <a:lnTo>
                    <a:pt x="70308" y="1064161"/>
                  </a:lnTo>
                  <a:lnTo>
                    <a:pt x="140617" y="942194"/>
                  </a:lnTo>
                  <a:lnTo>
                    <a:pt x="210926" y="827566"/>
                  </a:lnTo>
                  <a:lnTo>
                    <a:pt x="281235" y="720287"/>
                  </a:lnTo>
                  <a:lnTo>
                    <a:pt x="351543" y="620359"/>
                  </a:lnTo>
                  <a:lnTo>
                    <a:pt x="421852" y="527772"/>
                  </a:lnTo>
                  <a:lnTo>
                    <a:pt x="492161" y="442505"/>
                  </a:lnTo>
                  <a:lnTo>
                    <a:pt x="562470" y="364532"/>
                  </a:lnTo>
                  <a:lnTo>
                    <a:pt x="632778" y="293820"/>
                  </a:lnTo>
                  <a:lnTo>
                    <a:pt x="703087" y="230346"/>
                  </a:lnTo>
                  <a:lnTo>
                    <a:pt x="773396" y="174113"/>
                  </a:lnTo>
                  <a:lnTo>
                    <a:pt x="843705" y="125180"/>
                  </a:lnTo>
                  <a:lnTo>
                    <a:pt x="914013" y="83699"/>
                  </a:lnTo>
                  <a:lnTo>
                    <a:pt x="984322" y="49950"/>
                  </a:lnTo>
                  <a:lnTo>
                    <a:pt x="1054631" y="24361"/>
                  </a:lnTo>
                  <a:lnTo>
                    <a:pt x="1124940" y="7495"/>
                  </a:lnTo>
                  <a:lnTo>
                    <a:pt x="1195249" y="0"/>
                  </a:lnTo>
                  <a:lnTo>
                    <a:pt x="1265557" y="3300"/>
                  </a:lnTo>
                  <a:lnTo>
                    <a:pt x="1335866" y="20482"/>
                  </a:lnTo>
                  <a:lnTo>
                    <a:pt x="1406175" y="49798"/>
                  </a:lnTo>
                  <a:lnTo>
                    <a:pt x="1476484" y="88883"/>
                  </a:lnTo>
                  <a:lnTo>
                    <a:pt x="1546792" y="135457"/>
                  </a:lnTo>
                  <a:lnTo>
                    <a:pt x="1617101" y="187412"/>
                  </a:lnTo>
                  <a:lnTo>
                    <a:pt x="1687410" y="249594"/>
                  </a:lnTo>
                  <a:lnTo>
                    <a:pt x="1757719" y="323732"/>
                  </a:lnTo>
                  <a:lnTo>
                    <a:pt x="1828027" y="402210"/>
                  </a:lnTo>
                  <a:lnTo>
                    <a:pt x="1898336" y="480462"/>
                  </a:lnTo>
                  <a:lnTo>
                    <a:pt x="1968645" y="569409"/>
                  </a:lnTo>
                  <a:lnTo>
                    <a:pt x="2038954" y="668640"/>
                  </a:lnTo>
                  <a:lnTo>
                    <a:pt x="2109263" y="767215"/>
                  </a:lnTo>
                  <a:lnTo>
                    <a:pt x="2179571" y="862042"/>
                  </a:lnTo>
                  <a:lnTo>
                    <a:pt x="2249880" y="973416"/>
                  </a:lnTo>
                  <a:lnTo>
                    <a:pt x="2320189" y="1089224"/>
                  </a:lnTo>
                  <a:lnTo>
                    <a:pt x="2390498" y="1193695"/>
                  </a:lnTo>
                  <a:lnTo>
                    <a:pt x="2460806" y="1291222"/>
                  </a:lnTo>
                  <a:lnTo>
                    <a:pt x="2531115" y="1393153"/>
                  </a:lnTo>
                  <a:lnTo>
                    <a:pt x="2601424" y="1491239"/>
                  </a:lnTo>
                  <a:lnTo>
                    <a:pt x="2671733" y="1579715"/>
                  </a:lnTo>
                  <a:lnTo>
                    <a:pt x="2742041" y="1658059"/>
                  </a:lnTo>
                  <a:lnTo>
                    <a:pt x="2812350" y="1732540"/>
                  </a:lnTo>
                  <a:lnTo>
                    <a:pt x="2882659" y="1802529"/>
                  </a:lnTo>
                  <a:lnTo>
                    <a:pt x="2952968" y="1867337"/>
                  </a:lnTo>
                  <a:lnTo>
                    <a:pt x="3023276" y="1926532"/>
                  </a:lnTo>
                  <a:lnTo>
                    <a:pt x="3093585" y="1979811"/>
                  </a:lnTo>
                  <a:lnTo>
                    <a:pt x="3163894" y="2027295"/>
                  </a:lnTo>
                  <a:lnTo>
                    <a:pt x="3234203" y="2070161"/>
                  </a:lnTo>
                  <a:lnTo>
                    <a:pt x="3304512" y="2108627"/>
                  </a:lnTo>
                  <a:lnTo>
                    <a:pt x="3374820" y="2142729"/>
                  </a:lnTo>
                  <a:lnTo>
                    <a:pt x="3445129" y="2172404"/>
                  </a:lnTo>
                  <a:lnTo>
                    <a:pt x="3515438" y="2197514"/>
                  </a:lnTo>
                  <a:lnTo>
                    <a:pt x="3585747" y="2217870"/>
                  </a:lnTo>
                  <a:lnTo>
                    <a:pt x="3656055" y="2233256"/>
                  </a:lnTo>
                  <a:lnTo>
                    <a:pt x="3726364" y="2243451"/>
                  </a:lnTo>
                  <a:lnTo>
                    <a:pt x="3796673" y="2248248"/>
                  </a:lnTo>
                  <a:lnTo>
                    <a:pt x="3866982" y="2247462"/>
                  </a:lnTo>
                  <a:lnTo>
                    <a:pt x="3937290" y="2240942"/>
                  </a:lnTo>
                  <a:lnTo>
                    <a:pt x="4007599" y="2228570"/>
                  </a:lnTo>
                  <a:lnTo>
                    <a:pt x="4077908" y="2210260"/>
                  </a:lnTo>
                  <a:lnTo>
                    <a:pt x="4148217" y="2185957"/>
                  </a:lnTo>
                  <a:lnTo>
                    <a:pt x="4218526" y="2155628"/>
                  </a:lnTo>
                  <a:lnTo>
                    <a:pt x="4288834" y="2119259"/>
                  </a:lnTo>
                  <a:lnTo>
                    <a:pt x="4359143" y="2076850"/>
                  </a:lnTo>
                  <a:lnTo>
                    <a:pt x="4429452" y="2028410"/>
                  </a:lnTo>
                  <a:lnTo>
                    <a:pt x="4499761" y="1973956"/>
                  </a:lnTo>
                  <a:lnTo>
                    <a:pt x="4570069" y="1913509"/>
                  </a:lnTo>
                  <a:lnTo>
                    <a:pt x="4640378" y="1847091"/>
                  </a:lnTo>
                  <a:lnTo>
                    <a:pt x="4710687" y="1774727"/>
                  </a:lnTo>
                  <a:lnTo>
                    <a:pt x="4780996" y="1696439"/>
                  </a:lnTo>
                  <a:lnTo>
                    <a:pt x="4851304" y="1612254"/>
                  </a:lnTo>
                  <a:lnTo>
                    <a:pt x="4921613" y="1522194"/>
                  </a:lnTo>
                  <a:lnTo>
                    <a:pt x="4991922" y="1426281"/>
                  </a:lnTo>
                  <a:lnTo>
                    <a:pt x="5062231" y="1324538"/>
                  </a:lnTo>
                  <a:lnTo>
                    <a:pt x="5132539" y="1216985"/>
                  </a:lnTo>
                  <a:lnTo>
                    <a:pt x="5202848" y="1103642"/>
                  </a:lnTo>
                  <a:lnTo>
                    <a:pt x="5273157" y="984527"/>
                  </a:lnTo>
                  <a:lnTo>
                    <a:pt x="5343466" y="859659"/>
                  </a:lnTo>
                  <a:lnTo>
                    <a:pt x="5413775" y="729055"/>
                  </a:lnTo>
                  <a:lnTo>
                    <a:pt x="5484083" y="592731"/>
                  </a:lnTo>
                  <a:lnTo>
                    <a:pt x="5554392" y="4507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41363" y="3117090"/>
              <a:ext cx="3490191" cy="2277185"/>
            </a:xfrm>
            <a:custGeom>
              <a:avLst/>
              <a:pathLst>
                <a:path w="3490191" h="2277185">
                  <a:moveTo>
                    <a:pt x="3490191" y="2277185"/>
                  </a:moveTo>
                  <a:lnTo>
                    <a:pt x="3434864" y="2242086"/>
                  </a:lnTo>
                  <a:lnTo>
                    <a:pt x="3364556" y="2195245"/>
                  </a:lnTo>
                  <a:lnTo>
                    <a:pt x="3294247" y="2146041"/>
                  </a:lnTo>
                  <a:lnTo>
                    <a:pt x="3223938" y="2094425"/>
                  </a:lnTo>
                  <a:lnTo>
                    <a:pt x="3153629" y="2040449"/>
                  </a:lnTo>
                  <a:lnTo>
                    <a:pt x="3083320" y="1984159"/>
                  </a:lnTo>
                  <a:lnTo>
                    <a:pt x="3013012" y="1923432"/>
                  </a:lnTo>
                  <a:lnTo>
                    <a:pt x="2942703" y="1857937"/>
                  </a:lnTo>
                  <a:lnTo>
                    <a:pt x="2872394" y="1788390"/>
                  </a:lnTo>
                  <a:lnTo>
                    <a:pt x="2802085" y="1715375"/>
                  </a:lnTo>
                  <a:lnTo>
                    <a:pt x="2731777" y="1639221"/>
                  </a:lnTo>
                  <a:lnTo>
                    <a:pt x="2661468" y="1559500"/>
                  </a:lnTo>
                  <a:lnTo>
                    <a:pt x="2591159" y="1467128"/>
                  </a:lnTo>
                  <a:lnTo>
                    <a:pt x="2520850" y="1365879"/>
                  </a:lnTo>
                  <a:lnTo>
                    <a:pt x="2450542" y="1263925"/>
                  </a:lnTo>
                  <a:lnTo>
                    <a:pt x="2380233" y="1166711"/>
                  </a:lnTo>
                  <a:lnTo>
                    <a:pt x="2309924" y="1057343"/>
                  </a:lnTo>
                  <a:lnTo>
                    <a:pt x="2239615" y="937809"/>
                  </a:lnTo>
                  <a:lnTo>
                    <a:pt x="2169306" y="827361"/>
                  </a:lnTo>
                  <a:lnTo>
                    <a:pt x="2098998" y="731421"/>
                  </a:lnTo>
                  <a:lnTo>
                    <a:pt x="2028689" y="630649"/>
                  </a:lnTo>
                  <a:lnTo>
                    <a:pt x="1958380" y="533966"/>
                  </a:lnTo>
                  <a:lnTo>
                    <a:pt x="1888071" y="448703"/>
                  </a:lnTo>
                  <a:lnTo>
                    <a:pt x="1817763" y="369614"/>
                  </a:lnTo>
                  <a:lnTo>
                    <a:pt x="1747454" y="291224"/>
                  </a:lnTo>
                  <a:lnTo>
                    <a:pt x="1677145" y="220680"/>
                  </a:lnTo>
                  <a:lnTo>
                    <a:pt x="1606836" y="162192"/>
                  </a:lnTo>
                  <a:lnTo>
                    <a:pt x="1536528" y="112384"/>
                  </a:lnTo>
                  <a:lnTo>
                    <a:pt x="1466219" y="68760"/>
                  </a:lnTo>
                  <a:lnTo>
                    <a:pt x="1395910" y="33898"/>
                  </a:lnTo>
                  <a:lnTo>
                    <a:pt x="1325601" y="10205"/>
                  </a:lnTo>
                  <a:lnTo>
                    <a:pt x="1255293" y="0"/>
                  </a:lnTo>
                  <a:lnTo>
                    <a:pt x="1184984" y="5251"/>
                  </a:lnTo>
                  <a:lnTo>
                    <a:pt x="1114675" y="24450"/>
                  </a:lnTo>
                  <a:lnTo>
                    <a:pt x="1044366" y="57493"/>
                  </a:lnTo>
                  <a:lnTo>
                    <a:pt x="974057" y="104869"/>
                  </a:lnTo>
                  <a:lnTo>
                    <a:pt x="903749" y="166979"/>
                  </a:lnTo>
                  <a:lnTo>
                    <a:pt x="833440" y="244091"/>
                  </a:lnTo>
                  <a:lnTo>
                    <a:pt x="763131" y="336323"/>
                  </a:lnTo>
                  <a:lnTo>
                    <a:pt x="692822" y="443668"/>
                  </a:lnTo>
                  <a:lnTo>
                    <a:pt x="622514" y="566022"/>
                  </a:lnTo>
                  <a:lnTo>
                    <a:pt x="552205" y="703229"/>
                  </a:lnTo>
                  <a:lnTo>
                    <a:pt x="481896" y="855104"/>
                  </a:lnTo>
                  <a:lnTo>
                    <a:pt x="411587" y="1021454"/>
                  </a:lnTo>
                  <a:lnTo>
                    <a:pt x="341279" y="1202092"/>
                  </a:lnTo>
                  <a:lnTo>
                    <a:pt x="270970" y="1396836"/>
                  </a:lnTo>
                  <a:lnTo>
                    <a:pt x="200661" y="1605516"/>
                  </a:lnTo>
                  <a:lnTo>
                    <a:pt x="130352" y="1827973"/>
                  </a:lnTo>
                  <a:lnTo>
                    <a:pt x="60043" y="2064055"/>
                  </a:lnTo>
                  <a:lnTo>
                    <a:pt x="0" y="22771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2964688"/>
              <a:ext cx="5554392" cy="2400376"/>
            </a:xfrm>
            <a:custGeom>
              <a:avLst/>
              <a:pathLst>
                <a:path w="5554392" h="2400376">
                  <a:moveTo>
                    <a:pt x="0" y="1751885"/>
                  </a:moveTo>
                  <a:lnTo>
                    <a:pt x="70308" y="1562458"/>
                  </a:lnTo>
                  <a:lnTo>
                    <a:pt x="140617" y="1383433"/>
                  </a:lnTo>
                  <a:lnTo>
                    <a:pt x="210926" y="1214891"/>
                  </a:lnTo>
                  <a:lnTo>
                    <a:pt x="281235" y="1056911"/>
                  </a:lnTo>
                  <a:lnTo>
                    <a:pt x="351543" y="909575"/>
                  </a:lnTo>
                  <a:lnTo>
                    <a:pt x="421852" y="772963"/>
                  </a:lnTo>
                  <a:lnTo>
                    <a:pt x="492161" y="647154"/>
                  </a:lnTo>
                  <a:lnTo>
                    <a:pt x="562470" y="532230"/>
                  </a:lnTo>
                  <a:lnTo>
                    <a:pt x="632778" y="428271"/>
                  </a:lnTo>
                  <a:lnTo>
                    <a:pt x="703087" y="335357"/>
                  </a:lnTo>
                  <a:lnTo>
                    <a:pt x="773396" y="253568"/>
                  </a:lnTo>
                  <a:lnTo>
                    <a:pt x="843705" y="182985"/>
                  </a:lnTo>
                  <a:lnTo>
                    <a:pt x="914013" y="123689"/>
                  </a:lnTo>
                  <a:lnTo>
                    <a:pt x="984322" y="75759"/>
                  </a:lnTo>
                  <a:lnTo>
                    <a:pt x="1054631" y="39277"/>
                  </a:lnTo>
                  <a:lnTo>
                    <a:pt x="1124940" y="14322"/>
                  </a:lnTo>
                  <a:lnTo>
                    <a:pt x="1195249" y="975"/>
                  </a:lnTo>
                  <a:lnTo>
                    <a:pt x="1265557" y="0"/>
                  </a:lnTo>
                  <a:lnTo>
                    <a:pt x="1335866" y="13693"/>
                  </a:lnTo>
                  <a:lnTo>
                    <a:pt x="1406175" y="40198"/>
                  </a:lnTo>
                  <a:lnTo>
                    <a:pt x="1476484" y="77172"/>
                  </a:lnTo>
                  <a:lnTo>
                    <a:pt x="1546792" y="122270"/>
                  </a:lnTo>
                  <a:lnTo>
                    <a:pt x="1617101" y="173152"/>
                  </a:lnTo>
                  <a:lnTo>
                    <a:pt x="1687410" y="233487"/>
                  </a:lnTo>
                  <a:lnTo>
                    <a:pt x="1757719" y="305828"/>
                  </a:lnTo>
                  <a:lnTo>
                    <a:pt x="1828027" y="384262"/>
                  </a:lnTo>
                  <a:lnTo>
                    <a:pt x="1898336" y="462932"/>
                  </a:lnTo>
                  <a:lnTo>
                    <a:pt x="1968645" y="550037"/>
                  </a:lnTo>
                  <a:lnTo>
                    <a:pt x="2038954" y="647994"/>
                  </a:lnTo>
                  <a:lnTo>
                    <a:pt x="2109263" y="747668"/>
                  </a:lnTo>
                  <a:lnTo>
                    <a:pt x="2179571" y="843051"/>
                  </a:lnTo>
                  <a:lnTo>
                    <a:pt x="2249880" y="953962"/>
                  </a:lnTo>
                  <a:lnTo>
                    <a:pt x="2320189" y="1071633"/>
                  </a:lnTo>
                  <a:lnTo>
                    <a:pt x="2390498" y="1178553"/>
                  </a:lnTo>
                  <a:lnTo>
                    <a:pt x="2460806" y="1275923"/>
                  </a:lnTo>
                  <a:lnTo>
                    <a:pt x="2531115" y="1377865"/>
                  </a:lnTo>
                  <a:lnTo>
                    <a:pt x="2601424" y="1477533"/>
                  </a:lnTo>
                  <a:lnTo>
                    <a:pt x="2671733" y="1567958"/>
                  </a:lnTo>
                  <a:lnTo>
                    <a:pt x="2742041" y="1646990"/>
                  </a:lnTo>
                  <a:lnTo>
                    <a:pt x="2812350" y="1722307"/>
                  </a:lnTo>
                  <a:lnTo>
                    <a:pt x="2882659" y="1793809"/>
                  </a:lnTo>
                  <a:lnTo>
                    <a:pt x="2952968" y="1860987"/>
                  </a:lnTo>
                  <a:lnTo>
                    <a:pt x="3023276" y="1923332"/>
                  </a:lnTo>
                  <a:lnTo>
                    <a:pt x="3093585" y="1980335"/>
                  </a:lnTo>
                  <a:lnTo>
                    <a:pt x="3163894" y="2032222"/>
                  </a:lnTo>
                  <a:lnTo>
                    <a:pt x="3234203" y="2080643"/>
                  </a:lnTo>
                  <a:lnTo>
                    <a:pt x="3304512" y="2125684"/>
                  </a:lnTo>
                  <a:lnTo>
                    <a:pt x="3374820" y="2167337"/>
                  </a:lnTo>
                  <a:lnTo>
                    <a:pt x="3445129" y="2205595"/>
                  </a:lnTo>
                  <a:lnTo>
                    <a:pt x="3515438" y="2240452"/>
                  </a:lnTo>
                  <a:lnTo>
                    <a:pt x="3585747" y="2271900"/>
                  </a:lnTo>
                  <a:lnTo>
                    <a:pt x="3656055" y="2299932"/>
                  </a:lnTo>
                  <a:lnTo>
                    <a:pt x="3726364" y="2324541"/>
                  </a:lnTo>
                  <a:lnTo>
                    <a:pt x="3796673" y="2345721"/>
                  </a:lnTo>
                  <a:lnTo>
                    <a:pt x="3866982" y="2363464"/>
                  </a:lnTo>
                  <a:lnTo>
                    <a:pt x="3937290" y="2377762"/>
                  </a:lnTo>
                  <a:lnTo>
                    <a:pt x="4007599" y="2388610"/>
                  </a:lnTo>
                  <a:lnTo>
                    <a:pt x="4077908" y="2395999"/>
                  </a:lnTo>
                  <a:lnTo>
                    <a:pt x="4148217" y="2399924"/>
                  </a:lnTo>
                  <a:lnTo>
                    <a:pt x="4218526" y="2400376"/>
                  </a:lnTo>
                  <a:lnTo>
                    <a:pt x="4288834" y="2397348"/>
                  </a:lnTo>
                  <a:lnTo>
                    <a:pt x="4359143" y="2390835"/>
                  </a:lnTo>
                  <a:lnTo>
                    <a:pt x="4429452" y="2380828"/>
                  </a:lnTo>
                  <a:lnTo>
                    <a:pt x="4499761" y="2367321"/>
                  </a:lnTo>
                  <a:lnTo>
                    <a:pt x="4570069" y="2350306"/>
                  </a:lnTo>
                  <a:lnTo>
                    <a:pt x="4640378" y="2329777"/>
                  </a:lnTo>
                  <a:lnTo>
                    <a:pt x="4710687" y="2305726"/>
                  </a:lnTo>
                  <a:lnTo>
                    <a:pt x="4780996" y="2278147"/>
                  </a:lnTo>
                  <a:lnTo>
                    <a:pt x="4851304" y="2247032"/>
                  </a:lnTo>
                  <a:lnTo>
                    <a:pt x="4921613" y="2212374"/>
                  </a:lnTo>
                  <a:lnTo>
                    <a:pt x="4991922" y="2174166"/>
                  </a:lnTo>
                  <a:lnTo>
                    <a:pt x="5062231" y="2132402"/>
                  </a:lnTo>
                  <a:lnTo>
                    <a:pt x="5132539" y="2087073"/>
                  </a:lnTo>
                  <a:lnTo>
                    <a:pt x="5202848" y="2038174"/>
                  </a:lnTo>
                  <a:lnTo>
                    <a:pt x="5273157" y="1985697"/>
                  </a:lnTo>
                  <a:lnTo>
                    <a:pt x="5343466" y="1929634"/>
                  </a:lnTo>
                  <a:lnTo>
                    <a:pt x="5413775" y="1869980"/>
                  </a:lnTo>
                  <a:lnTo>
                    <a:pt x="5484083" y="1806726"/>
                  </a:lnTo>
                  <a:lnTo>
                    <a:pt x="5554392" y="173986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2538543"/>
              <a:ext cx="5554392" cy="2855731"/>
            </a:xfrm>
            <a:custGeom>
              <a:avLst/>
              <a:pathLst>
                <a:path w="5554392" h="2855731">
                  <a:moveTo>
                    <a:pt x="0" y="0"/>
                  </a:moveTo>
                  <a:lnTo>
                    <a:pt x="70308" y="10293"/>
                  </a:lnTo>
                  <a:lnTo>
                    <a:pt x="140617" y="25452"/>
                  </a:lnTo>
                  <a:lnTo>
                    <a:pt x="210926" y="45681"/>
                  </a:lnTo>
                  <a:lnTo>
                    <a:pt x="281235" y="71181"/>
                  </a:lnTo>
                  <a:lnTo>
                    <a:pt x="351543" y="102147"/>
                  </a:lnTo>
                  <a:lnTo>
                    <a:pt x="421852" y="138769"/>
                  </a:lnTo>
                  <a:lnTo>
                    <a:pt x="492161" y="181231"/>
                  </a:lnTo>
                  <a:lnTo>
                    <a:pt x="562470" y="229711"/>
                  </a:lnTo>
                  <a:lnTo>
                    <a:pt x="632778" y="284387"/>
                  </a:lnTo>
                  <a:lnTo>
                    <a:pt x="703087" y="345439"/>
                  </a:lnTo>
                  <a:lnTo>
                    <a:pt x="773396" y="413066"/>
                  </a:lnTo>
                  <a:lnTo>
                    <a:pt x="843705" y="487494"/>
                  </a:lnTo>
                  <a:lnTo>
                    <a:pt x="914013" y="569006"/>
                  </a:lnTo>
                  <a:lnTo>
                    <a:pt x="984322" y="657956"/>
                  </a:lnTo>
                  <a:lnTo>
                    <a:pt x="1054631" y="754781"/>
                  </a:lnTo>
                  <a:lnTo>
                    <a:pt x="1124940" y="859998"/>
                  </a:lnTo>
                  <a:lnTo>
                    <a:pt x="1195249" y="974168"/>
                  </a:lnTo>
                  <a:lnTo>
                    <a:pt x="1265557" y="1099313"/>
                  </a:lnTo>
                  <a:lnTo>
                    <a:pt x="1335866" y="1240240"/>
                  </a:lnTo>
                  <a:lnTo>
                    <a:pt x="1406175" y="1392230"/>
                  </a:lnTo>
                  <a:lnTo>
                    <a:pt x="1476484" y="1549455"/>
                  </a:lnTo>
                  <a:lnTo>
                    <a:pt x="1546792" y="1706138"/>
                  </a:lnTo>
                  <a:lnTo>
                    <a:pt x="1617101" y="1856598"/>
                  </a:lnTo>
                  <a:lnTo>
                    <a:pt x="1687410" y="2017928"/>
                  </a:lnTo>
                  <a:lnTo>
                    <a:pt x="1757719" y="2197372"/>
                  </a:lnTo>
                  <a:lnTo>
                    <a:pt x="1828027" y="2367773"/>
                  </a:lnTo>
                  <a:lnTo>
                    <a:pt x="1898336" y="2503658"/>
                  </a:lnTo>
                  <a:lnTo>
                    <a:pt x="1968645" y="2597232"/>
                  </a:lnTo>
                  <a:lnTo>
                    <a:pt x="2038954" y="2662374"/>
                  </a:lnTo>
                  <a:lnTo>
                    <a:pt x="2109263" y="2712537"/>
                  </a:lnTo>
                  <a:lnTo>
                    <a:pt x="2179571" y="2757144"/>
                  </a:lnTo>
                  <a:lnTo>
                    <a:pt x="2249880" y="2752240"/>
                  </a:lnTo>
                  <a:lnTo>
                    <a:pt x="2320189" y="2719662"/>
                  </a:lnTo>
                  <a:lnTo>
                    <a:pt x="2390498" y="2703588"/>
                  </a:lnTo>
                  <a:lnTo>
                    <a:pt x="2460806" y="2704150"/>
                  </a:lnTo>
                  <a:lnTo>
                    <a:pt x="2531115" y="2685124"/>
                  </a:lnTo>
                  <a:lnTo>
                    <a:pt x="2601424" y="2660091"/>
                  </a:lnTo>
                  <a:lnTo>
                    <a:pt x="2671733" y="2644402"/>
                  </a:lnTo>
                  <a:lnTo>
                    <a:pt x="2742041" y="2643384"/>
                  </a:lnTo>
                  <a:lnTo>
                    <a:pt x="2812350" y="2639859"/>
                  </a:lnTo>
                  <a:lnTo>
                    <a:pt x="2882659" y="2633855"/>
                  </a:lnTo>
                  <a:lnTo>
                    <a:pt x="2952968" y="2626476"/>
                  </a:lnTo>
                  <a:lnTo>
                    <a:pt x="3023276" y="2618968"/>
                  </a:lnTo>
                  <a:lnTo>
                    <a:pt x="3093585" y="2612653"/>
                  </a:lnTo>
                  <a:lnTo>
                    <a:pt x="3163894" y="2607805"/>
                  </a:lnTo>
                  <a:lnTo>
                    <a:pt x="3234203" y="2602495"/>
                  </a:lnTo>
                  <a:lnTo>
                    <a:pt x="3304512" y="2596687"/>
                  </a:lnTo>
                  <a:lnTo>
                    <a:pt x="3374820" y="2590399"/>
                  </a:lnTo>
                  <a:lnTo>
                    <a:pt x="3445129" y="2583588"/>
                  </a:lnTo>
                  <a:lnTo>
                    <a:pt x="3515438" y="2576173"/>
                  </a:lnTo>
                  <a:lnTo>
                    <a:pt x="3585747" y="2568040"/>
                  </a:lnTo>
                  <a:lnTo>
                    <a:pt x="3656055" y="2559064"/>
                  </a:lnTo>
                  <a:lnTo>
                    <a:pt x="3726364" y="2549114"/>
                  </a:lnTo>
                  <a:lnTo>
                    <a:pt x="3796673" y="2538068"/>
                  </a:lnTo>
                  <a:lnTo>
                    <a:pt x="3866982" y="2525816"/>
                  </a:lnTo>
                  <a:lnTo>
                    <a:pt x="3937290" y="2512267"/>
                  </a:lnTo>
                  <a:lnTo>
                    <a:pt x="4007599" y="2497351"/>
                  </a:lnTo>
                  <a:lnTo>
                    <a:pt x="4077908" y="2481014"/>
                  </a:lnTo>
                  <a:lnTo>
                    <a:pt x="4148217" y="2463220"/>
                  </a:lnTo>
                  <a:lnTo>
                    <a:pt x="4218526" y="2443946"/>
                  </a:lnTo>
                  <a:lnTo>
                    <a:pt x="4288834" y="2423180"/>
                  </a:lnTo>
                  <a:lnTo>
                    <a:pt x="4359143" y="2400916"/>
                  </a:lnTo>
                  <a:lnTo>
                    <a:pt x="4429452" y="2377156"/>
                  </a:lnTo>
                  <a:lnTo>
                    <a:pt x="4499761" y="2351905"/>
                  </a:lnTo>
                  <a:lnTo>
                    <a:pt x="4570069" y="2325170"/>
                  </a:lnTo>
                  <a:lnTo>
                    <a:pt x="4640378" y="2296959"/>
                  </a:lnTo>
                  <a:lnTo>
                    <a:pt x="4710687" y="2267282"/>
                  </a:lnTo>
                  <a:lnTo>
                    <a:pt x="4780996" y="2236148"/>
                  </a:lnTo>
                  <a:lnTo>
                    <a:pt x="4851304" y="2203566"/>
                  </a:lnTo>
                  <a:lnTo>
                    <a:pt x="4921613" y="2169545"/>
                  </a:lnTo>
                  <a:lnTo>
                    <a:pt x="4991922" y="2134094"/>
                  </a:lnTo>
                  <a:lnTo>
                    <a:pt x="5062231" y="2097219"/>
                  </a:lnTo>
                  <a:lnTo>
                    <a:pt x="5132539" y="2058929"/>
                  </a:lnTo>
                  <a:lnTo>
                    <a:pt x="5202848" y="2019230"/>
                  </a:lnTo>
                  <a:lnTo>
                    <a:pt x="5273157" y="1978129"/>
                  </a:lnTo>
                  <a:lnTo>
                    <a:pt x="5343466" y="1935631"/>
                  </a:lnTo>
                  <a:lnTo>
                    <a:pt x="5413775" y="1891741"/>
                  </a:lnTo>
                  <a:lnTo>
                    <a:pt x="5484083" y="1846465"/>
                  </a:lnTo>
                  <a:lnTo>
                    <a:pt x="5554392" y="1799805"/>
                  </a:lnTo>
                  <a:lnTo>
                    <a:pt x="5554392" y="2855731"/>
                  </a:lnTo>
                  <a:lnTo>
                    <a:pt x="4003887" y="2855731"/>
                  </a:lnTo>
                  <a:lnTo>
                    <a:pt x="3937290" y="2844854"/>
                  </a:lnTo>
                  <a:lnTo>
                    <a:pt x="3866982" y="2834732"/>
                  </a:lnTo>
                  <a:lnTo>
                    <a:pt x="3796673" y="2825918"/>
                  </a:lnTo>
                  <a:lnTo>
                    <a:pt x="3726364" y="2818338"/>
                  </a:lnTo>
                  <a:lnTo>
                    <a:pt x="3656055" y="2811900"/>
                  </a:lnTo>
                  <a:lnTo>
                    <a:pt x="3585747" y="2806497"/>
                  </a:lnTo>
                  <a:lnTo>
                    <a:pt x="3515438" y="2802018"/>
                  </a:lnTo>
                  <a:lnTo>
                    <a:pt x="3445129" y="2798352"/>
                  </a:lnTo>
                  <a:lnTo>
                    <a:pt x="3374820" y="2795404"/>
                  </a:lnTo>
                  <a:lnTo>
                    <a:pt x="3304512" y="2793108"/>
                  </a:lnTo>
                  <a:lnTo>
                    <a:pt x="3234203" y="2791440"/>
                  </a:lnTo>
                  <a:lnTo>
                    <a:pt x="3163894" y="2790434"/>
                  </a:lnTo>
                  <a:lnTo>
                    <a:pt x="3093585" y="2790276"/>
                  </a:lnTo>
                  <a:lnTo>
                    <a:pt x="3023276" y="2792357"/>
                  </a:lnTo>
                  <a:lnTo>
                    <a:pt x="2952968" y="2796284"/>
                  </a:lnTo>
                  <a:lnTo>
                    <a:pt x="2882659" y="2800969"/>
                  </a:lnTo>
                  <a:lnTo>
                    <a:pt x="2812350" y="2805252"/>
                  </a:lnTo>
                  <a:lnTo>
                    <a:pt x="2742041" y="2807827"/>
                  </a:lnTo>
                  <a:lnTo>
                    <a:pt x="2671733" y="2808061"/>
                  </a:lnTo>
                  <a:lnTo>
                    <a:pt x="2601424" y="2821535"/>
                  </a:lnTo>
                  <a:lnTo>
                    <a:pt x="2531115" y="2844771"/>
                  </a:lnTo>
                  <a:lnTo>
                    <a:pt x="2490583" y="2855731"/>
                  </a:lnTo>
                  <a:lnTo>
                    <a:pt x="2093387" y="2855731"/>
                  </a:lnTo>
                  <a:lnTo>
                    <a:pt x="2038954" y="2815928"/>
                  </a:lnTo>
                  <a:lnTo>
                    <a:pt x="1968645" y="2752235"/>
                  </a:lnTo>
                  <a:lnTo>
                    <a:pt x="1898336" y="2660755"/>
                  </a:lnTo>
                  <a:lnTo>
                    <a:pt x="1828027" y="2524394"/>
                  </a:lnTo>
                  <a:lnTo>
                    <a:pt x="1757719" y="2354044"/>
                  </a:lnTo>
                  <a:lnTo>
                    <a:pt x="1687410" y="2176642"/>
                  </a:lnTo>
                  <a:lnTo>
                    <a:pt x="1617101" y="2017413"/>
                  </a:lnTo>
                  <a:lnTo>
                    <a:pt x="1546792" y="1868173"/>
                  </a:lnTo>
                  <a:lnTo>
                    <a:pt x="1476484" y="1713167"/>
                  </a:lnTo>
                  <a:lnTo>
                    <a:pt x="1406175" y="1558342"/>
                  </a:lnTo>
                  <a:lnTo>
                    <a:pt x="1335866" y="1409548"/>
                  </a:lnTo>
                  <a:lnTo>
                    <a:pt x="1265557" y="1272588"/>
                  </a:lnTo>
                  <a:lnTo>
                    <a:pt x="1195249" y="1152304"/>
                  </a:lnTo>
                  <a:lnTo>
                    <a:pt x="1124940" y="1044787"/>
                  </a:lnTo>
                  <a:lnTo>
                    <a:pt x="1054631" y="948768"/>
                  </a:lnTo>
                  <a:lnTo>
                    <a:pt x="984322" y="864328"/>
                  </a:lnTo>
                  <a:lnTo>
                    <a:pt x="914013" y="791501"/>
                  </a:lnTo>
                  <a:lnTo>
                    <a:pt x="843705" y="730244"/>
                  </a:lnTo>
                  <a:lnTo>
                    <a:pt x="773396" y="680430"/>
                  </a:lnTo>
                  <a:lnTo>
                    <a:pt x="703087" y="641860"/>
                  </a:lnTo>
                  <a:lnTo>
                    <a:pt x="632778" y="614279"/>
                  </a:lnTo>
                  <a:lnTo>
                    <a:pt x="562470" y="597405"/>
                  </a:lnTo>
                  <a:lnTo>
                    <a:pt x="492161" y="590936"/>
                  </a:lnTo>
                  <a:lnTo>
                    <a:pt x="421852" y="594569"/>
                  </a:lnTo>
                  <a:lnTo>
                    <a:pt x="351543" y="608002"/>
                  </a:lnTo>
                  <a:lnTo>
                    <a:pt x="281235" y="630937"/>
                  </a:lnTo>
                  <a:lnTo>
                    <a:pt x="210926" y="663081"/>
                  </a:lnTo>
                  <a:lnTo>
                    <a:pt x="140617" y="704151"/>
                  </a:lnTo>
                  <a:lnTo>
                    <a:pt x="70308" y="753864"/>
                  </a:lnTo>
                  <a:lnTo>
                    <a:pt x="0" y="81194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2538543"/>
              <a:ext cx="5554392" cy="2757144"/>
            </a:xfrm>
            <a:custGeom>
              <a:avLst/>
              <a:pathLst>
                <a:path w="5554392" h="2757144">
                  <a:moveTo>
                    <a:pt x="0" y="0"/>
                  </a:moveTo>
                  <a:lnTo>
                    <a:pt x="70308" y="10293"/>
                  </a:lnTo>
                  <a:lnTo>
                    <a:pt x="140617" y="25452"/>
                  </a:lnTo>
                  <a:lnTo>
                    <a:pt x="210926" y="45681"/>
                  </a:lnTo>
                  <a:lnTo>
                    <a:pt x="281235" y="71181"/>
                  </a:lnTo>
                  <a:lnTo>
                    <a:pt x="351543" y="102147"/>
                  </a:lnTo>
                  <a:lnTo>
                    <a:pt x="421852" y="138769"/>
                  </a:lnTo>
                  <a:lnTo>
                    <a:pt x="492161" y="181231"/>
                  </a:lnTo>
                  <a:lnTo>
                    <a:pt x="562470" y="229711"/>
                  </a:lnTo>
                  <a:lnTo>
                    <a:pt x="632778" y="284387"/>
                  </a:lnTo>
                  <a:lnTo>
                    <a:pt x="703087" y="345439"/>
                  </a:lnTo>
                  <a:lnTo>
                    <a:pt x="773396" y="413066"/>
                  </a:lnTo>
                  <a:lnTo>
                    <a:pt x="843705" y="487494"/>
                  </a:lnTo>
                  <a:lnTo>
                    <a:pt x="914013" y="569006"/>
                  </a:lnTo>
                  <a:lnTo>
                    <a:pt x="984322" y="657956"/>
                  </a:lnTo>
                  <a:lnTo>
                    <a:pt x="1054631" y="754781"/>
                  </a:lnTo>
                  <a:lnTo>
                    <a:pt x="1124940" y="859998"/>
                  </a:lnTo>
                  <a:lnTo>
                    <a:pt x="1195249" y="974168"/>
                  </a:lnTo>
                  <a:lnTo>
                    <a:pt x="1265557" y="1099313"/>
                  </a:lnTo>
                  <a:lnTo>
                    <a:pt x="1335866" y="1240240"/>
                  </a:lnTo>
                  <a:lnTo>
                    <a:pt x="1406175" y="1392230"/>
                  </a:lnTo>
                  <a:lnTo>
                    <a:pt x="1476484" y="1549455"/>
                  </a:lnTo>
                  <a:lnTo>
                    <a:pt x="1546792" y="1706138"/>
                  </a:lnTo>
                  <a:lnTo>
                    <a:pt x="1617101" y="1856598"/>
                  </a:lnTo>
                  <a:lnTo>
                    <a:pt x="1687410" y="2017928"/>
                  </a:lnTo>
                  <a:lnTo>
                    <a:pt x="1757719" y="2197372"/>
                  </a:lnTo>
                  <a:lnTo>
                    <a:pt x="1828027" y="2367773"/>
                  </a:lnTo>
                  <a:lnTo>
                    <a:pt x="1898336" y="2503658"/>
                  </a:lnTo>
                  <a:lnTo>
                    <a:pt x="1968645" y="2597232"/>
                  </a:lnTo>
                  <a:lnTo>
                    <a:pt x="2038954" y="2662374"/>
                  </a:lnTo>
                  <a:lnTo>
                    <a:pt x="2109263" y="2712537"/>
                  </a:lnTo>
                  <a:lnTo>
                    <a:pt x="2179571" y="2757144"/>
                  </a:lnTo>
                  <a:lnTo>
                    <a:pt x="2249880" y="2752240"/>
                  </a:lnTo>
                  <a:lnTo>
                    <a:pt x="2320189" y="2719662"/>
                  </a:lnTo>
                  <a:lnTo>
                    <a:pt x="2390498" y="2703588"/>
                  </a:lnTo>
                  <a:lnTo>
                    <a:pt x="2460806" y="2704150"/>
                  </a:lnTo>
                  <a:lnTo>
                    <a:pt x="2531115" y="2685124"/>
                  </a:lnTo>
                  <a:lnTo>
                    <a:pt x="2601424" y="2660091"/>
                  </a:lnTo>
                  <a:lnTo>
                    <a:pt x="2671733" y="2644402"/>
                  </a:lnTo>
                  <a:lnTo>
                    <a:pt x="2742041" y="2643384"/>
                  </a:lnTo>
                  <a:lnTo>
                    <a:pt x="2812350" y="2639859"/>
                  </a:lnTo>
                  <a:lnTo>
                    <a:pt x="2882659" y="2633855"/>
                  </a:lnTo>
                  <a:lnTo>
                    <a:pt x="2952968" y="2626476"/>
                  </a:lnTo>
                  <a:lnTo>
                    <a:pt x="3023276" y="2618968"/>
                  </a:lnTo>
                  <a:lnTo>
                    <a:pt x="3093585" y="2612653"/>
                  </a:lnTo>
                  <a:lnTo>
                    <a:pt x="3163894" y="2607805"/>
                  </a:lnTo>
                  <a:lnTo>
                    <a:pt x="3234203" y="2602495"/>
                  </a:lnTo>
                  <a:lnTo>
                    <a:pt x="3304512" y="2596687"/>
                  </a:lnTo>
                  <a:lnTo>
                    <a:pt x="3374820" y="2590399"/>
                  </a:lnTo>
                  <a:lnTo>
                    <a:pt x="3445129" y="2583588"/>
                  </a:lnTo>
                  <a:lnTo>
                    <a:pt x="3515438" y="2576173"/>
                  </a:lnTo>
                  <a:lnTo>
                    <a:pt x="3585747" y="2568040"/>
                  </a:lnTo>
                  <a:lnTo>
                    <a:pt x="3656055" y="2559064"/>
                  </a:lnTo>
                  <a:lnTo>
                    <a:pt x="3726364" y="2549114"/>
                  </a:lnTo>
                  <a:lnTo>
                    <a:pt x="3796673" y="2538068"/>
                  </a:lnTo>
                  <a:lnTo>
                    <a:pt x="3866982" y="2525816"/>
                  </a:lnTo>
                  <a:lnTo>
                    <a:pt x="3937290" y="2512267"/>
                  </a:lnTo>
                  <a:lnTo>
                    <a:pt x="4007599" y="2497351"/>
                  </a:lnTo>
                  <a:lnTo>
                    <a:pt x="4077908" y="2481014"/>
                  </a:lnTo>
                  <a:lnTo>
                    <a:pt x="4148217" y="2463220"/>
                  </a:lnTo>
                  <a:lnTo>
                    <a:pt x="4218526" y="2443946"/>
                  </a:lnTo>
                  <a:lnTo>
                    <a:pt x="4288834" y="2423180"/>
                  </a:lnTo>
                  <a:lnTo>
                    <a:pt x="4359143" y="2400916"/>
                  </a:lnTo>
                  <a:lnTo>
                    <a:pt x="4429452" y="2377156"/>
                  </a:lnTo>
                  <a:lnTo>
                    <a:pt x="4499761" y="2351905"/>
                  </a:lnTo>
                  <a:lnTo>
                    <a:pt x="4570069" y="2325170"/>
                  </a:lnTo>
                  <a:lnTo>
                    <a:pt x="4640378" y="2296959"/>
                  </a:lnTo>
                  <a:lnTo>
                    <a:pt x="4710687" y="2267282"/>
                  </a:lnTo>
                  <a:lnTo>
                    <a:pt x="4780996" y="2236148"/>
                  </a:lnTo>
                  <a:lnTo>
                    <a:pt x="4851304" y="2203566"/>
                  </a:lnTo>
                  <a:lnTo>
                    <a:pt x="4921613" y="2169545"/>
                  </a:lnTo>
                  <a:lnTo>
                    <a:pt x="4991922" y="2134094"/>
                  </a:lnTo>
                  <a:lnTo>
                    <a:pt x="5062231" y="2097219"/>
                  </a:lnTo>
                  <a:lnTo>
                    <a:pt x="5132539" y="2058929"/>
                  </a:lnTo>
                  <a:lnTo>
                    <a:pt x="5202848" y="2019230"/>
                  </a:lnTo>
                  <a:lnTo>
                    <a:pt x="5273157" y="1978129"/>
                  </a:lnTo>
                  <a:lnTo>
                    <a:pt x="5343466" y="1935631"/>
                  </a:lnTo>
                  <a:lnTo>
                    <a:pt x="5413775" y="1891741"/>
                  </a:lnTo>
                  <a:lnTo>
                    <a:pt x="5484083" y="1846465"/>
                  </a:lnTo>
                  <a:lnTo>
                    <a:pt x="5554392" y="17998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3721682" y="5328820"/>
              <a:ext cx="1513303" cy="65455"/>
            </a:xfrm>
            <a:custGeom>
              <a:avLst/>
              <a:pathLst>
                <a:path w="1513303" h="65455">
                  <a:moveTo>
                    <a:pt x="1513303" y="65455"/>
                  </a:moveTo>
                  <a:lnTo>
                    <a:pt x="1446707" y="54577"/>
                  </a:lnTo>
                  <a:lnTo>
                    <a:pt x="1376398" y="44456"/>
                  </a:lnTo>
                  <a:lnTo>
                    <a:pt x="1306089" y="35642"/>
                  </a:lnTo>
                  <a:lnTo>
                    <a:pt x="1235780" y="28062"/>
                  </a:lnTo>
                  <a:lnTo>
                    <a:pt x="1165472" y="21623"/>
                  </a:lnTo>
                  <a:lnTo>
                    <a:pt x="1095163" y="16221"/>
                  </a:lnTo>
                  <a:lnTo>
                    <a:pt x="1024854" y="11742"/>
                  </a:lnTo>
                  <a:lnTo>
                    <a:pt x="954545" y="8076"/>
                  </a:lnTo>
                  <a:lnTo>
                    <a:pt x="884236" y="5128"/>
                  </a:lnTo>
                  <a:lnTo>
                    <a:pt x="813928" y="2832"/>
                  </a:lnTo>
                  <a:lnTo>
                    <a:pt x="743619" y="1164"/>
                  </a:lnTo>
                  <a:lnTo>
                    <a:pt x="673310" y="158"/>
                  </a:lnTo>
                  <a:lnTo>
                    <a:pt x="603001" y="0"/>
                  </a:lnTo>
                  <a:lnTo>
                    <a:pt x="532693" y="2081"/>
                  </a:lnTo>
                  <a:lnTo>
                    <a:pt x="462384" y="6008"/>
                  </a:lnTo>
                  <a:lnTo>
                    <a:pt x="392075" y="10693"/>
                  </a:lnTo>
                  <a:lnTo>
                    <a:pt x="321766" y="14976"/>
                  </a:lnTo>
                  <a:lnTo>
                    <a:pt x="251458" y="17550"/>
                  </a:lnTo>
                  <a:lnTo>
                    <a:pt x="181149" y="17785"/>
                  </a:lnTo>
                  <a:lnTo>
                    <a:pt x="110840" y="31259"/>
                  </a:lnTo>
                  <a:lnTo>
                    <a:pt x="40531" y="54494"/>
                  </a:lnTo>
                  <a:lnTo>
                    <a:pt x="0" y="6545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3129480"/>
              <a:ext cx="2093387" cy="2264795"/>
            </a:xfrm>
            <a:custGeom>
              <a:avLst/>
              <a:pathLst>
                <a:path w="2093387" h="2264795">
                  <a:moveTo>
                    <a:pt x="2093387" y="2264795"/>
                  </a:moveTo>
                  <a:lnTo>
                    <a:pt x="2038954" y="2224992"/>
                  </a:lnTo>
                  <a:lnTo>
                    <a:pt x="1968645" y="2161299"/>
                  </a:lnTo>
                  <a:lnTo>
                    <a:pt x="1898336" y="2069819"/>
                  </a:lnTo>
                  <a:lnTo>
                    <a:pt x="1828027" y="1933457"/>
                  </a:lnTo>
                  <a:lnTo>
                    <a:pt x="1757719" y="1763107"/>
                  </a:lnTo>
                  <a:lnTo>
                    <a:pt x="1687410" y="1585706"/>
                  </a:lnTo>
                  <a:lnTo>
                    <a:pt x="1617101" y="1426476"/>
                  </a:lnTo>
                  <a:lnTo>
                    <a:pt x="1546792" y="1277236"/>
                  </a:lnTo>
                  <a:lnTo>
                    <a:pt x="1476484" y="1122230"/>
                  </a:lnTo>
                  <a:lnTo>
                    <a:pt x="1406175" y="967405"/>
                  </a:lnTo>
                  <a:lnTo>
                    <a:pt x="1335866" y="818612"/>
                  </a:lnTo>
                  <a:lnTo>
                    <a:pt x="1265557" y="681651"/>
                  </a:lnTo>
                  <a:lnTo>
                    <a:pt x="1195249" y="561368"/>
                  </a:lnTo>
                  <a:lnTo>
                    <a:pt x="1124940" y="453851"/>
                  </a:lnTo>
                  <a:lnTo>
                    <a:pt x="1054631" y="357831"/>
                  </a:lnTo>
                  <a:lnTo>
                    <a:pt x="984322" y="273391"/>
                  </a:lnTo>
                  <a:lnTo>
                    <a:pt x="914013" y="200564"/>
                  </a:lnTo>
                  <a:lnTo>
                    <a:pt x="843705" y="139307"/>
                  </a:lnTo>
                  <a:lnTo>
                    <a:pt x="773396" y="89494"/>
                  </a:lnTo>
                  <a:lnTo>
                    <a:pt x="703087" y="50923"/>
                  </a:lnTo>
                  <a:lnTo>
                    <a:pt x="632778" y="23343"/>
                  </a:lnTo>
                  <a:lnTo>
                    <a:pt x="562470" y="6468"/>
                  </a:lnTo>
                  <a:lnTo>
                    <a:pt x="492161" y="0"/>
                  </a:lnTo>
                  <a:lnTo>
                    <a:pt x="421852" y="3633"/>
                  </a:lnTo>
                  <a:lnTo>
                    <a:pt x="351543" y="17065"/>
                  </a:lnTo>
                  <a:lnTo>
                    <a:pt x="281235" y="40000"/>
                  </a:lnTo>
                  <a:lnTo>
                    <a:pt x="210926" y="72145"/>
                  </a:lnTo>
                  <a:lnTo>
                    <a:pt x="140617" y="113214"/>
                  </a:lnTo>
                  <a:lnTo>
                    <a:pt x="70308" y="162927"/>
                  </a:lnTo>
                  <a:lnTo>
                    <a:pt x="0" y="2210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231099" y="2889603"/>
              <a:ext cx="5554392" cy="2483802"/>
            </a:xfrm>
            <a:custGeom>
              <a:avLst/>
              <a:pathLst>
                <a:path w="5554392" h="2483802">
                  <a:moveTo>
                    <a:pt x="0" y="54913"/>
                  </a:moveTo>
                  <a:lnTo>
                    <a:pt x="70308" y="31019"/>
                  </a:lnTo>
                  <a:lnTo>
                    <a:pt x="140617" y="13742"/>
                  </a:lnTo>
                  <a:lnTo>
                    <a:pt x="210926" y="3322"/>
                  </a:lnTo>
                  <a:lnTo>
                    <a:pt x="281235" y="0"/>
                  </a:lnTo>
                  <a:lnTo>
                    <a:pt x="351543" y="4015"/>
                  </a:lnTo>
                  <a:lnTo>
                    <a:pt x="421852" y="15610"/>
                  </a:lnTo>
                  <a:lnTo>
                    <a:pt x="492161" y="35024"/>
                  </a:lnTo>
                  <a:lnTo>
                    <a:pt x="562470" y="62499"/>
                  </a:lnTo>
                  <a:lnTo>
                    <a:pt x="632778" y="98274"/>
                  </a:lnTo>
                  <a:lnTo>
                    <a:pt x="703087" y="142590"/>
                  </a:lnTo>
                  <a:lnTo>
                    <a:pt x="773396" y="195689"/>
                  </a:lnTo>
                  <a:lnTo>
                    <a:pt x="843705" y="257810"/>
                  </a:lnTo>
                  <a:lnTo>
                    <a:pt x="914013" y="329194"/>
                  </a:lnTo>
                  <a:lnTo>
                    <a:pt x="984322" y="410082"/>
                  </a:lnTo>
                  <a:lnTo>
                    <a:pt x="1054631" y="500715"/>
                  </a:lnTo>
                  <a:lnTo>
                    <a:pt x="1124940" y="601333"/>
                  </a:lnTo>
                  <a:lnTo>
                    <a:pt x="1195249" y="712177"/>
                  </a:lnTo>
                  <a:lnTo>
                    <a:pt x="1265557" y="834891"/>
                  </a:lnTo>
                  <a:lnTo>
                    <a:pt x="1335866" y="973835"/>
                  </a:lnTo>
                  <a:lnTo>
                    <a:pt x="1406175" y="1124226"/>
                  </a:lnTo>
                  <a:lnTo>
                    <a:pt x="1476484" y="1280252"/>
                  </a:lnTo>
                  <a:lnTo>
                    <a:pt x="1546792" y="1436096"/>
                  </a:lnTo>
                  <a:lnTo>
                    <a:pt x="1617101" y="1585946"/>
                  </a:lnTo>
                  <a:lnTo>
                    <a:pt x="1687410" y="1746226"/>
                  </a:lnTo>
                  <a:lnTo>
                    <a:pt x="1757719" y="1924649"/>
                  </a:lnTo>
                  <a:lnTo>
                    <a:pt x="1828027" y="2095024"/>
                  </a:lnTo>
                  <a:lnTo>
                    <a:pt x="1898336" y="2231147"/>
                  </a:lnTo>
                  <a:lnTo>
                    <a:pt x="1968645" y="2323674"/>
                  </a:lnTo>
                  <a:lnTo>
                    <a:pt x="2038954" y="2388092"/>
                  </a:lnTo>
                  <a:lnTo>
                    <a:pt x="2109263" y="2438879"/>
                  </a:lnTo>
                  <a:lnTo>
                    <a:pt x="2179571" y="2483802"/>
                  </a:lnTo>
                  <a:lnTo>
                    <a:pt x="2249880" y="2478635"/>
                  </a:lnTo>
                  <a:lnTo>
                    <a:pt x="2320189" y="2447116"/>
                  </a:lnTo>
                  <a:lnTo>
                    <a:pt x="2390498" y="2432434"/>
                  </a:lnTo>
                  <a:lnTo>
                    <a:pt x="2460806" y="2432908"/>
                  </a:lnTo>
                  <a:lnTo>
                    <a:pt x="2531115" y="2413888"/>
                  </a:lnTo>
                  <a:lnTo>
                    <a:pt x="2601424" y="2389754"/>
                  </a:lnTo>
                  <a:lnTo>
                    <a:pt x="2671733" y="2375172"/>
                  </a:lnTo>
                  <a:lnTo>
                    <a:pt x="2742041" y="2374546"/>
                  </a:lnTo>
                  <a:lnTo>
                    <a:pt x="2812350" y="2371496"/>
                  </a:lnTo>
                  <a:lnTo>
                    <a:pt x="2882659" y="2366353"/>
                  </a:lnTo>
                  <a:lnTo>
                    <a:pt x="2952968" y="2360321"/>
                  </a:lnTo>
                  <a:lnTo>
                    <a:pt x="3023276" y="2354603"/>
                  </a:lnTo>
                  <a:lnTo>
                    <a:pt x="3093585" y="2350405"/>
                  </a:lnTo>
                  <a:lnTo>
                    <a:pt x="3163894" y="2348060"/>
                  </a:lnTo>
                  <a:lnTo>
                    <a:pt x="3234203" y="2345908"/>
                  </a:lnTo>
                  <a:lnTo>
                    <a:pt x="3304512" y="2343838"/>
                  </a:lnTo>
                  <a:lnTo>
                    <a:pt x="3374820" y="2341842"/>
                  </a:lnTo>
                  <a:lnTo>
                    <a:pt x="3445129" y="2339911"/>
                  </a:lnTo>
                  <a:lnTo>
                    <a:pt x="3515438" y="2338036"/>
                  </a:lnTo>
                  <a:lnTo>
                    <a:pt x="3585747" y="2336209"/>
                  </a:lnTo>
                  <a:lnTo>
                    <a:pt x="3656055" y="2334423"/>
                  </a:lnTo>
                  <a:lnTo>
                    <a:pt x="3726364" y="2332667"/>
                  </a:lnTo>
                  <a:lnTo>
                    <a:pt x="3796673" y="2330934"/>
                  </a:lnTo>
                  <a:lnTo>
                    <a:pt x="3866982" y="2329215"/>
                  </a:lnTo>
                  <a:lnTo>
                    <a:pt x="3937290" y="2327501"/>
                  </a:lnTo>
                  <a:lnTo>
                    <a:pt x="4007599" y="2325785"/>
                  </a:lnTo>
                  <a:lnTo>
                    <a:pt x="4077908" y="2324058"/>
                  </a:lnTo>
                  <a:lnTo>
                    <a:pt x="4148217" y="2322310"/>
                  </a:lnTo>
                  <a:lnTo>
                    <a:pt x="4218526" y="2320535"/>
                  </a:lnTo>
                  <a:lnTo>
                    <a:pt x="4288834" y="2318722"/>
                  </a:lnTo>
                  <a:lnTo>
                    <a:pt x="4359143" y="2316865"/>
                  </a:lnTo>
                  <a:lnTo>
                    <a:pt x="4429452" y="2314953"/>
                  </a:lnTo>
                  <a:lnTo>
                    <a:pt x="4499761" y="2312979"/>
                  </a:lnTo>
                  <a:lnTo>
                    <a:pt x="4570069" y="2310935"/>
                  </a:lnTo>
                  <a:lnTo>
                    <a:pt x="4640378" y="2308811"/>
                  </a:lnTo>
                  <a:lnTo>
                    <a:pt x="4710687" y="2306599"/>
                  </a:lnTo>
                  <a:lnTo>
                    <a:pt x="4780996" y="2304291"/>
                  </a:lnTo>
                  <a:lnTo>
                    <a:pt x="4851304" y="2301879"/>
                  </a:lnTo>
                  <a:lnTo>
                    <a:pt x="4921613" y="2299353"/>
                  </a:lnTo>
                  <a:lnTo>
                    <a:pt x="4991922" y="2296705"/>
                  </a:lnTo>
                  <a:lnTo>
                    <a:pt x="5062231" y="2293927"/>
                  </a:lnTo>
                  <a:lnTo>
                    <a:pt x="5132539" y="2291011"/>
                  </a:lnTo>
                  <a:lnTo>
                    <a:pt x="5202848" y="2287947"/>
                  </a:lnTo>
                  <a:lnTo>
                    <a:pt x="5273157" y="2284728"/>
                  </a:lnTo>
                  <a:lnTo>
                    <a:pt x="5343466" y="2281344"/>
                  </a:lnTo>
                  <a:lnTo>
                    <a:pt x="5413775" y="2277788"/>
                  </a:lnTo>
                  <a:lnTo>
                    <a:pt x="5484083" y="2274050"/>
                  </a:lnTo>
                  <a:lnTo>
                    <a:pt x="5554392" y="227012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1231099" y="2466606"/>
              <a:ext cx="5554392" cy="2927669"/>
            </a:xfrm>
            <a:custGeom>
              <a:avLst/>
              <a:pathLst>
                <a:path w="5554392" h="2927669">
                  <a:moveTo>
                    <a:pt x="0" y="0"/>
                  </a:moveTo>
                  <a:lnTo>
                    <a:pt x="70308" y="34652"/>
                  </a:lnTo>
                  <a:lnTo>
                    <a:pt x="140617" y="72691"/>
                  </a:lnTo>
                  <a:lnTo>
                    <a:pt x="210926" y="114283"/>
                  </a:lnTo>
                  <a:lnTo>
                    <a:pt x="281235" y="159590"/>
                  </a:lnTo>
                  <a:lnTo>
                    <a:pt x="351543" y="208769"/>
                  </a:lnTo>
                  <a:lnTo>
                    <a:pt x="421852" y="261969"/>
                  </a:lnTo>
                  <a:lnTo>
                    <a:pt x="492161" y="319336"/>
                  </a:lnTo>
                  <a:lnTo>
                    <a:pt x="562470" y="381009"/>
                  </a:lnTo>
                  <a:lnTo>
                    <a:pt x="632778" y="447127"/>
                  </a:lnTo>
                  <a:lnTo>
                    <a:pt x="703087" y="517833"/>
                  </a:lnTo>
                  <a:lnTo>
                    <a:pt x="773396" y="593283"/>
                  </a:lnTo>
                  <a:lnTo>
                    <a:pt x="843705" y="673669"/>
                  </a:lnTo>
                  <a:lnTo>
                    <a:pt x="914013" y="759233"/>
                  </a:lnTo>
                  <a:lnTo>
                    <a:pt x="984322" y="850293"/>
                  </a:lnTo>
                  <a:lnTo>
                    <a:pt x="1054631" y="947251"/>
                  </a:lnTo>
                  <a:lnTo>
                    <a:pt x="1124940" y="1050589"/>
                  </a:lnTo>
                  <a:lnTo>
                    <a:pt x="1195249" y="1160835"/>
                  </a:lnTo>
                  <a:lnTo>
                    <a:pt x="1265557" y="1279658"/>
                  </a:lnTo>
                  <a:lnTo>
                    <a:pt x="1335866" y="1410783"/>
                  </a:lnTo>
                  <a:lnTo>
                    <a:pt x="1406175" y="1550310"/>
                  </a:lnTo>
                  <a:lnTo>
                    <a:pt x="1476484" y="1693454"/>
                  </a:lnTo>
                  <a:lnTo>
                    <a:pt x="1546792" y="1835480"/>
                  </a:lnTo>
                  <a:lnTo>
                    <a:pt x="1617101" y="1971751"/>
                  </a:lnTo>
                  <a:lnTo>
                    <a:pt x="1687410" y="2118482"/>
                  </a:lnTo>
                  <a:lnTo>
                    <a:pt x="1757719" y="2282425"/>
                  </a:lnTo>
                  <a:lnTo>
                    <a:pt x="1828027" y="2438667"/>
                  </a:lnTo>
                  <a:lnTo>
                    <a:pt x="1898336" y="2564015"/>
                  </a:lnTo>
                  <a:lnTo>
                    <a:pt x="1968645" y="2653516"/>
                  </a:lnTo>
                  <a:lnTo>
                    <a:pt x="2038954" y="2719300"/>
                  </a:lnTo>
                  <a:lnTo>
                    <a:pt x="2109263" y="2770878"/>
                  </a:lnTo>
                  <a:lnTo>
                    <a:pt x="2179571" y="2814786"/>
                  </a:lnTo>
                  <a:lnTo>
                    <a:pt x="2249880" y="2813281"/>
                  </a:lnTo>
                  <a:lnTo>
                    <a:pt x="2320189" y="2786301"/>
                  </a:lnTo>
                  <a:lnTo>
                    <a:pt x="2390498" y="2773430"/>
                  </a:lnTo>
                  <a:lnTo>
                    <a:pt x="2460806" y="2774103"/>
                  </a:lnTo>
                  <a:lnTo>
                    <a:pt x="2531115" y="2755403"/>
                  </a:lnTo>
                  <a:lnTo>
                    <a:pt x="2601424" y="2730731"/>
                  </a:lnTo>
                  <a:lnTo>
                    <a:pt x="2671733" y="2715252"/>
                  </a:lnTo>
                  <a:lnTo>
                    <a:pt x="2742041" y="2714240"/>
                  </a:lnTo>
                  <a:lnTo>
                    <a:pt x="2812350" y="2710709"/>
                  </a:lnTo>
                  <a:lnTo>
                    <a:pt x="2882659" y="2704696"/>
                  </a:lnTo>
                  <a:lnTo>
                    <a:pt x="2952968" y="2697300"/>
                  </a:lnTo>
                  <a:lnTo>
                    <a:pt x="3023276" y="2689770"/>
                  </a:lnTo>
                  <a:lnTo>
                    <a:pt x="3093585" y="2683427"/>
                  </a:lnTo>
                  <a:lnTo>
                    <a:pt x="3163894" y="2678546"/>
                  </a:lnTo>
                  <a:lnTo>
                    <a:pt x="3234203" y="2673195"/>
                  </a:lnTo>
                  <a:lnTo>
                    <a:pt x="3304512" y="2667339"/>
                  </a:lnTo>
                  <a:lnTo>
                    <a:pt x="3374820" y="2660993"/>
                  </a:lnTo>
                  <a:lnTo>
                    <a:pt x="3445129" y="2654119"/>
                  </a:lnTo>
                  <a:lnTo>
                    <a:pt x="3515438" y="2646631"/>
                  </a:lnTo>
                  <a:lnTo>
                    <a:pt x="3585747" y="2638416"/>
                  </a:lnTo>
                  <a:lnTo>
                    <a:pt x="3656055" y="2629346"/>
                  </a:lnTo>
                  <a:lnTo>
                    <a:pt x="3726364" y="2619289"/>
                  </a:lnTo>
                  <a:lnTo>
                    <a:pt x="3796673" y="2608120"/>
                  </a:lnTo>
                  <a:lnTo>
                    <a:pt x="3866982" y="2595731"/>
                  </a:lnTo>
                  <a:lnTo>
                    <a:pt x="3937290" y="2582027"/>
                  </a:lnTo>
                  <a:lnTo>
                    <a:pt x="4007599" y="2566938"/>
                  </a:lnTo>
                  <a:lnTo>
                    <a:pt x="4077908" y="2550410"/>
                  </a:lnTo>
                  <a:lnTo>
                    <a:pt x="4148217" y="2532406"/>
                  </a:lnTo>
                  <a:lnTo>
                    <a:pt x="4218526" y="2512902"/>
                  </a:lnTo>
                  <a:lnTo>
                    <a:pt x="4288834" y="2491888"/>
                  </a:lnTo>
                  <a:lnTo>
                    <a:pt x="4359143" y="2469357"/>
                  </a:lnTo>
                  <a:lnTo>
                    <a:pt x="4429452" y="2445311"/>
                  </a:lnTo>
                  <a:lnTo>
                    <a:pt x="4499761" y="2419755"/>
                  </a:lnTo>
                  <a:lnTo>
                    <a:pt x="4570069" y="2392697"/>
                  </a:lnTo>
                  <a:lnTo>
                    <a:pt x="4640378" y="2364144"/>
                  </a:lnTo>
                  <a:lnTo>
                    <a:pt x="4710687" y="2334108"/>
                  </a:lnTo>
                  <a:lnTo>
                    <a:pt x="4780996" y="2302596"/>
                  </a:lnTo>
                  <a:lnTo>
                    <a:pt x="4851304" y="2269619"/>
                  </a:lnTo>
                  <a:lnTo>
                    <a:pt x="4921613" y="2235185"/>
                  </a:lnTo>
                  <a:lnTo>
                    <a:pt x="4991922" y="2199304"/>
                  </a:lnTo>
                  <a:lnTo>
                    <a:pt x="5062231" y="2161983"/>
                  </a:lnTo>
                  <a:lnTo>
                    <a:pt x="5132539" y="2123230"/>
                  </a:lnTo>
                  <a:lnTo>
                    <a:pt x="5202848" y="2083051"/>
                  </a:lnTo>
                  <a:lnTo>
                    <a:pt x="5273157" y="2041454"/>
                  </a:lnTo>
                  <a:lnTo>
                    <a:pt x="5343466" y="1998444"/>
                  </a:lnTo>
                  <a:lnTo>
                    <a:pt x="5413775" y="1954026"/>
                  </a:lnTo>
                  <a:lnTo>
                    <a:pt x="5484083" y="1908205"/>
                  </a:lnTo>
                  <a:lnTo>
                    <a:pt x="5554392" y="1860986"/>
                  </a:lnTo>
                  <a:lnTo>
                    <a:pt x="5554392" y="2927669"/>
                  </a:lnTo>
                  <a:lnTo>
                    <a:pt x="3989765" y="2927669"/>
                  </a:lnTo>
                  <a:lnTo>
                    <a:pt x="3937290" y="2918969"/>
                  </a:lnTo>
                  <a:lnTo>
                    <a:pt x="3866982" y="2908692"/>
                  </a:lnTo>
                  <a:lnTo>
                    <a:pt x="3796673" y="2899740"/>
                  </a:lnTo>
                  <a:lnTo>
                    <a:pt x="3726364" y="2892038"/>
                  </a:lnTo>
                  <a:lnTo>
                    <a:pt x="3656055" y="2885493"/>
                  </a:lnTo>
                  <a:lnTo>
                    <a:pt x="3585747" y="2879996"/>
                  </a:lnTo>
                  <a:lnTo>
                    <a:pt x="3515438" y="2875434"/>
                  </a:lnTo>
                  <a:lnTo>
                    <a:pt x="3445129" y="2871696"/>
                  </a:lnTo>
                  <a:lnTo>
                    <a:pt x="3374820" y="2868684"/>
                  </a:lnTo>
                  <a:lnTo>
                    <a:pt x="3304512" y="2866331"/>
                  </a:lnTo>
                  <a:lnTo>
                    <a:pt x="3234203" y="2864615"/>
                  </a:lnTo>
                  <a:lnTo>
                    <a:pt x="3163894" y="2863568"/>
                  </a:lnTo>
                  <a:lnTo>
                    <a:pt x="3093585" y="2863376"/>
                  </a:lnTo>
                  <a:lnTo>
                    <a:pt x="3023276" y="2865429"/>
                  </a:lnTo>
                  <a:lnTo>
                    <a:pt x="2952968" y="2869332"/>
                  </a:lnTo>
                  <a:lnTo>
                    <a:pt x="2882659" y="2873998"/>
                  </a:lnTo>
                  <a:lnTo>
                    <a:pt x="2812350" y="2878269"/>
                  </a:lnTo>
                  <a:lnTo>
                    <a:pt x="2742041" y="2880836"/>
                  </a:lnTo>
                  <a:lnTo>
                    <a:pt x="2671733" y="2881055"/>
                  </a:lnTo>
                  <a:lnTo>
                    <a:pt x="2601424" y="2894290"/>
                  </a:lnTo>
                  <a:lnTo>
                    <a:pt x="2531115" y="2917141"/>
                  </a:lnTo>
                  <a:lnTo>
                    <a:pt x="2491503" y="2927669"/>
                  </a:lnTo>
                  <a:lnTo>
                    <a:pt x="2109210" y="2927669"/>
                  </a:lnTo>
                  <a:lnTo>
                    <a:pt x="2038954" y="2874866"/>
                  </a:lnTo>
                  <a:lnTo>
                    <a:pt x="1968645" y="2810549"/>
                  </a:lnTo>
                  <a:lnTo>
                    <a:pt x="1898336" y="2723170"/>
                  </a:lnTo>
                  <a:lnTo>
                    <a:pt x="1828027" y="2597339"/>
                  </a:lnTo>
                  <a:lnTo>
                    <a:pt x="1757719" y="2441149"/>
                  </a:lnTo>
                  <a:lnTo>
                    <a:pt x="1687410" y="2279275"/>
                  </a:lnTo>
                  <a:lnTo>
                    <a:pt x="1617101" y="2134671"/>
                  </a:lnTo>
                  <a:lnTo>
                    <a:pt x="1546792" y="1999636"/>
                  </a:lnTo>
                  <a:lnTo>
                    <a:pt x="1476484" y="1859310"/>
                  </a:lnTo>
                  <a:lnTo>
                    <a:pt x="1406175" y="1718598"/>
                  </a:lnTo>
                  <a:lnTo>
                    <a:pt x="1335866" y="1582309"/>
                  </a:lnTo>
                  <a:lnTo>
                    <a:pt x="1265557" y="1455202"/>
                  </a:lnTo>
                  <a:lnTo>
                    <a:pt x="1195249" y="1341304"/>
                  </a:lnTo>
                  <a:lnTo>
                    <a:pt x="1124940" y="1237799"/>
                  </a:lnTo>
                  <a:lnTo>
                    <a:pt x="1054631" y="1143778"/>
                  </a:lnTo>
                  <a:lnTo>
                    <a:pt x="984322" y="1059367"/>
                  </a:lnTo>
                  <a:lnTo>
                    <a:pt x="914013" y="984641"/>
                  </a:lnTo>
                  <a:lnTo>
                    <a:pt x="843705" y="919597"/>
                  </a:lnTo>
                  <a:lnTo>
                    <a:pt x="773396" y="864149"/>
                  </a:lnTo>
                  <a:lnTo>
                    <a:pt x="703087" y="818135"/>
                  </a:lnTo>
                  <a:lnTo>
                    <a:pt x="632778" y="781340"/>
                  </a:lnTo>
                  <a:lnTo>
                    <a:pt x="562470" y="753518"/>
                  </a:lnTo>
                  <a:lnTo>
                    <a:pt x="492161" y="734406"/>
                  </a:lnTo>
                  <a:lnTo>
                    <a:pt x="421852" y="723737"/>
                  </a:lnTo>
                  <a:lnTo>
                    <a:pt x="351543" y="721247"/>
                  </a:lnTo>
                  <a:lnTo>
                    <a:pt x="281235" y="726676"/>
                  </a:lnTo>
                  <a:lnTo>
                    <a:pt x="210926" y="739769"/>
                  </a:lnTo>
                  <a:lnTo>
                    <a:pt x="140617" y="760278"/>
                  </a:lnTo>
                  <a:lnTo>
                    <a:pt x="70308" y="787960"/>
                  </a:lnTo>
                  <a:lnTo>
                    <a:pt x="0" y="82257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2466606"/>
              <a:ext cx="5554392" cy="2814786"/>
            </a:xfrm>
            <a:custGeom>
              <a:avLst/>
              <a:pathLst>
                <a:path w="5554392" h="2814786">
                  <a:moveTo>
                    <a:pt x="0" y="0"/>
                  </a:moveTo>
                  <a:lnTo>
                    <a:pt x="70308" y="34652"/>
                  </a:lnTo>
                  <a:lnTo>
                    <a:pt x="140617" y="72691"/>
                  </a:lnTo>
                  <a:lnTo>
                    <a:pt x="210926" y="114283"/>
                  </a:lnTo>
                  <a:lnTo>
                    <a:pt x="281235" y="159590"/>
                  </a:lnTo>
                  <a:lnTo>
                    <a:pt x="351543" y="208769"/>
                  </a:lnTo>
                  <a:lnTo>
                    <a:pt x="421852" y="261969"/>
                  </a:lnTo>
                  <a:lnTo>
                    <a:pt x="492161" y="319336"/>
                  </a:lnTo>
                  <a:lnTo>
                    <a:pt x="562470" y="381009"/>
                  </a:lnTo>
                  <a:lnTo>
                    <a:pt x="632778" y="447127"/>
                  </a:lnTo>
                  <a:lnTo>
                    <a:pt x="703087" y="517833"/>
                  </a:lnTo>
                  <a:lnTo>
                    <a:pt x="773396" y="593283"/>
                  </a:lnTo>
                  <a:lnTo>
                    <a:pt x="843705" y="673669"/>
                  </a:lnTo>
                  <a:lnTo>
                    <a:pt x="914013" y="759233"/>
                  </a:lnTo>
                  <a:lnTo>
                    <a:pt x="984322" y="850293"/>
                  </a:lnTo>
                  <a:lnTo>
                    <a:pt x="1054631" y="947251"/>
                  </a:lnTo>
                  <a:lnTo>
                    <a:pt x="1124940" y="1050589"/>
                  </a:lnTo>
                  <a:lnTo>
                    <a:pt x="1195249" y="1160835"/>
                  </a:lnTo>
                  <a:lnTo>
                    <a:pt x="1265557" y="1279658"/>
                  </a:lnTo>
                  <a:lnTo>
                    <a:pt x="1335866" y="1410783"/>
                  </a:lnTo>
                  <a:lnTo>
                    <a:pt x="1406175" y="1550310"/>
                  </a:lnTo>
                  <a:lnTo>
                    <a:pt x="1476484" y="1693454"/>
                  </a:lnTo>
                  <a:lnTo>
                    <a:pt x="1546792" y="1835480"/>
                  </a:lnTo>
                  <a:lnTo>
                    <a:pt x="1617101" y="1971751"/>
                  </a:lnTo>
                  <a:lnTo>
                    <a:pt x="1687410" y="2118482"/>
                  </a:lnTo>
                  <a:lnTo>
                    <a:pt x="1757719" y="2282425"/>
                  </a:lnTo>
                  <a:lnTo>
                    <a:pt x="1828027" y="2438667"/>
                  </a:lnTo>
                  <a:lnTo>
                    <a:pt x="1898336" y="2564015"/>
                  </a:lnTo>
                  <a:lnTo>
                    <a:pt x="1968645" y="2653516"/>
                  </a:lnTo>
                  <a:lnTo>
                    <a:pt x="2038954" y="2719300"/>
                  </a:lnTo>
                  <a:lnTo>
                    <a:pt x="2109263" y="2770878"/>
                  </a:lnTo>
                  <a:lnTo>
                    <a:pt x="2179571" y="2814786"/>
                  </a:lnTo>
                  <a:lnTo>
                    <a:pt x="2249880" y="2813281"/>
                  </a:lnTo>
                  <a:lnTo>
                    <a:pt x="2320189" y="2786301"/>
                  </a:lnTo>
                  <a:lnTo>
                    <a:pt x="2390498" y="2773430"/>
                  </a:lnTo>
                  <a:lnTo>
                    <a:pt x="2460806" y="2774103"/>
                  </a:lnTo>
                  <a:lnTo>
                    <a:pt x="2531115" y="2755403"/>
                  </a:lnTo>
                  <a:lnTo>
                    <a:pt x="2601424" y="2730731"/>
                  </a:lnTo>
                  <a:lnTo>
                    <a:pt x="2671733" y="2715252"/>
                  </a:lnTo>
                  <a:lnTo>
                    <a:pt x="2742041" y="2714240"/>
                  </a:lnTo>
                  <a:lnTo>
                    <a:pt x="2812350" y="2710709"/>
                  </a:lnTo>
                  <a:lnTo>
                    <a:pt x="2882659" y="2704696"/>
                  </a:lnTo>
                  <a:lnTo>
                    <a:pt x="2952968" y="2697300"/>
                  </a:lnTo>
                  <a:lnTo>
                    <a:pt x="3023276" y="2689770"/>
                  </a:lnTo>
                  <a:lnTo>
                    <a:pt x="3093585" y="2683427"/>
                  </a:lnTo>
                  <a:lnTo>
                    <a:pt x="3163894" y="2678546"/>
                  </a:lnTo>
                  <a:lnTo>
                    <a:pt x="3234203" y="2673195"/>
                  </a:lnTo>
                  <a:lnTo>
                    <a:pt x="3304512" y="2667339"/>
                  </a:lnTo>
                  <a:lnTo>
                    <a:pt x="3374820" y="2660993"/>
                  </a:lnTo>
                  <a:lnTo>
                    <a:pt x="3445129" y="2654119"/>
                  </a:lnTo>
                  <a:lnTo>
                    <a:pt x="3515438" y="2646631"/>
                  </a:lnTo>
                  <a:lnTo>
                    <a:pt x="3585747" y="2638416"/>
                  </a:lnTo>
                  <a:lnTo>
                    <a:pt x="3656055" y="2629346"/>
                  </a:lnTo>
                  <a:lnTo>
                    <a:pt x="3726364" y="2619289"/>
                  </a:lnTo>
                  <a:lnTo>
                    <a:pt x="3796673" y="2608120"/>
                  </a:lnTo>
                  <a:lnTo>
                    <a:pt x="3866982" y="2595731"/>
                  </a:lnTo>
                  <a:lnTo>
                    <a:pt x="3937290" y="2582027"/>
                  </a:lnTo>
                  <a:lnTo>
                    <a:pt x="4007599" y="2566938"/>
                  </a:lnTo>
                  <a:lnTo>
                    <a:pt x="4077908" y="2550410"/>
                  </a:lnTo>
                  <a:lnTo>
                    <a:pt x="4148217" y="2532406"/>
                  </a:lnTo>
                  <a:lnTo>
                    <a:pt x="4218526" y="2512902"/>
                  </a:lnTo>
                  <a:lnTo>
                    <a:pt x="4288834" y="2491888"/>
                  </a:lnTo>
                  <a:lnTo>
                    <a:pt x="4359143" y="2469357"/>
                  </a:lnTo>
                  <a:lnTo>
                    <a:pt x="4429452" y="2445311"/>
                  </a:lnTo>
                  <a:lnTo>
                    <a:pt x="4499761" y="2419755"/>
                  </a:lnTo>
                  <a:lnTo>
                    <a:pt x="4570069" y="2392697"/>
                  </a:lnTo>
                  <a:lnTo>
                    <a:pt x="4640378" y="2364144"/>
                  </a:lnTo>
                  <a:lnTo>
                    <a:pt x="4710687" y="2334108"/>
                  </a:lnTo>
                  <a:lnTo>
                    <a:pt x="4780996" y="2302596"/>
                  </a:lnTo>
                  <a:lnTo>
                    <a:pt x="4851304" y="2269619"/>
                  </a:lnTo>
                  <a:lnTo>
                    <a:pt x="4921613" y="2235185"/>
                  </a:lnTo>
                  <a:lnTo>
                    <a:pt x="4991922" y="2199304"/>
                  </a:lnTo>
                  <a:lnTo>
                    <a:pt x="5062231" y="2161983"/>
                  </a:lnTo>
                  <a:lnTo>
                    <a:pt x="5132539" y="2123230"/>
                  </a:lnTo>
                  <a:lnTo>
                    <a:pt x="5202848" y="2083051"/>
                  </a:lnTo>
                  <a:lnTo>
                    <a:pt x="5273157" y="2041454"/>
                  </a:lnTo>
                  <a:lnTo>
                    <a:pt x="5343466" y="1998444"/>
                  </a:lnTo>
                  <a:lnTo>
                    <a:pt x="5413775" y="1954026"/>
                  </a:lnTo>
                  <a:lnTo>
                    <a:pt x="5484083" y="1908205"/>
                  </a:lnTo>
                  <a:lnTo>
                    <a:pt x="5554392" y="18609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3722602" y="5329982"/>
              <a:ext cx="1498261" cy="64292"/>
            </a:xfrm>
            <a:custGeom>
              <a:avLst/>
              <a:pathLst>
                <a:path w="1498261" h="64292">
                  <a:moveTo>
                    <a:pt x="1498261" y="64292"/>
                  </a:moveTo>
                  <a:lnTo>
                    <a:pt x="1445787" y="55592"/>
                  </a:lnTo>
                  <a:lnTo>
                    <a:pt x="1375478" y="45316"/>
                  </a:lnTo>
                  <a:lnTo>
                    <a:pt x="1305169" y="36364"/>
                  </a:lnTo>
                  <a:lnTo>
                    <a:pt x="1234860" y="28662"/>
                  </a:lnTo>
                  <a:lnTo>
                    <a:pt x="1164552" y="22116"/>
                  </a:lnTo>
                  <a:lnTo>
                    <a:pt x="1094243" y="16620"/>
                  </a:lnTo>
                  <a:lnTo>
                    <a:pt x="1023934" y="12058"/>
                  </a:lnTo>
                  <a:lnTo>
                    <a:pt x="953625" y="8319"/>
                  </a:lnTo>
                  <a:lnTo>
                    <a:pt x="883317" y="5307"/>
                  </a:lnTo>
                  <a:lnTo>
                    <a:pt x="813008" y="2955"/>
                  </a:lnTo>
                  <a:lnTo>
                    <a:pt x="742699" y="1238"/>
                  </a:lnTo>
                  <a:lnTo>
                    <a:pt x="672390" y="191"/>
                  </a:lnTo>
                  <a:lnTo>
                    <a:pt x="602082" y="0"/>
                  </a:lnTo>
                  <a:lnTo>
                    <a:pt x="531773" y="2053"/>
                  </a:lnTo>
                  <a:lnTo>
                    <a:pt x="461464" y="5955"/>
                  </a:lnTo>
                  <a:lnTo>
                    <a:pt x="391155" y="10621"/>
                  </a:lnTo>
                  <a:lnTo>
                    <a:pt x="320846" y="14892"/>
                  </a:lnTo>
                  <a:lnTo>
                    <a:pt x="250538" y="17460"/>
                  </a:lnTo>
                  <a:lnTo>
                    <a:pt x="180229" y="17678"/>
                  </a:lnTo>
                  <a:lnTo>
                    <a:pt x="109920" y="30913"/>
                  </a:lnTo>
                  <a:lnTo>
                    <a:pt x="39611" y="53764"/>
                  </a:lnTo>
                  <a:lnTo>
                    <a:pt x="0" y="642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231099" y="3187854"/>
              <a:ext cx="2109210" cy="2206421"/>
            </a:xfrm>
            <a:custGeom>
              <a:avLst/>
              <a:pathLst>
                <a:path w="2109210" h="2206421">
                  <a:moveTo>
                    <a:pt x="2109210" y="2206421"/>
                  </a:moveTo>
                  <a:lnTo>
                    <a:pt x="2038954" y="2153618"/>
                  </a:lnTo>
                  <a:lnTo>
                    <a:pt x="1968645" y="2089301"/>
                  </a:lnTo>
                  <a:lnTo>
                    <a:pt x="1898336" y="2001922"/>
                  </a:lnTo>
                  <a:lnTo>
                    <a:pt x="1828027" y="1876091"/>
                  </a:lnTo>
                  <a:lnTo>
                    <a:pt x="1757719" y="1719901"/>
                  </a:lnTo>
                  <a:lnTo>
                    <a:pt x="1687410" y="1558027"/>
                  </a:lnTo>
                  <a:lnTo>
                    <a:pt x="1617101" y="1413423"/>
                  </a:lnTo>
                  <a:lnTo>
                    <a:pt x="1546792" y="1278388"/>
                  </a:lnTo>
                  <a:lnTo>
                    <a:pt x="1476484" y="1138062"/>
                  </a:lnTo>
                  <a:lnTo>
                    <a:pt x="1406175" y="997350"/>
                  </a:lnTo>
                  <a:lnTo>
                    <a:pt x="1335866" y="861061"/>
                  </a:lnTo>
                  <a:lnTo>
                    <a:pt x="1265557" y="733954"/>
                  </a:lnTo>
                  <a:lnTo>
                    <a:pt x="1195249" y="620056"/>
                  </a:lnTo>
                  <a:lnTo>
                    <a:pt x="1124940" y="516551"/>
                  </a:lnTo>
                  <a:lnTo>
                    <a:pt x="1054631" y="422530"/>
                  </a:lnTo>
                  <a:lnTo>
                    <a:pt x="984322" y="338119"/>
                  </a:lnTo>
                  <a:lnTo>
                    <a:pt x="914013" y="263393"/>
                  </a:lnTo>
                  <a:lnTo>
                    <a:pt x="843705" y="198349"/>
                  </a:lnTo>
                  <a:lnTo>
                    <a:pt x="773396" y="142901"/>
                  </a:lnTo>
                  <a:lnTo>
                    <a:pt x="703087" y="96887"/>
                  </a:lnTo>
                  <a:lnTo>
                    <a:pt x="632778" y="60092"/>
                  </a:lnTo>
                  <a:lnTo>
                    <a:pt x="562470" y="32270"/>
                  </a:lnTo>
                  <a:lnTo>
                    <a:pt x="492161" y="13158"/>
                  </a:lnTo>
                  <a:lnTo>
                    <a:pt x="421852" y="2489"/>
                  </a:lnTo>
                  <a:lnTo>
                    <a:pt x="351543" y="0"/>
                  </a:lnTo>
                  <a:lnTo>
                    <a:pt x="281235" y="5428"/>
                  </a:lnTo>
                  <a:lnTo>
                    <a:pt x="210926" y="18521"/>
                  </a:lnTo>
                  <a:lnTo>
                    <a:pt x="140617" y="39030"/>
                  </a:lnTo>
                  <a:lnTo>
                    <a:pt x="70308" y="66712"/>
                  </a:lnTo>
                  <a:lnTo>
                    <a:pt x="0" y="1013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2877895"/>
              <a:ext cx="5554392" cy="2482232"/>
            </a:xfrm>
            <a:custGeom>
              <a:avLst/>
              <a:pathLst>
                <a:path w="5554392" h="2482232">
                  <a:moveTo>
                    <a:pt x="0" y="0"/>
                  </a:moveTo>
                  <a:lnTo>
                    <a:pt x="70308" y="17"/>
                  </a:lnTo>
                  <a:lnTo>
                    <a:pt x="140617" y="5196"/>
                  </a:lnTo>
                  <a:lnTo>
                    <a:pt x="210926" y="15737"/>
                  </a:lnTo>
                  <a:lnTo>
                    <a:pt x="281235" y="31844"/>
                  </a:lnTo>
                  <a:lnTo>
                    <a:pt x="351543" y="53719"/>
                  </a:lnTo>
                  <a:lnTo>
                    <a:pt x="421852" y="81564"/>
                  </a:lnTo>
                  <a:lnTo>
                    <a:pt x="492161" y="115582"/>
                  </a:lnTo>
                  <a:lnTo>
                    <a:pt x="562470" y="155974"/>
                  </a:lnTo>
                  <a:lnTo>
                    <a:pt x="632778" y="202945"/>
                  </a:lnTo>
                  <a:lnTo>
                    <a:pt x="703087" y="256695"/>
                  </a:lnTo>
                  <a:lnTo>
                    <a:pt x="773396" y="317427"/>
                  </a:lnTo>
                  <a:lnTo>
                    <a:pt x="843705" y="385344"/>
                  </a:lnTo>
                  <a:lnTo>
                    <a:pt x="914013" y="460647"/>
                  </a:lnTo>
                  <a:lnTo>
                    <a:pt x="984322" y="543541"/>
                  </a:lnTo>
                  <a:lnTo>
                    <a:pt x="1054631" y="634226"/>
                  </a:lnTo>
                  <a:lnTo>
                    <a:pt x="1124940" y="732905"/>
                  </a:lnTo>
                  <a:lnTo>
                    <a:pt x="1195249" y="839780"/>
                  </a:lnTo>
                  <a:lnTo>
                    <a:pt x="1265557" y="956141"/>
                  </a:lnTo>
                  <a:lnTo>
                    <a:pt x="1335866" y="1085257"/>
                  </a:lnTo>
                  <a:lnTo>
                    <a:pt x="1406175" y="1223165"/>
                  </a:lnTo>
                  <a:lnTo>
                    <a:pt x="1476484" y="1365093"/>
                  </a:lnTo>
                  <a:lnTo>
                    <a:pt x="1546792" y="1506269"/>
                  </a:lnTo>
                  <a:lnTo>
                    <a:pt x="1617101" y="1641922"/>
                  </a:lnTo>
                  <a:lnTo>
                    <a:pt x="1687410" y="1787589"/>
                  </a:lnTo>
                  <a:lnTo>
                    <a:pt x="1757719" y="1950498"/>
                  </a:lnTo>
                  <a:lnTo>
                    <a:pt x="1828027" y="2106714"/>
                  </a:lnTo>
                  <a:lnTo>
                    <a:pt x="1898336" y="2232303"/>
                  </a:lnTo>
                  <a:lnTo>
                    <a:pt x="1968645" y="2320743"/>
                  </a:lnTo>
                  <a:lnTo>
                    <a:pt x="2038954" y="2385794"/>
                  </a:lnTo>
                  <a:lnTo>
                    <a:pt x="2109263" y="2438004"/>
                  </a:lnTo>
                  <a:lnTo>
                    <a:pt x="2179571" y="2482232"/>
                  </a:lnTo>
                  <a:lnTo>
                    <a:pt x="2249880" y="2480461"/>
                  </a:lnTo>
                  <a:lnTo>
                    <a:pt x="2320189" y="2454554"/>
                  </a:lnTo>
                  <a:lnTo>
                    <a:pt x="2390498" y="2443093"/>
                  </a:lnTo>
                  <a:lnTo>
                    <a:pt x="2460806" y="2443676"/>
                  </a:lnTo>
                  <a:lnTo>
                    <a:pt x="2531115" y="2424983"/>
                  </a:lnTo>
                  <a:lnTo>
                    <a:pt x="2601424" y="2401221"/>
                  </a:lnTo>
                  <a:lnTo>
                    <a:pt x="2671733" y="2386864"/>
                  </a:lnTo>
                  <a:lnTo>
                    <a:pt x="2742041" y="2386249"/>
                  </a:lnTo>
                  <a:lnTo>
                    <a:pt x="2812350" y="2383200"/>
                  </a:lnTo>
                  <a:lnTo>
                    <a:pt x="2882659" y="2378058"/>
                  </a:lnTo>
                  <a:lnTo>
                    <a:pt x="2952968" y="2372027"/>
                  </a:lnTo>
                  <a:lnTo>
                    <a:pt x="3023276" y="2366310"/>
                  </a:lnTo>
                  <a:lnTo>
                    <a:pt x="3093585" y="2362112"/>
                  </a:lnTo>
                  <a:lnTo>
                    <a:pt x="3163894" y="2359768"/>
                  </a:lnTo>
                  <a:lnTo>
                    <a:pt x="3234203" y="2357616"/>
                  </a:lnTo>
                  <a:lnTo>
                    <a:pt x="3304512" y="2355546"/>
                  </a:lnTo>
                  <a:lnTo>
                    <a:pt x="3374820" y="2353549"/>
                  </a:lnTo>
                  <a:lnTo>
                    <a:pt x="3445129" y="2351618"/>
                  </a:lnTo>
                  <a:lnTo>
                    <a:pt x="3515438" y="2349744"/>
                  </a:lnTo>
                  <a:lnTo>
                    <a:pt x="3585747" y="2347917"/>
                  </a:lnTo>
                  <a:lnTo>
                    <a:pt x="3656055" y="2346130"/>
                  </a:lnTo>
                  <a:lnTo>
                    <a:pt x="3726364" y="2344374"/>
                  </a:lnTo>
                  <a:lnTo>
                    <a:pt x="3796673" y="2342641"/>
                  </a:lnTo>
                  <a:lnTo>
                    <a:pt x="3866982" y="2340922"/>
                  </a:lnTo>
                  <a:lnTo>
                    <a:pt x="3937290" y="2339209"/>
                  </a:lnTo>
                  <a:lnTo>
                    <a:pt x="4007599" y="2337493"/>
                  </a:lnTo>
                  <a:lnTo>
                    <a:pt x="4077908" y="2335765"/>
                  </a:lnTo>
                  <a:lnTo>
                    <a:pt x="4148217" y="2334018"/>
                  </a:lnTo>
                  <a:lnTo>
                    <a:pt x="4218526" y="2332242"/>
                  </a:lnTo>
                  <a:lnTo>
                    <a:pt x="4288834" y="2330430"/>
                  </a:lnTo>
                  <a:lnTo>
                    <a:pt x="4359143" y="2328572"/>
                  </a:lnTo>
                  <a:lnTo>
                    <a:pt x="4429452" y="2326661"/>
                  </a:lnTo>
                  <a:lnTo>
                    <a:pt x="4499761" y="2324687"/>
                  </a:lnTo>
                  <a:lnTo>
                    <a:pt x="4570069" y="2322642"/>
                  </a:lnTo>
                  <a:lnTo>
                    <a:pt x="4640378" y="2320518"/>
                  </a:lnTo>
                  <a:lnTo>
                    <a:pt x="4710687" y="2318307"/>
                  </a:lnTo>
                  <a:lnTo>
                    <a:pt x="4780996" y="2315999"/>
                  </a:lnTo>
                  <a:lnTo>
                    <a:pt x="4851304" y="2313586"/>
                  </a:lnTo>
                  <a:lnTo>
                    <a:pt x="4921613" y="2311060"/>
                  </a:lnTo>
                  <a:lnTo>
                    <a:pt x="4991922" y="2308413"/>
                  </a:lnTo>
                  <a:lnTo>
                    <a:pt x="5062231" y="2305635"/>
                  </a:lnTo>
                  <a:lnTo>
                    <a:pt x="5132539" y="2302718"/>
                  </a:lnTo>
                  <a:lnTo>
                    <a:pt x="5202848" y="2299655"/>
                  </a:lnTo>
                  <a:lnTo>
                    <a:pt x="5273157" y="2296435"/>
                  </a:lnTo>
                  <a:lnTo>
                    <a:pt x="5343466" y="2293052"/>
                  </a:lnTo>
                  <a:lnTo>
                    <a:pt x="5413775" y="2289495"/>
                  </a:lnTo>
                  <a:lnTo>
                    <a:pt x="5484083" y="2285758"/>
                  </a:lnTo>
                  <a:lnTo>
                    <a:pt x="5554392" y="228183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g38"/>
            <p:cNvSpPr/>
            <p:nvPr/>
          </p:nvSpPr>
          <p:spPr>
            <a:xfrm>
              <a:off x="1231099" y="3603121"/>
              <a:ext cx="5554392" cy="1791153"/>
            </a:xfrm>
            <a:custGeom>
              <a:avLst/>
              <a:pathLst>
                <a:path w="5554392" h="1791153">
                  <a:moveTo>
                    <a:pt x="0" y="222042"/>
                  </a:moveTo>
                  <a:lnTo>
                    <a:pt x="70308" y="171692"/>
                  </a:lnTo>
                  <a:lnTo>
                    <a:pt x="140617" y="127661"/>
                  </a:lnTo>
                  <a:lnTo>
                    <a:pt x="210926" y="90024"/>
                  </a:lnTo>
                  <a:lnTo>
                    <a:pt x="281235" y="58850"/>
                  </a:lnTo>
                  <a:lnTo>
                    <a:pt x="351543" y="34205"/>
                  </a:lnTo>
                  <a:lnTo>
                    <a:pt x="421852" y="16147"/>
                  </a:lnTo>
                  <a:lnTo>
                    <a:pt x="492161" y="4729"/>
                  </a:lnTo>
                  <a:lnTo>
                    <a:pt x="562470" y="0"/>
                  </a:lnTo>
                  <a:lnTo>
                    <a:pt x="632778" y="2004"/>
                  </a:lnTo>
                  <a:lnTo>
                    <a:pt x="703087" y="10793"/>
                  </a:lnTo>
                  <a:lnTo>
                    <a:pt x="773396" y="26433"/>
                  </a:lnTo>
                  <a:lnTo>
                    <a:pt x="843705" y="49023"/>
                  </a:lnTo>
                  <a:lnTo>
                    <a:pt x="914013" y="78715"/>
                  </a:lnTo>
                  <a:lnTo>
                    <a:pt x="984322" y="115738"/>
                  </a:lnTo>
                  <a:lnTo>
                    <a:pt x="1054631" y="160406"/>
                  </a:lnTo>
                  <a:lnTo>
                    <a:pt x="1124940" y="213112"/>
                  </a:lnTo>
                  <a:lnTo>
                    <a:pt x="1195249" y="274299"/>
                  </a:lnTo>
                  <a:lnTo>
                    <a:pt x="1265557" y="345314"/>
                  </a:lnTo>
                  <a:lnTo>
                    <a:pt x="1335866" y="429195"/>
                  </a:lnTo>
                  <a:lnTo>
                    <a:pt x="1406175" y="523019"/>
                  </a:lnTo>
                  <a:lnTo>
                    <a:pt x="1476484" y="623160"/>
                  </a:lnTo>
                  <a:lnTo>
                    <a:pt x="1546792" y="726042"/>
                  </a:lnTo>
                  <a:lnTo>
                    <a:pt x="1617101" y="828190"/>
                  </a:lnTo>
                  <a:lnTo>
                    <a:pt x="1687410" y="952445"/>
                  </a:lnTo>
                  <a:lnTo>
                    <a:pt x="1757719" y="1107668"/>
                  </a:lnTo>
                  <a:lnTo>
                    <a:pt x="1828027" y="1261378"/>
                  </a:lnTo>
                  <a:lnTo>
                    <a:pt x="1898336" y="1382910"/>
                  </a:lnTo>
                  <a:lnTo>
                    <a:pt x="1968645" y="1476918"/>
                  </a:lnTo>
                  <a:lnTo>
                    <a:pt x="2038954" y="1558175"/>
                  </a:lnTo>
                  <a:lnTo>
                    <a:pt x="2109263" y="1624849"/>
                  </a:lnTo>
                  <a:lnTo>
                    <a:pt x="2179571" y="1673802"/>
                  </a:lnTo>
                  <a:lnTo>
                    <a:pt x="2249880" y="1675530"/>
                  </a:lnTo>
                  <a:lnTo>
                    <a:pt x="2320189" y="1652084"/>
                  </a:lnTo>
                  <a:lnTo>
                    <a:pt x="2390498" y="1641559"/>
                  </a:lnTo>
                  <a:lnTo>
                    <a:pt x="2460806" y="1642773"/>
                  </a:lnTo>
                  <a:lnTo>
                    <a:pt x="2531115" y="1623724"/>
                  </a:lnTo>
                  <a:lnTo>
                    <a:pt x="2601424" y="1598390"/>
                  </a:lnTo>
                  <a:lnTo>
                    <a:pt x="2671733" y="1582531"/>
                  </a:lnTo>
                  <a:lnTo>
                    <a:pt x="2742041" y="1581582"/>
                  </a:lnTo>
                  <a:lnTo>
                    <a:pt x="2812350" y="1577858"/>
                  </a:lnTo>
                  <a:lnTo>
                    <a:pt x="2882659" y="1571454"/>
                  </a:lnTo>
                  <a:lnTo>
                    <a:pt x="2952968" y="1563566"/>
                  </a:lnTo>
                  <a:lnTo>
                    <a:pt x="3023276" y="1555542"/>
                  </a:lnTo>
                  <a:lnTo>
                    <a:pt x="3093585" y="1548805"/>
                  </a:lnTo>
                  <a:lnTo>
                    <a:pt x="3163894" y="1543662"/>
                  </a:lnTo>
                  <a:lnTo>
                    <a:pt x="3234203" y="1538052"/>
                  </a:lnTo>
                  <a:lnTo>
                    <a:pt x="3304512" y="1531934"/>
                  </a:lnTo>
                  <a:lnTo>
                    <a:pt x="3374820" y="1525325"/>
                  </a:lnTo>
                  <a:lnTo>
                    <a:pt x="3445129" y="1518181"/>
                  </a:lnTo>
                  <a:lnTo>
                    <a:pt x="3515438" y="1510417"/>
                  </a:lnTo>
                  <a:lnTo>
                    <a:pt x="3585747" y="1501917"/>
                  </a:lnTo>
                  <a:lnTo>
                    <a:pt x="3656055" y="1492550"/>
                  </a:lnTo>
                  <a:lnTo>
                    <a:pt x="3726364" y="1482182"/>
                  </a:lnTo>
                  <a:lnTo>
                    <a:pt x="3796673" y="1470685"/>
                  </a:lnTo>
                  <a:lnTo>
                    <a:pt x="3866982" y="1457948"/>
                  </a:lnTo>
                  <a:lnTo>
                    <a:pt x="3937290" y="1443875"/>
                  </a:lnTo>
                  <a:lnTo>
                    <a:pt x="4007599" y="1428394"/>
                  </a:lnTo>
                  <a:lnTo>
                    <a:pt x="4077908" y="1411448"/>
                  </a:lnTo>
                  <a:lnTo>
                    <a:pt x="4148217" y="1393000"/>
                  </a:lnTo>
                  <a:lnTo>
                    <a:pt x="4218526" y="1373026"/>
                  </a:lnTo>
                  <a:lnTo>
                    <a:pt x="4288834" y="1351512"/>
                  </a:lnTo>
                  <a:lnTo>
                    <a:pt x="4359143" y="1328453"/>
                  </a:lnTo>
                  <a:lnTo>
                    <a:pt x="4429452" y="1303848"/>
                  </a:lnTo>
                  <a:lnTo>
                    <a:pt x="4499761" y="1277704"/>
                  </a:lnTo>
                  <a:lnTo>
                    <a:pt x="4570069" y="1250025"/>
                  </a:lnTo>
                  <a:lnTo>
                    <a:pt x="4640378" y="1220820"/>
                  </a:lnTo>
                  <a:lnTo>
                    <a:pt x="4710687" y="1190098"/>
                  </a:lnTo>
                  <a:lnTo>
                    <a:pt x="4780996" y="1157868"/>
                  </a:lnTo>
                  <a:lnTo>
                    <a:pt x="4851304" y="1124139"/>
                  </a:lnTo>
                  <a:lnTo>
                    <a:pt x="4921613" y="1088918"/>
                  </a:lnTo>
                  <a:lnTo>
                    <a:pt x="4991922" y="1052214"/>
                  </a:lnTo>
                  <a:lnTo>
                    <a:pt x="5062231" y="1014035"/>
                  </a:lnTo>
                  <a:lnTo>
                    <a:pt x="5132539" y="974386"/>
                  </a:lnTo>
                  <a:lnTo>
                    <a:pt x="5202848" y="933275"/>
                  </a:lnTo>
                  <a:lnTo>
                    <a:pt x="5273157" y="890707"/>
                  </a:lnTo>
                  <a:lnTo>
                    <a:pt x="5343466" y="846686"/>
                  </a:lnTo>
                  <a:lnTo>
                    <a:pt x="5413775" y="801219"/>
                  </a:lnTo>
                  <a:lnTo>
                    <a:pt x="5484083" y="754309"/>
                  </a:lnTo>
                  <a:lnTo>
                    <a:pt x="5554392" y="705960"/>
                  </a:lnTo>
                  <a:lnTo>
                    <a:pt x="5554392" y="1791153"/>
                  </a:lnTo>
                  <a:lnTo>
                    <a:pt x="3970706" y="1791153"/>
                  </a:lnTo>
                  <a:lnTo>
                    <a:pt x="3937290" y="1785619"/>
                  </a:lnTo>
                  <a:lnTo>
                    <a:pt x="3866982" y="1775369"/>
                  </a:lnTo>
                  <a:lnTo>
                    <a:pt x="3796673" y="1766461"/>
                  </a:lnTo>
                  <a:lnTo>
                    <a:pt x="3726364" y="1758818"/>
                  </a:lnTo>
                  <a:lnTo>
                    <a:pt x="3656055" y="1752347"/>
                  </a:lnTo>
                  <a:lnTo>
                    <a:pt x="3585747" y="1746940"/>
                  </a:lnTo>
                  <a:lnTo>
                    <a:pt x="3515438" y="1742481"/>
                  </a:lnTo>
                  <a:lnTo>
                    <a:pt x="3445129" y="1738858"/>
                  </a:lnTo>
                  <a:lnTo>
                    <a:pt x="3374820" y="1735975"/>
                  </a:lnTo>
                  <a:lnTo>
                    <a:pt x="3304512" y="1733763"/>
                  </a:lnTo>
                  <a:lnTo>
                    <a:pt x="3234203" y="1732199"/>
                  </a:lnTo>
                  <a:lnTo>
                    <a:pt x="3163894" y="1731319"/>
                  </a:lnTo>
                  <a:lnTo>
                    <a:pt x="3093585" y="1731319"/>
                  </a:lnTo>
                  <a:lnTo>
                    <a:pt x="3023276" y="1733705"/>
                  </a:lnTo>
                  <a:lnTo>
                    <a:pt x="2952968" y="1738049"/>
                  </a:lnTo>
                  <a:lnTo>
                    <a:pt x="2882659" y="1743169"/>
                  </a:lnTo>
                  <a:lnTo>
                    <a:pt x="2812350" y="1747806"/>
                  </a:lnTo>
                  <a:lnTo>
                    <a:pt x="2742041" y="1750552"/>
                  </a:lnTo>
                  <a:lnTo>
                    <a:pt x="2671733" y="1750697"/>
                  </a:lnTo>
                  <a:lnTo>
                    <a:pt x="2601424" y="1764280"/>
                  </a:lnTo>
                  <a:lnTo>
                    <a:pt x="2531115" y="1787767"/>
                  </a:lnTo>
                  <a:lnTo>
                    <a:pt x="2518607" y="1791153"/>
                  </a:lnTo>
                  <a:lnTo>
                    <a:pt x="2119524" y="1791153"/>
                  </a:lnTo>
                  <a:lnTo>
                    <a:pt x="2109263" y="1783914"/>
                  </a:lnTo>
                  <a:lnTo>
                    <a:pt x="2038954" y="1715957"/>
                  </a:lnTo>
                  <a:lnTo>
                    <a:pt x="1968645" y="1636188"/>
                  </a:lnTo>
                  <a:lnTo>
                    <a:pt x="1898336" y="1544333"/>
                  </a:lnTo>
                  <a:lnTo>
                    <a:pt x="1828027" y="1422311"/>
                  </a:lnTo>
                  <a:lnTo>
                    <a:pt x="1757719" y="1268654"/>
                  </a:lnTo>
                  <a:lnTo>
                    <a:pt x="1687410" y="1115529"/>
                  </a:lnTo>
                  <a:lnTo>
                    <a:pt x="1617101" y="993432"/>
                  </a:lnTo>
                  <a:lnTo>
                    <a:pt x="1546792" y="892538"/>
                  </a:lnTo>
                  <a:lnTo>
                    <a:pt x="1476484" y="791379"/>
                  </a:lnTo>
                  <a:lnTo>
                    <a:pt x="1406175" y="693705"/>
                  </a:lnTo>
                  <a:lnTo>
                    <a:pt x="1335866" y="603165"/>
                  </a:lnTo>
                  <a:lnTo>
                    <a:pt x="1265557" y="523360"/>
                  </a:lnTo>
                  <a:lnTo>
                    <a:pt x="1195249" y="457340"/>
                  </a:lnTo>
                  <a:lnTo>
                    <a:pt x="1124940" y="402990"/>
                  </a:lnTo>
                  <a:lnTo>
                    <a:pt x="1054631" y="359733"/>
                  </a:lnTo>
                  <a:lnTo>
                    <a:pt x="984322" y="327792"/>
                  </a:lnTo>
                  <a:lnTo>
                    <a:pt x="914013" y="307336"/>
                  </a:lnTo>
                  <a:lnTo>
                    <a:pt x="843705" y="298456"/>
                  </a:lnTo>
                  <a:lnTo>
                    <a:pt x="773396" y="301159"/>
                  </a:lnTo>
                  <a:lnTo>
                    <a:pt x="703087" y="315375"/>
                  </a:lnTo>
                  <a:lnTo>
                    <a:pt x="632778" y="340980"/>
                  </a:lnTo>
                  <a:lnTo>
                    <a:pt x="562470" y="377817"/>
                  </a:lnTo>
                  <a:lnTo>
                    <a:pt x="492161" y="425715"/>
                  </a:lnTo>
                  <a:lnTo>
                    <a:pt x="421852" y="484496"/>
                  </a:lnTo>
                  <a:lnTo>
                    <a:pt x="351543" y="553987"/>
                  </a:lnTo>
                  <a:lnTo>
                    <a:pt x="281235" y="634017"/>
                  </a:lnTo>
                  <a:lnTo>
                    <a:pt x="210926" y="724423"/>
                  </a:lnTo>
                  <a:lnTo>
                    <a:pt x="140617" y="825047"/>
                  </a:lnTo>
                  <a:lnTo>
                    <a:pt x="70308" y="935736"/>
                  </a:lnTo>
                  <a:lnTo>
                    <a:pt x="0" y="105634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3603121"/>
              <a:ext cx="5554392" cy="1675530"/>
            </a:xfrm>
            <a:custGeom>
              <a:avLst/>
              <a:pathLst>
                <a:path w="5554392" h="1675530">
                  <a:moveTo>
                    <a:pt x="0" y="222042"/>
                  </a:moveTo>
                  <a:lnTo>
                    <a:pt x="70308" y="171692"/>
                  </a:lnTo>
                  <a:lnTo>
                    <a:pt x="140617" y="127661"/>
                  </a:lnTo>
                  <a:lnTo>
                    <a:pt x="210926" y="90024"/>
                  </a:lnTo>
                  <a:lnTo>
                    <a:pt x="281235" y="58850"/>
                  </a:lnTo>
                  <a:lnTo>
                    <a:pt x="351543" y="34205"/>
                  </a:lnTo>
                  <a:lnTo>
                    <a:pt x="421852" y="16147"/>
                  </a:lnTo>
                  <a:lnTo>
                    <a:pt x="492161" y="4729"/>
                  </a:lnTo>
                  <a:lnTo>
                    <a:pt x="562470" y="0"/>
                  </a:lnTo>
                  <a:lnTo>
                    <a:pt x="632778" y="2004"/>
                  </a:lnTo>
                  <a:lnTo>
                    <a:pt x="703087" y="10793"/>
                  </a:lnTo>
                  <a:lnTo>
                    <a:pt x="773396" y="26433"/>
                  </a:lnTo>
                  <a:lnTo>
                    <a:pt x="843705" y="49023"/>
                  </a:lnTo>
                  <a:lnTo>
                    <a:pt x="914013" y="78715"/>
                  </a:lnTo>
                  <a:lnTo>
                    <a:pt x="984322" y="115738"/>
                  </a:lnTo>
                  <a:lnTo>
                    <a:pt x="1054631" y="160406"/>
                  </a:lnTo>
                  <a:lnTo>
                    <a:pt x="1124940" y="213112"/>
                  </a:lnTo>
                  <a:lnTo>
                    <a:pt x="1195249" y="274299"/>
                  </a:lnTo>
                  <a:lnTo>
                    <a:pt x="1265557" y="345314"/>
                  </a:lnTo>
                  <a:lnTo>
                    <a:pt x="1335866" y="429195"/>
                  </a:lnTo>
                  <a:lnTo>
                    <a:pt x="1406175" y="523019"/>
                  </a:lnTo>
                  <a:lnTo>
                    <a:pt x="1476484" y="623160"/>
                  </a:lnTo>
                  <a:lnTo>
                    <a:pt x="1546792" y="726042"/>
                  </a:lnTo>
                  <a:lnTo>
                    <a:pt x="1617101" y="828190"/>
                  </a:lnTo>
                  <a:lnTo>
                    <a:pt x="1687410" y="952445"/>
                  </a:lnTo>
                  <a:lnTo>
                    <a:pt x="1757719" y="1107668"/>
                  </a:lnTo>
                  <a:lnTo>
                    <a:pt x="1828027" y="1261378"/>
                  </a:lnTo>
                  <a:lnTo>
                    <a:pt x="1898336" y="1382910"/>
                  </a:lnTo>
                  <a:lnTo>
                    <a:pt x="1968645" y="1476918"/>
                  </a:lnTo>
                  <a:lnTo>
                    <a:pt x="2038954" y="1558175"/>
                  </a:lnTo>
                  <a:lnTo>
                    <a:pt x="2109263" y="1624849"/>
                  </a:lnTo>
                  <a:lnTo>
                    <a:pt x="2179571" y="1673802"/>
                  </a:lnTo>
                  <a:lnTo>
                    <a:pt x="2249880" y="1675530"/>
                  </a:lnTo>
                  <a:lnTo>
                    <a:pt x="2320189" y="1652084"/>
                  </a:lnTo>
                  <a:lnTo>
                    <a:pt x="2390498" y="1641559"/>
                  </a:lnTo>
                  <a:lnTo>
                    <a:pt x="2460806" y="1642773"/>
                  </a:lnTo>
                  <a:lnTo>
                    <a:pt x="2531115" y="1623724"/>
                  </a:lnTo>
                  <a:lnTo>
                    <a:pt x="2601424" y="1598390"/>
                  </a:lnTo>
                  <a:lnTo>
                    <a:pt x="2671733" y="1582531"/>
                  </a:lnTo>
                  <a:lnTo>
                    <a:pt x="2742041" y="1581582"/>
                  </a:lnTo>
                  <a:lnTo>
                    <a:pt x="2812350" y="1577858"/>
                  </a:lnTo>
                  <a:lnTo>
                    <a:pt x="2882659" y="1571454"/>
                  </a:lnTo>
                  <a:lnTo>
                    <a:pt x="2952968" y="1563566"/>
                  </a:lnTo>
                  <a:lnTo>
                    <a:pt x="3023276" y="1555542"/>
                  </a:lnTo>
                  <a:lnTo>
                    <a:pt x="3093585" y="1548805"/>
                  </a:lnTo>
                  <a:lnTo>
                    <a:pt x="3163894" y="1543662"/>
                  </a:lnTo>
                  <a:lnTo>
                    <a:pt x="3234203" y="1538052"/>
                  </a:lnTo>
                  <a:lnTo>
                    <a:pt x="3304512" y="1531934"/>
                  </a:lnTo>
                  <a:lnTo>
                    <a:pt x="3374820" y="1525325"/>
                  </a:lnTo>
                  <a:lnTo>
                    <a:pt x="3445129" y="1518181"/>
                  </a:lnTo>
                  <a:lnTo>
                    <a:pt x="3515438" y="1510417"/>
                  </a:lnTo>
                  <a:lnTo>
                    <a:pt x="3585747" y="1501917"/>
                  </a:lnTo>
                  <a:lnTo>
                    <a:pt x="3656055" y="1492550"/>
                  </a:lnTo>
                  <a:lnTo>
                    <a:pt x="3726364" y="1482182"/>
                  </a:lnTo>
                  <a:lnTo>
                    <a:pt x="3796673" y="1470685"/>
                  </a:lnTo>
                  <a:lnTo>
                    <a:pt x="3866982" y="1457948"/>
                  </a:lnTo>
                  <a:lnTo>
                    <a:pt x="3937290" y="1443875"/>
                  </a:lnTo>
                  <a:lnTo>
                    <a:pt x="4007599" y="1428394"/>
                  </a:lnTo>
                  <a:lnTo>
                    <a:pt x="4077908" y="1411448"/>
                  </a:lnTo>
                  <a:lnTo>
                    <a:pt x="4148217" y="1393000"/>
                  </a:lnTo>
                  <a:lnTo>
                    <a:pt x="4218526" y="1373026"/>
                  </a:lnTo>
                  <a:lnTo>
                    <a:pt x="4288834" y="1351512"/>
                  </a:lnTo>
                  <a:lnTo>
                    <a:pt x="4359143" y="1328453"/>
                  </a:lnTo>
                  <a:lnTo>
                    <a:pt x="4429452" y="1303848"/>
                  </a:lnTo>
                  <a:lnTo>
                    <a:pt x="4499761" y="1277704"/>
                  </a:lnTo>
                  <a:lnTo>
                    <a:pt x="4570069" y="1250025"/>
                  </a:lnTo>
                  <a:lnTo>
                    <a:pt x="4640378" y="1220820"/>
                  </a:lnTo>
                  <a:lnTo>
                    <a:pt x="4710687" y="1190098"/>
                  </a:lnTo>
                  <a:lnTo>
                    <a:pt x="4780996" y="1157868"/>
                  </a:lnTo>
                  <a:lnTo>
                    <a:pt x="4851304" y="1124139"/>
                  </a:lnTo>
                  <a:lnTo>
                    <a:pt x="4921613" y="1088918"/>
                  </a:lnTo>
                  <a:lnTo>
                    <a:pt x="4991922" y="1052214"/>
                  </a:lnTo>
                  <a:lnTo>
                    <a:pt x="5062231" y="1014035"/>
                  </a:lnTo>
                  <a:lnTo>
                    <a:pt x="5132539" y="974386"/>
                  </a:lnTo>
                  <a:lnTo>
                    <a:pt x="5202848" y="933275"/>
                  </a:lnTo>
                  <a:lnTo>
                    <a:pt x="5273157" y="890707"/>
                  </a:lnTo>
                  <a:lnTo>
                    <a:pt x="5343466" y="846686"/>
                  </a:lnTo>
                  <a:lnTo>
                    <a:pt x="5413775" y="801219"/>
                  </a:lnTo>
                  <a:lnTo>
                    <a:pt x="5484083" y="754309"/>
                  </a:lnTo>
                  <a:lnTo>
                    <a:pt x="5554392" y="7059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3749706" y="5334441"/>
              <a:ext cx="1452099" cy="59834"/>
            </a:xfrm>
            <a:custGeom>
              <a:avLst/>
              <a:pathLst>
                <a:path w="1452099" h="59834">
                  <a:moveTo>
                    <a:pt x="1452099" y="59834"/>
                  </a:moveTo>
                  <a:lnTo>
                    <a:pt x="1418683" y="54299"/>
                  </a:lnTo>
                  <a:lnTo>
                    <a:pt x="1348375" y="44050"/>
                  </a:lnTo>
                  <a:lnTo>
                    <a:pt x="1278066" y="35142"/>
                  </a:lnTo>
                  <a:lnTo>
                    <a:pt x="1207757" y="27499"/>
                  </a:lnTo>
                  <a:lnTo>
                    <a:pt x="1137448" y="21028"/>
                  </a:lnTo>
                  <a:lnTo>
                    <a:pt x="1067140" y="15621"/>
                  </a:lnTo>
                  <a:lnTo>
                    <a:pt x="996831" y="11162"/>
                  </a:lnTo>
                  <a:lnTo>
                    <a:pt x="926522" y="7539"/>
                  </a:lnTo>
                  <a:lnTo>
                    <a:pt x="856213" y="4656"/>
                  </a:lnTo>
                  <a:lnTo>
                    <a:pt x="785904" y="2444"/>
                  </a:lnTo>
                  <a:lnTo>
                    <a:pt x="715596" y="880"/>
                  </a:lnTo>
                  <a:lnTo>
                    <a:pt x="645287" y="0"/>
                  </a:lnTo>
                  <a:lnTo>
                    <a:pt x="574978" y="0"/>
                  </a:lnTo>
                  <a:lnTo>
                    <a:pt x="504669" y="2386"/>
                  </a:lnTo>
                  <a:lnTo>
                    <a:pt x="434361" y="6730"/>
                  </a:lnTo>
                  <a:lnTo>
                    <a:pt x="364052" y="11849"/>
                  </a:lnTo>
                  <a:lnTo>
                    <a:pt x="293743" y="16486"/>
                  </a:lnTo>
                  <a:lnTo>
                    <a:pt x="223434" y="19233"/>
                  </a:lnTo>
                  <a:lnTo>
                    <a:pt x="153126" y="19377"/>
                  </a:lnTo>
                  <a:lnTo>
                    <a:pt x="82817" y="32961"/>
                  </a:lnTo>
                  <a:lnTo>
                    <a:pt x="12508" y="56448"/>
                  </a:lnTo>
                  <a:lnTo>
                    <a:pt x="0" y="598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1231099" y="3901578"/>
              <a:ext cx="2119524" cy="1492697"/>
            </a:xfrm>
            <a:custGeom>
              <a:avLst/>
              <a:pathLst>
                <a:path w="2119524" h="1492697">
                  <a:moveTo>
                    <a:pt x="2119524" y="1492697"/>
                  </a:moveTo>
                  <a:lnTo>
                    <a:pt x="2109263" y="1485457"/>
                  </a:lnTo>
                  <a:lnTo>
                    <a:pt x="2038954" y="1417500"/>
                  </a:lnTo>
                  <a:lnTo>
                    <a:pt x="1968645" y="1337732"/>
                  </a:lnTo>
                  <a:lnTo>
                    <a:pt x="1898336" y="1245876"/>
                  </a:lnTo>
                  <a:lnTo>
                    <a:pt x="1828027" y="1123855"/>
                  </a:lnTo>
                  <a:lnTo>
                    <a:pt x="1757719" y="970197"/>
                  </a:lnTo>
                  <a:lnTo>
                    <a:pt x="1687410" y="817072"/>
                  </a:lnTo>
                  <a:lnTo>
                    <a:pt x="1617101" y="694975"/>
                  </a:lnTo>
                  <a:lnTo>
                    <a:pt x="1546792" y="594081"/>
                  </a:lnTo>
                  <a:lnTo>
                    <a:pt x="1476484" y="492922"/>
                  </a:lnTo>
                  <a:lnTo>
                    <a:pt x="1406175" y="395248"/>
                  </a:lnTo>
                  <a:lnTo>
                    <a:pt x="1335866" y="304708"/>
                  </a:lnTo>
                  <a:lnTo>
                    <a:pt x="1265557" y="224903"/>
                  </a:lnTo>
                  <a:lnTo>
                    <a:pt x="1195249" y="158884"/>
                  </a:lnTo>
                  <a:lnTo>
                    <a:pt x="1124940" y="104533"/>
                  </a:lnTo>
                  <a:lnTo>
                    <a:pt x="1054631" y="61277"/>
                  </a:lnTo>
                  <a:lnTo>
                    <a:pt x="984322" y="29335"/>
                  </a:lnTo>
                  <a:lnTo>
                    <a:pt x="914013" y="8879"/>
                  </a:lnTo>
                  <a:lnTo>
                    <a:pt x="843705" y="0"/>
                  </a:lnTo>
                  <a:lnTo>
                    <a:pt x="773396" y="2703"/>
                  </a:lnTo>
                  <a:lnTo>
                    <a:pt x="703087" y="16918"/>
                  </a:lnTo>
                  <a:lnTo>
                    <a:pt x="632778" y="42523"/>
                  </a:lnTo>
                  <a:lnTo>
                    <a:pt x="562470" y="79360"/>
                  </a:lnTo>
                  <a:lnTo>
                    <a:pt x="492161" y="127258"/>
                  </a:lnTo>
                  <a:lnTo>
                    <a:pt x="421852" y="186039"/>
                  </a:lnTo>
                  <a:lnTo>
                    <a:pt x="351543" y="255530"/>
                  </a:lnTo>
                  <a:lnTo>
                    <a:pt x="281235" y="335560"/>
                  </a:lnTo>
                  <a:lnTo>
                    <a:pt x="210926" y="425966"/>
                  </a:lnTo>
                  <a:lnTo>
                    <a:pt x="140617" y="526590"/>
                  </a:lnTo>
                  <a:lnTo>
                    <a:pt x="70308" y="637279"/>
                  </a:lnTo>
                  <a:lnTo>
                    <a:pt x="0" y="7578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231099" y="3766206"/>
              <a:ext cx="5554392" cy="1592033"/>
            </a:xfrm>
            <a:custGeom>
              <a:avLst/>
              <a:pathLst>
                <a:path w="5554392" h="1592033">
                  <a:moveTo>
                    <a:pt x="0" y="476108"/>
                  </a:moveTo>
                  <a:lnTo>
                    <a:pt x="70308" y="390629"/>
                  </a:lnTo>
                  <a:lnTo>
                    <a:pt x="140617" y="313269"/>
                  </a:lnTo>
                  <a:lnTo>
                    <a:pt x="210926" y="244139"/>
                  </a:lnTo>
                  <a:lnTo>
                    <a:pt x="281235" y="183349"/>
                  </a:lnTo>
                  <a:lnTo>
                    <a:pt x="351543" y="131011"/>
                  </a:lnTo>
                  <a:lnTo>
                    <a:pt x="421852" y="87237"/>
                  </a:lnTo>
                  <a:lnTo>
                    <a:pt x="492161" y="52137"/>
                  </a:lnTo>
                  <a:lnTo>
                    <a:pt x="562470" y="25824"/>
                  </a:lnTo>
                  <a:lnTo>
                    <a:pt x="632778" y="8407"/>
                  </a:lnTo>
                  <a:lnTo>
                    <a:pt x="703087" y="0"/>
                  </a:lnTo>
                  <a:lnTo>
                    <a:pt x="773396" y="712"/>
                  </a:lnTo>
                  <a:lnTo>
                    <a:pt x="843705" y="10655"/>
                  </a:lnTo>
                  <a:lnTo>
                    <a:pt x="914013" y="29941"/>
                  </a:lnTo>
                  <a:lnTo>
                    <a:pt x="984322" y="58680"/>
                  </a:lnTo>
                  <a:lnTo>
                    <a:pt x="1054631" y="96985"/>
                  </a:lnTo>
                  <a:lnTo>
                    <a:pt x="1124940" y="144966"/>
                  </a:lnTo>
                  <a:lnTo>
                    <a:pt x="1195249" y="202735"/>
                  </a:lnTo>
                  <a:lnTo>
                    <a:pt x="1265557" y="271252"/>
                  </a:lnTo>
                  <a:lnTo>
                    <a:pt x="1335866" y="353095"/>
                  </a:lnTo>
                  <a:lnTo>
                    <a:pt x="1406175" y="445277"/>
                  </a:lnTo>
                  <a:lnTo>
                    <a:pt x="1476484" y="544185"/>
                  </a:lnTo>
                  <a:lnTo>
                    <a:pt x="1546792" y="646205"/>
                  </a:lnTo>
                  <a:lnTo>
                    <a:pt x="1617101" y="747726"/>
                  </a:lnTo>
                  <a:lnTo>
                    <a:pt x="1687410" y="870902"/>
                  </a:lnTo>
                  <a:lnTo>
                    <a:pt x="1757719" y="1025076"/>
                  </a:lnTo>
                  <a:lnTo>
                    <a:pt x="1828027" y="1178760"/>
                  </a:lnTo>
                  <a:lnTo>
                    <a:pt x="1898336" y="1300537"/>
                  </a:lnTo>
                  <a:lnTo>
                    <a:pt x="1968645" y="1393468"/>
                  </a:lnTo>
                  <a:lnTo>
                    <a:pt x="2038954" y="1473981"/>
                  </a:lnTo>
                  <a:lnTo>
                    <a:pt x="2109263" y="1541297"/>
                  </a:lnTo>
                  <a:lnTo>
                    <a:pt x="2179571" y="1590575"/>
                  </a:lnTo>
                  <a:lnTo>
                    <a:pt x="2249880" y="1592033"/>
                  </a:lnTo>
                  <a:lnTo>
                    <a:pt x="2320189" y="1569675"/>
                  </a:lnTo>
                  <a:lnTo>
                    <a:pt x="2390498" y="1560580"/>
                  </a:lnTo>
                  <a:lnTo>
                    <a:pt x="2460806" y="1561703"/>
                  </a:lnTo>
                  <a:lnTo>
                    <a:pt x="2531115" y="1542661"/>
                  </a:lnTo>
                  <a:lnTo>
                    <a:pt x="2601424" y="1518250"/>
                  </a:lnTo>
                  <a:lnTo>
                    <a:pt x="2671733" y="1503529"/>
                  </a:lnTo>
                  <a:lnTo>
                    <a:pt x="2742041" y="1502982"/>
                  </a:lnTo>
                  <a:lnTo>
                    <a:pt x="2812350" y="1499747"/>
                  </a:lnTo>
                  <a:lnTo>
                    <a:pt x="2882659" y="1494227"/>
                  </a:lnTo>
                  <a:lnTo>
                    <a:pt x="2952968" y="1487723"/>
                  </a:lnTo>
                  <a:lnTo>
                    <a:pt x="3023276" y="1481539"/>
                  </a:lnTo>
                  <a:lnTo>
                    <a:pt x="3093585" y="1476977"/>
                  </a:lnTo>
                  <a:lnTo>
                    <a:pt x="3163894" y="1474406"/>
                  </a:lnTo>
                  <a:lnTo>
                    <a:pt x="3234203" y="1472041"/>
                  </a:lnTo>
                  <a:lnTo>
                    <a:pt x="3304512" y="1469764"/>
                  </a:lnTo>
                  <a:lnTo>
                    <a:pt x="3374820" y="1467565"/>
                  </a:lnTo>
                  <a:lnTo>
                    <a:pt x="3445129" y="1465435"/>
                  </a:lnTo>
                  <a:lnTo>
                    <a:pt x="3515438" y="1463365"/>
                  </a:lnTo>
                  <a:lnTo>
                    <a:pt x="3585747" y="1461344"/>
                  </a:lnTo>
                  <a:lnTo>
                    <a:pt x="3656055" y="1459364"/>
                  </a:lnTo>
                  <a:lnTo>
                    <a:pt x="3726364" y="1457415"/>
                  </a:lnTo>
                  <a:lnTo>
                    <a:pt x="3796673" y="1455488"/>
                  </a:lnTo>
                  <a:lnTo>
                    <a:pt x="3866982" y="1453574"/>
                  </a:lnTo>
                  <a:lnTo>
                    <a:pt x="3937290" y="1451662"/>
                  </a:lnTo>
                  <a:lnTo>
                    <a:pt x="4007599" y="1449744"/>
                  </a:lnTo>
                  <a:lnTo>
                    <a:pt x="4077908" y="1447810"/>
                  </a:lnTo>
                  <a:lnTo>
                    <a:pt x="4148217" y="1445851"/>
                  </a:lnTo>
                  <a:lnTo>
                    <a:pt x="4218526" y="1443857"/>
                  </a:lnTo>
                  <a:lnTo>
                    <a:pt x="4288834" y="1441819"/>
                  </a:lnTo>
                  <a:lnTo>
                    <a:pt x="4359143" y="1439728"/>
                  </a:lnTo>
                  <a:lnTo>
                    <a:pt x="4429452" y="1437573"/>
                  </a:lnTo>
                  <a:lnTo>
                    <a:pt x="4499761" y="1435346"/>
                  </a:lnTo>
                  <a:lnTo>
                    <a:pt x="4570069" y="1433038"/>
                  </a:lnTo>
                  <a:lnTo>
                    <a:pt x="4640378" y="1430638"/>
                  </a:lnTo>
                  <a:lnTo>
                    <a:pt x="4710687" y="1428138"/>
                  </a:lnTo>
                  <a:lnTo>
                    <a:pt x="4780996" y="1425528"/>
                  </a:lnTo>
                  <a:lnTo>
                    <a:pt x="4851304" y="1422798"/>
                  </a:lnTo>
                  <a:lnTo>
                    <a:pt x="4921613" y="1419940"/>
                  </a:lnTo>
                  <a:lnTo>
                    <a:pt x="4991922" y="1416944"/>
                  </a:lnTo>
                  <a:lnTo>
                    <a:pt x="5062231" y="1413799"/>
                  </a:lnTo>
                  <a:lnTo>
                    <a:pt x="5132539" y="1410498"/>
                  </a:lnTo>
                  <a:lnTo>
                    <a:pt x="5202848" y="1407031"/>
                  </a:lnTo>
                  <a:lnTo>
                    <a:pt x="5273157" y="1403387"/>
                  </a:lnTo>
                  <a:lnTo>
                    <a:pt x="5343466" y="1399559"/>
                  </a:lnTo>
                  <a:lnTo>
                    <a:pt x="5413775" y="1395535"/>
                  </a:lnTo>
                  <a:lnTo>
                    <a:pt x="5484083" y="1391308"/>
                  </a:lnTo>
                  <a:lnTo>
                    <a:pt x="5554392" y="138686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tx43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52" name="tx52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3" name="rc53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tx63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097340"/>
              <a:ext cx="5554392" cy="1296934"/>
            </a:xfrm>
            <a:custGeom>
              <a:avLst/>
              <a:pathLst>
                <a:path w="5554392" h="1296934">
                  <a:moveTo>
                    <a:pt x="0" y="273376"/>
                  </a:moveTo>
                  <a:lnTo>
                    <a:pt x="70308" y="255905"/>
                  </a:lnTo>
                  <a:lnTo>
                    <a:pt x="140617" y="240417"/>
                  </a:lnTo>
                  <a:lnTo>
                    <a:pt x="210926" y="226921"/>
                  </a:lnTo>
                  <a:lnTo>
                    <a:pt x="281235" y="215423"/>
                  </a:lnTo>
                  <a:lnTo>
                    <a:pt x="351543" y="205918"/>
                  </a:lnTo>
                  <a:lnTo>
                    <a:pt x="421852" y="198399"/>
                  </a:lnTo>
                  <a:lnTo>
                    <a:pt x="492161" y="192850"/>
                  </a:lnTo>
                  <a:lnTo>
                    <a:pt x="562470" y="189249"/>
                  </a:lnTo>
                  <a:lnTo>
                    <a:pt x="632778" y="187575"/>
                  </a:lnTo>
                  <a:lnTo>
                    <a:pt x="703087" y="187809"/>
                  </a:lnTo>
                  <a:lnTo>
                    <a:pt x="773396" y="189950"/>
                  </a:lnTo>
                  <a:lnTo>
                    <a:pt x="843705" y="194033"/>
                  </a:lnTo>
                  <a:lnTo>
                    <a:pt x="914013" y="200156"/>
                  </a:lnTo>
                  <a:lnTo>
                    <a:pt x="984322" y="208495"/>
                  </a:lnTo>
                  <a:lnTo>
                    <a:pt x="1054631" y="219326"/>
                  </a:lnTo>
                  <a:lnTo>
                    <a:pt x="1124940" y="233011"/>
                  </a:lnTo>
                  <a:lnTo>
                    <a:pt x="1195249" y="249968"/>
                  </a:lnTo>
                  <a:lnTo>
                    <a:pt x="1265557" y="271058"/>
                  </a:lnTo>
                  <a:lnTo>
                    <a:pt x="1335866" y="298032"/>
                  </a:lnTo>
                  <a:lnTo>
                    <a:pt x="1406175" y="329782"/>
                  </a:lnTo>
                  <a:lnTo>
                    <a:pt x="1476484" y="364838"/>
                  </a:lnTo>
                  <a:lnTo>
                    <a:pt x="1546792" y="401784"/>
                  </a:lnTo>
                  <a:lnTo>
                    <a:pt x="1617101" y="439315"/>
                  </a:lnTo>
                  <a:lnTo>
                    <a:pt x="1687410" y="483073"/>
                  </a:lnTo>
                  <a:lnTo>
                    <a:pt x="1757719" y="534921"/>
                  </a:lnTo>
                  <a:lnTo>
                    <a:pt x="1828027" y="586496"/>
                  </a:lnTo>
                  <a:lnTo>
                    <a:pt x="1898336" y="631403"/>
                  </a:lnTo>
                  <a:lnTo>
                    <a:pt x="1968645" y="674861"/>
                  </a:lnTo>
                  <a:lnTo>
                    <a:pt x="2038954" y="718605"/>
                  </a:lnTo>
                  <a:lnTo>
                    <a:pt x="2109263" y="758075"/>
                  </a:lnTo>
                  <a:lnTo>
                    <a:pt x="2179571" y="791970"/>
                  </a:lnTo>
                  <a:lnTo>
                    <a:pt x="2249880" y="820987"/>
                  </a:lnTo>
                  <a:lnTo>
                    <a:pt x="2320189" y="845245"/>
                  </a:lnTo>
                  <a:lnTo>
                    <a:pt x="2390498" y="867984"/>
                  </a:lnTo>
                  <a:lnTo>
                    <a:pt x="2460806" y="890556"/>
                  </a:lnTo>
                  <a:lnTo>
                    <a:pt x="2531115" y="909217"/>
                  </a:lnTo>
                  <a:lnTo>
                    <a:pt x="2601424" y="924729"/>
                  </a:lnTo>
                  <a:lnTo>
                    <a:pt x="2671733" y="939563"/>
                  </a:lnTo>
                  <a:lnTo>
                    <a:pt x="2742041" y="955245"/>
                  </a:lnTo>
                  <a:lnTo>
                    <a:pt x="2812350" y="968953"/>
                  </a:lnTo>
                  <a:lnTo>
                    <a:pt x="2882659" y="980488"/>
                  </a:lnTo>
                  <a:lnTo>
                    <a:pt x="2952968" y="989982"/>
                  </a:lnTo>
                  <a:lnTo>
                    <a:pt x="3023276" y="997733"/>
                  </a:lnTo>
                  <a:lnTo>
                    <a:pt x="3093585" y="1004122"/>
                  </a:lnTo>
                  <a:lnTo>
                    <a:pt x="3163894" y="1009313"/>
                  </a:lnTo>
                  <a:lnTo>
                    <a:pt x="3234203" y="1013076"/>
                  </a:lnTo>
                  <a:lnTo>
                    <a:pt x="3304512" y="1015490"/>
                  </a:lnTo>
                  <a:lnTo>
                    <a:pt x="3374820" y="1016578"/>
                  </a:lnTo>
                  <a:lnTo>
                    <a:pt x="3445129" y="1016295"/>
                  </a:lnTo>
                  <a:lnTo>
                    <a:pt x="3515438" y="1014549"/>
                  </a:lnTo>
                  <a:lnTo>
                    <a:pt x="3585747" y="1011216"/>
                  </a:lnTo>
                  <a:lnTo>
                    <a:pt x="3656055" y="1006154"/>
                  </a:lnTo>
                  <a:lnTo>
                    <a:pt x="3726364" y="999217"/>
                  </a:lnTo>
                  <a:lnTo>
                    <a:pt x="3796673" y="990267"/>
                  </a:lnTo>
                  <a:lnTo>
                    <a:pt x="3866982" y="979184"/>
                  </a:lnTo>
                  <a:lnTo>
                    <a:pt x="3937290" y="965867"/>
                  </a:lnTo>
                  <a:lnTo>
                    <a:pt x="4007599" y="950236"/>
                  </a:lnTo>
                  <a:lnTo>
                    <a:pt x="4077908" y="932234"/>
                  </a:lnTo>
                  <a:lnTo>
                    <a:pt x="4148217" y="911823"/>
                  </a:lnTo>
                  <a:lnTo>
                    <a:pt x="4218526" y="888978"/>
                  </a:lnTo>
                  <a:lnTo>
                    <a:pt x="4288834" y="863690"/>
                  </a:lnTo>
                  <a:lnTo>
                    <a:pt x="4359143" y="835954"/>
                  </a:lnTo>
                  <a:lnTo>
                    <a:pt x="4429452" y="805775"/>
                  </a:lnTo>
                  <a:lnTo>
                    <a:pt x="4499761" y="773161"/>
                  </a:lnTo>
                  <a:lnTo>
                    <a:pt x="4570069" y="738123"/>
                  </a:lnTo>
                  <a:lnTo>
                    <a:pt x="4640378" y="700673"/>
                  </a:lnTo>
                  <a:lnTo>
                    <a:pt x="4710687" y="660825"/>
                  </a:lnTo>
                  <a:lnTo>
                    <a:pt x="4780996" y="618591"/>
                  </a:lnTo>
                  <a:lnTo>
                    <a:pt x="4851304" y="573986"/>
                  </a:lnTo>
                  <a:lnTo>
                    <a:pt x="4921613" y="527021"/>
                  </a:lnTo>
                  <a:lnTo>
                    <a:pt x="4991922" y="477710"/>
                  </a:lnTo>
                  <a:lnTo>
                    <a:pt x="5062231" y="426063"/>
                  </a:lnTo>
                  <a:lnTo>
                    <a:pt x="5132539" y="372092"/>
                  </a:lnTo>
                  <a:lnTo>
                    <a:pt x="5202848" y="315807"/>
                  </a:lnTo>
                  <a:lnTo>
                    <a:pt x="5273157" y="257219"/>
                  </a:lnTo>
                  <a:lnTo>
                    <a:pt x="5343466" y="196335"/>
                  </a:lnTo>
                  <a:lnTo>
                    <a:pt x="5413775" y="133165"/>
                  </a:lnTo>
                  <a:lnTo>
                    <a:pt x="5484083" y="67718"/>
                  </a:lnTo>
                  <a:lnTo>
                    <a:pt x="5554392" y="0"/>
                  </a:lnTo>
                  <a:lnTo>
                    <a:pt x="5554392" y="1296934"/>
                  </a:lnTo>
                  <a:lnTo>
                    <a:pt x="3671456" y="1296934"/>
                  </a:lnTo>
                  <a:lnTo>
                    <a:pt x="3656055" y="1294362"/>
                  </a:lnTo>
                  <a:lnTo>
                    <a:pt x="3585747" y="1283034"/>
                  </a:lnTo>
                  <a:lnTo>
                    <a:pt x="3515438" y="1271991"/>
                  </a:lnTo>
                  <a:lnTo>
                    <a:pt x="3445129" y="1261105"/>
                  </a:lnTo>
                  <a:lnTo>
                    <a:pt x="3374820" y="1250264"/>
                  </a:lnTo>
                  <a:lnTo>
                    <a:pt x="3304512" y="1239390"/>
                  </a:lnTo>
                  <a:lnTo>
                    <a:pt x="3234203" y="1228455"/>
                  </a:lnTo>
                  <a:lnTo>
                    <a:pt x="3163894" y="1217493"/>
                  </a:lnTo>
                  <a:lnTo>
                    <a:pt x="3093585" y="1206595"/>
                  </a:lnTo>
                  <a:lnTo>
                    <a:pt x="3023276" y="1195380"/>
                  </a:lnTo>
                  <a:lnTo>
                    <a:pt x="2952968" y="1183547"/>
                  </a:lnTo>
                  <a:lnTo>
                    <a:pt x="2882659" y="1170981"/>
                  </a:lnTo>
                  <a:lnTo>
                    <a:pt x="2812350" y="1157485"/>
                  </a:lnTo>
                  <a:lnTo>
                    <a:pt x="2742041" y="1142693"/>
                  </a:lnTo>
                  <a:lnTo>
                    <a:pt x="2671733" y="1126119"/>
                  </a:lnTo>
                  <a:lnTo>
                    <a:pt x="2601424" y="1108761"/>
                  </a:lnTo>
                  <a:lnTo>
                    <a:pt x="2531115" y="1091199"/>
                  </a:lnTo>
                  <a:lnTo>
                    <a:pt x="2460806" y="1072523"/>
                  </a:lnTo>
                  <a:lnTo>
                    <a:pt x="2390498" y="1050154"/>
                  </a:lnTo>
                  <a:lnTo>
                    <a:pt x="2320189" y="1024241"/>
                  </a:lnTo>
                  <a:lnTo>
                    <a:pt x="2249880" y="997568"/>
                  </a:lnTo>
                  <a:lnTo>
                    <a:pt x="2179571" y="969152"/>
                  </a:lnTo>
                  <a:lnTo>
                    <a:pt x="2109263" y="934536"/>
                  </a:lnTo>
                  <a:lnTo>
                    <a:pt x="2038954" y="893642"/>
                  </a:lnTo>
                  <a:lnTo>
                    <a:pt x="1968645" y="851549"/>
                  </a:lnTo>
                  <a:lnTo>
                    <a:pt x="1898336" y="810479"/>
                  </a:lnTo>
                  <a:lnTo>
                    <a:pt x="1828027" y="765029"/>
                  </a:lnTo>
                  <a:lnTo>
                    <a:pt x="1757719" y="713512"/>
                  </a:lnTo>
                  <a:lnTo>
                    <a:pt x="1687410" y="663991"/>
                  </a:lnTo>
                  <a:lnTo>
                    <a:pt x="1617101" y="622628"/>
                  </a:lnTo>
                  <a:lnTo>
                    <a:pt x="1546792" y="586488"/>
                  </a:lnTo>
                  <a:lnTo>
                    <a:pt x="1476484" y="551454"/>
                  </a:lnTo>
                  <a:lnTo>
                    <a:pt x="1406175" y="519134"/>
                  </a:lnTo>
                  <a:lnTo>
                    <a:pt x="1335866" y="491027"/>
                  </a:lnTo>
                  <a:lnTo>
                    <a:pt x="1265557" y="468575"/>
                  </a:lnTo>
                  <a:lnTo>
                    <a:pt x="1195249" y="453026"/>
                  </a:lnTo>
                  <a:lnTo>
                    <a:pt x="1124940" y="443654"/>
                  </a:lnTo>
                  <a:lnTo>
                    <a:pt x="1054631" y="440452"/>
                  </a:lnTo>
                  <a:lnTo>
                    <a:pt x="984322" y="443738"/>
                  </a:lnTo>
                  <a:lnTo>
                    <a:pt x="914013" y="453777"/>
                  </a:lnTo>
                  <a:lnTo>
                    <a:pt x="843705" y="470744"/>
                  </a:lnTo>
                  <a:lnTo>
                    <a:pt x="773396" y="494719"/>
                  </a:lnTo>
                  <a:lnTo>
                    <a:pt x="703087" y="525699"/>
                  </a:lnTo>
                  <a:lnTo>
                    <a:pt x="632778" y="563621"/>
                  </a:lnTo>
                  <a:lnTo>
                    <a:pt x="562470" y="608384"/>
                  </a:lnTo>
                  <a:lnTo>
                    <a:pt x="492161" y="659873"/>
                  </a:lnTo>
                  <a:lnTo>
                    <a:pt x="421852" y="717966"/>
                  </a:lnTo>
                  <a:lnTo>
                    <a:pt x="351543" y="782543"/>
                  </a:lnTo>
                  <a:lnTo>
                    <a:pt x="281235" y="853489"/>
                  </a:lnTo>
                  <a:lnTo>
                    <a:pt x="210926" y="930698"/>
                  </a:lnTo>
                  <a:lnTo>
                    <a:pt x="140617" y="1014067"/>
                  </a:lnTo>
                  <a:lnTo>
                    <a:pt x="70308" y="1103503"/>
                  </a:lnTo>
                  <a:lnTo>
                    <a:pt x="0" y="119891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097340"/>
              <a:ext cx="5554392" cy="1016578"/>
            </a:xfrm>
            <a:custGeom>
              <a:avLst/>
              <a:pathLst>
                <a:path w="5554392" h="1016578">
                  <a:moveTo>
                    <a:pt x="0" y="273376"/>
                  </a:moveTo>
                  <a:lnTo>
                    <a:pt x="70308" y="255905"/>
                  </a:lnTo>
                  <a:lnTo>
                    <a:pt x="140617" y="240417"/>
                  </a:lnTo>
                  <a:lnTo>
                    <a:pt x="210926" y="226921"/>
                  </a:lnTo>
                  <a:lnTo>
                    <a:pt x="281235" y="215423"/>
                  </a:lnTo>
                  <a:lnTo>
                    <a:pt x="351543" y="205918"/>
                  </a:lnTo>
                  <a:lnTo>
                    <a:pt x="421852" y="198399"/>
                  </a:lnTo>
                  <a:lnTo>
                    <a:pt x="492161" y="192850"/>
                  </a:lnTo>
                  <a:lnTo>
                    <a:pt x="562470" y="189249"/>
                  </a:lnTo>
                  <a:lnTo>
                    <a:pt x="632778" y="187575"/>
                  </a:lnTo>
                  <a:lnTo>
                    <a:pt x="703087" y="187809"/>
                  </a:lnTo>
                  <a:lnTo>
                    <a:pt x="773396" y="189950"/>
                  </a:lnTo>
                  <a:lnTo>
                    <a:pt x="843705" y="194033"/>
                  </a:lnTo>
                  <a:lnTo>
                    <a:pt x="914013" y="200156"/>
                  </a:lnTo>
                  <a:lnTo>
                    <a:pt x="984322" y="208495"/>
                  </a:lnTo>
                  <a:lnTo>
                    <a:pt x="1054631" y="219326"/>
                  </a:lnTo>
                  <a:lnTo>
                    <a:pt x="1124940" y="233011"/>
                  </a:lnTo>
                  <a:lnTo>
                    <a:pt x="1195249" y="249968"/>
                  </a:lnTo>
                  <a:lnTo>
                    <a:pt x="1265557" y="271058"/>
                  </a:lnTo>
                  <a:lnTo>
                    <a:pt x="1335866" y="298032"/>
                  </a:lnTo>
                  <a:lnTo>
                    <a:pt x="1406175" y="329782"/>
                  </a:lnTo>
                  <a:lnTo>
                    <a:pt x="1476484" y="364838"/>
                  </a:lnTo>
                  <a:lnTo>
                    <a:pt x="1546792" y="401784"/>
                  </a:lnTo>
                  <a:lnTo>
                    <a:pt x="1617101" y="439315"/>
                  </a:lnTo>
                  <a:lnTo>
                    <a:pt x="1687410" y="483073"/>
                  </a:lnTo>
                  <a:lnTo>
                    <a:pt x="1757719" y="534921"/>
                  </a:lnTo>
                  <a:lnTo>
                    <a:pt x="1828027" y="586496"/>
                  </a:lnTo>
                  <a:lnTo>
                    <a:pt x="1898336" y="631403"/>
                  </a:lnTo>
                  <a:lnTo>
                    <a:pt x="1968645" y="674861"/>
                  </a:lnTo>
                  <a:lnTo>
                    <a:pt x="2038954" y="718605"/>
                  </a:lnTo>
                  <a:lnTo>
                    <a:pt x="2109263" y="758075"/>
                  </a:lnTo>
                  <a:lnTo>
                    <a:pt x="2179571" y="791970"/>
                  </a:lnTo>
                  <a:lnTo>
                    <a:pt x="2249880" y="820987"/>
                  </a:lnTo>
                  <a:lnTo>
                    <a:pt x="2320189" y="845245"/>
                  </a:lnTo>
                  <a:lnTo>
                    <a:pt x="2390498" y="867984"/>
                  </a:lnTo>
                  <a:lnTo>
                    <a:pt x="2460806" y="890556"/>
                  </a:lnTo>
                  <a:lnTo>
                    <a:pt x="2531115" y="909217"/>
                  </a:lnTo>
                  <a:lnTo>
                    <a:pt x="2601424" y="924729"/>
                  </a:lnTo>
                  <a:lnTo>
                    <a:pt x="2671733" y="939563"/>
                  </a:lnTo>
                  <a:lnTo>
                    <a:pt x="2742041" y="955245"/>
                  </a:lnTo>
                  <a:lnTo>
                    <a:pt x="2812350" y="968953"/>
                  </a:lnTo>
                  <a:lnTo>
                    <a:pt x="2882659" y="980488"/>
                  </a:lnTo>
                  <a:lnTo>
                    <a:pt x="2952968" y="989982"/>
                  </a:lnTo>
                  <a:lnTo>
                    <a:pt x="3023276" y="997733"/>
                  </a:lnTo>
                  <a:lnTo>
                    <a:pt x="3093585" y="1004122"/>
                  </a:lnTo>
                  <a:lnTo>
                    <a:pt x="3163894" y="1009313"/>
                  </a:lnTo>
                  <a:lnTo>
                    <a:pt x="3234203" y="1013076"/>
                  </a:lnTo>
                  <a:lnTo>
                    <a:pt x="3304512" y="1015490"/>
                  </a:lnTo>
                  <a:lnTo>
                    <a:pt x="3374820" y="1016578"/>
                  </a:lnTo>
                  <a:lnTo>
                    <a:pt x="3445129" y="1016295"/>
                  </a:lnTo>
                  <a:lnTo>
                    <a:pt x="3515438" y="1014549"/>
                  </a:lnTo>
                  <a:lnTo>
                    <a:pt x="3585747" y="1011216"/>
                  </a:lnTo>
                  <a:lnTo>
                    <a:pt x="3656055" y="1006154"/>
                  </a:lnTo>
                  <a:lnTo>
                    <a:pt x="3726364" y="999217"/>
                  </a:lnTo>
                  <a:lnTo>
                    <a:pt x="3796673" y="990267"/>
                  </a:lnTo>
                  <a:lnTo>
                    <a:pt x="3866982" y="979184"/>
                  </a:lnTo>
                  <a:lnTo>
                    <a:pt x="3937290" y="965867"/>
                  </a:lnTo>
                  <a:lnTo>
                    <a:pt x="4007599" y="950236"/>
                  </a:lnTo>
                  <a:lnTo>
                    <a:pt x="4077908" y="932234"/>
                  </a:lnTo>
                  <a:lnTo>
                    <a:pt x="4148217" y="911823"/>
                  </a:lnTo>
                  <a:lnTo>
                    <a:pt x="4218526" y="888978"/>
                  </a:lnTo>
                  <a:lnTo>
                    <a:pt x="4288834" y="863690"/>
                  </a:lnTo>
                  <a:lnTo>
                    <a:pt x="4359143" y="835954"/>
                  </a:lnTo>
                  <a:lnTo>
                    <a:pt x="4429452" y="805775"/>
                  </a:lnTo>
                  <a:lnTo>
                    <a:pt x="4499761" y="773161"/>
                  </a:lnTo>
                  <a:lnTo>
                    <a:pt x="4570069" y="738123"/>
                  </a:lnTo>
                  <a:lnTo>
                    <a:pt x="4640378" y="700673"/>
                  </a:lnTo>
                  <a:lnTo>
                    <a:pt x="4710687" y="660825"/>
                  </a:lnTo>
                  <a:lnTo>
                    <a:pt x="4780996" y="618591"/>
                  </a:lnTo>
                  <a:lnTo>
                    <a:pt x="4851304" y="573986"/>
                  </a:lnTo>
                  <a:lnTo>
                    <a:pt x="4921613" y="527021"/>
                  </a:lnTo>
                  <a:lnTo>
                    <a:pt x="4991922" y="477710"/>
                  </a:lnTo>
                  <a:lnTo>
                    <a:pt x="5062231" y="426063"/>
                  </a:lnTo>
                  <a:lnTo>
                    <a:pt x="5132539" y="372092"/>
                  </a:lnTo>
                  <a:lnTo>
                    <a:pt x="5202848" y="315807"/>
                  </a:lnTo>
                  <a:lnTo>
                    <a:pt x="5273157" y="257219"/>
                  </a:lnTo>
                  <a:lnTo>
                    <a:pt x="5343466" y="196335"/>
                  </a:lnTo>
                  <a:lnTo>
                    <a:pt x="5413775" y="133165"/>
                  </a:lnTo>
                  <a:lnTo>
                    <a:pt x="5484083" y="67718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231099" y="4537792"/>
              <a:ext cx="3671456" cy="856482"/>
            </a:xfrm>
            <a:custGeom>
              <a:avLst/>
              <a:pathLst>
                <a:path w="3671456" h="856482">
                  <a:moveTo>
                    <a:pt x="3671456" y="856482"/>
                  </a:moveTo>
                  <a:lnTo>
                    <a:pt x="3656055" y="853910"/>
                  </a:lnTo>
                  <a:lnTo>
                    <a:pt x="3585747" y="842582"/>
                  </a:lnTo>
                  <a:lnTo>
                    <a:pt x="3515438" y="831539"/>
                  </a:lnTo>
                  <a:lnTo>
                    <a:pt x="3445129" y="820653"/>
                  </a:lnTo>
                  <a:lnTo>
                    <a:pt x="3374820" y="809812"/>
                  </a:lnTo>
                  <a:lnTo>
                    <a:pt x="3304512" y="798938"/>
                  </a:lnTo>
                  <a:lnTo>
                    <a:pt x="3234203" y="788003"/>
                  </a:lnTo>
                  <a:lnTo>
                    <a:pt x="3163894" y="777040"/>
                  </a:lnTo>
                  <a:lnTo>
                    <a:pt x="3093585" y="766143"/>
                  </a:lnTo>
                  <a:lnTo>
                    <a:pt x="3023276" y="754927"/>
                  </a:lnTo>
                  <a:lnTo>
                    <a:pt x="2952968" y="743095"/>
                  </a:lnTo>
                  <a:lnTo>
                    <a:pt x="2882659" y="730529"/>
                  </a:lnTo>
                  <a:lnTo>
                    <a:pt x="2812350" y="717033"/>
                  </a:lnTo>
                  <a:lnTo>
                    <a:pt x="2742041" y="702241"/>
                  </a:lnTo>
                  <a:lnTo>
                    <a:pt x="2671733" y="685667"/>
                  </a:lnTo>
                  <a:lnTo>
                    <a:pt x="2601424" y="668308"/>
                  </a:lnTo>
                  <a:lnTo>
                    <a:pt x="2531115" y="650746"/>
                  </a:lnTo>
                  <a:lnTo>
                    <a:pt x="2460806" y="632070"/>
                  </a:lnTo>
                  <a:lnTo>
                    <a:pt x="2390498" y="609701"/>
                  </a:lnTo>
                  <a:lnTo>
                    <a:pt x="2320189" y="583789"/>
                  </a:lnTo>
                  <a:lnTo>
                    <a:pt x="2249880" y="557116"/>
                  </a:lnTo>
                  <a:lnTo>
                    <a:pt x="2179571" y="528700"/>
                  </a:lnTo>
                  <a:lnTo>
                    <a:pt x="2109263" y="494084"/>
                  </a:lnTo>
                  <a:lnTo>
                    <a:pt x="2038954" y="453190"/>
                  </a:lnTo>
                  <a:lnTo>
                    <a:pt x="1968645" y="411097"/>
                  </a:lnTo>
                  <a:lnTo>
                    <a:pt x="1898336" y="370026"/>
                  </a:lnTo>
                  <a:lnTo>
                    <a:pt x="1828027" y="324577"/>
                  </a:lnTo>
                  <a:lnTo>
                    <a:pt x="1757719" y="273059"/>
                  </a:lnTo>
                  <a:lnTo>
                    <a:pt x="1687410" y="223539"/>
                  </a:lnTo>
                  <a:lnTo>
                    <a:pt x="1617101" y="182176"/>
                  </a:lnTo>
                  <a:lnTo>
                    <a:pt x="1546792" y="146036"/>
                  </a:lnTo>
                  <a:lnTo>
                    <a:pt x="1476484" y="111002"/>
                  </a:lnTo>
                  <a:lnTo>
                    <a:pt x="1406175" y="78682"/>
                  </a:lnTo>
                  <a:lnTo>
                    <a:pt x="1335866" y="50575"/>
                  </a:lnTo>
                  <a:lnTo>
                    <a:pt x="1265557" y="28122"/>
                  </a:lnTo>
                  <a:lnTo>
                    <a:pt x="1195249" y="12574"/>
                  </a:lnTo>
                  <a:lnTo>
                    <a:pt x="1124940" y="3202"/>
                  </a:lnTo>
                  <a:lnTo>
                    <a:pt x="1054631" y="0"/>
                  </a:lnTo>
                  <a:lnTo>
                    <a:pt x="984322" y="3286"/>
                  </a:lnTo>
                  <a:lnTo>
                    <a:pt x="914013" y="13325"/>
                  </a:lnTo>
                  <a:lnTo>
                    <a:pt x="843705" y="30292"/>
                  </a:lnTo>
                  <a:lnTo>
                    <a:pt x="773396" y="54267"/>
                  </a:lnTo>
                  <a:lnTo>
                    <a:pt x="703087" y="85247"/>
                  </a:lnTo>
                  <a:lnTo>
                    <a:pt x="632778" y="123168"/>
                  </a:lnTo>
                  <a:lnTo>
                    <a:pt x="562470" y="167932"/>
                  </a:lnTo>
                  <a:lnTo>
                    <a:pt x="492161" y="219421"/>
                  </a:lnTo>
                  <a:lnTo>
                    <a:pt x="421852" y="277514"/>
                  </a:lnTo>
                  <a:lnTo>
                    <a:pt x="351543" y="342091"/>
                  </a:lnTo>
                  <a:lnTo>
                    <a:pt x="281235" y="413037"/>
                  </a:lnTo>
                  <a:lnTo>
                    <a:pt x="210926" y="490246"/>
                  </a:lnTo>
                  <a:lnTo>
                    <a:pt x="140617" y="573615"/>
                  </a:lnTo>
                  <a:lnTo>
                    <a:pt x="70308" y="663051"/>
                  </a:lnTo>
                  <a:lnTo>
                    <a:pt x="0" y="75846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423457"/>
              <a:ext cx="5554392" cy="829308"/>
            </a:xfrm>
            <a:custGeom>
              <a:avLst/>
              <a:pathLst>
                <a:path w="5554392" h="829308">
                  <a:moveTo>
                    <a:pt x="0" y="410029"/>
                  </a:moveTo>
                  <a:lnTo>
                    <a:pt x="70308" y="353587"/>
                  </a:lnTo>
                  <a:lnTo>
                    <a:pt x="140617" y="301125"/>
                  </a:lnTo>
                  <a:lnTo>
                    <a:pt x="210926" y="252693"/>
                  </a:lnTo>
                  <a:lnTo>
                    <a:pt x="281235" y="208339"/>
                  </a:lnTo>
                  <a:lnTo>
                    <a:pt x="351543" y="168113"/>
                  </a:lnTo>
                  <a:lnTo>
                    <a:pt x="421852" y="132065"/>
                  </a:lnTo>
                  <a:lnTo>
                    <a:pt x="492161" y="100244"/>
                  </a:lnTo>
                  <a:lnTo>
                    <a:pt x="562470" y="72700"/>
                  </a:lnTo>
                  <a:lnTo>
                    <a:pt x="632778" y="49481"/>
                  </a:lnTo>
                  <a:lnTo>
                    <a:pt x="703087" y="30637"/>
                  </a:lnTo>
                  <a:lnTo>
                    <a:pt x="773396" y="16217"/>
                  </a:lnTo>
                  <a:lnTo>
                    <a:pt x="843705" y="6272"/>
                  </a:lnTo>
                  <a:lnTo>
                    <a:pt x="914013" y="849"/>
                  </a:lnTo>
                  <a:lnTo>
                    <a:pt x="984322" y="0"/>
                  </a:lnTo>
                  <a:lnTo>
                    <a:pt x="1054631" y="3772"/>
                  </a:lnTo>
                  <a:lnTo>
                    <a:pt x="1124940" y="12215"/>
                  </a:lnTo>
                  <a:lnTo>
                    <a:pt x="1195249" y="25380"/>
                  </a:lnTo>
                  <a:lnTo>
                    <a:pt x="1265557" y="43699"/>
                  </a:lnTo>
                  <a:lnTo>
                    <a:pt x="1335866" y="68412"/>
                  </a:lnTo>
                  <a:lnTo>
                    <a:pt x="1406175" y="98341"/>
                  </a:lnTo>
                  <a:lnTo>
                    <a:pt x="1476484" y="132029"/>
                  </a:lnTo>
                  <a:lnTo>
                    <a:pt x="1546792" y="168019"/>
                  </a:lnTo>
                  <a:lnTo>
                    <a:pt x="1617101" y="204854"/>
                  </a:lnTo>
                  <a:lnTo>
                    <a:pt x="1687410" y="247415"/>
                  </a:lnTo>
                  <a:lnTo>
                    <a:pt x="1757719" y="298099"/>
                  </a:lnTo>
                  <a:lnTo>
                    <a:pt x="1828027" y="349645"/>
                  </a:lnTo>
                  <a:lnTo>
                    <a:pt x="1898336" y="394824"/>
                  </a:lnTo>
                  <a:lnTo>
                    <a:pt x="1968645" y="437088"/>
                  </a:lnTo>
                  <a:lnTo>
                    <a:pt x="2038954" y="480007"/>
                  </a:lnTo>
                  <a:lnTo>
                    <a:pt x="2109263" y="520189"/>
                  </a:lnTo>
                  <a:lnTo>
                    <a:pt x="2179571" y="554444"/>
                  </a:lnTo>
                  <a:lnTo>
                    <a:pt x="2249880" y="583161"/>
                  </a:lnTo>
                  <a:lnTo>
                    <a:pt x="2320189" y="608626"/>
                  </a:lnTo>
                  <a:lnTo>
                    <a:pt x="2390498" y="632952"/>
                  </a:lnTo>
                  <a:lnTo>
                    <a:pt x="2460806" y="655422"/>
                  </a:lnTo>
                  <a:lnTo>
                    <a:pt x="2531115" y="674091"/>
                  </a:lnTo>
                  <a:lnTo>
                    <a:pt x="2601424" y="690628"/>
                  </a:lnTo>
                  <a:lnTo>
                    <a:pt x="2671733" y="706724"/>
                  </a:lnTo>
                  <a:lnTo>
                    <a:pt x="2742041" y="722852"/>
                  </a:lnTo>
                  <a:lnTo>
                    <a:pt x="2812350" y="737102"/>
                  </a:lnTo>
                  <a:lnTo>
                    <a:pt x="2882659" y="749618"/>
                  </a:lnTo>
                  <a:lnTo>
                    <a:pt x="2952968" y="760647"/>
                  </a:lnTo>
                  <a:lnTo>
                    <a:pt x="3023276" y="770439"/>
                  </a:lnTo>
                  <a:lnTo>
                    <a:pt x="3093585" y="779241"/>
                  </a:lnTo>
                  <a:lnTo>
                    <a:pt x="3163894" y="787285"/>
                  </a:lnTo>
                  <a:lnTo>
                    <a:pt x="3234203" y="794648"/>
                  </a:lnTo>
                  <a:lnTo>
                    <a:pt x="3304512" y="801323"/>
                  </a:lnTo>
                  <a:lnTo>
                    <a:pt x="3374820" y="807304"/>
                  </a:lnTo>
                  <a:lnTo>
                    <a:pt x="3445129" y="812583"/>
                  </a:lnTo>
                  <a:lnTo>
                    <a:pt x="3515438" y="817153"/>
                  </a:lnTo>
                  <a:lnTo>
                    <a:pt x="3585747" y="821008"/>
                  </a:lnTo>
                  <a:lnTo>
                    <a:pt x="3656055" y="824141"/>
                  </a:lnTo>
                  <a:lnTo>
                    <a:pt x="3726364" y="826544"/>
                  </a:lnTo>
                  <a:lnTo>
                    <a:pt x="3796673" y="828211"/>
                  </a:lnTo>
                  <a:lnTo>
                    <a:pt x="3866982" y="829134"/>
                  </a:lnTo>
                  <a:lnTo>
                    <a:pt x="3937290" y="829308"/>
                  </a:lnTo>
                  <a:lnTo>
                    <a:pt x="4007599" y="828723"/>
                  </a:lnTo>
                  <a:lnTo>
                    <a:pt x="4077908" y="827375"/>
                  </a:lnTo>
                  <a:lnTo>
                    <a:pt x="4148217" y="825256"/>
                  </a:lnTo>
                  <a:lnTo>
                    <a:pt x="4218526" y="822358"/>
                  </a:lnTo>
                  <a:lnTo>
                    <a:pt x="4288834" y="818675"/>
                  </a:lnTo>
                  <a:lnTo>
                    <a:pt x="4359143" y="814200"/>
                  </a:lnTo>
                  <a:lnTo>
                    <a:pt x="4429452" y="808926"/>
                  </a:lnTo>
                  <a:lnTo>
                    <a:pt x="4499761" y="802845"/>
                  </a:lnTo>
                  <a:lnTo>
                    <a:pt x="4570069" y="795952"/>
                  </a:lnTo>
                  <a:lnTo>
                    <a:pt x="4640378" y="788239"/>
                  </a:lnTo>
                  <a:lnTo>
                    <a:pt x="4710687" y="779698"/>
                  </a:lnTo>
                  <a:lnTo>
                    <a:pt x="4780996" y="770324"/>
                  </a:lnTo>
                  <a:lnTo>
                    <a:pt x="4851304" y="760109"/>
                  </a:lnTo>
                  <a:lnTo>
                    <a:pt x="4921613" y="749046"/>
                  </a:lnTo>
                  <a:lnTo>
                    <a:pt x="4991922" y="737128"/>
                  </a:lnTo>
                  <a:lnTo>
                    <a:pt x="5062231" y="724348"/>
                  </a:lnTo>
                  <a:lnTo>
                    <a:pt x="5132539" y="710699"/>
                  </a:lnTo>
                  <a:lnTo>
                    <a:pt x="5202848" y="696175"/>
                  </a:lnTo>
                  <a:lnTo>
                    <a:pt x="5273157" y="680768"/>
                  </a:lnTo>
                  <a:lnTo>
                    <a:pt x="5343466" y="664471"/>
                  </a:lnTo>
                  <a:lnTo>
                    <a:pt x="5413775" y="647277"/>
                  </a:lnTo>
                  <a:lnTo>
                    <a:pt x="5484083" y="629180"/>
                  </a:lnTo>
                  <a:lnTo>
                    <a:pt x="5554392" y="610172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3807566"/>
              <a:ext cx="5554392" cy="1586709"/>
            </a:xfrm>
            <a:custGeom>
              <a:avLst/>
              <a:pathLst>
                <a:path w="5554392" h="1586709">
                  <a:moveTo>
                    <a:pt x="0" y="404281"/>
                  </a:moveTo>
                  <a:lnTo>
                    <a:pt x="70308" y="364351"/>
                  </a:lnTo>
                  <a:lnTo>
                    <a:pt x="140617" y="327530"/>
                  </a:lnTo>
                  <a:lnTo>
                    <a:pt x="210926" y="293825"/>
                  </a:lnTo>
                  <a:lnTo>
                    <a:pt x="281235" y="263238"/>
                  </a:lnTo>
                  <a:lnTo>
                    <a:pt x="351543" y="235761"/>
                  </a:lnTo>
                  <a:lnTo>
                    <a:pt x="421852" y="211379"/>
                  </a:lnTo>
                  <a:lnTo>
                    <a:pt x="492161" y="190069"/>
                  </a:lnTo>
                  <a:lnTo>
                    <a:pt x="562470" y="171801"/>
                  </a:lnTo>
                  <a:lnTo>
                    <a:pt x="632778" y="156543"/>
                  </a:lnTo>
                  <a:lnTo>
                    <a:pt x="703087" y="144269"/>
                  </a:lnTo>
                  <a:lnTo>
                    <a:pt x="773396" y="134973"/>
                  </a:lnTo>
                  <a:lnTo>
                    <a:pt x="843705" y="128695"/>
                  </a:lnTo>
                  <a:lnTo>
                    <a:pt x="914013" y="125551"/>
                  </a:lnTo>
                  <a:lnTo>
                    <a:pt x="984322" y="125756"/>
                  </a:lnTo>
                  <a:lnTo>
                    <a:pt x="1054631" y="129648"/>
                  </a:lnTo>
                  <a:lnTo>
                    <a:pt x="1124940" y="137670"/>
                  </a:lnTo>
                  <a:lnTo>
                    <a:pt x="1195249" y="150335"/>
                  </a:lnTo>
                  <a:lnTo>
                    <a:pt x="1265557" y="168682"/>
                  </a:lnTo>
                  <a:lnTo>
                    <a:pt x="1335866" y="194813"/>
                  </a:lnTo>
                  <a:lnTo>
                    <a:pt x="1406175" y="227452"/>
                  </a:lnTo>
                  <a:lnTo>
                    <a:pt x="1476484" y="264891"/>
                  </a:lnTo>
                  <a:lnTo>
                    <a:pt x="1546792" y="305493"/>
                  </a:lnTo>
                  <a:lnTo>
                    <a:pt x="1617101" y="347757"/>
                  </a:lnTo>
                  <a:lnTo>
                    <a:pt x="1687410" y="397372"/>
                  </a:lnTo>
                  <a:lnTo>
                    <a:pt x="1757719" y="456239"/>
                  </a:lnTo>
                  <a:lnTo>
                    <a:pt x="1828027" y="515936"/>
                  </a:lnTo>
                  <a:lnTo>
                    <a:pt x="1898336" y="570488"/>
                  </a:lnTo>
                  <a:lnTo>
                    <a:pt x="1968645" y="628074"/>
                  </a:lnTo>
                  <a:lnTo>
                    <a:pt x="2038954" y="689554"/>
                  </a:lnTo>
                  <a:lnTo>
                    <a:pt x="2109263" y="746931"/>
                  </a:lnTo>
                  <a:lnTo>
                    <a:pt x="2179571" y="797187"/>
                  </a:lnTo>
                  <a:lnTo>
                    <a:pt x="2249880" y="847339"/>
                  </a:lnTo>
                  <a:lnTo>
                    <a:pt x="2320189" y="894487"/>
                  </a:lnTo>
                  <a:lnTo>
                    <a:pt x="2390498" y="936890"/>
                  </a:lnTo>
                  <a:lnTo>
                    <a:pt x="2460806" y="976108"/>
                  </a:lnTo>
                  <a:lnTo>
                    <a:pt x="2531115" y="1012001"/>
                  </a:lnTo>
                  <a:lnTo>
                    <a:pt x="2601424" y="1044131"/>
                  </a:lnTo>
                  <a:lnTo>
                    <a:pt x="2671733" y="1074141"/>
                  </a:lnTo>
                  <a:lnTo>
                    <a:pt x="2742041" y="1103491"/>
                  </a:lnTo>
                  <a:lnTo>
                    <a:pt x="2812350" y="1130255"/>
                  </a:lnTo>
                  <a:lnTo>
                    <a:pt x="2882659" y="1154144"/>
                  </a:lnTo>
                  <a:lnTo>
                    <a:pt x="2952968" y="1175196"/>
                  </a:lnTo>
                  <a:lnTo>
                    <a:pt x="3023276" y="1193653"/>
                  </a:lnTo>
                  <a:lnTo>
                    <a:pt x="3093585" y="1209861"/>
                  </a:lnTo>
                  <a:lnTo>
                    <a:pt x="3163894" y="1223988"/>
                  </a:lnTo>
                  <a:lnTo>
                    <a:pt x="3234203" y="1235931"/>
                  </a:lnTo>
                  <a:lnTo>
                    <a:pt x="3304512" y="1245797"/>
                  </a:lnTo>
                  <a:lnTo>
                    <a:pt x="3374820" y="1253615"/>
                  </a:lnTo>
                  <a:lnTo>
                    <a:pt x="3445129" y="1259333"/>
                  </a:lnTo>
                  <a:lnTo>
                    <a:pt x="3515438" y="1262836"/>
                  </a:lnTo>
                  <a:lnTo>
                    <a:pt x="3585747" y="1263972"/>
                  </a:lnTo>
                  <a:lnTo>
                    <a:pt x="3656055" y="1262565"/>
                  </a:lnTo>
                  <a:lnTo>
                    <a:pt x="3726364" y="1258437"/>
                  </a:lnTo>
                  <a:lnTo>
                    <a:pt x="3796673" y="1251418"/>
                  </a:lnTo>
                  <a:lnTo>
                    <a:pt x="3866982" y="1241360"/>
                  </a:lnTo>
                  <a:lnTo>
                    <a:pt x="3937290" y="1228137"/>
                  </a:lnTo>
                  <a:lnTo>
                    <a:pt x="4007599" y="1211654"/>
                  </a:lnTo>
                  <a:lnTo>
                    <a:pt x="4077908" y="1191841"/>
                  </a:lnTo>
                  <a:lnTo>
                    <a:pt x="4148217" y="1168650"/>
                  </a:lnTo>
                  <a:lnTo>
                    <a:pt x="4218526" y="1142053"/>
                  </a:lnTo>
                  <a:lnTo>
                    <a:pt x="4288834" y="1112037"/>
                  </a:lnTo>
                  <a:lnTo>
                    <a:pt x="4359143" y="1078600"/>
                  </a:lnTo>
                  <a:lnTo>
                    <a:pt x="4429452" y="1041748"/>
                  </a:lnTo>
                  <a:lnTo>
                    <a:pt x="4499761" y="1001491"/>
                  </a:lnTo>
                  <a:lnTo>
                    <a:pt x="4570069" y="957845"/>
                  </a:lnTo>
                  <a:lnTo>
                    <a:pt x="4640378" y="910825"/>
                  </a:lnTo>
                  <a:lnTo>
                    <a:pt x="4710687" y="860449"/>
                  </a:lnTo>
                  <a:lnTo>
                    <a:pt x="4780996" y="806735"/>
                  </a:lnTo>
                  <a:lnTo>
                    <a:pt x="4851304" y="749698"/>
                  </a:lnTo>
                  <a:lnTo>
                    <a:pt x="4921613" y="689358"/>
                  </a:lnTo>
                  <a:lnTo>
                    <a:pt x="4991922" y="625729"/>
                  </a:lnTo>
                  <a:lnTo>
                    <a:pt x="5062231" y="558827"/>
                  </a:lnTo>
                  <a:lnTo>
                    <a:pt x="5132539" y="488666"/>
                  </a:lnTo>
                  <a:lnTo>
                    <a:pt x="5202848" y="415261"/>
                  </a:lnTo>
                  <a:lnTo>
                    <a:pt x="5273157" y="338624"/>
                  </a:lnTo>
                  <a:lnTo>
                    <a:pt x="5343466" y="258768"/>
                  </a:lnTo>
                  <a:lnTo>
                    <a:pt x="5413775" y="175705"/>
                  </a:lnTo>
                  <a:lnTo>
                    <a:pt x="5484083" y="89445"/>
                  </a:lnTo>
                  <a:lnTo>
                    <a:pt x="5554392" y="0"/>
                  </a:lnTo>
                  <a:lnTo>
                    <a:pt x="5554392" y="1586709"/>
                  </a:lnTo>
                  <a:lnTo>
                    <a:pt x="3534658" y="1586709"/>
                  </a:lnTo>
                  <a:lnTo>
                    <a:pt x="3515438" y="1581533"/>
                  </a:lnTo>
                  <a:lnTo>
                    <a:pt x="3445129" y="1562392"/>
                  </a:lnTo>
                  <a:lnTo>
                    <a:pt x="3374820" y="1542904"/>
                  </a:lnTo>
                  <a:lnTo>
                    <a:pt x="3304512" y="1522971"/>
                  </a:lnTo>
                  <a:lnTo>
                    <a:pt x="3234203" y="1502556"/>
                  </a:lnTo>
                  <a:lnTo>
                    <a:pt x="3163894" y="1481702"/>
                  </a:lnTo>
                  <a:lnTo>
                    <a:pt x="3093585" y="1460509"/>
                  </a:lnTo>
                  <a:lnTo>
                    <a:pt x="3023276" y="1438327"/>
                  </a:lnTo>
                  <a:lnTo>
                    <a:pt x="2952968" y="1414817"/>
                  </a:lnTo>
                  <a:lnTo>
                    <a:pt x="2882659" y="1389963"/>
                  </a:lnTo>
                  <a:lnTo>
                    <a:pt x="2812350" y="1363646"/>
                  </a:lnTo>
                  <a:lnTo>
                    <a:pt x="2742041" y="1335540"/>
                  </a:lnTo>
                  <a:lnTo>
                    <a:pt x="2671733" y="1305085"/>
                  </a:lnTo>
                  <a:lnTo>
                    <a:pt x="2601424" y="1271950"/>
                  </a:lnTo>
                  <a:lnTo>
                    <a:pt x="2531115" y="1237282"/>
                  </a:lnTo>
                  <a:lnTo>
                    <a:pt x="2460806" y="1201371"/>
                  </a:lnTo>
                  <a:lnTo>
                    <a:pt x="2390498" y="1162405"/>
                  </a:lnTo>
                  <a:lnTo>
                    <a:pt x="2320189" y="1116074"/>
                  </a:lnTo>
                  <a:lnTo>
                    <a:pt x="2249880" y="1065935"/>
                  </a:lnTo>
                  <a:lnTo>
                    <a:pt x="2179571" y="1016526"/>
                  </a:lnTo>
                  <a:lnTo>
                    <a:pt x="2109263" y="965378"/>
                  </a:lnTo>
                  <a:lnTo>
                    <a:pt x="2038954" y="906239"/>
                  </a:lnTo>
                  <a:lnTo>
                    <a:pt x="1968645" y="846803"/>
                  </a:lnTo>
                  <a:lnTo>
                    <a:pt x="1898336" y="792172"/>
                  </a:lnTo>
                  <a:lnTo>
                    <a:pt x="1828027" y="736948"/>
                  </a:lnTo>
                  <a:lnTo>
                    <a:pt x="1757719" y="677322"/>
                  </a:lnTo>
                  <a:lnTo>
                    <a:pt x="1687410" y="621338"/>
                  </a:lnTo>
                  <a:lnTo>
                    <a:pt x="1617101" y="574687"/>
                  </a:lnTo>
                  <a:lnTo>
                    <a:pt x="1546792" y="534145"/>
                  </a:lnTo>
                  <a:lnTo>
                    <a:pt x="1476484" y="495909"/>
                  </a:lnTo>
                  <a:lnTo>
                    <a:pt x="1406175" y="461857"/>
                  </a:lnTo>
                  <a:lnTo>
                    <a:pt x="1335866" y="433729"/>
                  </a:lnTo>
                  <a:lnTo>
                    <a:pt x="1265557" y="413195"/>
                  </a:lnTo>
                  <a:lnTo>
                    <a:pt x="1195249" y="401708"/>
                  </a:lnTo>
                  <a:lnTo>
                    <a:pt x="1124940" y="398431"/>
                  </a:lnTo>
                  <a:lnTo>
                    <a:pt x="1054631" y="403387"/>
                  </a:lnTo>
                  <a:lnTo>
                    <a:pt x="984322" y="416972"/>
                  </a:lnTo>
                  <a:lnTo>
                    <a:pt x="914013" y="439518"/>
                  </a:lnTo>
                  <a:lnTo>
                    <a:pt x="843705" y="471245"/>
                  </a:lnTo>
                  <a:lnTo>
                    <a:pt x="773396" y="512258"/>
                  </a:lnTo>
                  <a:lnTo>
                    <a:pt x="703087" y="562556"/>
                  </a:lnTo>
                  <a:lnTo>
                    <a:pt x="632778" y="622064"/>
                  </a:lnTo>
                  <a:lnTo>
                    <a:pt x="562470" y="690664"/>
                  </a:lnTo>
                  <a:lnTo>
                    <a:pt x="492161" y="768215"/>
                  </a:lnTo>
                  <a:lnTo>
                    <a:pt x="421852" y="854570"/>
                  </a:lnTo>
                  <a:lnTo>
                    <a:pt x="351543" y="949585"/>
                  </a:lnTo>
                  <a:lnTo>
                    <a:pt x="281235" y="1053124"/>
                  </a:lnTo>
                  <a:lnTo>
                    <a:pt x="210926" y="1165056"/>
                  </a:lnTo>
                  <a:lnTo>
                    <a:pt x="140617" y="1285260"/>
                  </a:lnTo>
                  <a:lnTo>
                    <a:pt x="70308" y="1413623"/>
                  </a:lnTo>
                  <a:lnTo>
                    <a:pt x="0" y="155003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3807566"/>
              <a:ext cx="5554392" cy="1263972"/>
            </a:xfrm>
            <a:custGeom>
              <a:avLst/>
              <a:pathLst>
                <a:path w="5554392" h="1263972">
                  <a:moveTo>
                    <a:pt x="0" y="404281"/>
                  </a:moveTo>
                  <a:lnTo>
                    <a:pt x="70308" y="364351"/>
                  </a:lnTo>
                  <a:lnTo>
                    <a:pt x="140617" y="327530"/>
                  </a:lnTo>
                  <a:lnTo>
                    <a:pt x="210926" y="293825"/>
                  </a:lnTo>
                  <a:lnTo>
                    <a:pt x="281235" y="263238"/>
                  </a:lnTo>
                  <a:lnTo>
                    <a:pt x="351543" y="235761"/>
                  </a:lnTo>
                  <a:lnTo>
                    <a:pt x="421852" y="211379"/>
                  </a:lnTo>
                  <a:lnTo>
                    <a:pt x="492161" y="190069"/>
                  </a:lnTo>
                  <a:lnTo>
                    <a:pt x="562470" y="171801"/>
                  </a:lnTo>
                  <a:lnTo>
                    <a:pt x="632778" y="156543"/>
                  </a:lnTo>
                  <a:lnTo>
                    <a:pt x="703087" y="144269"/>
                  </a:lnTo>
                  <a:lnTo>
                    <a:pt x="773396" y="134973"/>
                  </a:lnTo>
                  <a:lnTo>
                    <a:pt x="843705" y="128695"/>
                  </a:lnTo>
                  <a:lnTo>
                    <a:pt x="914013" y="125551"/>
                  </a:lnTo>
                  <a:lnTo>
                    <a:pt x="984322" y="125756"/>
                  </a:lnTo>
                  <a:lnTo>
                    <a:pt x="1054631" y="129648"/>
                  </a:lnTo>
                  <a:lnTo>
                    <a:pt x="1124940" y="137670"/>
                  </a:lnTo>
                  <a:lnTo>
                    <a:pt x="1195249" y="150335"/>
                  </a:lnTo>
                  <a:lnTo>
                    <a:pt x="1265557" y="168682"/>
                  </a:lnTo>
                  <a:lnTo>
                    <a:pt x="1335866" y="194813"/>
                  </a:lnTo>
                  <a:lnTo>
                    <a:pt x="1406175" y="227452"/>
                  </a:lnTo>
                  <a:lnTo>
                    <a:pt x="1476484" y="264891"/>
                  </a:lnTo>
                  <a:lnTo>
                    <a:pt x="1546792" y="305493"/>
                  </a:lnTo>
                  <a:lnTo>
                    <a:pt x="1617101" y="347757"/>
                  </a:lnTo>
                  <a:lnTo>
                    <a:pt x="1687410" y="397372"/>
                  </a:lnTo>
                  <a:lnTo>
                    <a:pt x="1757719" y="456239"/>
                  </a:lnTo>
                  <a:lnTo>
                    <a:pt x="1828027" y="515936"/>
                  </a:lnTo>
                  <a:lnTo>
                    <a:pt x="1898336" y="570488"/>
                  </a:lnTo>
                  <a:lnTo>
                    <a:pt x="1968645" y="628074"/>
                  </a:lnTo>
                  <a:lnTo>
                    <a:pt x="2038954" y="689554"/>
                  </a:lnTo>
                  <a:lnTo>
                    <a:pt x="2109263" y="746931"/>
                  </a:lnTo>
                  <a:lnTo>
                    <a:pt x="2179571" y="797187"/>
                  </a:lnTo>
                  <a:lnTo>
                    <a:pt x="2249880" y="847339"/>
                  </a:lnTo>
                  <a:lnTo>
                    <a:pt x="2320189" y="894487"/>
                  </a:lnTo>
                  <a:lnTo>
                    <a:pt x="2390498" y="936890"/>
                  </a:lnTo>
                  <a:lnTo>
                    <a:pt x="2460806" y="976108"/>
                  </a:lnTo>
                  <a:lnTo>
                    <a:pt x="2531115" y="1012001"/>
                  </a:lnTo>
                  <a:lnTo>
                    <a:pt x="2601424" y="1044131"/>
                  </a:lnTo>
                  <a:lnTo>
                    <a:pt x="2671733" y="1074141"/>
                  </a:lnTo>
                  <a:lnTo>
                    <a:pt x="2742041" y="1103491"/>
                  </a:lnTo>
                  <a:lnTo>
                    <a:pt x="2812350" y="1130255"/>
                  </a:lnTo>
                  <a:lnTo>
                    <a:pt x="2882659" y="1154144"/>
                  </a:lnTo>
                  <a:lnTo>
                    <a:pt x="2952968" y="1175196"/>
                  </a:lnTo>
                  <a:lnTo>
                    <a:pt x="3023276" y="1193653"/>
                  </a:lnTo>
                  <a:lnTo>
                    <a:pt x="3093585" y="1209861"/>
                  </a:lnTo>
                  <a:lnTo>
                    <a:pt x="3163894" y="1223988"/>
                  </a:lnTo>
                  <a:lnTo>
                    <a:pt x="3234203" y="1235931"/>
                  </a:lnTo>
                  <a:lnTo>
                    <a:pt x="3304512" y="1245797"/>
                  </a:lnTo>
                  <a:lnTo>
                    <a:pt x="3374820" y="1253615"/>
                  </a:lnTo>
                  <a:lnTo>
                    <a:pt x="3445129" y="1259333"/>
                  </a:lnTo>
                  <a:lnTo>
                    <a:pt x="3515438" y="1262836"/>
                  </a:lnTo>
                  <a:lnTo>
                    <a:pt x="3585747" y="1263972"/>
                  </a:lnTo>
                  <a:lnTo>
                    <a:pt x="3656055" y="1262565"/>
                  </a:lnTo>
                  <a:lnTo>
                    <a:pt x="3726364" y="1258437"/>
                  </a:lnTo>
                  <a:lnTo>
                    <a:pt x="3796673" y="1251418"/>
                  </a:lnTo>
                  <a:lnTo>
                    <a:pt x="3866982" y="1241360"/>
                  </a:lnTo>
                  <a:lnTo>
                    <a:pt x="3937290" y="1228137"/>
                  </a:lnTo>
                  <a:lnTo>
                    <a:pt x="4007599" y="1211654"/>
                  </a:lnTo>
                  <a:lnTo>
                    <a:pt x="4077908" y="1191841"/>
                  </a:lnTo>
                  <a:lnTo>
                    <a:pt x="4148217" y="1168650"/>
                  </a:lnTo>
                  <a:lnTo>
                    <a:pt x="4218526" y="1142053"/>
                  </a:lnTo>
                  <a:lnTo>
                    <a:pt x="4288834" y="1112037"/>
                  </a:lnTo>
                  <a:lnTo>
                    <a:pt x="4359143" y="1078600"/>
                  </a:lnTo>
                  <a:lnTo>
                    <a:pt x="4429452" y="1041748"/>
                  </a:lnTo>
                  <a:lnTo>
                    <a:pt x="4499761" y="1001491"/>
                  </a:lnTo>
                  <a:lnTo>
                    <a:pt x="4570069" y="957845"/>
                  </a:lnTo>
                  <a:lnTo>
                    <a:pt x="4640378" y="910825"/>
                  </a:lnTo>
                  <a:lnTo>
                    <a:pt x="4710687" y="860449"/>
                  </a:lnTo>
                  <a:lnTo>
                    <a:pt x="4780996" y="806735"/>
                  </a:lnTo>
                  <a:lnTo>
                    <a:pt x="4851304" y="749698"/>
                  </a:lnTo>
                  <a:lnTo>
                    <a:pt x="4921613" y="689358"/>
                  </a:lnTo>
                  <a:lnTo>
                    <a:pt x="4991922" y="625729"/>
                  </a:lnTo>
                  <a:lnTo>
                    <a:pt x="5062231" y="558827"/>
                  </a:lnTo>
                  <a:lnTo>
                    <a:pt x="5132539" y="488666"/>
                  </a:lnTo>
                  <a:lnTo>
                    <a:pt x="5202848" y="415261"/>
                  </a:lnTo>
                  <a:lnTo>
                    <a:pt x="5273157" y="338624"/>
                  </a:lnTo>
                  <a:lnTo>
                    <a:pt x="5343466" y="258768"/>
                  </a:lnTo>
                  <a:lnTo>
                    <a:pt x="5413775" y="175705"/>
                  </a:lnTo>
                  <a:lnTo>
                    <a:pt x="5484083" y="89445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205998"/>
              <a:ext cx="3534658" cy="1188277"/>
            </a:xfrm>
            <a:custGeom>
              <a:avLst/>
              <a:pathLst>
                <a:path w="3534658" h="1188277">
                  <a:moveTo>
                    <a:pt x="3534658" y="1188277"/>
                  </a:moveTo>
                  <a:lnTo>
                    <a:pt x="3515438" y="1183101"/>
                  </a:lnTo>
                  <a:lnTo>
                    <a:pt x="3445129" y="1163960"/>
                  </a:lnTo>
                  <a:lnTo>
                    <a:pt x="3374820" y="1144472"/>
                  </a:lnTo>
                  <a:lnTo>
                    <a:pt x="3304512" y="1124539"/>
                  </a:lnTo>
                  <a:lnTo>
                    <a:pt x="3234203" y="1104124"/>
                  </a:lnTo>
                  <a:lnTo>
                    <a:pt x="3163894" y="1083270"/>
                  </a:lnTo>
                  <a:lnTo>
                    <a:pt x="3093585" y="1062077"/>
                  </a:lnTo>
                  <a:lnTo>
                    <a:pt x="3023276" y="1039895"/>
                  </a:lnTo>
                  <a:lnTo>
                    <a:pt x="2952968" y="1016385"/>
                  </a:lnTo>
                  <a:lnTo>
                    <a:pt x="2882659" y="991531"/>
                  </a:lnTo>
                  <a:lnTo>
                    <a:pt x="2812350" y="965214"/>
                  </a:lnTo>
                  <a:lnTo>
                    <a:pt x="2742041" y="937108"/>
                  </a:lnTo>
                  <a:lnTo>
                    <a:pt x="2671733" y="906653"/>
                  </a:lnTo>
                  <a:lnTo>
                    <a:pt x="2601424" y="873518"/>
                  </a:lnTo>
                  <a:lnTo>
                    <a:pt x="2531115" y="838850"/>
                  </a:lnTo>
                  <a:lnTo>
                    <a:pt x="2460806" y="802939"/>
                  </a:lnTo>
                  <a:lnTo>
                    <a:pt x="2390498" y="763973"/>
                  </a:lnTo>
                  <a:lnTo>
                    <a:pt x="2320189" y="717642"/>
                  </a:lnTo>
                  <a:lnTo>
                    <a:pt x="2249880" y="667503"/>
                  </a:lnTo>
                  <a:lnTo>
                    <a:pt x="2179571" y="618094"/>
                  </a:lnTo>
                  <a:lnTo>
                    <a:pt x="2109263" y="566946"/>
                  </a:lnTo>
                  <a:lnTo>
                    <a:pt x="2038954" y="507807"/>
                  </a:lnTo>
                  <a:lnTo>
                    <a:pt x="1968645" y="448371"/>
                  </a:lnTo>
                  <a:lnTo>
                    <a:pt x="1898336" y="393741"/>
                  </a:lnTo>
                  <a:lnTo>
                    <a:pt x="1828027" y="338516"/>
                  </a:lnTo>
                  <a:lnTo>
                    <a:pt x="1757719" y="278890"/>
                  </a:lnTo>
                  <a:lnTo>
                    <a:pt x="1687410" y="222906"/>
                  </a:lnTo>
                  <a:lnTo>
                    <a:pt x="1617101" y="176255"/>
                  </a:lnTo>
                  <a:lnTo>
                    <a:pt x="1546792" y="135713"/>
                  </a:lnTo>
                  <a:lnTo>
                    <a:pt x="1476484" y="97478"/>
                  </a:lnTo>
                  <a:lnTo>
                    <a:pt x="1406175" y="63426"/>
                  </a:lnTo>
                  <a:lnTo>
                    <a:pt x="1335866" y="35297"/>
                  </a:lnTo>
                  <a:lnTo>
                    <a:pt x="1265557" y="14764"/>
                  </a:lnTo>
                  <a:lnTo>
                    <a:pt x="1195249" y="3276"/>
                  </a:lnTo>
                  <a:lnTo>
                    <a:pt x="1124940" y="0"/>
                  </a:lnTo>
                  <a:lnTo>
                    <a:pt x="1054631" y="4955"/>
                  </a:lnTo>
                  <a:lnTo>
                    <a:pt x="984322" y="18541"/>
                  </a:lnTo>
                  <a:lnTo>
                    <a:pt x="914013" y="41086"/>
                  </a:lnTo>
                  <a:lnTo>
                    <a:pt x="843705" y="72814"/>
                  </a:lnTo>
                  <a:lnTo>
                    <a:pt x="773396" y="113826"/>
                  </a:lnTo>
                  <a:lnTo>
                    <a:pt x="703087" y="164124"/>
                  </a:lnTo>
                  <a:lnTo>
                    <a:pt x="632778" y="223632"/>
                  </a:lnTo>
                  <a:lnTo>
                    <a:pt x="562470" y="292232"/>
                  </a:lnTo>
                  <a:lnTo>
                    <a:pt x="492161" y="369783"/>
                  </a:lnTo>
                  <a:lnTo>
                    <a:pt x="421852" y="456138"/>
                  </a:lnTo>
                  <a:lnTo>
                    <a:pt x="351543" y="551154"/>
                  </a:lnTo>
                  <a:lnTo>
                    <a:pt x="281235" y="654692"/>
                  </a:lnTo>
                  <a:lnTo>
                    <a:pt x="210926" y="766624"/>
                  </a:lnTo>
                  <a:lnTo>
                    <a:pt x="140617" y="886828"/>
                  </a:lnTo>
                  <a:lnTo>
                    <a:pt x="70308" y="1015191"/>
                  </a:lnTo>
                  <a:lnTo>
                    <a:pt x="0" y="11516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4074084"/>
              <a:ext cx="5554392" cy="1199227"/>
            </a:xfrm>
            <a:custGeom>
              <a:avLst/>
              <a:pathLst>
                <a:path w="5554392" h="1199227">
                  <a:moveTo>
                    <a:pt x="0" y="710642"/>
                  </a:moveTo>
                  <a:lnTo>
                    <a:pt x="70308" y="622469"/>
                  </a:lnTo>
                  <a:lnTo>
                    <a:pt x="140617" y="539877"/>
                  </a:lnTo>
                  <a:lnTo>
                    <a:pt x="210926" y="462923"/>
                  </a:lnTo>
                  <a:lnTo>
                    <a:pt x="281235" y="391663"/>
                  </a:lnTo>
                  <a:lnTo>
                    <a:pt x="351543" y="326155"/>
                  </a:lnTo>
                  <a:lnTo>
                    <a:pt x="421852" y="266457"/>
                  </a:lnTo>
                  <a:lnTo>
                    <a:pt x="492161" y="212624"/>
                  </a:lnTo>
                  <a:lnTo>
                    <a:pt x="562470" y="164715"/>
                  </a:lnTo>
                  <a:lnTo>
                    <a:pt x="632778" y="122786"/>
                  </a:lnTo>
                  <a:lnTo>
                    <a:pt x="703087" y="86894"/>
                  </a:lnTo>
                  <a:lnTo>
                    <a:pt x="773396" y="57098"/>
                  </a:lnTo>
                  <a:lnTo>
                    <a:pt x="843705" y="33453"/>
                  </a:lnTo>
                  <a:lnTo>
                    <a:pt x="914013" y="16017"/>
                  </a:lnTo>
                  <a:lnTo>
                    <a:pt x="984322" y="4846"/>
                  </a:lnTo>
                  <a:lnTo>
                    <a:pt x="1054631" y="0"/>
                  </a:lnTo>
                  <a:lnTo>
                    <a:pt x="1124940" y="1533"/>
                  </a:lnTo>
                  <a:lnTo>
                    <a:pt x="1195249" y="9504"/>
                  </a:lnTo>
                  <a:lnTo>
                    <a:pt x="1265557" y="24421"/>
                  </a:lnTo>
                  <a:lnTo>
                    <a:pt x="1335866" y="47753"/>
                  </a:lnTo>
                  <a:lnTo>
                    <a:pt x="1406175" y="78137"/>
                  </a:lnTo>
                  <a:lnTo>
                    <a:pt x="1476484" y="113883"/>
                  </a:lnTo>
                  <a:lnTo>
                    <a:pt x="1546792" y="153301"/>
                  </a:lnTo>
                  <a:lnTo>
                    <a:pt x="1617101" y="194704"/>
                  </a:lnTo>
                  <a:lnTo>
                    <a:pt x="1687410" y="242837"/>
                  </a:lnTo>
                  <a:lnTo>
                    <a:pt x="1757719" y="300262"/>
                  </a:lnTo>
                  <a:lnTo>
                    <a:pt x="1828027" y="359924"/>
                  </a:lnTo>
                  <a:lnTo>
                    <a:pt x="1898336" y="414813"/>
                  </a:lnTo>
                  <a:lnTo>
                    <a:pt x="1968645" y="470920"/>
                  </a:lnTo>
                  <a:lnTo>
                    <a:pt x="2038954" y="531379"/>
                  </a:lnTo>
                  <a:lnTo>
                    <a:pt x="2109263" y="589636"/>
                  </a:lnTo>
                  <a:lnTo>
                    <a:pt x="2179571" y="640339"/>
                  </a:lnTo>
                  <a:lnTo>
                    <a:pt x="2249880" y="690119"/>
                  </a:lnTo>
                  <a:lnTo>
                    <a:pt x="2320189" y="738763"/>
                  </a:lnTo>
                  <a:lnTo>
                    <a:pt x="2390498" y="783130"/>
                  </a:lnTo>
                  <a:lnTo>
                    <a:pt x="2460806" y="822222"/>
                  </a:lnTo>
                  <a:lnTo>
                    <a:pt x="2531115" y="858124"/>
                  </a:lnTo>
                  <a:lnTo>
                    <a:pt x="2601424" y="891523"/>
                  </a:lnTo>
                  <a:lnTo>
                    <a:pt x="2671733" y="923095"/>
                  </a:lnTo>
                  <a:lnTo>
                    <a:pt x="2742041" y="952997"/>
                  </a:lnTo>
                  <a:lnTo>
                    <a:pt x="2812350" y="980433"/>
                  </a:lnTo>
                  <a:lnTo>
                    <a:pt x="2882659" y="1005536"/>
                  </a:lnTo>
                  <a:lnTo>
                    <a:pt x="2952968" y="1028489"/>
                  </a:lnTo>
                  <a:lnTo>
                    <a:pt x="3023276" y="1049472"/>
                  </a:lnTo>
                  <a:lnTo>
                    <a:pt x="3093585" y="1068667"/>
                  </a:lnTo>
                  <a:lnTo>
                    <a:pt x="3163894" y="1086327"/>
                  </a:lnTo>
                  <a:lnTo>
                    <a:pt x="3234203" y="1102726"/>
                  </a:lnTo>
                  <a:lnTo>
                    <a:pt x="3304512" y="1117866"/>
                  </a:lnTo>
                  <a:lnTo>
                    <a:pt x="3374820" y="1131742"/>
                  </a:lnTo>
                  <a:lnTo>
                    <a:pt x="3445129" y="1144345"/>
                  </a:lnTo>
                  <a:lnTo>
                    <a:pt x="3515438" y="1155667"/>
                  </a:lnTo>
                  <a:lnTo>
                    <a:pt x="3585747" y="1165701"/>
                  </a:lnTo>
                  <a:lnTo>
                    <a:pt x="3656055" y="1174439"/>
                  </a:lnTo>
                  <a:lnTo>
                    <a:pt x="3726364" y="1181874"/>
                  </a:lnTo>
                  <a:lnTo>
                    <a:pt x="3796673" y="1187997"/>
                  </a:lnTo>
                  <a:lnTo>
                    <a:pt x="3866982" y="1192802"/>
                  </a:lnTo>
                  <a:lnTo>
                    <a:pt x="3937290" y="1196280"/>
                  </a:lnTo>
                  <a:lnTo>
                    <a:pt x="4007599" y="1198424"/>
                  </a:lnTo>
                  <a:lnTo>
                    <a:pt x="4077908" y="1199227"/>
                  </a:lnTo>
                  <a:lnTo>
                    <a:pt x="4148217" y="1198679"/>
                  </a:lnTo>
                  <a:lnTo>
                    <a:pt x="4218526" y="1196775"/>
                  </a:lnTo>
                  <a:lnTo>
                    <a:pt x="4288834" y="1193506"/>
                  </a:lnTo>
                  <a:lnTo>
                    <a:pt x="4359143" y="1188864"/>
                  </a:lnTo>
                  <a:lnTo>
                    <a:pt x="4429452" y="1182843"/>
                  </a:lnTo>
                  <a:lnTo>
                    <a:pt x="4499761" y="1175433"/>
                  </a:lnTo>
                  <a:lnTo>
                    <a:pt x="4570069" y="1166628"/>
                  </a:lnTo>
                  <a:lnTo>
                    <a:pt x="4640378" y="1156420"/>
                  </a:lnTo>
                  <a:lnTo>
                    <a:pt x="4710687" y="1144802"/>
                  </a:lnTo>
                  <a:lnTo>
                    <a:pt x="4780996" y="1131765"/>
                  </a:lnTo>
                  <a:lnTo>
                    <a:pt x="4851304" y="1117301"/>
                  </a:lnTo>
                  <a:lnTo>
                    <a:pt x="4921613" y="1101404"/>
                  </a:lnTo>
                  <a:lnTo>
                    <a:pt x="4991922" y="1084066"/>
                  </a:lnTo>
                  <a:lnTo>
                    <a:pt x="5062231" y="1065278"/>
                  </a:lnTo>
                  <a:lnTo>
                    <a:pt x="5132539" y="1045034"/>
                  </a:lnTo>
                  <a:lnTo>
                    <a:pt x="5202848" y="1023326"/>
                  </a:lnTo>
                  <a:lnTo>
                    <a:pt x="5273157" y="1000145"/>
                  </a:lnTo>
                  <a:lnTo>
                    <a:pt x="5343466" y="975485"/>
                  </a:lnTo>
                  <a:lnTo>
                    <a:pt x="5413775" y="949337"/>
                  </a:lnTo>
                  <a:lnTo>
                    <a:pt x="5484083" y="921694"/>
                  </a:lnTo>
                  <a:lnTo>
                    <a:pt x="5554392" y="892549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3092750"/>
              <a:ext cx="5554392" cy="2301525"/>
            </a:xfrm>
            <a:custGeom>
              <a:avLst/>
              <a:pathLst>
                <a:path w="5554392" h="2301525">
                  <a:moveTo>
                    <a:pt x="0" y="0"/>
                  </a:moveTo>
                  <a:lnTo>
                    <a:pt x="70308" y="27059"/>
                  </a:lnTo>
                  <a:lnTo>
                    <a:pt x="140617" y="56617"/>
                  </a:lnTo>
                  <a:lnTo>
                    <a:pt x="210926" y="88812"/>
                  </a:lnTo>
                  <a:lnTo>
                    <a:pt x="281235" y="123780"/>
                  </a:lnTo>
                  <a:lnTo>
                    <a:pt x="351543" y="161653"/>
                  </a:lnTo>
                  <a:lnTo>
                    <a:pt x="421852" y="202555"/>
                  </a:lnTo>
                  <a:lnTo>
                    <a:pt x="492161" y="246604"/>
                  </a:lnTo>
                  <a:lnTo>
                    <a:pt x="562470" y="293917"/>
                  </a:lnTo>
                  <a:lnTo>
                    <a:pt x="632778" y="344604"/>
                  </a:lnTo>
                  <a:lnTo>
                    <a:pt x="703087" y="398784"/>
                  </a:lnTo>
                  <a:lnTo>
                    <a:pt x="773396" y="456588"/>
                  </a:lnTo>
                  <a:lnTo>
                    <a:pt x="843705" y="518179"/>
                  </a:lnTo>
                  <a:lnTo>
                    <a:pt x="914013" y="583771"/>
                  </a:lnTo>
                  <a:lnTo>
                    <a:pt x="984322" y="653650"/>
                  </a:lnTo>
                  <a:lnTo>
                    <a:pt x="1054631" y="728182"/>
                  </a:lnTo>
                  <a:lnTo>
                    <a:pt x="1124940" y="807810"/>
                  </a:lnTo>
                  <a:lnTo>
                    <a:pt x="1195249" y="893023"/>
                  </a:lnTo>
                  <a:lnTo>
                    <a:pt x="1265557" y="985359"/>
                  </a:lnTo>
                  <a:lnTo>
                    <a:pt x="1335866" y="1088347"/>
                  </a:lnTo>
                  <a:lnTo>
                    <a:pt x="1406175" y="1198659"/>
                  </a:lnTo>
                  <a:lnTo>
                    <a:pt x="1476484" y="1312156"/>
                  </a:lnTo>
                  <a:lnTo>
                    <a:pt x="1546792" y="1424751"/>
                  </a:lnTo>
                  <a:lnTo>
                    <a:pt x="1617101" y="1532450"/>
                  </a:lnTo>
                  <a:lnTo>
                    <a:pt x="1687410" y="1646696"/>
                  </a:lnTo>
                  <a:lnTo>
                    <a:pt x="1757719" y="1772178"/>
                  </a:lnTo>
                  <a:lnTo>
                    <a:pt x="1828027" y="1890472"/>
                  </a:lnTo>
                  <a:lnTo>
                    <a:pt x="1898336" y="1984787"/>
                  </a:lnTo>
                  <a:lnTo>
                    <a:pt x="1968645" y="2048370"/>
                  </a:lnTo>
                  <a:lnTo>
                    <a:pt x="2038954" y="2090247"/>
                  </a:lnTo>
                  <a:lnTo>
                    <a:pt x="2109263" y="2121580"/>
                  </a:lnTo>
                  <a:lnTo>
                    <a:pt x="2179571" y="2151317"/>
                  </a:lnTo>
                  <a:lnTo>
                    <a:pt x="2249880" y="2148491"/>
                  </a:lnTo>
                  <a:lnTo>
                    <a:pt x="2320189" y="2126588"/>
                  </a:lnTo>
                  <a:lnTo>
                    <a:pt x="2390498" y="2115663"/>
                  </a:lnTo>
                  <a:lnTo>
                    <a:pt x="2460806" y="2116422"/>
                  </a:lnTo>
                  <a:lnTo>
                    <a:pt x="2531115" y="2104026"/>
                  </a:lnTo>
                  <a:lnTo>
                    <a:pt x="2601424" y="2087280"/>
                  </a:lnTo>
                  <a:lnTo>
                    <a:pt x="2671733" y="2076627"/>
                  </a:lnTo>
                  <a:lnTo>
                    <a:pt x="2742041" y="2075880"/>
                  </a:lnTo>
                  <a:lnTo>
                    <a:pt x="2812350" y="2073312"/>
                  </a:lnTo>
                  <a:lnTo>
                    <a:pt x="2882659" y="2068890"/>
                  </a:lnTo>
                  <a:lnTo>
                    <a:pt x="2952968" y="2063358"/>
                  </a:lnTo>
                  <a:lnTo>
                    <a:pt x="3023276" y="2057603"/>
                  </a:lnTo>
                  <a:lnTo>
                    <a:pt x="3093585" y="2052581"/>
                  </a:lnTo>
                  <a:lnTo>
                    <a:pt x="3163894" y="2048472"/>
                  </a:lnTo>
                  <a:lnTo>
                    <a:pt x="3234203" y="2043860"/>
                  </a:lnTo>
                  <a:lnTo>
                    <a:pt x="3304512" y="2038740"/>
                  </a:lnTo>
                  <a:lnTo>
                    <a:pt x="3374820" y="2033131"/>
                  </a:lnTo>
                  <a:lnTo>
                    <a:pt x="3445129" y="2026994"/>
                  </a:lnTo>
                  <a:lnTo>
                    <a:pt x="3515438" y="2020252"/>
                  </a:lnTo>
                  <a:lnTo>
                    <a:pt x="3585747" y="2012796"/>
                  </a:lnTo>
                  <a:lnTo>
                    <a:pt x="3656055" y="2004507"/>
                  </a:lnTo>
                  <a:lnTo>
                    <a:pt x="3726364" y="1995258"/>
                  </a:lnTo>
                  <a:lnTo>
                    <a:pt x="3796673" y="1984933"/>
                  </a:lnTo>
                  <a:lnTo>
                    <a:pt x="3866982" y="1973428"/>
                  </a:lnTo>
                  <a:lnTo>
                    <a:pt x="3937290" y="1960656"/>
                  </a:lnTo>
                  <a:lnTo>
                    <a:pt x="4007599" y="1946549"/>
                  </a:lnTo>
                  <a:lnTo>
                    <a:pt x="4077908" y="1931059"/>
                  </a:lnTo>
                  <a:lnTo>
                    <a:pt x="4148217" y="1914152"/>
                  </a:lnTo>
                  <a:lnTo>
                    <a:pt x="4218526" y="1895808"/>
                  </a:lnTo>
                  <a:lnTo>
                    <a:pt x="4288834" y="1876017"/>
                  </a:lnTo>
                  <a:lnTo>
                    <a:pt x="4359143" y="1854776"/>
                  </a:lnTo>
                  <a:lnTo>
                    <a:pt x="4429452" y="1832090"/>
                  </a:lnTo>
                  <a:lnTo>
                    <a:pt x="4499761" y="1807964"/>
                  </a:lnTo>
                  <a:lnTo>
                    <a:pt x="4570069" y="1782408"/>
                  </a:lnTo>
                  <a:lnTo>
                    <a:pt x="4640378" y="1755432"/>
                  </a:lnTo>
                  <a:lnTo>
                    <a:pt x="4710687" y="1727048"/>
                  </a:lnTo>
                  <a:lnTo>
                    <a:pt x="4780996" y="1697267"/>
                  </a:lnTo>
                  <a:lnTo>
                    <a:pt x="4851304" y="1666099"/>
                  </a:lnTo>
                  <a:lnTo>
                    <a:pt x="4921613" y="1633557"/>
                  </a:lnTo>
                  <a:lnTo>
                    <a:pt x="4991922" y="1599649"/>
                  </a:lnTo>
                  <a:lnTo>
                    <a:pt x="5062231" y="1564387"/>
                  </a:lnTo>
                  <a:lnTo>
                    <a:pt x="5132539" y="1527778"/>
                  </a:lnTo>
                  <a:lnTo>
                    <a:pt x="5202848" y="1489833"/>
                  </a:lnTo>
                  <a:lnTo>
                    <a:pt x="5273157" y="1450559"/>
                  </a:lnTo>
                  <a:lnTo>
                    <a:pt x="5343466" y="1409964"/>
                  </a:lnTo>
                  <a:lnTo>
                    <a:pt x="5413775" y="1368055"/>
                  </a:lnTo>
                  <a:lnTo>
                    <a:pt x="5484083" y="1324839"/>
                  </a:lnTo>
                  <a:lnTo>
                    <a:pt x="5554392" y="1280323"/>
                  </a:lnTo>
                  <a:lnTo>
                    <a:pt x="5554392" y="2301525"/>
                  </a:lnTo>
                  <a:lnTo>
                    <a:pt x="4034852" y="2301525"/>
                  </a:lnTo>
                  <a:lnTo>
                    <a:pt x="4007599" y="2296489"/>
                  </a:lnTo>
                  <a:lnTo>
                    <a:pt x="3937290" y="2284861"/>
                  </a:lnTo>
                  <a:lnTo>
                    <a:pt x="3866982" y="2274559"/>
                  </a:lnTo>
                  <a:lnTo>
                    <a:pt x="3796673" y="2265529"/>
                  </a:lnTo>
                  <a:lnTo>
                    <a:pt x="3726364" y="2257697"/>
                  </a:lnTo>
                  <a:lnTo>
                    <a:pt x="3656055" y="2250971"/>
                  </a:lnTo>
                  <a:lnTo>
                    <a:pt x="3585747" y="2245244"/>
                  </a:lnTo>
                  <a:lnTo>
                    <a:pt x="3515438" y="2240406"/>
                  </a:lnTo>
                  <a:lnTo>
                    <a:pt x="3445129" y="2236346"/>
                  </a:lnTo>
                  <a:lnTo>
                    <a:pt x="3374820" y="2232970"/>
                  </a:lnTo>
                  <a:lnTo>
                    <a:pt x="3304512" y="2230211"/>
                  </a:lnTo>
                  <a:lnTo>
                    <a:pt x="3234203" y="2228044"/>
                  </a:lnTo>
                  <a:lnTo>
                    <a:pt x="3163894" y="2226500"/>
                  </a:lnTo>
                  <a:lnTo>
                    <a:pt x="3093585" y="2225728"/>
                  </a:lnTo>
                  <a:lnTo>
                    <a:pt x="3023276" y="2226622"/>
                  </a:lnTo>
                  <a:lnTo>
                    <a:pt x="2952968" y="2228887"/>
                  </a:lnTo>
                  <a:lnTo>
                    <a:pt x="2882659" y="2231792"/>
                  </a:lnTo>
                  <a:lnTo>
                    <a:pt x="2812350" y="2234537"/>
                  </a:lnTo>
                  <a:lnTo>
                    <a:pt x="2742041" y="2236178"/>
                  </a:lnTo>
                  <a:lnTo>
                    <a:pt x="2671733" y="2236162"/>
                  </a:lnTo>
                  <a:lnTo>
                    <a:pt x="2601424" y="2244657"/>
                  </a:lnTo>
                  <a:lnTo>
                    <a:pt x="2531115" y="2259650"/>
                  </a:lnTo>
                  <a:lnTo>
                    <a:pt x="2460806" y="2272033"/>
                  </a:lnTo>
                  <a:lnTo>
                    <a:pt x="2390498" y="2271447"/>
                  </a:lnTo>
                  <a:lnTo>
                    <a:pt x="2320189" y="2279659"/>
                  </a:lnTo>
                  <a:lnTo>
                    <a:pt x="2249880" y="2299497"/>
                  </a:lnTo>
                  <a:lnTo>
                    <a:pt x="2207176" y="2301525"/>
                  </a:lnTo>
                  <a:lnTo>
                    <a:pt x="2176534" y="2301525"/>
                  </a:lnTo>
                  <a:lnTo>
                    <a:pt x="2109263" y="2272482"/>
                  </a:lnTo>
                  <a:lnTo>
                    <a:pt x="2038954" y="2239932"/>
                  </a:lnTo>
                  <a:lnTo>
                    <a:pt x="1968645" y="2199467"/>
                  </a:lnTo>
                  <a:lnTo>
                    <a:pt x="1898336" y="2137925"/>
                  </a:lnTo>
                  <a:lnTo>
                    <a:pt x="1828027" y="2043146"/>
                  </a:lnTo>
                  <a:lnTo>
                    <a:pt x="1757719" y="1924902"/>
                  </a:lnTo>
                  <a:lnTo>
                    <a:pt x="1687410" y="1801410"/>
                  </a:lnTo>
                  <a:lnTo>
                    <a:pt x="1617101" y="1689211"/>
                  </a:lnTo>
                  <a:lnTo>
                    <a:pt x="1546792" y="1582702"/>
                  </a:lnTo>
                  <a:lnTo>
                    <a:pt x="1476484" y="1471742"/>
                  </a:lnTo>
                  <a:lnTo>
                    <a:pt x="1406175" y="1360585"/>
                  </a:lnTo>
                  <a:lnTo>
                    <a:pt x="1335866" y="1253389"/>
                  </a:lnTo>
                  <a:lnTo>
                    <a:pt x="1265557" y="1154267"/>
                  </a:lnTo>
                  <a:lnTo>
                    <a:pt x="1195249" y="1066671"/>
                  </a:lnTo>
                  <a:lnTo>
                    <a:pt x="1124940" y="987943"/>
                  </a:lnTo>
                  <a:lnTo>
                    <a:pt x="1054631" y="917280"/>
                  </a:lnTo>
                  <a:lnTo>
                    <a:pt x="984322" y="854820"/>
                  </a:lnTo>
                  <a:lnTo>
                    <a:pt x="914013" y="800658"/>
                  </a:lnTo>
                  <a:lnTo>
                    <a:pt x="843705" y="754811"/>
                  </a:lnTo>
                  <a:lnTo>
                    <a:pt x="773396" y="717215"/>
                  </a:lnTo>
                  <a:lnTo>
                    <a:pt x="703087" y="687734"/>
                  </a:lnTo>
                  <a:lnTo>
                    <a:pt x="632778" y="666183"/>
                  </a:lnTo>
                  <a:lnTo>
                    <a:pt x="562470" y="652344"/>
                  </a:lnTo>
                  <a:lnTo>
                    <a:pt x="492161" y="645984"/>
                  </a:lnTo>
                  <a:lnTo>
                    <a:pt x="421852" y="646868"/>
                  </a:lnTo>
                  <a:lnTo>
                    <a:pt x="351543" y="654759"/>
                  </a:lnTo>
                  <a:lnTo>
                    <a:pt x="281235" y="669429"/>
                  </a:lnTo>
                  <a:lnTo>
                    <a:pt x="210926" y="690653"/>
                  </a:lnTo>
                  <a:lnTo>
                    <a:pt x="140617" y="718211"/>
                  </a:lnTo>
                  <a:lnTo>
                    <a:pt x="70308" y="751891"/>
                  </a:lnTo>
                  <a:lnTo>
                    <a:pt x="0" y="791483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3092750"/>
              <a:ext cx="5554392" cy="2151317"/>
            </a:xfrm>
            <a:custGeom>
              <a:avLst/>
              <a:pathLst>
                <a:path w="5554392" h="2151317">
                  <a:moveTo>
                    <a:pt x="0" y="0"/>
                  </a:moveTo>
                  <a:lnTo>
                    <a:pt x="70308" y="27059"/>
                  </a:lnTo>
                  <a:lnTo>
                    <a:pt x="140617" y="56617"/>
                  </a:lnTo>
                  <a:lnTo>
                    <a:pt x="210926" y="88812"/>
                  </a:lnTo>
                  <a:lnTo>
                    <a:pt x="281235" y="123780"/>
                  </a:lnTo>
                  <a:lnTo>
                    <a:pt x="351543" y="161653"/>
                  </a:lnTo>
                  <a:lnTo>
                    <a:pt x="421852" y="202555"/>
                  </a:lnTo>
                  <a:lnTo>
                    <a:pt x="492161" y="246604"/>
                  </a:lnTo>
                  <a:lnTo>
                    <a:pt x="562470" y="293917"/>
                  </a:lnTo>
                  <a:lnTo>
                    <a:pt x="632778" y="344604"/>
                  </a:lnTo>
                  <a:lnTo>
                    <a:pt x="703087" y="398784"/>
                  </a:lnTo>
                  <a:lnTo>
                    <a:pt x="773396" y="456588"/>
                  </a:lnTo>
                  <a:lnTo>
                    <a:pt x="843705" y="518179"/>
                  </a:lnTo>
                  <a:lnTo>
                    <a:pt x="914013" y="583771"/>
                  </a:lnTo>
                  <a:lnTo>
                    <a:pt x="984322" y="653650"/>
                  </a:lnTo>
                  <a:lnTo>
                    <a:pt x="1054631" y="728182"/>
                  </a:lnTo>
                  <a:lnTo>
                    <a:pt x="1124940" y="807810"/>
                  </a:lnTo>
                  <a:lnTo>
                    <a:pt x="1195249" y="893023"/>
                  </a:lnTo>
                  <a:lnTo>
                    <a:pt x="1265557" y="985359"/>
                  </a:lnTo>
                  <a:lnTo>
                    <a:pt x="1335866" y="1088347"/>
                  </a:lnTo>
                  <a:lnTo>
                    <a:pt x="1406175" y="1198659"/>
                  </a:lnTo>
                  <a:lnTo>
                    <a:pt x="1476484" y="1312156"/>
                  </a:lnTo>
                  <a:lnTo>
                    <a:pt x="1546792" y="1424751"/>
                  </a:lnTo>
                  <a:lnTo>
                    <a:pt x="1617101" y="1532450"/>
                  </a:lnTo>
                  <a:lnTo>
                    <a:pt x="1687410" y="1646696"/>
                  </a:lnTo>
                  <a:lnTo>
                    <a:pt x="1757719" y="1772178"/>
                  </a:lnTo>
                  <a:lnTo>
                    <a:pt x="1828027" y="1890472"/>
                  </a:lnTo>
                  <a:lnTo>
                    <a:pt x="1898336" y="1984787"/>
                  </a:lnTo>
                  <a:lnTo>
                    <a:pt x="1968645" y="2048370"/>
                  </a:lnTo>
                  <a:lnTo>
                    <a:pt x="2038954" y="2090247"/>
                  </a:lnTo>
                  <a:lnTo>
                    <a:pt x="2109263" y="2121580"/>
                  </a:lnTo>
                  <a:lnTo>
                    <a:pt x="2179571" y="2151317"/>
                  </a:lnTo>
                  <a:lnTo>
                    <a:pt x="2249880" y="2148491"/>
                  </a:lnTo>
                  <a:lnTo>
                    <a:pt x="2320189" y="2126588"/>
                  </a:lnTo>
                  <a:lnTo>
                    <a:pt x="2390498" y="2115663"/>
                  </a:lnTo>
                  <a:lnTo>
                    <a:pt x="2460806" y="2116422"/>
                  </a:lnTo>
                  <a:lnTo>
                    <a:pt x="2531115" y="2104026"/>
                  </a:lnTo>
                  <a:lnTo>
                    <a:pt x="2601424" y="2087280"/>
                  </a:lnTo>
                  <a:lnTo>
                    <a:pt x="2671733" y="2076627"/>
                  </a:lnTo>
                  <a:lnTo>
                    <a:pt x="2742041" y="2075880"/>
                  </a:lnTo>
                  <a:lnTo>
                    <a:pt x="2812350" y="2073312"/>
                  </a:lnTo>
                  <a:lnTo>
                    <a:pt x="2882659" y="2068890"/>
                  </a:lnTo>
                  <a:lnTo>
                    <a:pt x="2952968" y="2063358"/>
                  </a:lnTo>
                  <a:lnTo>
                    <a:pt x="3023276" y="2057603"/>
                  </a:lnTo>
                  <a:lnTo>
                    <a:pt x="3093585" y="2052581"/>
                  </a:lnTo>
                  <a:lnTo>
                    <a:pt x="3163894" y="2048472"/>
                  </a:lnTo>
                  <a:lnTo>
                    <a:pt x="3234203" y="2043860"/>
                  </a:lnTo>
                  <a:lnTo>
                    <a:pt x="3304512" y="2038740"/>
                  </a:lnTo>
                  <a:lnTo>
                    <a:pt x="3374820" y="2033131"/>
                  </a:lnTo>
                  <a:lnTo>
                    <a:pt x="3445129" y="2026994"/>
                  </a:lnTo>
                  <a:lnTo>
                    <a:pt x="3515438" y="2020252"/>
                  </a:lnTo>
                  <a:lnTo>
                    <a:pt x="3585747" y="2012796"/>
                  </a:lnTo>
                  <a:lnTo>
                    <a:pt x="3656055" y="2004507"/>
                  </a:lnTo>
                  <a:lnTo>
                    <a:pt x="3726364" y="1995258"/>
                  </a:lnTo>
                  <a:lnTo>
                    <a:pt x="3796673" y="1984933"/>
                  </a:lnTo>
                  <a:lnTo>
                    <a:pt x="3866982" y="1973428"/>
                  </a:lnTo>
                  <a:lnTo>
                    <a:pt x="3937290" y="1960656"/>
                  </a:lnTo>
                  <a:lnTo>
                    <a:pt x="4007599" y="1946549"/>
                  </a:lnTo>
                  <a:lnTo>
                    <a:pt x="4077908" y="1931059"/>
                  </a:lnTo>
                  <a:lnTo>
                    <a:pt x="4148217" y="1914152"/>
                  </a:lnTo>
                  <a:lnTo>
                    <a:pt x="4218526" y="1895808"/>
                  </a:lnTo>
                  <a:lnTo>
                    <a:pt x="4288834" y="1876017"/>
                  </a:lnTo>
                  <a:lnTo>
                    <a:pt x="4359143" y="1854776"/>
                  </a:lnTo>
                  <a:lnTo>
                    <a:pt x="4429452" y="1832090"/>
                  </a:lnTo>
                  <a:lnTo>
                    <a:pt x="4499761" y="1807964"/>
                  </a:lnTo>
                  <a:lnTo>
                    <a:pt x="4570069" y="1782408"/>
                  </a:lnTo>
                  <a:lnTo>
                    <a:pt x="4640378" y="1755432"/>
                  </a:lnTo>
                  <a:lnTo>
                    <a:pt x="4710687" y="1727048"/>
                  </a:lnTo>
                  <a:lnTo>
                    <a:pt x="4780996" y="1697267"/>
                  </a:lnTo>
                  <a:lnTo>
                    <a:pt x="4851304" y="1666099"/>
                  </a:lnTo>
                  <a:lnTo>
                    <a:pt x="4921613" y="1633557"/>
                  </a:lnTo>
                  <a:lnTo>
                    <a:pt x="4991922" y="1599649"/>
                  </a:lnTo>
                  <a:lnTo>
                    <a:pt x="5062231" y="1564387"/>
                  </a:lnTo>
                  <a:lnTo>
                    <a:pt x="5132539" y="1527778"/>
                  </a:lnTo>
                  <a:lnTo>
                    <a:pt x="5202848" y="1489833"/>
                  </a:lnTo>
                  <a:lnTo>
                    <a:pt x="5273157" y="1450559"/>
                  </a:lnTo>
                  <a:lnTo>
                    <a:pt x="5343466" y="1409964"/>
                  </a:lnTo>
                  <a:lnTo>
                    <a:pt x="5413775" y="1368055"/>
                  </a:lnTo>
                  <a:lnTo>
                    <a:pt x="5484083" y="1324839"/>
                  </a:lnTo>
                  <a:lnTo>
                    <a:pt x="5554392" y="12803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3438275" y="5318478"/>
              <a:ext cx="1827675" cy="75797"/>
            </a:xfrm>
            <a:custGeom>
              <a:avLst/>
              <a:pathLst>
                <a:path w="1827675" h="75797">
                  <a:moveTo>
                    <a:pt x="1827675" y="75797"/>
                  </a:moveTo>
                  <a:lnTo>
                    <a:pt x="1800423" y="70761"/>
                  </a:lnTo>
                  <a:lnTo>
                    <a:pt x="1730114" y="59132"/>
                  </a:lnTo>
                  <a:lnTo>
                    <a:pt x="1659805" y="48831"/>
                  </a:lnTo>
                  <a:lnTo>
                    <a:pt x="1589496" y="39801"/>
                  </a:lnTo>
                  <a:lnTo>
                    <a:pt x="1519188" y="31969"/>
                  </a:lnTo>
                  <a:lnTo>
                    <a:pt x="1448879" y="25243"/>
                  </a:lnTo>
                  <a:lnTo>
                    <a:pt x="1378570" y="19516"/>
                  </a:lnTo>
                  <a:lnTo>
                    <a:pt x="1308261" y="14678"/>
                  </a:lnTo>
                  <a:lnTo>
                    <a:pt x="1237952" y="10618"/>
                  </a:lnTo>
                  <a:lnTo>
                    <a:pt x="1167644" y="7242"/>
                  </a:lnTo>
                  <a:lnTo>
                    <a:pt x="1097335" y="4483"/>
                  </a:lnTo>
                  <a:lnTo>
                    <a:pt x="1027026" y="2316"/>
                  </a:lnTo>
                  <a:lnTo>
                    <a:pt x="956717" y="771"/>
                  </a:lnTo>
                  <a:lnTo>
                    <a:pt x="886409" y="0"/>
                  </a:lnTo>
                  <a:lnTo>
                    <a:pt x="816100" y="894"/>
                  </a:lnTo>
                  <a:lnTo>
                    <a:pt x="745791" y="3159"/>
                  </a:lnTo>
                  <a:lnTo>
                    <a:pt x="675482" y="6064"/>
                  </a:lnTo>
                  <a:lnTo>
                    <a:pt x="605174" y="8809"/>
                  </a:lnTo>
                  <a:lnTo>
                    <a:pt x="534865" y="10450"/>
                  </a:lnTo>
                  <a:lnTo>
                    <a:pt x="464556" y="10434"/>
                  </a:lnTo>
                  <a:lnTo>
                    <a:pt x="394247" y="18929"/>
                  </a:lnTo>
                  <a:lnTo>
                    <a:pt x="323939" y="33922"/>
                  </a:lnTo>
                  <a:lnTo>
                    <a:pt x="253630" y="46305"/>
                  </a:lnTo>
                  <a:lnTo>
                    <a:pt x="183321" y="45719"/>
                  </a:lnTo>
                  <a:lnTo>
                    <a:pt x="113012" y="53931"/>
                  </a:lnTo>
                  <a:lnTo>
                    <a:pt x="42703" y="73769"/>
                  </a:lnTo>
                  <a:lnTo>
                    <a:pt x="0" y="757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3738735"/>
              <a:ext cx="2176534" cy="1655540"/>
            </a:xfrm>
            <a:custGeom>
              <a:avLst/>
              <a:pathLst>
                <a:path w="2176534" h="1655540">
                  <a:moveTo>
                    <a:pt x="2176534" y="1655540"/>
                  </a:moveTo>
                  <a:lnTo>
                    <a:pt x="2109263" y="1626497"/>
                  </a:lnTo>
                  <a:lnTo>
                    <a:pt x="2038954" y="1593947"/>
                  </a:lnTo>
                  <a:lnTo>
                    <a:pt x="1968645" y="1553482"/>
                  </a:lnTo>
                  <a:lnTo>
                    <a:pt x="1898336" y="1491940"/>
                  </a:lnTo>
                  <a:lnTo>
                    <a:pt x="1828027" y="1397161"/>
                  </a:lnTo>
                  <a:lnTo>
                    <a:pt x="1757719" y="1278917"/>
                  </a:lnTo>
                  <a:lnTo>
                    <a:pt x="1687410" y="1155426"/>
                  </a:lnTo>
                  <a:lnTo>
                    <a:pt x="1617101" y="1043227"/>
                  </a:lnTo>
                  <a:lnTo>
                    <a:pt x="1546792" y="936717"/>
                  </a:lnTo>
                  <a:lnTo>
                    <a:pt x="1476484" y="825757"/>
                  </a:lnTo>
                  <a:lnTo>
                    <a:pt x="1406175" y="714600"/>
                  </a:lnTo>
                  <a:lnTo>
                    <a:pt x="1335866" y="607405"/>
                  </a:lnTo>
                  <a:lnTo>
                    <a:pt x="1265557" y="508282"/>
                  </a:lnTo>
                  <a:lnTo>
                    <a:pt x="1195249" y="420686"/>
                  </a:lnTo>
                  <a:lnTo>
                    <a:pt x="1124940" y="341958"/>
                  </a:lnTo>
                  <a:lnTo>
                    <a:pt x="1054631" y="271295"/>
                  </a:lnTo>
                  <a:lnTo>
                    <a:pt x="984322" y="208836"/>
                  </a:lnTo>
                  <a:lnTo>
                    <a:pt x="914013" y="154673"/>
                  </a:lnTo>
                  <a:lnTo>
                    <a:pt x="843705" y="108826"/>
                  </a:lnTo>
                  <a:lnTo>
                    <a:pt x="773396" y="71230"/>
                  </a:lnTo>
                  <a:lnTo>
                    <a:pt x="703087" y="41749"/>
                  </a:lnTo>
                  <a:lnTo>
                    <a:pt x="632778" y="20198"/>
                  </a:lnTo>
                  <a:lnTo>
                    <a:pt x="562470" y="6359"/>
                  </a:lnTo>
                  <a:lnTo>
                    <a:pt x="492161" y="0"/>
                  </a:lnTo>
                  <a:lnTo>
                    <a:pt x="421852" y="883"/>
                  </a:lnTo>
                  <a:lnTo>
                    <a:pt x="351543" y="8775"/>
                  </a:lnTo>
                  <a:lnTo>
                    <a:pt x="281235" y="23445"/>
                  </a:lnTo>
                  <a:lnTo>
                    <a:pt x="210926" y="44668"/>
                  </a:lnTo>
                  <a:lnTo>
                    <a:pt x="140617" y="72226"/>
                  </a:lnTo>
                  <a:lnTo>
                    <a:pt x="70308" y="105906"/>
                  </a:lnTo>
                  <a:lnTo>
                    <a:pt x="0" y="1454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231099" y="3480164"/>
              <a:ext cx="5554392" cy="1839662"/>
            </a:xfrm>
            <a:custGeom>
              <a:avLst/>
              <a:pathLst>
                <a:path w="5554392" h="1839662">
                  <a:moveTo>
                    <a:pt x="0" y="8327"/>
                  </a:moveTo>
                  <a:lnTo>
                    <a:pt x="70308" y="2061"/>
                  </a:lnTo>
                  <a:lnTo>
                    <a:pt x="140617" y="0"/>
                  </a:lnTo>
                  <a:lnTo>
                    <a:pt x="210926" y="2318"/>
                  </a:lnTo>
                  <a:lnTo>
                    <a:pt x="281235" y="9190"/>
                  </a:lnTo>
                  <a:lnTo>
                    <a:pt x="351543" y="20792"/>
                  </a:lnTo>
                  <a:lnTo>
                    <a:pt x="421852" y="37297"/>
                  </a:lnTo>
                  <a:lnTo>
                    <a:pt x="492161" y="58880"/>
                  </a:lnTo>
                  <a:lnTo>
                    <a:pt x="562470" y="85716"/>
                  </a:lnTo>
                  <a:lnTo>
                    <a:pt x="632778" y="117979"/>
                  </a:lnTo>
                  <a:lnTo>
                    <a:pt x="703087" y="155845"/>
                  </a:lnTo>
                  <a:lnTo>
                    <a:pt x="773396" y="199487"/>
                  </a:lnTo>
                  <a:lnTo>
                    <a:pt x="843705" y="249081"/>
                  </a:lnTo>
                  <a:lnTo>
                    <a:pt x="914013" y="304800"/>
                  </a:lnTo>
                  <a:lnTo>
                    <a:pt x="984322" y="366821"/>
                  </a:lnTo>
                  <a:lnTo>
                    <a:pt x="1054631" y="435316"/>
                  </a:lnTo>
                  <a:lnTo>
                    <a:pt x="1124940" y="510462"/>
                  </a:lnTo>
                  <a:lnTo>
                    <a:pt x="1195249" y="592433"/>
                  </a:lnTo>
                  <a:lnTo>
                    <a:pt x="1265557" y="682398"/>
                  </a:lnTo>
                  <a:lnTo>
                    <a:pt x="1335866" y="783454"/>
                  </a:lnTo>
                  <a:lnTo>
                    <a:pt x="1406175" y="892207"/>
                  </a:lnTo>
                  <a:lnTo>
                    <a:pt x="1476484" y="1004535"/>
                  </a:lnTo>
                  <a:lnTo>
                    <a:pt x="1546792" y="1116312"/>
                  </a:lnTo>
                  <a:lnTo>
                    <a:pt x="1617101" y="1223416"/>
                  </a:lnTo>
                  <a:lnTo>
                    <a:pt x="1687410" y="1336639"/>
                  </a:lnTo>
                  <a:lnTo>
                    <a:pt x="1757719" y="1461126"/>
                  </a:lnTo>
                  <a:lnTo>
                    <a:pt x="1828027" y="1579394"/>
                  </a:lnTo>
                  <a:lnTo>
                    <a:pt x="1898336" y="1673941"/>
                  </a:lnTo>
                  <a:lnTo>
                    <a:pt x="1968645" y="1736504"/>
                  </a:lnTo>
                  <a:lnTo>
                    <a:pt x="2038954" y="1777675"/>
                  </a:lnTo>
                  <a:lnTo>
                    <a:pt x="2109263" y="1809617"/>
                  </a:lnTo>
                  <a:lnTo>
                    <a:pt x="2179571" y="1839662"/>
                  </a:lnTo>
                  <a:lnTo>
                    <a:pt x="2249880" y="1836580"/>
                  </a:lnTo>
                  <a:lnTo>
                    <a:pt x="2320189" y="1815709"/>
                  </a:lnTo>
                  <a:lnTo>
                    <a:pt x="2390498" y="1806140"/>
                  </a:lnTo>
                  <a:lnTo>
                    <a:pt x="2460806" y="1806813"/>
                  </a:lnTo>
                  <a:lnTo>
                    <a:pt x="2531115" y="1794424"/>
                  </a:lnTo>
                  <a:lnTo>
                    <a:pt x="2601424" y="1778554"/>
                  </a:lnTo>
                  <a:lnTo>
                    <a:pt x="2671733" y="1768980"/>
                  </a:lnTo>
                  <a:lnTo>
                    <a:pt x="2742041" y="1768614"/>
                  </a:lnTo>
                  <a:lnTo>
                    <a:pt x="2812350" y="1766510"/>
                  </a:lnTo>
                  <a:lnTo>
                    <a:pt x="2882659" y="1762927"/>
                  </a:lnTo>
                  <a:lnTo>
                    <a:pt x="2952968" y="1758708"/>
                  </a:lnTo>
                  <a:lnTo>
                    <a:pt x="3023276" y="1754698"/>
                  </a:lnTo>
                  <a:lnTo>
                    <a:pt x="3093585" y="1751740"/>
                  </a:lnTo>
                  <a:lnTo>
                    <a:pt x="3163894" y="1750072"/>
                  </a:lnTo>
                  <a:lnTo>
                    <a:pt x="3234203" y="1748538"/>
                  </a:lnTo>
                  <a:lnTo>
                    <a:pt x="3304512" y="1747061"/>
                  </a:lnTo>
                  <a:lnTo>
                    <a:pt x="3374820" y="1745636"/>
                  </a:lnTo>
                  <a:lnTo>
                    <a:pt x="3445129" y="1744256"/>
                  </a:lnTo>
                  <a:lnTo>
                    <a:pt x="3515438" y="1742914"/>
                  </a:lnTo>
                  <a:lnTo>
                    <a:pt x="3585747" y="1741606"/>
                  </a:lnTo>
                  <a:lnTo>
                    <a:pt x="3656055" y="1740324"/>
                  </a:lnTo>
                  <a:lnTo>
                    <a:pt x="3726364" y="1739063"/>
                  </a:lnTo>
                  <a:lnTo>
                    <a:pt x="3796673" y="1737817"/>
                  </a:lnTo>
                  <a:lnTo>
                    <a:pt x="3866982" y="1736579"/>
                  </a:lnTo>
                  <a:lnTo>
                    <a:pt x="3937290" y="1735344"/>
                  </a:lnTo>
                  <a:lnTo>
                    <a:pt x="4007599" y="1734105"/>
                  </a:lnTo>
                  <a:lnTo>
                    <a:pt x="4077908" y="1732856"/>
                  </a:lnTo>
                  <a:lnTo>
                    <a:pt x="4148217" y="1731591"/>
                  </a:lnTo>
                  <a:lnTo>
                    <a:pt x="4218526" y="1730305"/>
                  </a:lnTo>
                  <a:lnTo>
                    <a:pt x="4288834" y="1728990"/>
                  </a:lnTo>
                  <a:lnTo>
                    <a:pt x="4359143" y="1727641"/>
                  </a:lnTo>
                  <a:lnTo>
                    <a:pt x="4429452" y="1726252"/>
                  </a:lnTo>
                  <a:lnTo>
                    <a:pt x="4499761" y="1724817"/>
                  </a:lnTo>
                  <a:lnTo>
                    <a:pt x="4570069" y="1723329"/>
                  </a:lnTo>
                  <a:lnTo>
                    <a:pt x="4640378" y="1721783"/>
                  </a:lnTo>
                  <a:lnTo>
                    <a:pt x="4710687" y="1720172"/>
                  </a:lnTo>
                  <a:lnTo>
                    <a:pt x="4780996" y="1718490"/>
                  </a:lnTo>
                  <a:lnTo>
                    <a:pt x="4851304" y="1716732"/>
                  </a:lnTo>
                  <a:lnTo>
                    <a:pt x="4921613" y="1714891"/>
                  </a:lnTo>
                  <a:lnTo>
                    <a:pt x="4991922" y="1712961"/>
                  </a:lnTo>
                  <a:lnTo>
                    <a:pt x="5062231" y="1710936"/>
                  </a:lnTo>
                  <a:lnTo>
                    <a:pt x="5132539" y="1708809"/>
                  </a:lnTo>
                  <a:lnTo>
                    <a:pt x="5202848" y="1706576"/>
                  </a:lnTo>
                  <a:lnTo>
                    <a:pt x="5273157" y="1704229"/>
                  </a:lnTo>
                  <a:lnTo>
                    <a:pt x="5343466" y="1701762"/>
                  </a:lnTo>
                  <a:lnTo>
                    <a:pt x="5413775" y="1699170"/>
                  </a:lnTo>
                  <a:lnTo>
                    <a:pt x="5484083" y="1696447"/>
                  </a:lnTo>
                  <a:lnTo>
                    <a:pt x="5554392" y="169358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1231099" y="3398493"/>
              <a:ext cx="5554392" cy="1995782"/>
            </a:xfrm>
            <a:custGeom>
              <a:avLst/>
              <a:pathLst>
                <a:path w="5554392" h="1995782">
                  <a:moveTo>
                    <a:pt x="0" y="0"/>
                  </a:moveTo>
                  <a:lnTo>
                    <a:pt x="70308" y="27344"/>
                  </a:lnTo>
                  <a:lnTo>
                    <a:pt x="140617" y="56521"/>
                  </a:lnTo>
                  <a:lnTo>
                    <a:pt x="210926" y="87623"/>
                  </a:lnTo>
                  <a:lnTo>
                    <a:pt x="281235" y="120740"/>
                  </a:lnTo>
                  <a:lnTo>
                    <a:pt x="351543" y="155956"/>
                  </a:lnTo>
                  <a:lnTo>
                    <a:pt x="421852" y="193349"/>
                  </a:lnTo>
                  <a:lnTo>
                    <a:pt x="492161" y="232994"/>
                  </a:lnTo>
                  <a:lnTo>
                    <a:pt x="562470" y="274958"/>
                  </a:lnTo>
                  <a:lnTo>
                    <a:pt x="632778" y="319309"/>
                  </a:lnTo>
                  <a:lnTo>
                    <a:pt x="703087" y="366117"/>
                  </a:lnTo>
                  <a:lnTo>
                    <a:pt x="773396" y="415468"/>
                  </a:lnTo>
                  <a:lnTo>
                    <a:pt x="843705" y="467477"/>
                  </a:lnTo>
                  <a:lnTo>
                    <a:pt x="914013" y="522311"/>
                  </a:lnTo>
                  <a:lnTo>
                    <a:pt x="984322" y="580205"/>
                  </a:lnTo>
                  <a:lnTo>
                    <a:pt x="1054631" y="641472"/>
                  </a:lnTo>
                  <a:lnTo>
                    <a:pt x="1124940" y="706500"/>
                  </a:lnTo>
                  <a:lnTo>
                    <a:pt x="1195249" y="775724"/>
                  </a:lnTo>
                  <a:lnTo>
                    <a:pt x="1265557" y="850345"/>
                  </a:lnTo>
                  <a:lnTo>
                    <a:pt x="1335866" y="932977"/>
                  </a:lnTo>
                  <a:lnTo>
                    <a:pt x="1406175" y="1021126"/>
                  </a:lnTo>
                  <a:lnTo>
                    <a:pt x="1476484" y="1111692"/>
                  </a:lnTo>
                  <a:lnTo>
                    <a:pt x="1546792" y="1201623"/>
                  </a:lnTo>
                  <a:lnTo>
                    <a:pt x="1617101" y="1287957"/>
                  </a:lnTo>
                  <a:lnTo>
                    <a:pt x="1687410" y="1381395"/>
                  </a:lnTo>
                  <a:lnTo>
                    <a:pt x="1757719" y="1486198"/>
                  </a:lnTo>
                  <a:lnTo>
                    <a:pt x="1828027" y="1585986"/>
                  </a:lnTo>
                  <a:lnTo>
                    <a:pt x="1898336" y="1665995"/>
                  </a:lnTo>
                  <a:lnTo>
                    <a:pt x="1968645" y="1723712"/>
                  </a:lnTo>
                  <a:lnTo>
                    <a:pt x="2038954" y="1766489"/>
                  </a:lnTo>
                  <a:lnTo>
                    <a:pt x="2109263" y="1799904"/>
                  </a:lnTo>
                  <a:lnTo>
                    <a:pt x="2179571" y="1828715"/>
                  </a:lnTo>
                  <a:lnTo>
                    <a:pt x="2249880" y="1830790"/>
                  </a:lnTo>
                  <a:lnTo>
                    <a:pt x="2320189" y="1816975"/>
                  </a:lnTo>
                  <a:lnTo>
                    <a:pt x="2390498" y="1810715"/>
                  </a:lnTo>
                  <a:lnTo>
                    <a:pt x="2460806" y="1811610"/>
                  </a:lnTo>
                  <a:lnTo>
                    <a:pt x="2531115" y="1799608"/>
                  </a:lnTo>
                  <a:lnTo>
                    <a:pt x="2601424" y="1783334"/>
                  </a:lnTo>
                  <a:lnTo>
                    <a:pt x="2671733" y="1772980"/>
                  </a:lnTo>
                  <a:lnTo>
                    <a:pt x="2742041" y="1772256"/>
                  </a:lnTo>
                  <a:lnTo>
                    <a:pt x="2812350" y="1769701"/>
                  </a:lnTo>
                  <a:lnTo>
                    <a:pt x="2882659" y="1765302"/>
                  </a:lnTo>
                  <a:lnTo>
                    <a:pt x="2952968" y="1759806"/>
                  </a:lnTo>
                  <a:lnTo>
                    <a:pt x="3023276" y="1754098"/>
                  </a:lnTo>
                  <a:lnTo>
                    <a:pt x="3093585" y="1749131"/>
                  </a:lnTo>
                  <a:lnTo>
                    <a:pt x="3163894" y="1745087"/>
                  </a:lnTo>
                  <a:lnTo>
                    <a:pt x="3234203" y="1740557"/>
                  </a:lnTo>
                  <a:lnTo>
                    <a:pt x="3304512" y="1735533"/>
                  </a:lnTo>
                  <a:lnTo>
                    <a:pt x="3374820" y="1730035"/>
                  </a:lnTo>
                  <a:lnTo>
                    <a:pt x="3445129" y="1724024"/>
                  </a:lnTo>
                  <a:lnTo>
                    <a:pt x="3515438" y="1717425"/>
                  </a:lnTo>
                  <a:lnTo>
                    <a:pt x="3585747" y="1710132"/>
                  </a:lnTo>
                  <a:lnTo>
                    <a:pt x="3656055" y="1702028"/>
                  </a:lnTo>
                  <a:lnTo>
                    <a:pt x="3726364" y="1692992"/>
                  </a:lnTo>
                  <a:lnTo>
                    <a:pt x="3796673" y="1682907"/>
                  </a:lnTo>
                  <a:lnTo>
                    <a:pt x="3866982" y="1671674"/>
                  </a:lnTo>
                  <a:lnTo>
                    <a:pt x="3937290" y="1659207"/>
                  </a:lnTo>
                  <a:lnTo>
                    <a:pt x="4007599" y="1645442"/>
                  </a:lnTo>
                  <a:lnTo>
                    <a:pt x="4077908" y="1630329"/>
                  </a:lnTo>
                  <a:lnTo>
                    <a:pt x="4148217" y="1613837"/>
                  </a:lnTo>
                  <a:lnTo>
                    <a:pt x="4218526" y="1595945"/>
                  </a:lnTo>
                  <a:lnTo>
                    <a:pt x="4288834" y="1576643"/>
                  </a:lnTo>
                  <a:lnTo>
                    <a:pt x="4359143" y="1555929"/>
                  </a:lnTo>
                  <a:lnTo>
                    <a:pt x="4429452" y="1533807"/>
                  </a:lnTo>
                  <a:lnTo>
                    <a:pt x="4499761" y="1510282"/>
                  </a:lnTo>
                  <a:lnTo>
                    <a:pt x="4570069" y="1485364"/>
                  </a:lnTo>
                  <a:lnTo>
                    <a:pt x="4640378" y="1459062"/>
                  </a:lnTo>
                  <a:lnTo>
                    <a:pt x="4710687" y="1431388"/>
                  </a:lnTo>
                  <a:lnTo>
                    <a:pt x="4780996" y="1402351"/>
                  </a:lnTo>
                  <a:lnTo>
                    <a:pt x="4851304" y="1371963"/>
                  </a:lnTo>
                  <a:lnTo>
                    <a:pt x="4921613" y="1340234"/>
                  </a:lnTo>
                  <a:lnTo>
                    <a:pt x="4991922" y="1307173"/>
                  </a:lnTo>
                  <a:lnTo>
                    <a:pt x="5062231" y="1272791"/>
                  </a:lnTo>
                  <a:lnTo>
                    <a:pt x="5132539" y="1237097"/>
                  </a:lnTo>
                  <a:lnTo>
                    <a:pt x="5202848" y="1200097"/>
                  </a:lnTo>
                  <a:lnTo>
                    <a:pt x="5273157" y="1161802"/>
                  </a:lnTo>
                  <a:lnTo>
                    <a:pt x="5343466" y="1122217"/>
                  </a:lnTo>
                  <a:lnTo>
                    <a:pt x="5413775" y="1081350"/>
                  </a:lnTo>
                  <a:lnTo>
                    <a:pt x="5484083" y="1039207"/>
                  </a:lnTo>
                  <a:lnTo>
                    <a:pt x="5554392" y="995794"/>
                  </a:lnTo>
                  <a:lnTo>
                    <a:pt x="5554392" y="1995782"/>
                  </a:lnTo>
                  <a:lnTo>
                    <a:pt x="4061506" y="1995782"/>
                  </a:lnTo>
                  <a:lnTo>
                    <a:pt x="4007599" y="1986109"/>
                  </a:lnTo>
                  <a:lnTo>
                    <a:pt x="3937290" y="1974822"/>
                  </a:lnTo>
                  <a:lnTo>
                    <a:pt x="3866982" y="1964826"/>
                  </a:lnTo>
                  <a:lnTo>
                    <a:pt x="3796673" y="1956069"/>
                  </a:lnTo>
                  <a:lnTo>
                    <a:pt x="3726364" y="1948477"/>
                  </a:lnTo>
                  <a:lnTo>
                    <a:pt x="3656055" y="1941962"/>
                  </a:lnTo>
                  <a:lnTo>
                    <a:pt x="3585747" y="1936421"/>
                  </a:lnTo>
                  <a:lnTo>
                    <a:pt x="3515438" y="1931746"/>
                  </a:lnTo>
                  <a:lnTo>
                    <a:pt x="3445129" y="1927829"/>
                  </a:lnTo>
                  <a:lnTo>
                    <a:pt x="3374820" y="1924579"/>
                  </a:lnTo>
                  <a:lnTo>
                    <a:pt x="3304512" y="1921931"/>
                  </a:lnTo>
                  <a:lnTo>
                    <a:pt x="3234203" y="1919860"/>
                  </a:lnTo>
                  <a:lnTo>
                    <a:pt x="3163894" y="1918397"/>
                  </a:lnTo>
                  <a:lnTo>
                    <a:pt x="3093585" y="1917690"/>
                  </a:lnTo>
                  <a:lnTo>
                    <a:pt x="3023276" y="1918639"/>
                  </a:lnTo>
                  <a:lnTo>
                    <a:pt x="2952968" y="1920949"/>
                  </a:lnTo>
                  <a:lnTo>
                    <a:pt x="2882659" y="1923888"/>
                  </a:lnTo>
                  <a:lnTo>
                    <a:pt x="2812350" y="1926654"/>
                  </a:lnTo>
                  <a:lnTo>
                    <a:pt x="2742041" y="1928307"/>
                  </a:lnTo>
                  <a:lnTo>
                    <a:pt x="2671733" y="1928288"/>
                  </a:lnTo>
                  <a:lnTo>
                    <a:pt x="2601424" y="1936540"/>
                  </a:lnTo>
                  <a:lnTo>
                    <a:pt x="2531115" y="1951108"/>
                  </a:lnTo>
                  <a:lnTo>
                    <a:pt x="2460806" y="1963097"/>
                  </a:lnTo>
                  <a:lnTo>
                    <a:pt x="2390498" y="1962371"/>
                  </a:lnTo>
                  <a:lnTo>
                    <a:pt x="2320189" y="1965990"/>
                  </a:lnTo>
                  <a:lnTo>
                    <a:pt x="2249880" y="1977794"/>
                  </a:lnTo>
                  <a:lnTo>
                    <a:pt x="2179571" y="1976219"/>
                  </a:lnTo>
                  <a:lnTo>
                    <a:pt x="2109263" y="1946808"/>
                  </a:lnTo>
                  <a:lnTo>
                    <a:pt x="2038954" y="1912208"/>
                  </a:lnTo>
                  <a:lnTo>
                    <a:pt x="1968645" y="1870805"/>
                  </a:lnTo>
                  <a:lnTo>
                    <a:pt x="1898336" y="1815075"/>
                  </a:lnTo>
                  <a:lnTo>
                    <a:pt x="1828027" y="1734615"/>
                  </a:lnTo>
                  <a:lnTo>
                    <a:pt x="1757719" y="1634874"/>
                  </a:lnTo>
                  <a:lnTo>
                    <a:pt x="1687410" y="1532010"/>
                  </a:lnTo>
                  <a:lnTo>
                    <a:pt x="1617101" y="1440565"/>
                  </a:lnTo>
                  <a:lnTo>
                    <a:pt x="1546792" y="1355389"/>
                  </a:lnTo>
                  <a:lnTo>
                    <a:pt x="1476484" y="1267050"/>
                  </a:lnTo>
                  <a:lnTo>
                    <a:pt x="1406175" y="1178762"/>
                  </a:lnTo>
                  <a:lnTo>
                    <a:pt x="1335866" y="1093646"/>
                  </a:lnTo>
                  <a:lnTo>
                    <a:pt x="1265557" y="1014778"/>
                  </a:lnTo>
                  <a:lnTo>
                    <a:pt x="1195249" y="944770"/>
                  </a:lnTo>
                  <a:lnTo>
                    <a:pt x="1124940" y="881860"/>
                  </a:lnTo>
                  <a:lnTo>
                    <a:pt x="1054631" y="825559"/>
                  </a:lnTo>
                  <a:lnTo>
                    <a:pt x="984322" y="776045"/>
                  </a:lnTo>
                  <a:lnTo>
                    <a:pt x="914013" y="733452"/>
                  </a:lnTo>
                  <a:lnTo>
                    <a:pt x="843705" y="697839"/>
                  </a:lnTo>
                  <a:lnTo>
                    <a:pt x="773396" y="669189"/>
                  </a:lnTo>
                  <a:lnTo>
                    <a:pt x="703087" y="647411"/>
                  </a:lnTo>
                  <a:lnTo>
                    <a:pt x="632778" y="632367"/>
                  </a:lnTo>
                  <a:lnTo>
                    <a:pt x="562470" y="623889"/>
                  </a:lnTo>
                  <a:lnTo>
                    <a:pt x="492161" y="621792"/>
                  </a:lnTo>
                  <a:lnTo>
                    <a:pt x="421852" y="625890"/>
                  </a:lnTo>
                  <a:lnTo>
                    <a:pt x="351543" y="635997"/>
                  </a:lnTo>
                  <a:lnTo>
                    <a:pt x="281235" y="651931"/>
                  </a:lnTo>
                  <a:lnTo>
                    <a:pt x="210926" y="673518"/>
                  </a:lnTo>
                  <a:lnTo>
                    <a:pt x="140617" y="700586"/>
                  </a:lnTo>
                  <a:lnTo>
                    <a:pt x="70308" y="732971"/>
                  </a:lnTo>
                  <a:lnTo>
                    <a:pt x="0" y="77051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3398493"/>
              <a:ext cx="5554392" cy="1830790"/>
            </a:xfrm>
            <a:custGeom>
              <a:avLst/>
              <a:pathLst>
                <a:path w="5554392" h="1830790">
                  <a:moveTo>
                    <a:pt x="0" y="0"/>
                  </a:moveTo>
                  <a:lnTo>
                    <a:pt x="70308" y="27344"/>
                  </a:lnTo>
                  <a:lnTo>
                    <a:pt x="140617" y="56521"/>
                  </a:lnTo>
                  <a:lnTo>
                    <a:pt x="210926" y="87623"/>
                  </a:lnTo>
                  <a:lnTo>
                    <a:pt x="281235" y="120740"/>
                  </a:lnTo>
                  <a:lnTo>
                    <a:pt x="351543" y="155956"/>
                  </a:lnTo>
                  <a:lnTo>
                    <a:pt x="421852" y="193349"/>
                  </a:lnTo>
                  <a:lnTo>
                    <a:pt x="492161" y="232994"/>
                  </a:lnTo>
                  <a:lnTo>
                    <a:pt x="562470" y="274958"/>
                  </a:lnTo>
                  <a:lnTo>
                    <a:pt x="632778" y="319309"/>
                  </a:lnTo>
                  <a:lnTo>
                    <a:pt x="703087" y="366117"/>
                  </a:lnTo>
                  <a:lnTo>
                    <a:pt x="773396" y="415468"/>
                  </a:lnTo>
                  <a:lnTo>
                    <a:pt x="843705" y="467477"/>
                  </a:lnTo>
                  <a:lnTo>
                    <a:pt x="914013" y="522311"/>
                  </a:lnTo>
                  <a:lnTo>
                    <a:pt x="984322" y="580205"/>
                  </a:lnTo>
                  <a:lnTo>
                    <a:pt x="1054631" y="641472"/>
                  </a:lnTo>
                  <a:lnTo>
                    <a:pt x="1124940" y="706500"/>
                  </a:lnTo>
                  <a:lnTo>
                    <a:pt x="1195249" y="775724"/>
                  </a:lnTo>
                  <a:lnTo>
                    <a:pt x="1265557" y="850345"/>
                  </a:lnTo>
                  <a:lnTo>
                    <a:pt x="1335866" y="932977"/>
                  </a:lnTo>
                  <a:lnTo>
                    <a:pt x="1406175" y="1021126"/>
                  </a:lnTo>
                  <a:lnTo>
                    <a:pt x="1476484" y="1111692"/>
                  </a:lnTo>
                  <a:lnTo>
                    <a:pt x="1546792" y="1201623"/>
                  </a:lnTo>
                  <a:lnTo>
                    <a:pt x="1617101" y="1287957"/>
                  </a:lnTo>
                  <a:lnTo>
                    <a:pt x="1687410" y="1381395"/>
                  </a:lnTo>
                  <a:lnTo>
                    <a:pt x="1757719" y="1486198"/>
                  </a:lnTo>
                  <a:lnTo>
                    <a:pt x="1828027" y="1585986"/>
                  </a:lnTo>
                  <a:lnTo>
                    <a:pt x="1898336" y="1665995"/>
                  </a:lnTo>
                  <a:lnTo>
                    <a:pt x="1968645" y="1723712"/>
                  </a:lnTo>
                  <a:lnTo>
                    <a:pt x="2038954" y="1766489"/>
                  </a:lnTo>
                  <a:lnTo>
                    <a:pt x="2109263" y="1799904"/>
                  </a:lnTo>
                  <a:lnTo>
                    <a:pt x="2179571" y="1828715"/>
                  </a:lnTo>
                  <a:lnTo>
                    <a:pt x="2249880" y="1830790"/>
                  </a:lnTo>
                  <a:lnTo>
                    <a:pt x="2320189" y="1816975"/>
                  </a:lnTo>
                  <a:lnTo>
                    <a:pt x="2390498" y="1810715"/>
                  </a:lnTo>
                  <a:lnTo>
                    <a:pt x="2460806" y="1811610"/>
                  </a:lnTo>
                  <a:lnTo>
                    <a:pt x="2531115" y="1799608"/>
                  </a:lnTo>
                  <a:lnTo>
                    <a:pt x="2601424" y="1783334"/>
                  </a:lnTo>
                  <a:lnTo>
                    <a:pt x="2671733" y="1772980"/>
                  </a:lnTo>
                  <a:lnTo>
                    <a:pt x="2742041" y="1772256"/>
                  </a:lnTo>
                  <a:lnTo>
                    <a:pt x="2812350" y="1769701"/>
                  </a:lnTo>
                  <a:lnTo>
                    <a:pt x="2882659" y="1765302"/>
                  </a:lnTo>
                  <a:lnTo>
                    <a:pt x="2952968" y="1759806"/>
                  </a:lnTo>
                  <a:lnTo>
                    <a:pt x="3023276" y="1754098"/>
                  </a:lnTo>
                  <a:lnTo>
                    <a:pt x="3093585" y="1749131"/>
                  </a:lnTo>
                  <a:lnTo>
                    <a:pt x="3163894" y="1745087"/>
                  </a:lnTo>
                  <a:lnTo>
                    <a:pt x="3234203" y="1740557"/>
                  </a:lnTo>
                  <a:lnTo>
                    <a:pt x="3304512" y="1735533"/>
                  </a:lnTo>
                  <a:lnTo>
                    <a:pt x="3374820" y="1730035"/>
                  </a:lnTo>
                  <a:lnTo>
                    <a:pt x="3445129" y="1724024"/>
                  </a:lnTo>
                  <a:lnTo>
                    <a:pt x="3515438" y="1717425"/>
                  </a:lnTo>
                  <a:lnTo>
                    <a:pt x="3585747" y="1710132"/>
                  </a:lnTo>
                  <a:lnTo>
                    <a:pt x="3656055" y="1702028"/>
                  </a:lnTo>
                  <a:lnTo>
                    <a:pt x="3726364" y="1692992"/>
                  </a:lnTo>
                  <a:lnTo>
                    <a:pt x="3796673" y="1682907"/>
                  </a:lnTo>
                  <a:lnTo>
                    <a:pt x="3866982" y="1671674"/>
                  </a:lnTo>
                  <a:lnTo>
                    <a:pt x="3937290" y="1659207"/>
                  </a:lnTo>
                  <a:lnTo>
                    <a:pt x="4007599" y="1645442"/>
                  </a:lnTo>
                  <a:lnTo>
                    <a:pt x="4077908" y="1630329"/>
                  </a:lnTo>
                  <a:lnTo>
                    <a:pt x="4148217" y="1613837"/>
                  </a:lnTo>
                  <a:lnTo>
                    <a:pt x="4218526" y="1595945"/>
                  </a:lnTo>
                  <a:lnTo>
                    <a:pt x="4288834" y="1576643"/>
                  </a:lnTo>
                  <a:lnTo>
                    <a:pt x="4359143" y="1555929"/>
                  </a:lnTo>
                  <a:lnTo>
                    <a:pt x="4429452" y="1533807"/>
                  </a:lnTo>
                  <a:lnTo>
                    <a:pt x="4499761" y="1510282"/>
                  </a:lnTo>
                  <a:lnTo>
                    <a:pt x="4570069" y="1485364"/>
                  </a:lnTo>
                  <a:lnTo>
                    <a:pt x="4640378" y="1459062"/>
                  </a:lnTo>
                  <a:lnTo>
                    <a:pt x="4710687" y="1431388"/>
                  </a:lnTo>
                  <a:lnTo>
                    <a:pt x="4780996" y="1402351"/>
                  </a:lnTo>
                  <a:lnTo>
                    <a:pt x="4851304" y="1371963"/>
                  </a:lnTo>
                  <a:lnTo>
                    <a:pt x="4921613" y="1340234"/>
                  </a:lnTo>
                  <a:lnTo>
                    <a:pt x="4991922" y="1307173"/>
                  </a:lnTo>
                  <a:lnTo>
                    <a:pt x="5062231" y="1272791"/>
                  </a:lnTo>
                  <a:lnTo>
                    <a:pt x="5132539" y="1237097"/>
                  </a:lnTo>
                  <a:lnTo>
                    <a:pt x="5202848" y="1200097"/>
                  </a:lnTo>
                  <a:lnTo>
                    <a:pt x="5273157" y="1161802"/>
                  </a:lnTo>
                  <a:lnTo>
                    <a:pt x="5343466" y="1122217"/>
                  </a:lnTo>
                  <a:lnTo>
                    <a:pt x="5413775" y="1081350"/>
                  </a:lnTo>
                  <a:lnTo>
                    <a:pt x="5484083" y="1039207"/>
                  </a:lnTo>
                  <a:lnTo>
                    <a:pt x="5554392" y="9957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020286"/>
              <a:ext cx="4061506" cy="1373989"/>
            </a:xfrm>
            <a:custGeom>
              <a:avLst/>
              <a:pathLst>
                <a:path w="4061506" h="1373989">
                  <a:moveTo>
                    <a:pt x="4061506" y="1373989"/>
                  </a:moveTo>
                  <a:lnTo>
                    <a:pt x="4007599" y="1364317"/>
                  </a:lnTo>
                  <a:lnTo>
                    <a:pt x="3937290" y="1353030"/>
                  </a:lnTo>
                  <a:lnTo>
                    <a:pt x="3866982" y="1343034"/>
                  </a:lnTo>
                  <a:lnTo>
                    <a:pt x="3796673" y="1334276"/>
                  </a:lnTo>
                  <a:lnTo>
                    <a:pt x="3726364" y="1326684"/>
                  </a:lnTo>
                  <a:lnTo>
                    <a:pt x="3656055" y="1320170"/>
                  </a:lnTo>
                  <a:lnTo>
                    <a:pt x="3585747" y="1314629"/>
                  </a:lnTo>
                  <a:lnTo>
                    <a:pt x="3515438" y="1309953"/>
                  </a:lnTo>
                  <a:lnTo>
                    <a:pt x="3445129" y="1306036"/>
                  </a:lnTo>
                  <a:lnTo>
                    <a:pt x="3374820" y="1302786"/>
                  </a:lnTo>
                  <a:lnTo>
                    <a:pt x="3304512" y="1300138"/>
                  </a:lnTo>
                  <a:lnTo>
                    <a:pt x="3234203" y="1298068"/>
                  </a:lnTo>
                  <a:lnTo>
                    <a:pt x="3163894" y="1296605"/>
                  </a:lnTo>
                  <a:lnTo>
                    <a:pt x="3093585" y="1295898"/>
                  </a:lnTo>
                  <a:lnTo>
                    <a:pt x="3023276" y="1296846"/>
                  </a:lnTo>
                  <a:lnTo>
                    <a:pt x="2952968" y="1299157"/>
                  </a:lnTo>
                  <a:lnTo>
                    <a:pt x="2882659" y="1302096"/>
                  </a:lnTo>
                  <a:lnTo>
                    <a:pt x="2812350" y="1304862"/>
                  </a:lnTo>
                  <a:lnTo>
                    <a:pt x="2742041" y="1306514"/>
                  </a:lnTo>
                  <a:lnTo>
                    <a:pt x="2671733" y="1306496"/>
                  </a:lnTo>
                  <a:lnTo>
                    <a:pt x="2601424" y="1314748"/>
                  </a:lnTo>
                  <a:lnTo>
                    <a:pt x="2531115" y="1329315"/>
                  </a:lnTo>
                  <a:lnTo>
                    <a:pt x="2460806" y="1341305"/>
                  </a:lnTo>
                  <a:lnTo>
                    <a:pt x="2390498" y="1340579"/>
                  </a:lnTo>
                  <a:lnTo>
                    <a:pt x="2320189" y="1344197"/>
                  </a:lnTo>
                  <a:lnTo>
                    <a:pt x="2249880" y="1356002"/>
                  </a:lnTo>
                  <a:lnTo>
                    <a:pt x="2179571" y="1354427"/>
                  </a:lnTo>
                  <a:lnTo>
                    <a:pt x="2109263" y="1325015"/>
                  </a:lnTo>
                  <a:lnTo>
                    <a:pt x="2038954" y="1290415"/>
                  </a:lnTo>
                  <a:lnTo>
                    <a:pt x="1968645" y="1249013"/>
                  </a:lnTo>
                  <a:lnTo>
                    <a:pt x="1898336" y="1193283"/>
                  </a:lnTo>
                  <a:lnTo>
                    <a:pt x="1828027" y="1112822"/>
                  </a:lnTo>
                  <a:lnTo>
                    <a:pt x="1757719" y="1013082"/>
                  </a:lnTo>
                  <a:lnTo>
                    <a:pt x="1687410" y="910217"/>
                  </a:lnTo>
                  <a:lnTo>
                    <a:pt x="1617101" y="818773"/>
                  </a:lnTo>
                  <a:lnTo>
                    <a:pt x="1546792" y="733596"/>
                  </a:lnTo>
                  <a:lnTo>
                    <a:pt x="1476484" y="645258"/>
                  </a:lnTo>
                  <a:lnTo>
                    <a:pt x="1406175" y="556970"/>
                  </a:lnTo>
                  <a:lnTo>
                    <a:pt x="1335866" y="471854"/>
                  </a:lnTo>
                  <a:lnTo>
                    <a:pt x="1265557" y="392985"/>
                  </a:lnTo>
                  <a:lnTo>
                    <a:pt x="1195249" y="322978"/>
                  </a:lnTo>
                  <a:lnTo>
                    <a:pt x="1124940" y="260068"/>
                  </a:lnTo>
                  <a:lnTo>
                    <a:pt x="1054631" y="203766"/>
                  </a:lnTo>
                  <a:lnTo>
                    <a:pt x="984322" y="154253"/>
                  </a:lnTo>
                  <a:lnTo>
                    <a:pt x="914013" y="111659"/>
                  </a:lnTo>
                  <a:lnTo>
                    <a:pt x="843705" y="76047"/>
                  </a:lnTo>
                  <a:lnTo>
                    <a:pt x="773396" y="47396"/>
                  </a:lnTo>
                  <a:lnTo>
                    <a:pt x="703087" y="25618"/>
                  </a:lnTo>
                  <a:lnTo>
                    <a:pt x="632778" y="10575"/>
                  </a:lnTo>
                  <a:lnTo>
                    <a:pt x="562470" y="2096"/>
                  </a:lnTo>
                  <a:lnTo>
                    <a:pt x="492161" y="0"/>
                  </a:lnTo>
                  <a:lnTo>
                    <a:pt x="421852" y="4097"/>
                  </a:lnTo>
                  <a:lnTo>
                    <a:pt x="351543" y="14204"/>
                  </a:lnTo>
                  <a:lnTo>
                    <a:pt x="281235" y="30139"/>
                  </a:lnTo>
                  <a:lnTo>
                    <a:pt x="210926" y="51725"/>
                  </a:lnTo>
                  <a:lnTo>
                    <a:pt x="140617" y="78793"/>
                  </a:lnTo>
                  <a:lnTo>
                    <a:pt x="70308" y="111178"/>
                  </a:lnTo>
                  <a:lnTo>
                    <a:pt x="0" y="1487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231099" y="3777047"/>
              <a:ext cx="5554392" cy="1525738"/>
            </a:xfrm>
            <a:custGeom>
              <a:avLst/>
              <a:pathLst>
                <a:path w="5554392" h="1525738">
                  <a:moveTo>
                    <a:pt x="0" y="6702"/>
                  </a:moveTo>
                  <a:lnTo>
                    <a:pt x="70308" y="1604"/>
                  </a:lnTo>
                  <a:lnTo>
                    <a:pt x="140617" y="0"/>
                  </a:lnTo>
                  <a:lnTo>
                    <a:pt x="210926" y="2016"/>
                  </a:lnTo>
                  <a:lnTo>
                    <a:pt x="281235" y="7782"/>
                  </a:lnTo>
                  <a:lnTo>
                    <a:pt x="351543" y="17422"/>
                  </a:lnTo>
                  <a:lnTo>
                    <a:pt x="421852" y="31066"/>
                  </a:lnTo>
                  <a:lnTo>
                    <a:pt x="492161" y="48839"/>
                  </a:lnTo>
                  <a:lnTo>
                    <a:pt x="562470" y="70869"/>
                  </a:lnTo>
                  <a:lnTo>
                    <a:pt x="632778" y="97284"/>
                  </a:lnTo>
                  <a:lnTo>
                    <a:pt x="703087" y="128210"/>
                  </a:lnTo>
                  <a:lnTo>
                    <a:pt x="773396" y="163774"/>
                  </a:lnTo>
                  <a:lnTo>
                    <a:pt x="843705" y="204105"/>
                  </a:lnTo>
                  <a:lnTo>
                    <a:pt x="914013" y="249328"/>
                  </a:lnTo>
                  <a:lnTo>
                    <a:pt x="984322" y="299571"/>
                  </a:lnTo>
                  <a:lnTo>
                    <a:pt x="1054631" y="354961"/>
                  </a:lnTo>
                  <a:lnTo>
                    <a:pt x="1124940" y="415626"/>
                  </a:lnTo>
                  <a:lnTo>
                    <a:pt x="1195249" y="481693"/>
                  </a:lnTo>
                  <a:lnTo>
                    <a:pt x="1265557" y="554007"/>
                  </a:lnTo>
                  <a:lnTo>
                    <a:pt x="1335866" y="634758"/>
                  </a:lnTo>
                  <a:lnTo>
                    <a:pt x="1406175" y="721390"/>
                  </a:lnTo>
                  <a:lnTo>
                    <a:pt x="1476484" y="810817"/>
                  </a:lnTo>
                  <a:lnTo>
                    <a:pt x="1546792" y="899952"/>
                  </a:lnTo>
                  <a:lnTo>
                    <a:pt x="1617101" y="985707"/>
                  </a:lnTo>
                  <a:lnTo>
                    <a:pt x="1687410" y="1078148"/>
                  </a:lnTo>
                  <a:lnTo>
                    <a:pt x="1757719" y="1181982"/>
                  </a:lnTo>
                  <a:lnTo>
                    <a:pt x="1828027" y="1281747"/>
                  </a:lnTo>
                  <a:lnTo>
                    <a:pt x="1898336" y="1361981"/>
                  </a:lnTo>
                  <a:lnTo>
                    <a:pt x="1968645" y="1418705"/>
                  </a:lnTo>
                  <a:lnTo>
                    <a:pt x="2038954" y="1460794"/>
                  </a:lnTo>
                  <a:lnTo>
                    <a:pt x="2109263" y="1494802"/>
                  </a:lnTo>
                  <a:lnTo>
                    <a:pt x="2179571" y="1523914"/>
                  </a:lnTo>
                  <a:lnTo>
                    <a:pt x="2249880" y="1525738"/>
                  </a:lnTo>
                  <a:lnTo>
                    <a:pt x="2320189" y="1512928"/>
                  </a:lnTo>
                  <a:lnTo>
                    <a:pt x="2390498" y="1507989"/>
                  </a:lnTo>
                  <a:lnTo>
                    <a:pt x="2460806" y="1508800"/>
                  </a:lnTo>
                  <a:lnTo>
                    <a:pt x="2531115" y="1496804"/>
                  </a:lnTo>
                  <a:lnTo>
                    <a:pt x="2601424" y="1481383"/>
                  </a:lnTo>
                  <a:lnTo>
                    <a:pt x="2671733" y="1472080"/>
                  </a:lnTo>
                  <a:lnTo>
                    <a:pt x="2742041" y="1471727"/>
                  </a:lnTo>
                  <a:lnTo>
                    <a:pt x="2812350" y="1469624"/>
                  </a:lnTo>
                  <a:lnTo>
                    <a:pt x="2882659" y="1466041"/>
                  </a:lnTo>
                  <a:lnTo>
                    <a:pt x="2952968" y="1461824"/>
                  </a:lnTo>
                  <a:lnTo>
                    <a:pt x="3023276" y="1457814"/>
                  </a:lnTo>
                  <a:lnTo>
                    <a:pt x="3093585" y="1454857"/>
                  </a:lnTo>
                  <a:lnTo>
                    <a:pt x="3163894" y="1453189"/>
                  </a:lnTo>
                  <a:lnTo>
                    <a:pt x="3234203" y="1451655"/>
                  </a:lnTo>
                  <a:lnTo>
                    <a:pt x="3304512" y="1450178"/>
                  </a:lnTo>
                  <a:lnTo>
                    <a:pt x="3374820" y="1448753"/>
                  </a:lnTo>
                  <a:lnTo>
                    <a:pt x="3445129" y="1447373"/>
                  </a:lnTo>
                  <a:lnTo>
                    <a:pt x="3515438" y="1446031"/>
                  </a:lnTo>
                  <a:lnTo>
                    <a:pt x="3585747" y="1444723"/>
                  </a:lnTo>
                  <a:lnTo>
                    <a:pt x="3656055" y="1443441"/>
                  </a:lnTo>
                  <a:lnTo>
                    <a:pt x="3726364" y="1442180"/>
                  </a:lnTo>
                  <a:lnTo>
                    <a:pt x="3796673" y="1440934"/>
                  </a:lnTo>
                  <a:lnTo>
                    <a:pt x="3866982" y="1439696"/>
                  </a:lnTo>
                  <a:lnTo>
                    <a:pt x="3937290" y="1438461"/>
                  </a:lnTo>
                  <a:lnTo>
                    <a:pt x="4007599" y="1437222"/>
                  </a:lnTo>
                  <a:lnTo>
                    <a:pt x="4077908" y="1435973"/>
                  </a:lnTo>
                  <a:lnTo>
                    <a:pt x="4148217" y="1434708"/>
                  </a:lnTo>
                  <a:lnTo>
                    <a:pt x="4218526" y="1433422"/>
                  </a:lnTo>
                  <a:lnTo>
                    <a:pt x="4288834" y="1432107"/>
                  </a:lnTo>
                  <a:lnTo>
                    <a:pt x="4359143" y="1430758"/>
                  </a:lnTo>
                  <a:lnTo>
                    <a:pt x="4429452" y="1429369"/>
                  </a:lnTo>
                  <a:lnTo>
                    <a:pt x="4499761" y="1427934"/>
                  </a:lnTo>
                  <a:lnTo>
                    <a:pt x="4570069" y="1426446"/>
                  </a:lnTo>
                  <a:lnTo>
                    <a:pt x="4640378" y="1424900"/>
                  </a:lnTo>
                  <a:lnTo>
                    <a:pt x="4710687" y="1423289"/>
                  </a:lnTo>
                  <a:lnTo>
                    <a:pt x="4780996" y="1421608"/>
                  </a:lnTo>
                  <a:lnTo>
                    <a:pt x="4851304" y="1419849"/>
                  </a:lnTo>
                  <a:lnTo>
                    <a:pt x="4921613" y="1418008"/>
                  </a:lnTo>
                  <a:lnTo>
                    <a:pt x="4991922" y="1416078"/>
                  </a:lnTo>
                  <a:lnTo>
                    <a:pt x="5062231" y="1414053"/>
                  </a:lnTo>
                  <a:lnTo>
                    <a:pt x="5132539" y="1411927"/>
                  </a:lnTo>
                  <a:lnTo>
                    <a:pt x="5202848" y="1409693"/>
                  </a:lnTo>
                  <a:lnTo>
                    <a:pt x="5273157" y="1407346"/>
                  </a:lnTo>
                  <a:lnTo>
                    <a:pt x="5343466" y="1404880"/>
                  </a:lnTo>
                  <a:lnTo>
                    <a:pt x="5413775" y="1402288"/>
                  </a:lnTo>
                  <a:lnTo>
                    <a:pt x="5484083" y="1399564"/>
                  </a:lnTo>
                  <a:lnTo>
                    <a:pt x="5554392" y="139670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1231099" y="4208434"/>
              <a:ext cx="5554392" cy="1185840"/>
            </a:xfrm>
            <a:custGeom>
              <a:avLst/>
              <a:pathLst>
                <a:path w="5554392" h="1185840">
                  <a:moveTo>
                    <a:pt x="0" y="89268"/>
                  </a:moveTo>
                  <a:lnTo>
                    <a:pt x="70308" y="66331"/>
                  </a:lnTo>
                  <a:lnTo>
                    <a:pt x="140617" y="46754"/>
                  </a:lnTo>
                  <a:lnTo>
                    <a:pt x="210926" y="30563"/>
                  </a:lnTo>
                  <a:lnTo>
                    <a:pt x="281235" y="17779"/>
                  </a:lnTo>
                  <a:lnTo>
                    <a:pt x="351543" y="8417"/>
                  </a:lnTo>
                  <a:lnTo>
                    <a:pt x="421852" y="2489"/>
                  </a:lnTo>
                  <a:lnTo>
                    <a:pt x="492161" y="0"/>
                  </a:lnTo>
                  <a:lnTo>
                    <a:pt x="562470" y="951"/>
                  </a:lnTo>
                  <a:lnTo>
                    <a:pt x="632778" y="5342"/>
                  </a:lnTo>
                  <a:lnTo>
                    <a:pt x="703087" y="13176"/>
                  </a:lnTo>
                  <a:lnTo>
                    <a:pt x="773396" y="24471"/>
                  </a:lnTo>
                  <a:lnTo>
                    <a:pt x="843705" y="39273"/>
                  </a:lnTo>
                  <a:lnTo>
                    <a:pt x="914013" y="57675"/>
                  </a:lnTo>
                  <a:lnTo>
                    <a:pt x="984322" y="79838"/>
                  </a:lnTo>
                  <a:lnTo>
                    <a:pt x="1054631" y="105998"/>
                  </a:lnTo>
                  <a:lnTo>
                    <a:pt x="1124940" y="136460"/>
                  </a:lnTo>
                  <a:lnTo>
                    <a:pt x="1195249" y="171573"/>
                  </a:lnTo>
                  <a:lnTo>
                    <a:pt x="1265557" y="212186"/>
                  </a:lnTo>
                  <a:lnTo>
                    <a:pt x="1335866" y="260040"/>
                  </a:lnTo>
                  <a:lnTo>
                    <a:pt x="1406175" y="313526"/>
                  </a:lnTo>
                  <a:lnTo>
                    <a:pt x="1476484" y="370632"/>
                  </a:lnTo>
                  <a:lnTo>
                    <a:pt x="1546792" y="429392"/>
                  </a:lnTo>
                  <a:lnTo>
                    <a:pt x="1617101" y="487926"/>
                  </a:lnTo>
                  <a:lnTo>
                    <a:pt x="1687410" y="560224"/>
                  </a:lnTo>
                  <a:lnTo>
                    <a:pt x="1757719" y="651634"/>
                  </a:lnTo>
                  <a:lnTo>
                    <a:pt x="1828027" y="742694"/>
                  </a:lnTo>
                  <a:lnTo>
                    <a:pt x="1898336" y="815548"/>
                  </a:lnTo>
                  <a:lnTo>
                    <a:pt x="1968645" y="877088"/>
                  </a:lnTo>
                  <a:lnTo>
                    <a:pt x="2038954" y="935069"/>
                  </a:lnTo>
                  <a:lnTo>
                    <a:pt x="2109263" y="983532"/>
                  </a:lnTo>
                  <a:lnTo>
                    <a:pt x="2179571" y="1017297"/>
                  </a:lnTo>
                  <a:lnTo>
                    <a:pt x="2249880" y="1023011"/>
                  </a:lnTo>
                  <a:lnTo>
                    <a:pt x="2320189" y="1013461"/>
                  </a:lnTo>
                  <a:lnTo>
                    <a:pt x="2390498" y="1010012"/>
                  </a:lnTo>
                  <a:lnTo>
                    <a:pt x="2460806" y="1011447"/>
                  </a:lnTo>
                  <a:lnTo>
                    <a:pt x="2531115" y="999104"/>
                  </a:lnTo>
                  <a:lnTo>
                    <a:pt x="2601424" y="982228"/>
                  </a:lnTo>
                  <a:lnTo>
                    <a:pt x="2671733" y="971563"/>
                  </a:lnTo>
                  <a:lnTo>
                    <a:pt x="2742041" y="970924"/>
                  </a:lnTo>
                  <a:lnTo>
                    <a:pt x="2812350" y="968204"/>
                  </a:lnTo>
                  <a:lnTo>
                    <a:pt x="2882659" y="963464"/>
                  </a:lnTo>
                  <a:lnTo>
                    <a:pt x="2952968" y="957554"/>
                  </a:lnTo>
                  <a:lnTo>
                    <a:pt x="3023276" y="951456"/>
                  </a:lnTo>
                  <a:lnTo>
                    <a:pt x="3093585" y="946217"/>
                  </a:lnTo>
                  <a:lnTo>
                    <a:pt x="3163894" y="942055"/>
                  </a:lnTo>
                  <a:lnTo>
                    <a:pt x="3234203" y="937449"/>
                  </a:lnTo>
                  <a:lnTo>
                    <a:pt x="3304512" y="932380"/>
                  </a:lnTo>
                  <a:lnTo>
                    <a:pt x="3374820" y="926865"/>
                  </a:lnTo>
                  <a:lnTo>
                    <a:pt x="3445129" y="920867"/>
                  </a:lnTo>
                  <a:lnTo>
                    <a:pt x="3515438" y="914312"/>
                  </a:lnTo>
                  <a:lnTo>
                    <a:pt x="3585747" y="907099"/>
                  </a:lnTo>
                  <a:lnTo>
                    <a:pt x="3656055" y="899114"/>
                  </a:lnTo>
                  <a:lnTo>
                    <a:pt x="3726364" y="890240"/>
                  </a:lnTo>
                  <a:lnTo>
                    <a:pt x="3796673" y="880365"/>
                  </a:lnTo>
                  <a:lnTo>
                    <a:pt x="3866982" y="869393"/>
                  </a:lnTo>
                  <a:lnTo>
                    <a:pt x="3937290" y="857242"/>
                  </a:lnTo>
                  <a:lnTo>
                    <a:pt x="4007599" y="843847"/>
                  </a:lnTo>
                  <a:lnTo>
                    <a:pt x="4077908" y="829161"/>
                  </a:lnTo>
                  <a:lnTo>
                    <a:pt x="4148217" y="813152"/>
                  </a:lnTo>
                  <a:lnTo>
                    <a:pt x="4218526" y="795801"/>
                  </a:lnTo>
                  <a:lnTo>
                    <a:pt x="4288834" y="777095"/>
                  </a:lnTo>
                  <a:lnTo>
                    <a:pt x="4359143" y="757033"/>
                  </a:lnTo>
                  <a:lnTo>
                    <a:pt x="4429452" y="735615"/>
                  </a:lnTo>
                  <a:lnTo>
                    <a:pt x="4499761" y="712847"/>
                  </a:lnTo>
                  <a:lnTo>
                    <a:pt x="4570069" y="688736"/>
                  </a:lnTo>
                  <a:lnTo>
                    <a:pt x="4640378" y="663289"/>
                  </a:lnTo>
                  <a:lnTo>
                    <a:pt x="4710687" y="636517"/>
                  </a:lnTo>
                  <a:lnTo>
                    <a:pt x="4780996" y="608428"/>
                  </a:lnTo>
                  <a:lnTo>
                    <a:pt x="4851304" y="579031"/>
                  </a:lnTo>
                  <a:lnTo>
                    <a:pt x="4921613" y="548335"/>
                  </a:lnTo>
                  <a:lnTo>
                    <a:pt x="4991922" y="516349"/>
                  </a:lnTo>
                  <a:lnTo>
                    <a:pt x="5062231" y="483079"/>
                  </a:lnTo>
                  <a:lnTo>
                    <a:pt x="5132539" y="448534"/>
                  </a:lnTo>
                  <a:lnTo>
                    <a:pt x="5202848" y="412719"/>
                  </a:lnTo>
                  <a:lnTo>
                    <a:pt x="5273157" y="375642"/>
                  </a:lnTo>
                  <a:lnTo>
                    <a:pt x="5343466" y="337309"/>
                  </a:lnTo>
                  <a:lnTo>
                    <a:pt x="5413775" y="297723"/>
                  </a:lnTo>
                  <a:lnTo>
                    <a:pt x="5484083" y="256892"/>
                  </a:lnTo>
                  <a:lnTo>
                    <a:pt x="5554392" y="214819"/>
                  </a:lnTo>
                  <a:lnTo>
                    <a:pt x="5554392" y="1185840"/>
                  </a:lnTo>
                  <a:lnTo>
                    <a:pt x="4105472" y="1185840"/>
                  </a:lnTo>
                  <a:lnTo>
                    <a:pt x="4077908" y="1180722"/>
                  </a:lnTo>
                  <a:lnTo>
                    <a:pt x="4007599" y="1168947"/>
                  </a:lnTo>
                  <a:lnTo>
                    <a:pt x="3937290" y="1158434"/>
                  </a:lnTo>
                  <a:lnTo>
                    <a:pt x="3866982" y="1149150"/>
                  </a:lnTo>
                  <a:lnTo>
                    <a:pt x="3796673" y="1141044"/>
                  </a:lnTo>
                  <a:lnTo>
                    <a:pt x="3726364" y="1134050"/>
                  </a:lnTo>
                  <a:lnTo>
                    <a:pt x="3656055" y="1128084"/>
                  </a:lnTo>
                  <a:lnTo>
                    <a:pt x="3585747" y="1123048"/>
                  </a:lnTo>
                  <a:lnTo>
                    <a:pt x="3515438" y="1118840"/>
                  </a:lnTo>
                  <a:lnTo>
                    <a:pt x="3445129" y="1115359"/>
                  </a:lnTo>
                  <a:lnTo>
                    <a:pt x="3374820" y="1112519"/>
                  </a:lnTo>
                  <a:lnTo>
                    <a:pt x="3304512" y="1110260"/>
                  </a:lnTo>
                  <a:lnTo>
                    <a:pt x="3234203" y="1108559"/>
                  </a:lnTo>
                  <a:lnTo>
                    <a:pt x="3163894" y="1107445"/>
                  </a:lnTo>
                  <a:lnTo>
                    <a:pt x="3093585" y="1107073"/>
                  </a:lnTo>
                  <a:lnTo>
                    <a:pt x="3023276" y="1108478"/>
                  </a:lnTo>
                  <a:lnTo>
                    <a:pt x="2952968" y="1111333"/>
                  </a:lnTo>
                  <a:lnTo>
                    <a:pt x="2882659" y="1114803"/>
                  </a:lnTo>
                  <a:lnTo>
                    <a:pt x="2812350" y="1117986"/>
                  </a:lnTo>
                  <a:lnTo>
                    <a:pt x="2742041" y="1119844"/>
                  </a:lnTo>
                  <a:lnTo>
                    <a:pt x="2671733" y="1119774"/>
                  </a:lnTo>
                  <a:lnTo>
                    <a:pt x="2601424" y="1128434"/>
                  </a:lnTo>
                  <a:lnTo>
                    <a:pt x="2531115" y="1143681"/>
                  </a:lnTo>
                  <a:lnTo>
                    <a:pt x="2460806" y="1156012"/>
                  </a:lnTo>
                  <a:lnTo>
                    <a:pt x="2390498" y="1154738"/>
                  </a:lnTo>
                  <a:lnTo>
                    <a:pt x="2320189" y="1155667"/>
                  </a:lnTo>
                  <a:lnTo>
                    <a:pt x="2249880" y="1163298"/>
                  </a:lnTo>
                  <a:lnTo>
                    <a:pt x="2179571" y="1158061"/>
                  </a:lnTo>
                  <a:lnTo>
                    <a:pt x="2109263" y="1123723"/>
                  </a:lnTo>
                  <a:lnTo>
                    <a:pt x="2038954" y="1074128"/>
                  </a:lnTo>
                  <a:lnTo>
                    <a:pt x="1968645" y="1017459"/>
                  </a:lnTo>
                  <a:lnTo>
                    <a:pt x="1898336" y="957816"/>
                  </a:lnTo>
                  <a:lnTo>
                    <a:pt x="1828027" y="884531"/>
                  </a:lnTo>
                  <a:lnTo>
                    <a:pt x="1757719" y="793516"/>
                  </a:lnTo>
                  <a:lnTo>
                    <a:pt x="1687410" y="703956"/>
                  </a:lnTo>
                  <a:lnTo>
                    <a:pt x="1617101" y="633560"/>
                  </a:lnTo>
                  <a:lnTo>
                    <a:pt x="1546792" y="576132"/>
                  </a:lnTo>
                  <a:lnTo>
                    <a:pt x="1476484" y="518891"/>
                  </a:lnTo>
                  <a:lnTo>
                    <a:pt x="1406175" y="463958"/>
                  </a:lnTo>
                  <a:lnTo>
                    <a:pt x="1335866" y="413367"/>
                  </a:lnTo>
                  <a:lnTo>
                    <a:pt x="1265557" y="369105"/>
                  </a:lnTo>
                  <a:lnTo>
                    <a:pt x="1195249" y="332895"/>
                  </a:lnTo>
                  <a:lnTo>
                    <a:pt x="1124940" y="303806"/>
                  </a:lnTo>
                  <a:lnTo>
                    <a:pt x="1054631" y="281673"/>
                  </a:lnTo>
                  <a:lnTo>
                    <a:pt x="984322" y="266730"/>
                  </a:lnTo>
                  <a:lnTo>
                    <a:pt x="914013" y="259168"/>
                  </a:lnTo>
                  <a:lnTo>
                    <a:pt x="843705" y="259108"/>
                  </a:lnTo>
                  <a:lnTo>
                    <a:pt x="773396" y="266598"/>
                  </a:lnTo>
                  <a:lnTo>
                    <a:pt x="703087" y="281616"/>
                  </a:lnTo>
                  <a:lnTo>
                    <a:pt x="632778" y="304094"/>
                  </a:lnTo>
                  <a:lnTo>
                    <a:pt x="562470" y="333936"/>
                  </a:lnTo>
                  <a:lnTo>
                    <a:pt x="492161" y="371031"/>
                  </a:lnTo>
                  <a:lnTo>
                    <a:pt x="421852" y="415264"/>
                  </a:lnTo>
                  <a:lnTo>
                    <a:pt x="351543" y="466522"/>
                  </a:lnTo>
                  <a:lnTo>
                    <a:pt x="281235" y="524697"/>
                  </a:lnTo>
                  <a:lnTo>
                    <a:pt x="210926" y="589685"/>
                  </a:lnTo>
                  <a:lnTo>
                    <a:pt x="140617" y="661388"/>
                  </a:lnTo>
                  <a:lnTo>
                    <a:pt x="70308" y="739713"/>
                  </a:lnTo>
                  <a:lnTo>
                    <a:pt x="0" y="82457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31099" y="4208434"/>
              <a:ext cx="5554392" cy="1023011"/>
            </a:xfrm>
            <a:custGeom>
              <a:avLst/>
              <a:pathLst>
                <a:path w="5554392" h="1023011">
                  <a:moveTo>
                    <a:pt x="0" y="89268"/>
                  </a:moveTo>
                  <a:lnTo>
                    <a:pt x="70308" y="66331"/>
                  </a:lnTo>
                  <a:lnTo>
                    <a:pt x="140617" y="46754"/>
                  </a:lnTo>
                  <a:lnTo>
                    <a:pt x="210926" y="30563"/>
                  </a:lnTo>
                  <a:lnTo>
                    <a:pt x="281235" y="17779"/>
                  </a:lnTo>
                  <a:lnTo>
                    <a:pt x="351543" y="8417"/>
                  </a:lnTo>
                  <a:lnTo>
                    <a:pt x="421852" y="2489"/>
                  </a:lnTo>
                  <a:lnTo>
                    <a:pt x="492161" y="0"/>
                  </a:lnTo>
                  <a:lnTo>
                    <a:pt x="562470" y="951"/>
                  </a:lnTo>
                  <a:lnTo>
                    <a:pt x="632778" y="5342"/>
                  </a:lnTo>
                  <a:lnTo>
                    <a:pt x="703087" y="13176"/>
                  </a:lnTo>
                  <a:lnTo>
                    <a:pt x="773396" y="24471"/>
                  </a:lnTo>
                  <a:lnTo>
                    <a:pt x="843705" y="39273"/>
                  </a:lnTo>
                  <a:lnTo>
                    <a:pt x="914013" y="57675"/>
                  </a:lnTo>
                  <a:lnTo>
                    <a:pt x="984322" y="79838"/>
                  </a:lnTo>
                  <a:lnTo>
                    <a:pt x="1054631" y="105998"/>
                  </a:lnTo>
                  <a:lnTo>
                    <a:pt x="1124940" y="136460"/>
                  </a:lnTo>
                  <a:lnTo>
                    <a:pt x="1195249" y="171573"/>
                  </a:lnTo>
                  <a:lnTo>
                    <a:pt x="1265557" y="212186"/>
                  </a:lnTo>
                  <a:lnTo>
                    <a:pt x="1335866" y="260040"/>
                  </a:lnTo>
                  <a:lnTo>
                    <a:pt x="1406175" y="313526"/>
                  </a:lnTo>
                  <a:lnTo>
                    <a:pt x="1476484" y="370632"/>
                  </a:lnTo>
                  <a:lnTo>
                    <a:pt x="1546792" y="429392"/>
                  </a:lnTo>
                  <a:lnTo>
                    <a:pt x="1617101" y="487926"/>
                  </a:lnTo>
                  <a:lnTo>
                    <a:pt x="1687410" y="560224"/>
                  </a:lnTo>
                  <a:lnTo>
                    <a:pt x="1757719" y="651634"/>
                  </a:lnTo>
                  <a:lnTo>
                    <a:pt x="1828027" y="742694"/>
                  </a:lnTo>
                  <a:lnTo>
                    <a:pt x="1898336" y="815548"/>
                  </a:lnTo>
                  <a:lnTo>
                    <a:pt x="1968645" y="877088"/>
                  </a:lnTo>
                  <a:lnTo>
                    <a:pt x="2038954" y="935069"/>
                  </a:lnTo>
                  <a:lnTo>
                    <a:pt x="2109263" y="983532"/>
                  </a:lnTo>
                  <a:lnTo>
                    <a:pt x="2179571" y="1017297"/>
                  </a:lnTo>
                  <a:lnTo>
                    <a:pt x="2249880" y="1023011"/>
                  </a:lnTo>
                  <a:lnTo>
                    <a:pt x="2320189" y="1013461"/>
                  </a:lnTo>
                  <a:lnTo>
                    <a:pt x="2390498" y="1010012"/>
                  </a:lnTo>
                  <a:lnTo>
                    <a:pt x="2460806" y="1011447"/>
                  </a:lnTo>
                  <a:lnTo>
                    <a:pt x="2531115" y="999104"/>
                  </a:lnTo>
                  <a:lnTo>
                    <a:pt x="2601424" y="982228"/>
                  </a:lnTo>
                  <a:lnTo>
                    <a:pt x="2671733" y="971563"/>
                  </a:lnTo>
                  <a:lnTo>
                    <a:pt x="2742041" y="970924"/>
                  </a:lnTo>
                  <a:lnTo>
                    <a:pt x="2812350" y="968204"/>
                  </a:lnTo>
                  <a:lnTo>
                    <a:pt x="2882659" y="963464"/>
                  </a:lnTo>
                  <a:lnTo>
                    <a:pt x="2952968" y="957554"/>
                  </a:lnTo>
                  <a:lnTo>
                    <a:pt x="3023276" y="951456"/>
                  </a:lnTo>
                  <a:lnTo>
                    <a:pt x="3093585" y="946217"/>
                  </a:lnTo>
                  <a:lnTo>
                    <a:pt x="3163894" y="942055"/>
                  </a:lnTo>
                  <a:lnTo>
                    <a:pt x="3234203" y="937449"/>
                  </a:lnTo>
                  <a:lnTo>
                    <a:pt x="3304512" y="932380"/>
                  </a:lnTo>
                  <a:lnTo>
                    <a:pt x="3374820" y="926865"/>
                  </a:lnTo>
                  <a:lnTo>
                    <a:pt x="3445129" y="920867"/>
                  </a:lnTo>
                  <a:lnTo>
                    <a:pt x="3515438" y="914312"/>
                  </a:lnTo>
                  <a:lnTo>
                    <a:pt x="3585747" y="907099"/>
                  </a:lnTo>
                  <a:lnTo>
                    <a:pt x="3656055" y="899114"/>
                  </a:lnTo>
                  <a:lnTo>
                    <a:pt x="3726364" y="890240"/>
                  </a:lnTo>
                  <a:lnTo>
                    <a:pt x="3796673" y="880365"/>
                  </a:lnTo>
                  <a:lnTo>
                    <a:pt x="3866982" y="869393"/>
                  </a:lnTo>
                  <a:lnTo>
                    <a:pt x="3937290" y="857242"/>
                  </a:lnTo>
                  <a:lnTo>
                    <a:pt x="4007599" y="843847"/>
                  </a:lnTo>
                  <a:lnTo>
                    <a:pt x="4077908" y="829161"/>
                  </a:lnTo>
                  <a:lnTo>
                    <a:pt x="4148217" y="813152"/>
                  </a:lnTo>
                  <a:lnTo>
                    <a:pt x="4218526" y="795801"/>
                  </a:lnTo>
                  <a:lnTo>
                    <a:pt x="4288834" y="777095"/>
                  </a:lnTo>
                  <a:lnTo>
                    <a:pt x="4359143" y="757033"/>
                  </a:lnTo>
                  <a:lnTo>
                    <a:pt x="4429452" y="735615"/>
                  </a:lnTo>
                  <a:lnTo>
                    <a:pt x="4499761" y="712847"/>
                  </a:lnTo>
                  <a:lnTo>
                    <a:pt x="4570069" y="688736"/>
                  </a:lnTo>
                  <a:lnTo>
                    <a:pt x="4640378" y="663289"/>
                  </a:lnTo>
                  <a:lnTo>
                    <a:pt x="4710687" y="636517"/>
                  </a:lnTo>
                  <a:lnTo>
                    <a:pt x="4780996" y="608428"/>
                  </a:lnTo>
                  <a:lnTo>
                    <a:pt x="4851304" y="579031"/>
                  </a:lnTo>
                  <a:lnTo>
                    <a:pt x="4921613" y="548335"/>
                  </a:lnTo>
                  <a:lnTo>
                    <a:pt x="4991922" y="516349"/>
                  </a:lnTo>
                  <a:lnTo>
                    <a:pt x="5062231" y="483079"/>
                  </a:lnTo>
                  <a:lnTo>
                    <a:pt x="5132539" y="448534"/>
                  </a:lnTo>
                  <a:lnTo>
                    <a:pt x="5202848" y="412719"/>
                  </a:lnTo>
                  <a:lnTo>
                    <a:pt x="5273157" y="375642"/>
                  </a:lnTo>
                  <a:lnTo>
                    <a:pt x="5343466" y="337309"/>
                  </a:lnTo>
                  <a:lnTo>
                    <a:pt x="5413775" y="297723"/>
                  </a:lnTo>
                  <a:lnTo>
                    <a:pt x="5484083" y="256892"/>
                  </a:lnTo>
                  <a:lnTo>
                    <a:pt x="5554392" y="2148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467543"/>
              <a:ext cx="4105472" cy="926731"/>
            </a:xfrm>
            <a:custGeom>
              <a:avLst/>
              <a:pathLst>
                <a:path w="4105472" h="926731">
                  <a:moveTo>
                    <a:pt x="4105472" y="926731"/>
                  </a:moveTo>
                  <a:lnTo>
                    <a:pt x="4077908" y="921613"/>
                  </a:lnTo>
                  <a:lnTo>
                    <a:pt x="4007599" y="909838"/>
                  </a:lnTo>
                  <a:lnTo>
                    <a:pt x="3937290" y="899325"/>
                  </a:lnTo>
                  <a:lnTo>
                    <a:pt x="3866982" y="890041"/>
                  </a:lnTo>
                  <a:lnTo>
                    <a:pt x="3796673" y="881935"/>
                  </a:lnTo>
                  <a:lnTo>
                    <a:pt x="3726364" y="874941"/>
                  </a:lnTo>
                  <a:lnTo>
                    <a:pt x="3656055" y="868975"/>
                  </a:lnTo>
                  <a:lnTo>
                    <a:pt x="3585747" y="863939"/>
                  </a:lnTo>
                  <a:lnTo>
                    <a:pt x="3515438" y="859731"/>
                  </a:lnTo>
                  <a:lnTo>
                    <a:pt x="3445129" y="856250"/>
                  </a:lnTo>
                  <a:lnTo>
                    <a:pt x="3374820" y="853411"/>
                  </a:lnTo>
                  <a:lnTo>
                    <a:pt x="3304512" y="851151"/>
                  </a:lnTo>
                  <a:lnTo>
                    <a:pt x="3234203" y="849450"/>
                  </a:lnTo>
                  <a:lnTo>
                    <a:pt x="3163894" y="848336"/>
                  </a:lnTo>
                  <a:lnTo>
                    <a:pt x="3093585" y="847965"/>
                  </a:lnTo>
                  <a:lnTo>
                    <a:pt x="3023276" y="849369"/>
                  </a:lnTo>
                  <a:lnTo>
                    <a:pt x="2952968" y="852224"/>
                  </a:lnTo>
                  <a:lnTo>
                    <a:pt x="2882659" y="855695"/>
                  </a:lnTo>
                  <a:lnTo>
                    <a:pt x="2812350" y="858877"/>
                  </a:lnTo>
                  <a:lnTo>
                    <a:pt x="2742041" y="860735"/>
                  </a:lnTo>
                  <a:lnTo>
                    <a:pt x="2671733" y="860665"/>
                  </a:lnTo>
                  <a:lnTo>
                    <a:pt x="2601424" y="869325"/>
                  </a:lnTo>
                  <a:lnTo>
                    <a:pt x="2531115" y="884572"/>
                  </a:lnTo>
                  <a:lnTo>
                    <a:pt x="2460806" y="896904"/>
                  </a:lnTo>
                  <a:lnTo>
                    <a:pt x="2390498" y="895629"/>
                  </a:lnTo>
                  <a:lnTo>
                    <a:pt x="2320189" y="896558"/>
                  </a:lnTo>
                  <a:lnTo>
                    <a:pt x="2249880" y="904189"/>
                  </a:lnTo>
                  <a:lnTo>
                    <a:pt x="2179571" y="898952"/>
                  </a:lnTo>
                  <a:lnTo>
                    <a:pt x="2109263" y="864614"/>
                  </a:lnTo>
                  <a:lnTo>
                    <a:pt x="2038954" y="815019"/>
                  </a:lnTo>
                  <a:lnTo>
                    <a:pt x="1968645" y="758350"/>
                  </a:lnTo>
                  <a:lnTo>
                    <a:pt x="1898336" y="698707"/>
                  </a:lnTo>
                  <a:lnTo>
                    <a:pt x="1828027" y="625422"/>
                  </a:lnTo>
                  <a:lnTo>
                    <a:pt x="1757719" y="534407"/>
                  </a:lnTo>
                  <a:lnTo>
                    <a:pt x="1687410" y="444847"/>
                  </a:lnTo>
                  <a:lnTo>
                    <a:pt x="1617101" y="374451"/>
                  </a:lnTo>
                  <a:lnTo>
                    <a:pt x="1546792" y="317023"/>
                  </a:lnTo>
                  <a:lnTo>
                    <a:pt x="1476484" y="259782"/>
                  </a:lnTo>
                  <a:lnTo>
                    <a:pt x="1406175" y="204849"/>
                  </a:lnTo>
                  <a:lnTo>
                    <a:pt x="1335866" y="154258"/>
                  </a:lnTo>
                  <a:lnTo>
                    <a:pt x="1265557" y="109996"/>
                  </a:lnTo>
                  <a:lnTo>
                    <a:pt x="1195249" y="73786"/>
                  </a:lnTo>
                  <a:lnTo>
                    <a:pt x="1124940" y="44698"/>
                  </a:lnTo>
                  <a:lnTo>
                    <a:pt x="1054631" y="22564"/>
                  </a:lnTo>
                  <a:lnTo>
                    <a:pt x="984322" y="7621"/>
                  </a:lnTo>
                  <a:lnTo>
                    <a:pt x="914013" y="59"/>
                  </a:lnTo>
                  <a:lnTo>
                    <a:pt x="843705" y="0"/>
                  </a:lnTo>
                  <a:lnTo>
                    <a:pt x="773396" y="7489"/>
                  </a:lnTo>
                  <a:lnTo>
                    <a:pt x="703087" y="22507"/>
                  </a:lnTo>
                  <a:lnTo>
                    <a:pt x="632778" y="44986"/>
                  </a:lnTo>
                  <a:lnTo>
                    <a:pt x="562470" y="74827"/>
                  </a:lnTo>
                  <a:lnTo>
                    <a:pt x="492161" y="111922"/>
                  </a:lnTo>
                  <a:lnTo>
                    <a:pt x="421852" y="156155"/>
                  </a:lnTo>
                  <a:lnTo>
                    <a:pt x="351543" y="207413"/>
                  </a:lnTo>
                  <a:lnTo>
                    <a:pt x="281235" y="265588"/>
                  </a:lnTo>
                  <a:lnTo>
                    <a:pt x="210926" y="330576"/>
                  </a:lnTo>
                  <a:lnTo>
                    <a:pt x="140617" y="402279"/>
                  </a:lnTo>
                  <a:lnTo>
                    <a:pt x="70308" y="480604"/>
                  </a:lnTo>
                  <a:lnTo>
                    <a:pt x="0" y="5654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231099" y="4353970"/>
              <a:ext cx="5554392" cy="947620"/>
            </a:xfrm>
            <a:custGeom>
              <a:avLst/>
              <a:pathLst>
                <a:path w="5554392" h="947620">
                  <a:moveTo>
                    <a:pt x="0" y="311385"/>
                  </a:moveTo>
                  <a:lnTo>
                    <a:pt x="70308" y="257487"/>
                  </a:lnTo>
                  <a:lnTo>
                    <a:pt x="140617" y="208536"/>
                  </a:lnTo>
                  <a:lnTo>
                    <a:pt x="210926" y="164589"/>
                  </a:lnTo>
                  <a:lnTo>
                    <a:pt x="281235" y="125703"/>
                  </a:lnTo>
                  <a:lnTo>
                    <a:pt x="351543" y="91934"/>
                  </a:lnTo>
                  <a:lnTo>
                    <a:pt x="421852" y="63341"/>
                  </a:lnTo>
                  <a:lnTo>
                    <a:pt x="492161" y="39980"/>
                  </a:lnTo>
                  <a:lnTo>
                    <a:pt x="562470" y="21908"/>
                  </a:lnTo>
                  <a:lnTo>
                    <a:pt x="632778" y="9183"/>
                  </a:lnTo>
                  <a:lnTo>
                    <a:pt x="703087" y="1861"/>
                  </a:lnTo>
                  <a:lnTo>
                    <a:pt x="773396" y="0"/>
                  </a:lnTo>
                  <a:lnTo>
                    <a:pt x="843705" y="3656"/>
                  </a:lnTo>
                  <a:lnTo>
                    <a:pt x="914013" y="12886"/>
                  </a:lnTo>
                  <a:lnTo>
                    <a:pt x="984322" y="27749"/>
                  </a:lnTo>
                  <a:lnTo>
                    <a:pt x="1054631" y="48301"/>
                  </a:lnTo>
                  <a:lnTo>
                    <a:pt x="1124940" y="74598"/>
                  </a:lnTo>
                  <a:lnTo>
                    <a:pt x="1195249" y="106699"/>
                  </a:lnTo>
                  <a:lnTo>
                    <a:pt x="1265557" y="145110"/>
                  </a:lnTo>
                  <a:lnTo>
                    <a:pt x="1335866" y="191168"/>
                  </a:lnTo>
                  <a:lnTo>
                    <a:pt x="1406175" y="243207"/>
                  </a:lnTo>
                  <a:lnTo>
                    <a:pt x="1476484" y="299226"/>
                  </a:lnTo>
                  <a:lnTo>
                    <a:pt x="1546792" y="357227"/>
                  </a:lnTo>
                  <a:lnTo>
                    <a:pt x="1617101" y="415208"/>
                  </a:lnTo>
                  <a:lnTo>
                    <a:pt x="1687410" y="486555"/>
                  </a:lnTo>
                  <a:lnTo>
                    <a:pt x="1757719" y="577040"/>
                  </a:lnTo>
                  <a:lnTo>
                    <a:pt x="1828027" y="668078"/>
                  </a:lnTo>
                  <a:lnTo>
                    <a:pt x="1898336" y="741147"/>
                  </a:lnTo>
                  <a:lnTo>
                    <a:pt x="1968645" y="801738"/>
                  </a:lnTo>
                  <a:lnTo>
                    <a:pt x="2038954" y="859063"/>
                  </a:lnTo>
                  <a:lnTo>
                    <a:pt x="2109263" y="908092"/>
                  </a:lnTo>
                  <a:lnTo>
                    <a:pt x="2179571" y="942144"/>
                  </a:lnTo>
                  <a:lnTo>
                    <a:pt x="2249880" y="947620"/>
                  </a:lnTo>
                  <a:lnTo>
                    <a:pt x="2320189" y="939029"/>
                  </a:lnTo>
                  <a:lnTo>
                    <a:pt x="2390498" y="936840"/>
                  </a:lnTo>
                  <a:lnTo>
                    <a:pt x="2460806" y="938195"/>
                  </a:lnTo>
                  <a:lnTo>
                    <a:pt x="2531115" y="925857"/>
                  </a:lnTo>
                  <a:lnTo>
                    <a:pt x="2601424" y="909796"/>
                  </a:lnTo>
                  <a:lnTo>
                    <a:pt x="2671733" y="900133"/>
                  </a:lnTo>
                  <a:lnTo>
                    <a:pt x="2742041" y="899849"/>
                  </a:lnTo>
                  <a:lnTo>
                    <a:pt x="2812350" y="897560"/>
                  </a:lnTo>
                  <a:lnTo>
                    <a:pt x="2882659" y="893599"/>
                  </a:lnTo>
                  <a:lnTo>
                    <a:pt x="2952968" y="888909"/>
                  </a:lnTo>
                  <a:lnTo>
                    <a:pt x="3023276" y="884432"/>
                  </a:lnTo>
                  <a:lnTo>
                    <a:pt x="3093585" y="881110"/>
                  </a:lnTo>
                  <a:lnTo>
                    <a:pt x="3163894" y="879215"/>
                  </a:lnTo>
                  <a:lnTo>
                    <a:pt x="3234203" y="877469"/>
                  </a:lnTo>
                  <a:lnTo>
                    <a:pt x="3304512" y="875785"/>
                  </a:lnTo>
                  <a:lnTo>
                    <a:pt x="3374820" y="874157"/>
                  </a:lnTo>
                  <a:lnTo>
                    <a:pt x="3445129" y="872578"/>
                  </a:lnTo>
                  <a:lnTo>
                    <a:pt x="3515438" y="871041"/>
                  </a:lnTo>
                  <a:lnTo>
                    <a:pt x="3585747" y="869539"/>
                  </a:lnTo>
                  <a:lnTo>
                    <a:pt x="3656055" y="868064"/>
                  </a:lnTo>
                  <a:lnTo>
                    <a:pt x="3726364" y="866610"/>
                  </a:lnTo>
                  <a:lnTo>
                    <a:pt x="3796673" y="865170"/>
                  </a:lnTo>
                  <a:lnTo>
                    <a:pt x="3866982" y="863736"/>
                  </a:lnTo>
                  <a:lnTo>
                    <a:pt x="3937290" y="862303"/>
                  </a:lnTo>
                  <a:lnTo>
                    <a:pt x="4007599" y="860862"/>
                  </a:lnTo>
                  <a:lnTo>
                    <a:pt x="4077908" y="859406"/>
                  </a:lnTo>
                  <a:lnTo>
                    <a:pt x="4148217" y="857930"/>
                  </a:lnTo>
                  <a:lnTo>
                    <a:pt x="4218526" y="856425"/>
                  </a:lnTo>
                  <a:lnTo>
                    <a:pt x="4288834" y="854885"/>
                  </a:lnTo>
                  <a:lnTo>
                    <a:pt x="4359143" y="853302"/>
                  </a:lnTo>
                  <a:lnTo>
                    <a:pt x="4429452" y="851670"/>
                  </a:lnTo>
                  <a:lnTo>
                    <a:pt x="4499761" y="849982"/>
                  </a:lnTo>
                  <a:lnTo>
                    <a:pt x="4570069" y="848230"/>
                  </a:lnTo>
                  <a:lnTo>
                    <a:pt x="4640378" y="846408"/>
                  </a:lnTo>
                  <a:lnTo>
                    <a:pt x="4710687" y="844509"/>
                  </a:lnTo>
                  <a:lnTo>
                    <a:pt x="4780996" y="842525"/>
                  </a:lnTo>
                  <a:lnTo>
                    <a:pt x="4851304" y="840450"/>
                  </a:lnTo>
                  <a:lnTo>
                    <a:pt x="4921613" y="838276"/>
                  </a:lnTo>
                  <a:lnTo>
                    <a:pt x="4991922" y="835997"/>
                  </a:lnTo>
                  <a:lnTo>
                    <a:pt x="5062231" y="833606"/>
                  </a:lnTo>
                  <a:lnTo>
                    <a:pt x="5132539" y="831095"/>
                  </a:lnTo>
                  <a:lnTo>
                    <a:pt x="5202848" y="828457"/>
                  </a:lnTo>
                  <a:lnTo>
                    <a:pt x="5273157" y="825686"/>
                  </a:lnTo>
                  <a:lnTo>
                    <a:pt x="5343466" y="822775"/>
                  </a:lnTo>
                  <a:lnTo>
                    <a:pt x="5413775" y="819716"/>
                  </a:lnTo>
                  <a:lnTo>
                    <a:pt x="5484083" y="816503"/>
                  </a:lnTo>
                  <a:lnTo>
                    <a:pt x="5554392" y="81312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tx61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358275"/>
              <a:ext cx="5554392" cy="1036000"/>
            </a:xfrm>
            <a:custGeom>
              <a:avLst/>
              <a:pathLst>
                <a:path w="5554392" h="1036000">
                  <a:moveTo>
                    <a:pt x="0" y="529679"/>
                  </a:moveTo>
                  <a:lnTo>
                    <a:pt x="70308" y="525242"/>
                  </a:lnTo>
                  <a:lnTo>
                    <a:pt x="140617" y="520903"/>
                  </a:lnTo>
                  <a:lnTo>
                    <a:pt x="210926" y="516629"/>
                  </a:lnTo>
                  <a:lnTo>
                    <a:pt x="281235" y="512381"/>
                  </a:lnTo>
                  <a:lnTo>
                    <a:pt x="351543" y="508116"/>
                  </a:lnTo>
                  <a:lnTo>
                    <a:pt x="421852" y="503784"/>
                  </a:lnTo>
                  <a:lnTo>
                    <a:pt x="492161" y="499331"/>
                  </a:lnTo>
                  <a:lnTo>
                    <a:pt x="562470" y="494697"/>
                  </a:lnTo>
                  <a:lnTo>
                    <a:pt x="632778" y="489821"/>
                  </a:lnTo>
                  <a:lnTo>
                    <a:pt x="703087" y="484646"/>
                  </a:lnTo>
                  <a:lnTo>
                    <a:pt x="773396" y="479131"/>
                  </a:lnTo>
                  <a:lnTo>
                    <a:pt x="843705" y="473262"/>
                  </a:lnTo>
                  <a:lnTo>
                    <a:pt x="914013" y="467079"/>
                  </a:lnTo>
                  <a:lnTo>
                    <a:pt x="984322" y="460690"/>
                  </a:lnTo>
                  <a:lnTo>
                    <a:pt x="1054631" y="454285"/>
                  </a:lnTo>
                  <a:lnTo>
                    <a:pt x="1124940" y="448126"/>
                  </a:lnTo>
                  <a:lnTo>
                    <a:pt x="1195249" y="442522"/>
                  </a:lnTo>
                  <a:lnTo>
                    <a:pt x="1265557" y="437828"/>
                  </a:lnTo>
                  <a:lnTo>
                    <a:pt x="1335866" y="434450"/>
                  </a:lnTo>
                  <a:lnTo>
                    <a:pt x="1406175" y="432454"/>
                  </a:lnTo>
                  <a:lnTo>
                    <a:pt x="1476484" y="431837"/>
                  </a:lnTo>
                  <a:lnTo>
                    <a:pt x="1546792" y="432647"/>
                  </a:lnTo>
                  <a:lnTo>
                    <a:pt x="1617101" y="435019"/>
                  </a:lnTo>
                  <a:lnTo>
                    <a:pt x="1687410" y="440630"/>
                  </a:lnTo>
                  <a:lnTo>
                    <a:pt x="1757719" y="449313"/>
                  </a:lnTo>
                  <a:lnTo>
                    <a:pt x="1828027" y="458665"/>
                  </a:lnTo>
                  <a:lnTo>
                    <a:pt x="1898336" y="467919"/>
                  </a:lnTo>
                  <a:lnTo>
                    <a:pt x="1968645" y="479131"/>
                  </a:lnTo>
                  <a:lnTo>
                    <a:pt x="2038954" y="491425"/>
                  </a:lnTo>
                  <a:lnTo>
                    <a:pt x="2109263" y="503183"/>
                  </a:lnTo>
                  <a:lnTo>
                    <a:pt x="2179571" y="515481"/>
                  </a:lnTo>
                  <a:lnTo>
                    <a:pt x="2249880" y="529230"/>
                  </a:lnTo>
                  <a:lnTo>
                    <a:pt x="2320189" y="542470"/>
                  </a:lnTo>
                  <a:lnTo>
                    <a:pt x="2390498" y="555710"/>
                  </a:lnTo>
                  <a:lnTo>
                    <a:pt x="2460806" y="571850"/>
                  </a:lnTo>
                  <a:lnTo>
                    <a:pt x="2531115" y="590154"/>
                  </a:lnTo>
                  <a:lnTo>
                    <a:pt x="2601424" y="607902"/>
                  </a:lnTo>
                  <a:lnTo>
                    <a:pt x="2671733" y="623783"/>
                  </a:lnTo>
                  <a:lnTo>
                    <a:pt x="2742041" y="638201"/>
                  </a:lnTo>
                  <a:lnTo>
                    <a:pt x="2812350" y="652729"/>
                  </a:lnTo>
                  <a:lnTo>
                    <a:pt x="2882659" y="666816"/>
                  </a:lnTo>
                  <a:lnTo>
                    <a:pt x="2952968" y="679973"/>
                  </a:lnTo>
                  <a:lnTo>
                    <a:pt x="3023276" y="691852"/>
                  </a:lnTo>
                  <a:lnTo>
                    <a:pt x="3093585" y="702171"/>
                  </a:lnTo>
                  <a:lnTo>
                    <a:pt x="3163894" y="710796"/>
                  </a:lnTo>
                  <a:lnTo>
                    <a:pt x="3234203" y="718086"/>
                  </a:lnTo>
                  <a:lnTo>
                    <a:pt x="3304512" y="724151"/>
                  </a:lnTo>
                  <a:lnTo>
                    <a:pt x="3374820" y="729017"/>
                  </a:lnTo>
                  <a:lnTo>
                    <a:pt x="3445129" y="732657"/>
                  </a:lnTo>
                  <a:lnTo>
                    <a:pt x="3515438" y="735001"/>
                  </a:lnTo>
                  <a:lnTo>
                    <a:pt x="3585747" y="735951"/>
                  </a:lnTo>
                  <a:lnTo>
                    <a:pt x="3656055" y="735398"/>
                  </a:lnTo>
                  <a:lnTo>
                    <a:pt x="3726364" y="733226"/>
                  </a:lnTo>
                  <a:lnTo>
                    <a:pt x="3796673" y="729328"/>
                  </a:lnTo>
                  <a:lnTo>
                    <a:pt x="3866982" y="723610"/>
                  </a:lnTo>
                  <a:lnTo>
                    <a:pt x="3937290" y="715995"/>
                  </a:lnTo>
                  <a:lnTo>
                    <a:pt x="4007599" y="706426"/>
                  </a:lnTo>
                  <a:lnTo>
                    <a:pt x="4077908" y="694861"/>
                  </a:lnTo>
                  <a:lnTo>
                    <a:pt x="4148217" y="681277"/>
                  </a:lnTo>
                  <a:lnTo>
                    <a:pt x="4218526" y="665662"/>
                  </a:lnTo>
                  <a:lnTo>
                    <a:pt x="4288834" y="648014"/>
                  </a:lnTo>
                  <a:lnTo>
                    <a:pt x="4359143" y="628340"/>
                  </a:lnTo>
                  <a:lnTo>
                    <a:pt x="4429452" y="606650"/>
                  </a:lnTo>
                  <a:lnTo>
                    <a:pt x="4499761" y="582959"/>
                  </a:lnTo>
                  <a:lnTo>
                    <a:pt x="4570069" y="557286"/>
                  </a:lnTo>
                  <a:lnTo>
                    <a:pt x="4640378" y="529647"/>
                  </a:lnTo>
                  <a:lnTo>
                    <a:pt x="4710687" y="500064"/>
                  </a:lnTo>
                  <a:lnTo>
                    <a:pt x="4780996" y="468554"/>
                  </a:lnTo>
                  <a:lnTo>
                    <a:pt x="4851304" y="435138"/>
                  </a:lnTo>
                  <a:lnTo>
                    <a:pt x="4921613" y="399833"/>
                  </a:lnTo>
                  <a:lnTo>
                    <a:pt x="4991922" y="362659"/>
                  </a:lnTo>
                  <a:lnTo>
                    <a:pt x="5062231" y="323633"/>
                  </a:lnTo>
                  <a:lnTo>
                    <a:pt x="5132539" y="282773"/>
                  </a:lnTo>
                  <a:lnTo>
                    <a:pt x="5202848" y="240095"/>
                  </a:lnTo>
                  <a:lnTo>
                    <a:pt x="5273157" y="195616"/>
                  </a:lnTo>
                  <a:lnTo>
                    <a:pt x="5343466" y="149352"/>
                  </a:lnTo>
                  <a:lnTo>
                    <a:pt x="5413775" y="101318"/>
                  </a:lnTo>
                  <a:lnTo>
                    <a:pt x="5484083" y="51529"/>
                  </a:lnTo>
                  <a:lnTo>
                    <a:pt x="5554392" y="0"/>
                  </a:lnTo>
                  <a:lnTo>
                    <a:pt x="5554392" y="1036000"/>
                  </a:lnTo>
                  <a:lnTo>
                    <a:pt x="3942618" y="1036000"/>
                  </a:lnTo>
                  <a:lnTo>
                    <a:pt x="3937290" y="1034807"/>
                  </a:lnTo>
                  <a:lnTo>
                    <a:pt x="3866982" y="1019732"/>
                  </a:lnTo>
                  <a:lnTo>
                    <a:pt x="3796673" y="1005257"/>
                  </a:lnTo>
                  <a:lnTo>
                    <a:pt x="3726364" y="991299"/>
                  </a:lnTo>
                  <a:lnTo>
                    <a:pt x="3656055" y="977762"/>
                  </a:lnTo>
                  <a:lnTo>
                    <a:pt x="3585747" y="964533"/>
                  </a:lnTo>
                  <a:lnTo>
                    <a:pt x="3515438" y="951493"/>
                  </a:lnTo>
                  <a:lnTo>
                    <a:pt x="3445129" y="938527"/>
                  </a:lnTo>
                  <a:lnTo>
                    <a:pt x="3374820" y="925532"/>
                  </a:lnTo>
                  <a:lnTo>
                    <a:pt x="3304512" y="912436"/>
                  </a:lnTo>
                  <a:lnTo>
                    <a:pt x="3234203" y="899206"/>
                  </a:lnTo>
                  <a:lnTo>
                    <a:pt x="3163894" y="885862"/>
                  </a:lnTo>
                  <a:lnTo>
                    <a:pt x="3093585" y="872438"/>
                  </a:lnTo>
                  <a:lnTo>
                    <a:pt x="3023276" y="858060"/>
                  </a:lnTo>
                  <a:lnTo>
                    <a:pt x="2952968" y="842749"/>
                  </a:lnTo>
                  <a:lnTo>
                    <a:pt x="2882659" y="827009"/>
                  </a:lnTo>
                  <a:lnTo>
                    <a:pt x="2812350" y="811272"/>
                  </a:lnTo>
                  <a:lnTo>
                    <a:pt x="2742041" y="795833"/>
                  </a:lnTo>
                  <a:lnTo>
                    <a:pt x="2671733" y="780664"/>
                  </a:lnTo>
                  <a:lnTo>
                    <a:pt x="2601424" y="762661"/>
                  </a:lnTo>
                  <a:lnTo>
                    <a:pt x="2531115" y="743189"/>
                  </a:lnTo>
                  <a:lnTo>
                    <a:pt x="2460806" y="724873"/>
                  </a:lnTo>
                  <a:lnTo>
                    <a:pt x="2390498" y="708903"/>
                  </a:lnTo>
                  <a:lnTo>
                    <a:pt x="2320189" y="692994"/>
                  </a:lnTo>
                  <a:lnTo>
                    <a:pt x="2249880" y="677723"/>
                  </a:lnTo>
                  <a:lnTo>
                    <a:pt x="2179571" y="664479"/>
                  </a:lnTo>
                  <a:lnTo>
                    <a:pt x="2109263" y="651575"/>
                  </a:lnTo>
                  <a:lnTo>
                    <a:pt x="2038954" y="638620"/>
                  </a:lnTo>
                  <a:lnTo>
                    <a:pt x="1968645" y="627715"/>
                  </a:lnTo>
                  <a:lnTo>
                    <a:pt x="1898336" y="618510"/>
                  </a:lnTo>
                  <a:lnTo>
                    <a:pt x="1828027" y="608799"/>
                  </a:lnTo>
                  <a:lnTo>
                    <a:pt x="1757719" y="599496"/>
                  </a:lnTo>
                  <a:lnTo>
                    <a:pt x="1687410" y="592771"/>
                  </a:lnTo>
                  <a:lnTo>
                    <a:pt x="1617101" y="589174"/>
                  </a:lnTo>
                  <a:lnTo>
                    <a:pt x="1546792" y="587971"/>
                  </a:lnTo>
                  <a:lnTo>
                    <a:pt x="1476484" y="588769"/>
                  </a:lnTo>
                  <a:lnTo>
                    <a:pt x="1406175" y="591686"/>
                  </a:lnTo>
                  <a:lnTo>
                    <a:pt x="1335866" y="596747"/>
                  </a:lnTo>
                  <a:lnTo>
                    <a:pt x="1265557" y="603927"/>
                  </a:lnTo>
                  <a:lnTo>
                    <a:pt x="1195249" y="613282"/>
                  </a:lnTo>
                  <a:lnTo>
                    <a:pt x="1124940" y="625263"/>
                  </a:lnTo>
                  <a:lnTo>
                    <a:pt x="1054631" y="640237"/>
                  </a:lnTo>
                  <a:lnTo>
                    <a:pt x="984322" y="658515"/>
                  </a:lnTo>
                  <a:lnTo>
                    <a:pt x="914013" y="680359"/>
                  </a:lnTo>
                  <a:lnTo>
                    <a:pt x="843705" y="705958"/>
                  </a:lnTo>
                  <a:lnTo>
                    <a:pt x="773396" y="735422"/>
                  </a:lnTo>
                  <a:lnTo>
                    <a:pt x="703087" y="768791"/>
                  </a:lnTo>
                  <a:lnTo>
                    <a:pt x="632778" y="806051"/>
                  </a:lnTo>
                  <a:lnTo>
                    <a:pt x="562470" y="847163"/>
                  </a:lnTo>
                  <a:lnTo>
                    <a:pt x="492161" y="892068"/>
                  </a:lnTo>
                  <a:lnTo>
                    <a:pt x="421852" y="940707"/>
                  </a:lnTo>
                  <a:lnTo>
                    <a:pt x="351543" y="993020"/>
                  </a:lnTo>
                  <a:lnTo>
                    <a:pt x="297518" y="103600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358275"/>
              <a:ext cx="5554392" cy="735951"/>
            </a:xfrm>
            <a:custGeom>
              <a:avLst/>
              <a:pathLst>
                <a:path w="5554392" h="735951">
                  <a:moveTo>
                    <a:pt x="0" y="529679"/>
                  </a:moveTo>
                  <a:lnTo>
                    <a:pt x="70308" y="525242"/>
                  </a:lnTo>
                  <a:lnTo>
                    <a:pt x="140617" y="520903"/>
                  </a:lnTo>
                  <a:lnTo>
                    <a:pt x="210926" y="516629"/>
                  </a:lnTo>
                  <a:lnTo>
                    <a:pt x="281235" y="512381"/>
                  </a:lnTo>
                  <a:lnTo>
                    <a:pt x="351543" y="508116"/>
                  </a:lnTo>
                  <a:lnTo>
                    <a:pt x="421852" y="503784"/>
                  </a:lnTo>
                  <a:lnTo>
                    <a:pt x="492161" y="499331"/>
                  </a:lnTo>
                  <a:lnTo>
                    <a:pt x="562470" y="494697"/>
                  </a:lnTo>
                  <a:lnTo>
                    <a:pt x="632778" y="489821"/>
                  </a:lnTo>
                  <a:lnTo>
                    <a:pt x="703087" y="484646"/>
                  </a:lnTo>
                  <a:lnTo>
                    <a:pt x="773396" y="479131"/>
                  </a:lnTo>
                  <a:lnTo>
                    <a:pt x="843705" y="473262"/>
                  </a:lnTo>
                  <a:lnTo>
                    <a:pt x="914013" y="467079"/>
                  </a:lnTo>
                  <a:lnTo>
                    <a:pt x="984322" y="460690"/>
                  </a:lnTo>
                  <a:lnTo>
                    <a:pt x="1054631" y="454285"/>
                  </a:lnTo>
                  <a:lnTo>
                    <a:pt x="1124940" y="448126"/>
                  </a:lnTo>
                  <a:lnTo>
                    <a:pt x="1195249" y="442522"/>
                  </a:lnTo>
                  <a:lnTo>
                    <a:pt x="1265557" y="437828"/>
                  </a:lnTo>
                  <a:lnTo>
                    <a:pt x="1335866" y="434450"/>
                  </a:lnTo>
                  <a:lnTo>
                    <a:pt x="1406175" y="432454"/>
                  </a:lnTo>
                  <a:lnTo>
                    <a:pt x="1476484" y="431837"/>
                  </a:lnTo>
                  <a:lnTo>
                    <a:pt x="1546792" y="432647"/>
                  </a:lnTo>
                  <a:lnTo>
                    <a:pt x="1617101" y="435019"/>
                  </a:lnTo>
                  <a:lnTo>
                    <a:pt x="1687410" y="440630"/>
                  </a:lnTo>
                  <a:lnTo>
                    <a:pt x="1757719" y="449313"/>
                  </a:lnTo>
                  <a:lnTo>
                    <a:pt x="1828027" y="458665"/>
                  </a:lnTo>
                  <a:lnTo>
                    <a:pt x="1898336" y="467919"/>
                  </a:lnTo>
                  <a:lnTo>
                    <a:pt x="1968645" y="479131"/>
                  </a:lnTo>
                  <a:lnTo>
                    <a:pt x="2038954" y="491425"/>
                  </a:lnTo>
                  <a:lnTo>
                    <a:pt x="2109263" y="503183"/>
                  </a:lnTo>
                  <a:lnTo>
                    <a:pt x="2179571" y="515481"/>
                  </a:lnTo>
                  <a:lnTo>
                    <a:pt x="2249880" y="529230"/>
                  </a:lnTo>
                  <a:lnTo>
                    <a:pt x="2320189" y="542470"/>
                  </a:lnTo>
                  <a:lnTo>
                    <a:pt x="2390498" y="555710"/>
                  </a:lnTo>
                  <a:lnTo>
                    <a:pt x="2460806" y="571850"/>
                  </a:lnTo>
                  <a:lnTo>
                    <a:pt x="2531115" y="590154"/>
                  </a:lnTo>
                  <a:lnTo>
                    <a:pt x="2601424" y="607902"/>
                  </a:lnTo>
                  <a:lnTo>
                    <a:pt x="2671733" y="623783"/>
                  </a:lnTo>
                  <a:lnTo>
                    <a:pt x="2742041" y="638201"/>
                  </a:lnTo>
                  <a:lnTo>
                    <a:pt x="2812350" y="652729"/>
                  </a:lnTo>
                  <a:lnTo>
                    <a:pt x="2882659" y="666816"/>
                  </a:lnTo>
                  <a:lnTo>
                    <a:pt x="2952968" y="679973"/>
                  </a:lnTo>
                  <a:lnTo>
                    <a:pt x="3023276" y="691852"/>
                  </a:lnTo>
                  <a:lnTo>
                    <a:pt x="3093585" y="702171"/>
                  </a:lnTo>
                  <a:lnTo>
                    <a:pt x="3163894" y="710796"/>
                  </a:lnTo>
                  <a:lnTo>
                    <a:pt x="3234203" y="718086"/>
                  </a:lnTo>
                  <a:lnTo>
                    <a:pt x="3304512" y="724151"/>
                  </a:lnTo>
                  <a:lnTo>
                    <a:pt x="3374820" y="729017"/>
                  </a:lnTo>
                  <a:lnTo>
                    <a:pt x="3445129" y="732657"/>
                  </a:lnTo>
                  <a:lnTo>
                    <a:pt x="3515438" y="735001"/>
                  </a:lnTo>
                  <a:lnTo>
                    <a:pt x="3585747" y="735951"/>
                  </a:lnTo>
                  <a:lnTo>
                    <a:pt x="3656055" y="735398"/>
                  </a:lnTo>
                  <a:lnTo>
                    <a:pt x="3726364" y="733226"/>
                  </a:lnTo>
                  <a:lnTo>
                    <a:pt x="3796673" y="729328"/>
                  </a:lnTo>
                  <a:lnTo>
                    <a:pt x="3866982" y="723610"/>
                  </a:lnTo>
                  <a:lnTo>
                    <a:pt x="3937290" y="715995"/>
                  </a:lnTo>
                  <a:lnTo>
                    <a:pt x="4007599" y="706426"/>
                  </a:lnTo>
                  <a:lnTo>
                    <a:pt x="4077908" y="694861"/>
                  </a:lnTo>
                  <a:lnTo>
                    <a:pt x="4148217" y="681277"/>
                  </a:lnTo>
                  <a:lnTo>
                    <a:pt x="4218526" y="665662"/>
                  </a:lnTo>
                  <a:lnTo>
                    <a:pt x="4288834" y="648014"/>
                  </a:lnTo>
                  <a:lnTo>
                    <a:pt x="4359143" y="628340"/>
                  </a:lnTo>
                  <a:lnTo>
                    <a:pt x="4429452" y="606650"/>
                  </a:lnTo>
                  <a:lnTo>
                    <a:pt x="4499761" y="582959"/>
                  </a:lnTo>
                  <a:lnTo>
                    <a:pt x="4570069" y="557286"/>
                  </a:lnTo>
                  <a:lnTo>
                    <a:pt x="4640378" y="529647"/>
                  </a:lnTo>
                  <a:lnTo>
                    <a:pt x="4710687" y="500064"/>
                  </a:lnTo>
                  <a:lnTo>
                    <a:pt x="4780996" y="468554"/>
                  </a:lnTo>
                  <a:lnTo>
                    <a:pt x="4851304" y="435138"/>
                  </a:lnTo>
                  <a:lnTo>
                    <a:pt x="4921613" y="399833"/>
                  </a:lnTo>
                  <a:lnTo>
                    <a:pt x="4991922" y="362659"/>
                  </a:lnTo>
                  <a:lnTo>
                    <a:pt x="5062231" y="323633"/>
                  </a:lnTo>
                  <a:lnTo>
                    <a:pt x="5132539" y="282773"/>
                  </a:lnTo>
                  <a:lnTo>
                    <a:pt x="5202848" y="240095"/>
                  </a:lnTo>
                  <a:lnTo>
                    <a:pt x="5273157" y="195616"/>
                  </a:lnTo>
                  <a:lnTo>
                    <a:pt x="5343466" y="149352"/>
                  </a:lnTo>
                  <a:lnTo>
                    <a:pt x="5413775" y="101318"/>
                  </a:lnTo>
                  <a:lnTo>
                    <a:pt x="5484083" y="51529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528617" y="4946246"/>
              <a:ext cx="3645100" cy="448029"/>
            </a:xfrm>
            <a:custGeom>
              <a:avLst/>
              <a:pathLst>
                <a:path w="3645100" h="448029">
                  <a:moveTo>
                    <a:pt x="3645100" y="448029"/>
                  </a:moveTo>
                  <a:lnTo>
                    <a:pt x="3639772" y="446836"/>
                  </a:lnTo>
                  <a:lnTo>
                    <a:pt x="3569463" y="431761"/>
                  </a:lnTo>
                  <a:lnTo>
                    <a:pt x="3499154" y="417285"/>
                  </a:lnTo>
                  <a:lnTo>
                    <a:pt x="3428845" y="403328"/>
                  </a:lnTo>
                  <a:lnTo>
                    <a:pt x="3358537" y="389791"/>
                  </a:lnTo>
                  <a:lnTo>
                    <a:pt x="3288228" y="376562"/>
                  </a:lnTo>
                  <a:lnTo>
                    <a:pt x="3217919" y="363522"/>
                  </a:lnTo>
                  <a:lnTo>
                    <a:pt x="3147610" y="350555"/>
                  </a:lnTo>
                  <a:lnTo>
                    <a:pt x="3077302" y="337561"/>
                  </a:lnTo>
                  <a:lnTo>
                    <a:pt x="3006993" y="324465"/>
                  </a:lnTo>
                  <a:lnTo>
                    <a:pt x="2936684" y="311234"/>
                  </a:lnTo>
                  <a:lnTo>
                    <a:pt x="2866375" y="297891"/>
                  </a:lnTo>
                  <a:lnTo>
                    <a:pt x="2796067" y="284467"/>
                  </a:lnTo>
                  <a:lnTo>
                    <a:pt x="2725758" y="270088"/>
                  </a:lnTo>
                  <a:lnTo>
                    <a:pt x="2655449" y="254778"/>
                  </a:lnTo>
                  <a:lnTo>
                    <a:pt x="2585140" y="239037"/>
                  </a:lnTo>
                  <a:lnTo>
                    <a:pt x="2514831" y="223301"/>
                  </a:lnTo>
                  <a:lnTo>
                    <a:pt x="2444523" y="207862"/>
                  </a:lnTo>
                  <a:lnTo>
                    <a:pt x="2374214" y="192693"/>
                  </a:lnTo>
                  <a:lnTo>
                    <a:pt x="2303905" y="174690"/>
                  </a:lnTo>
                  <a:lnTo>
                    <a:pt x="2233596" y="155218"/>
                  </a:lnTo>
                  <a:lnTo>
                    <a:pt x="2163288" y="136901"/>
                  </a:lnTo>
                  <a:lnTo>
                    <a:pt x="2092979" y="120931"/>
                  </a:lnTo>
                  <a:lnTo>
                    <a:pt x="2022670" y="105023"/>
                  </a:lnTo>
                  <a:lnTo>
                    <a:pt x="1952361" y="89752"/>
                  </a:lnTo>
                  <a:lnTo>
                    <a:pt x="1882053" y="76508"/>
                  </a:lnTo>
                  <a:lnTo>
                    <a:pt x="1811744" y="63604"/>
                  </a:lnTo>
                  <a:lnTo>
                    <a:pt x="1741435" y="50649"/>
                  </a:lnTo>
                  <a:lnTo>
                    <a:pt x="1671126" y="39743"/>
                  </a:lnTo>
                  <a:lnTo>
                    <a:pt x="1600817" y="30539"/>
                  </a:lnTo>
                  <a:lnTo>
                    <a:pt x="1530509" y="20828"/>
                  </a:lnTo>
                  <a:lnTo>
                    <a:pt x="1460200" y="11525"/>
                  </a:lnTo>
                  <a:lnTo>
                    <a:pt x="1389891" y="4800"/>
                  </a:lnTo>
                  <a:lnTo>
                    <a:pt x="1319582" y="1203"/>
                  </a:lnTo>
                  <a:lnTo>
                    <a:pt x="1249274" y="0"/>
                  </a:lnTo>
                  <a:lnTo>
                    <a:pt x="1178965" y="798"/>
                  </a:lnTo>
                  <a:lnTo>
                    <a:pt x="1108656" y="3715"/>
                  </a:lnTo>
                  <a:lnTo>
                    <a:pt x="1038347" y="8776"/>
                  </a:lnTo>
                  <a:lnTo>
                    <a:pt x="968039" y="15956"/>
                  </a:lnTo>
                  <a:lnTo>
                    <a:pt x="897730" y="25310"/>
                  </a:lnTo>
                  <a:lnTo>
                    <a:pt x="827421" y="37291"/>
                  </a:lnTo>
                  <a:lnTo>
                    <a:pt x="757112" y="52266"/>
                  </a:lnTo>
                  <a:lnTo>
                    <a:pt x="686804" y="70544"/>
                  </a:lnTo>
                  <a:lnTo>
                    <a:pt x="616495" y="92387"/>
                  </a:lnTo>
                  <a:lnTo>
                    <a:pt x="546186" y="117987"/>
                  </a:lnTo>
                  <a:lnTo>
                    <a:pt x="475877" y="147451"/>
                  </a:lnTo>
                  <a:lnTo>
                    <a:pt x="405568" y="180819"/>
                  </a:lnTo>
                  <a:lnTo>
                    <a:pt x="335260" y="218080"/>
                  </a:lnTo>
                  <a:lnTo>
                    <a:pt x="264951" y="259191"/>
                  </a:lnTo>
                  <a:lnTo>
                    <a:pt x="194642" y="304097"/>
                  </a:lnTo>
                  <a:lnTo>
                    <a:pt x="124333" y="352736"/>
                  </a:lnTo>
                  <a:lnTo>
                    <a:pt x="54025" y="405049"/>
                  </a:lnTo>
                  <a:lnTo>
                    <a:pt x="0" y="4480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868579"/>
              <a:ext cx="5554392" cy="408534"/>
            </a:xfrm>
            <a:custGeom>
              <a:avLst/>
              <a:pathLst>
                <a:path w="5554392" h="408534">
                  <a:moveTo>
                    <a:pt x="0" y="408534"/>
                  </a:moveTo>
                  <a:lnTo>
                    <a:pt x="70308" y="371325"/>
                  </a:lnTo>
                  <a:lnTo>
                    <a:pt x="140617" y="335894"/>
                  </a:lnTo>
                  <a:lnTo>
                    <a:pt x="210926" y="302241"/>
                  </a:lnTo>
                  <a:lnTo>
                    <a:pt x="281235" y="270364"/>
                  </a:lnTo>
                  <a:lnTo>
                    <a:pt x="351543" y="240265"/>
                  </a:lnTo>
                  <a:lnTo>
                    <a:pt x="421852" y="211942"/>
                  </a:lnTo>
                  <a:lnTo>
                    <a:pt x="492161" y="185396"/>
                  </a:lnTo>
                  <a:lnTo>
                    <a:pt x="562470" y="160626"/>
                  </a:lnTo>
                  <a:lnTo>
                    <a:pt x="632778" y="137632"/>
                  </a:lnTo>
                  <a:lnTo>
                    <a:pt x="703087" y="116415"/>
                  </a:lnTo>
                  <a:lnTo>
                    <a:pt x="773396" y="96973"/>
                  </a:lnTo>
                  <a:lnTo>
                    <a:pt x="843705" y="79306"/>
                  </a:lnTo>
                  <a:lnTo>
                    <a:pt x="914013" y="63415"/>
                  </a:lnTo>
                  <a:lnTo>
                    <a:pt x="984322" y="49299"/>
                  </a:lnTo>
                  <a:lnTo>
                    <a:pt x="1054631" y="36957"/>
                  </a:lnTo>
                  <a:lnTo>
                    <a:pt x="1124940" y="26391"/>
                  </a:lnTo>
                  <a:lnTo>
                    <a:pt x="1195249" y="17598"/>
                  </a:lnTo>
                  <a:lnTo>
                    <a:pt x="1265557" y="10574"/>
                  </a:lnTo>
                  <a:lnTo>
                    <a:pt x="1335866" y="5295"/>
                  </a:lnTo>
                  <a:lnTo>
                    <a:pt x="1406175" y="1766"/>
                  </a:lnTo>
                  <a:lnTo>
                    <a:pt x="1476484" y="0"/>
                  </a:lnTo>
                  <a:lnTo>
                    <a:pt x="1546792" y="5"/>
                  </a:lnTo>
                  <a:lnTo>
                    <a:pt x="1617101" y="1793"/>
                  </a:lnTo>
                  <a:lnTo>
                    <a:pt x="1687410" y="6397"/>
                  </a:lnTo>
                  <a:lnTo>
                    <a:pt x="1757719" y="14100"/>
                  </a:lnTo>
                  <a:lnTo>
                    <a:pt x="1828027" y="23428"/>
                  </a:lnTo>
                  <a:lnTo>
                    <a:pt x="1898336" y="32911"/>
                  </a:lnTo>
                  <a:lnTo>
                    <a:pt x="1968645" y="43119"/>
                  </a:lnTo>
                  <a:lnTo>
                    <a:pt x="2038954" y="54719"/>
                  </a:lnTo>
                  <a:lnTo>
                    <a:pt x="2109263" y="67076"/>
                  </a:lnTo>
                  <a:lnTo>
                    <a:pt x="2179571" y="79676"/>
                  </a:lnTo>
                  <a:lnTo>
                    <a:pt x="2249880" y="93173"/>
                  </a:lnTo>
                  <a:lnTo>
                    <a:pt x="2320189" y="107429"/>
                  </a:lnTo>
                  <a:lnTo>
                    <a:pt x="2390498" y="122002"/>
                  </a:lnTo>
                  <a:lnTo>
                    <a:pt x="2460806" y="138058"/>
                  </a:lnTo>
                  <a:lnTo>
                    <a:pt x="2531115" y="156368"/>
                  </a:lnTo>
                  <a:lnTo>
                    <a:pt x="2601424" y="174978"/>
                  </a:lnTo>
                  <a:lnTo>
                    <a:pt x="2671733" y="191920"/>
                  </a:lnTo>
                  <a:lnTo>
                    <a:pt x="2742041" y="206714"/>
                  </a:lnTo>
                  <a:lnTo>
                    <a:pt x="2812350" y="221697"/>
                  </a:lnTo>
                  <a:lnTo>
                    <a:pt x="2882659" y="236609"/>
                  </a:lnTo>
                  <a:lnTo>
                    <a:pt x="2952968" y="251057"/>
                  </a:lnTo>
                  <a:lnTo>
                    <a:pt x="3023276" y="264652"/>
                  </a:lnTo>
                  <a:lnTo>
                    <a:pt x="3093585" y="277001"/>
                  </a:lnTo>
                  <a:lnTo>
                    <a:pt x="3163894" y="288026"/>
                  </a:lnTo>
                  <a:lnTo>
                    <a:pt x="3234203" y="298342"/>
                  </a:lnTo>
                  <a:lnTo>
                    <a:pt x="3304512" y="307990"/>
                  </a:lnTo>
                  <a:lnTo>
                    <a:pt x="3374820" y="316971"/>
                  </a:lnTo>
                  <a:lnTo>
                    <a:pt x="3445129" y="325288"/>
                  </a:lnTo>
                  <a:lnTo>
                    <a:pt x="3515438" y="332943"/>
                  </a:lnTo>
                  <a:lnTo>
                    <a:pt x="3585747" y="339938"/>
                  </a:lnTo>
                  <a:lnTo>
                    <a:pt x="3656055" y="346276"/>
                  </a:lnTo>
                  <a:lnTo>
                    <a:pt x="3726364" y="351959"/>
                  </a:lnTo>
                  <a:lnTo>
                    <a:pt x="3796673" y="356988"/>
                  </a:lnTo>
                  <a:lnTo>
                    <a:pt x="3866982" y="361367"/>
                  </a:lnTo>
                  <a:lnTo>
                    <a:pt x="3937290" y="365098"/>
                  </a:lnTo>
                  <a:lnTo>
                    <a:pt x="4007599" y="368181"/>
                  </a:lnTo>
                  <a:lnTo>
                    <a:pt x="4077908" y="370621"/>
                  </a:lnTo>
                  <a:lnTo>
                    <a:pt x="4148217" y="372420"/>
                  </a:lnTo>
                  <a:lnTo>
                    <a:pt x="4218526" y="373578"/>
                  </a:lnTo>
                  <a:lnTo>
                    <a:pt x="4288834" y="374099"/>
                  </a:lnTo>
                  <a:lnTo>
                    <a:pt x="4359143" y="373986"/>
                  </a:lnTo>
                  <a:lnTo>
                    <a:pt x="4429452" y="373239"/>
                  </a:lnTo>
                  <a:lnTo>
                    <a:pt x="4499761" y="371862"/>
                  </a:lnTo>
                  <a:lnTo>
                    <a:pt x="4570069" y="369856"/>
                  </a:lnTo>
                  <a:lnTo>
                    <a:pt x="4640378" y="367224"/>
                  </a:lnTo>
                  <a:lnTo>
                    <a:pt x="4710687" y="363969"/>
                  </a:lnTo>
                  <a:lnTo>
                    <a:pt x="4780996" y="360091"/>
                  </a:lnTo>
                  <a:lnTo>
                    <a:pt x="4851304" y="355595"/>
                  </a:lnTo>
                  <a:lnTo>
                    <a:pt x="4921613" y="350481"/>
                  </a:lnTo>
                  <a:lnTo>
                    <a:pt x="4991922" y="344752"/>
                  </a:lnTo>
                  <a:lnTo>
                    <a:pt x="5062231" y="338411"/>
                  </a:lnTo>
                  <a:lnTo>
                    <a:pt x="5132539" y="331459"/>
                  </a:lnTo>
                  <a:lnTo>
                    <a:pt x="5202848" y="323899"/>
                  </a:lnTo>
                  <a:lnTo>
                    <a:pt x="5273157" y="315733"/>
                  </a:lnTo>
                  <a:lnTo>
                    <a:pt x="5343466" y="306964"/>
                  </a:lnTo>
                  <a:lnTo>
                    <a:pt x="5413775" y="297593"/>
                  </a:lnTo>
                  <a:lnTo>
                    <a:pt x="5484083" y="287622"/>
                  </a:lnTo>
                  <a:lnTo>
                    <a:pt x="5554392" y="27705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4189916"/>
              <a:ext cx="5554392" cy="1204359"/>
            </a:xfrm>
            <a:custGeom>
              <a:avLst/>
              <a:pathLst>
                <a:path w="5554392" h="1204359">
                  <a:moveTo>
                    <a:pt x="0" y="657262"/>
                  </a:moveTo>
                  <a:lnTo>
                    <a:pt x="70308" y="654059"/>
                  </a:lnTo>
                  <a:lnTo>
                    <a:pt x="140617" y="650300"/>
                  </a:lnTo>
                  <a:lnTo>
                    <a:pt x="210926" y="645933"/>
                  </a:lnTo>
                  <a:lnTo>
                    <a:pt x="281235" y="640900"/>
                  </a:lnTo>
                  <a:lnTo>
                    <a:pt x="351543" y="635139"/>
                  </a:lnTo>
                  <a:lnTo>
                    <a:pt x="421852" y="628576"/>
                  </a:lnTo>
                  <a:lnTo>
                    <a:pt x="492161" y="621134"/>
                  </a:lnTo>
                  <a:lnTo>
                    <a:pt x="562470" y="612729"/>
                  </a:lnTo>
                  <a:lnTo>
                    <a:pt x="632778" y="603273"/>
                  </a:lnTo>
                  <a:lnTo>
                    <a:pt x="703087" y="592685"/>
                  </a:lnTo>
                  <a:lnTo>
                    <a:pt x="773396" y="580903"/>
                  </a:lnTo>
                  <a:lnTo>
                    <a:pt x="843705" y="567905"/>
                  </a:lnTo>
                  <a:lnTo>
                    <a:pt x="914013" y="553732"/>
                  </a:lnTo>
                  <a:lnTo>
                    <a:pt x="984322" y="538520"/>
                  </a:lnTo>
                  <a:lnTo>
                    <a:pt x="1054631" y="522506"/>
                  </a:lnTo>
                  <a:lnTo>
                    <a:pt x="1124940" y="506026"/>
                  </a:lnTo>
                  <a:lnTo>
                    <a:pt x="1195249" y="489474"/>
                  </a:lnTo>
                  <a:lnTo>
                    <a:pt x="1265557" y="473207"/>
                  </a:lnTo>
                  <a:lnTo>
                    <a:pt x="1335866" y="457425"/>
                  </a:lnTo>
                  <a:lnTo>
                    <a:pt x="1406175" y="442466"/>
                  </a:lnTo>
                  <a:lnTo>
                    <a:pt x="1476484" y="428645"/>
                  </a:lnTo>
                  <a:lnTo>
                    <a:pt x="1546792" y="416339"/>
                  </a:lnTo>
                  <a:lnTo>
                    <a:pt x="1617101" y="406046"/>
                  </a:lnTo>
                  <a:lnTo>
                    <a:pt x="1687410" y="397361"/>
                  </a:lnTo>
                  <a:lnTo>
                    <a:pt x="1757719" y="389043"/>
                  </a:lnTo>
                  <a:lnTo>
                    <a:pt x="1828027" y="381607"/>
                  </a:lnTo>
                  <a:lnTo>
                    <a:pt x="1898336" y="377664"/>
                  </a:lnTo>
                  <a:lnTo>
                    <a:pt x="1968645" y="375598"/>
                  </a:lnTo>
                  <a:lnTo>
                    <a:pt x="2038954" y="372849"/>
                  </a:lnTo>
                  <a:lnTo>
                    <a:pt x="2109263" y="372229"/>
                  </a:lnTo>
                  <a:lnTo>
                    <a:pt x="2179571" y="379353"/>
                  </a:lnTo>
                  <a:lnTo>
                    <a:pt x="2249880" y="391816"/>
                  </a:lnTo>
                  <a:lnTo>
                    <a:pt x="2320189" y="405864"/>
                  </a:lnTo>
                  <a:lnTo>
                    <a:pt x="2390498" y="422488"/>
                  </a:lnTo>
                  <a:lnTo>
                    <a:pt x="2460806" y="446627"/>
                  </a:lnTo>
                  <a:lnTo>
                    <a:pt x="2531115" y="477275"/>
                  </a:lnTo>
                  <a:lnTo>
                    <a:pt x="2601424" y="508807"/>
                  </a:lnTo>
                  <a:lnTo>
                    <a:pt x="2671733" y="537418"/>
                  </a:lnTo>
                  <a:lnTo>
                    <a:pt x="2742041" y="562980"/>
                  </a:lnTo>
                  <a:lnTo>
                    <a:pt x="2812350" y="589754"/>
                  </a:lnTo>
                  <a:lnTo>
                    <a:pt x="2882659" y="616862"/>
                  </a:lnTo>
                  <a:lnTo>
                    <a:pt x="2952968" y="643382"/>
                  </a:lnTo>
                  <a:lnTo>
                    <a:pt x="3023276" y="668577"/>
                  </a:lnTo>
                  <a:lnTo>
                    <a:pt x="3093585" y="691796"/>
                  </a:lnTo>
                  <a:lnTo>
                    <a:pt x="3163894" y="712601"/>
                  </a:lnTo>
                  <a:lnTo>
                    <a:pt x="3234203" y="731384"/>
                  </a:lnTo>
                  <a:lnTo>
                    <a:pt x="3304512" y="748297"/>
                  </a:lnTo>
                  <a:lnTo>
                    <a:pt x="3374820" y="763382"/>
                  </a:lnTo>
                  <a:lnTo>
                    <a:pt x="3445129" y="776611"/>
                  </a:lnTo>
                  <a:lnTo>
                    <a:pt x="3515438" y="787903"/>
                  </a:lnTo>
                  <a:lnTo>
                    <a:pt x="3585747" y="797139"/>
                  </a:lnTo>
                  <a:lnTo>
                    <a:pt x="3656055" y="804184"/>
                  </a:lnTo>
                  <a:lnTo>
                    <a:pt x="3726364" y="808899"/>
                  </a:lnTo>
                  <a:lnTo>
                    <a:pt x="3796673" y="811151"/>
                  </a:lnTo>
                  <a:lnTo>
                    <a:pt x="3866982" y="810827"/>
                  </a:lnTo>
                  <a:lnTo>
                    <a:pt x="3937290" y="807835"/>
                  </a:lnTo>
                  <a:lnTo>
                    <a:pt x="4007599" y="802110"/>
                  </a:lnTo>
                  <a:lnTo>
                    <a:pt x="4077908" y="793607"/>
                  </a:lnTo>
                  <a:lnTo>
                    <a:pt x="4148217" y="782302"/>
                  </a:lnTo>
                  <a:lnTo>
                    <a:pt x="4218526" y="768189"/>
                  </a:lnTo>
                  <a:lnTo>
                    <a:pt x="4288834" y="751275"/>
                  </a:lnTo>
                  <a:lnTo>
                    <a:pt x="4359143" y="731576"/>
                  </a:lnTo>
                  <a:lnTo>
                    <a:pt x="4429452" y="709116"/>
                  </a:lnTo>
                  <a:lnTo>
                    <a:pt x="4499761" y="683922"/>
                  </a:lnTo>
                  <a:lnTo>
                    <a:pt x="4570069" y="656025"/>
                  </a:lnTo>
                  <a:lnTo>
                    <a:pt x="4640378" y="625459"/>
                  </a:lnTo>
                  <a:lnTo>
                    <a:pt x="4710687" y="592256"/>
                  </a:lnTo>
                  <a:lnTo>
                    <a:pt x="4780996" y="556451"/>
                  </a:lnTo>
                  <a:lnTo>
                    <a:pt x="4851304" y="518077"/>
                  </a:lnTo>
                  <a:lnTo>
                    <a:pt x="4921613" y="477166"/>
                  </a:lnTo>
                  <a:lnTo>
                    <a:pt x="4991922" y="433752"/>
                  </a:lnTo>
                  <a:lnTo>
                    <a:pt x="5062231" y="387867"/>
                  </a:lnTo>
                  <a:lnTo>
                    <a:pt x="5132539" y="339541"/>
                  </a:lnTo>
                  <a:lnTo>
                    <a:pt x="5202848" y="288805"/>
                  </a:lnTo>
                  <a:lnTo>
                    <a:pt x="5273157" y="235689"/>
                  </a:lnTo>
                  <a:lnTo>
                    <a:pt x="5343466" y="180223"/>
                  </a:lnTo>
                  <a:lnTo>
                    <a:pt x="5413775" y="122433"/>
                  </a:lnTo>
                  <a:lnTo>
                    <a:pt x="5484083" y="62350"/>
                  </a:lnTo>
                  <a:lnTo>
                    <a:pt x="5554392" y="0"/>
                  </a:lnTo>
                  <a:lnTo>
                    <a:pt x="5554392" y="1204359"/>
                  </a:lnTo>
                  <a:lnTo>
                    <a:pt x="3889286" y="1204359"/>
                  </a:lnTo>
                  <a:lnTo>
                    <a:pt x="3866982" y="1195946"/>
                  </a:lnTo>
                  <a:lnTo>
                    <a:pt x="3796673" y="1170008"/>
                  </a:lnTo>
                  <a:lnTo>
                    <a:pt x="3726364" y="1144534"/>
                  </a:lnTo>
                  <a:lnTo>
                    <a:pt x="3656055" y="1119389"/>
                  </a:lnTo>
                  <a:lnTo>
                    <a:pt x="3585747" y="1094419"/>
                  </a:lnTo>
                  <a:lnTo>
                    <a:pt x="3515438" y="1069460"/>
                  </a:lnTo>
                  <a:lnTo>
                    <a:pt x="3445129" y="1044353"/>
                  </a:lnTo>
                  <a:lnTo>
                    <a:pt x="3374820" y="1018958"/>
                  </a:lnTo>
                  <a:lnTo>
                    <a:pt x="3304512" y="993170"/>
                  </a:lnTo>
                  <a:lnTo>
                    <a:pt x="3234203" y="966938"/>
                  </a:lnTo>
                  <a:lnTo>
                    <a:pt x="3163894" y="940282"/>
                  </a:lnTo>
                  <a:lnTo>
                    <a:pt x="3093585" y="913235"/>
                  </a:lnTo>
                  <a:lnTo>
                    <a:pt x="3023276" y="884737"/>
                  </a:lnTo>
                  <a:lnTo>
                    <a:pt x="2952968" y="855079"/>
                  </a:lnTo>
                  <a:lnTo>
                    <a:pt x="2882659" y="825199"/>
                  </a:lnTo>
                  <a:lnTo>
                    <a:pt x="2812350" y="795946"/>
                  </a:lnTo>
                  <a:lnTo>
                    <a:pt x="2742041" y="767988"/>
                  </a:lnTo>
                  <a:lnTo>
                    <a:pt x="2671733" y="741450"/>
                  </a:lnTo>
                  <a:lnTo>
                    <a:pt x="2601424" y="710076"/>
                  </a:lnTo>
                  <a:lnTo>
                    <a:pt x="2531115" y="676303"/>
                  </a:lnTo>
                  <a:lnTo>
                    <a:pt x="2460806" y="645639"/>
                  </a:lnTo>
                  <a:lnTo>
                    <a:pt x="2390498" y="621722"/>
                  </a:lnTo>
                  <a:lnTo>
                    <a:pt x="2320189" y="601627"/>
                  </a:lnTo>
                  <a:lnTo>
                    <a:pt x="2249880" y="584938"/>
                  </a:lnTo>
                  <a:lnTo>
                    <a:pt x="2179571" y="573131"/>
                  </a:lnTo>
                  <a:lnTo>
                    <a:pt x="2109263" y="565219"/>
                  </a:lnTo>
                  <a:lnTo>
                    <a:pt x="2038954" y="564282"/>
                  </a:lnTo>
                  <a:lnTo>
                    <a:pt x="1968645" y="568837"/>
                  </a:lnTo>
                  <a:lnTo>
                    <a:pt x="1898336" y="573513"/>
                  </a:lnTo>
                  <a:lnTo>
                    <a:pt x="1828027" y="576863"/>
                  </a:lnTo>
                  <a:lnTo>
                    <a:pt x="1757719" y="584362"/>
                  </a:lnTo>
                  <a:lnTo>
                    <a:pt x="1687410" y="595226"/>
                  </a:lnTo>
                  <a:lnTo>
                    <a:pt x="1617101" y="606530"/>
                  </a:lnTo>
                  <a:lnTo>
                    <a:pt x="1546792" y="618344"/>
                  </a:lnTo>
                  <a:lnTo>
                    <a:pt x="1476484" y="632741"/>
                  </a:lnTo>
                  <a:lnTo>
                    <a:pt x="1406175" y="649555"/>
                  </a:lnTo>
                  <a:lnTo>
                    <a:pt x="1335866" y="668499"/>
                  </a:lnTo>
                  <a:lnTo>
                    <a:pt x="1265557" y="689225"/>
                  </a:lnTo>
                  <a:lnTo>
                    <a:pt x="1195249" y="711553"/>
                  </a:lnTo>
                  <a:lnTo>
                    <a:pt x="1124940" y="736400"/>
                  </a:lnTo>
                  <a:lnTo>
                    <a:pt x="1054631" y="764345"/>
                  </a:lnTo>
                  <a:lnTo>
                    <a:pt x="984322" y="795799"/>
                  </a:lnTo>
                  <a:lnTo>
                    <a:pt x="914013" y="831111"/>
                  </a:lnTo>
                  <a:lnTo>
                    <a:pt x="843705" y="870535"/>
                  </a:lnTo>
                  <a:lnTo>
                    <a:pt x="773396" y="914221"/>
                  </a:lnTo>
                  <a:lnTo>
                    <a:pt x="703087" y="962226"/>
                  </a:lnTo>
                  <a:lnTo>
                    <a:pt x="632778" y="1014543"/>
                  </a:lnTo>
                  <a:lnTo>
                    <a:pt x="562470" y="1071125"/>
                  </a:lnTo>
                  <a:lnTo>
                    <a:pt x="492161" y="1131905"/>
                  </a:lnTo>
                  <a:lnTo>
                    <a:pt x="421852" y="1196812"/>
                  </a:lnTo>
                  <a:lnTo>
                    <a:pt x="414159" y="120435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4189916"/>
              <a:ext cx="5554392" cy="811151"/>
            </a:xfrm>
            <a:custGeom>
              <a:avLst/>
              <a:pathLst>
                <a:path w="5554392" h="811151">
                  <a:moveTo>
                    <a:pt x="0" y="657262"/>
                  </a:moveTo>
                  <a:lnTo>
                    <a:pt x="70308" y="654059"/>
                  </a:lnTo>
                  <a:lnTo>
                    <a:pt x="140617" y="650300"/>
                  </a:lnTo>
                  <a:lnTo>
                    <a:pt x="210926" y="645933"/>
                  </a:lnTo>
                  <a:lnTo>
                    <a:pt x="281235" y="640900"/>
                  </a:lnTo>
                  <a:lnTo>
                    <a:pt x="351543" y="635139"/>
                  </a:lnTo>
                  <a:lnTo>
                    <a:pt x="421852" y="628576"/>
                  </a:lnTo>
                  <a:lnTo>
                    <a:pt x="492161" y="621134"/>
                  </a:lnTo>
                  <a:lnTo>
                    <a:pt x="562470" y="612729"/>
                  </a:lnTo>
                  <a:lnTo>
                    <a:pt x="632778" y="603273"/>
                  </a:lnTo>
                  <a:lnTo>
                    <a:pt x="703087" y="592685"/>
                  </a:lnTo>
                  <a:lnTo>
                    <a:pt x="773396" y="580903"/>
                  </a:lnTo>
                  <a:lnTo>
                    <a:pt x="843705" y="567905"/>
                  </a:lnTo>
                  <a:lnTo>
                    <a:pt x="914013" y="553732"/>
                  </a:lnTo>
                  <a:lnTo>
                    <a:pt x="984322" y="538520"/>
                  </a:lnTo>
                  <a:lnTo>
                    <a:pt x="1054631" y="522506"/>
                  </a:lnTo>
                  <a:lnTo>
                    <a:pt x="1124940" y="506026"/>
                  </a:lnTo>
                  <a:lnTo>
                    <a:pt x="1195249" y="489474"/>
                  </a:lnTo>
                  <a:lnTo>
                    <a:pt x="1265557" y="473207"/>
                  </a:lnTo>
                  <a:lnTo>
                    <a:pt x="1335866" y="457425"/>
                  </a:lnTo>
                  <a:lnTo>
                    <a:pt x="1406175" y="442466"/>
                  </a:lnTo>
                  <a:lnTo>
                    <a:pt x="1476484" y="428645"/>
                  </a:lnTo>
                  <a:lnTo>
                    <a:pt x="1546792" y="416339"/>
                  </a:lnTo>
                  <a:lnTo>
                    <a:pt x="1617101" y="406046"/>
                  </a:lnTo>
                  <a:lnTo>
                    <a:pt x="1687410" y="397361"/>
                  </a:lnTo>
                  <a:lnTo>
                    <a:pt x="1757719" y="389043"/>
                  </a:lnTo>
                  <a:lnTo>
                    <a:pt x="1828027" y="381607"/>
                  </a:lnTo>
                  <a:lnTo>
                    <a:pt x="1898336" y="377664"/>
                  </a:lnTo>
                  <a:lnTo>
                    <a:pt x="1968645" y="375598"/>
                  </a:lnTo>
                  <a:lnTo>
                    <a:pt x="2038954" y="372849"/>
                  </a:lnTo>
                  <a:lnTo>
                    <a:pt x="2109263" y="372229"/>
                  </a:lnTo>
                  <a:lnTo>
                    <a:pt x="2179571" y="379353"/>
                  </a:lnTo>
                  <a:lnTo>
                    <a:pt x="2249880" y="391816"/>
                  </a:lnTo>
                  <a:lnTo>
                    <a:pt x="2320189" y="405864"/>
                  </a:lnTo>
                  <a:lnTo>
                    <a:pt x="2390498" y="422488"/>
                  </a:lnTo>
                  <a:lnTo>
                    <a:pt x="2460806" y="446627"/>
                  </a:lnTo>
                  <a:lnTo>
                    <a:pt x="2531115" y="477275"/>
                  </a:lnTo>
                  <a:lnTo>
                    <a:pt x="2601424" y="508807"/>
                  </a:lnTo>
                  <a:lnTo>
                    <a:pt x="2671733" y="537418"/>
                  </a:lnTo>
                  <a:lnTo>
                    <a:pt x="2742041" y="562980"/>
                  </a:lnTo>
                  <a:lnTo>
                    <a:pt x="2812350" y="589754"/>
                  </a:lnTo>
                  <a:lnTo>
                    <a:pt x="2882659" y="616862"/>
                  </a:lnTo>
                  <a:lnTo>
                    <a:pt x="2952968" y="643382"/>
                  </a:lnTo>
                  <a:lnTo>
                    <a:pt x="3023276" y="668577"/>
                  </a:lnTo>
                  <a:lnTo>
                    <a:pt x="3093585" y="691796"/>
                  </a:lnTo>
                  <a:lnTo>
                    <a:pt x="3163894" y="712601"/>
                  </a:lnTo>
                  <a:lnTo>
                    <a:pt x="3234203" y="731384"/>
                  </a:lnTo>
                  <a:lnTo>
                    <a:pt x="3304512" y="748297"/>
                  </a:lnTo>
                  <a:lnTo>
                    <a:pt x="3374820" y="763382"/>
                  </a:lnTo>
                  <a:lnTo>
                    <a:pt x="3445129" y="776611"/>
                  </a:lnTo>
                  <a:lnTo>
                    <a:pt x="3515438" y="787903"/>
                  </a:lnTo>
                  <a:lnTo>
                    <a:pt x="3585747" y="797139"/>
                  </a:lnTo>
                  <a:lnTo>
                    <a:pt x="3656055" y="804184"/>
                  </a:lnTo>
                  <a:lnTo>
                    <a:pt x="3726364" y="808899"/>
                  </a:lnTo>
                  <a:lnTo>
                    <a:pt x="3796673" y="811151"/>
                  </a:lnTo>
                  <a:lnTo>
                    <a:pt x="3866982" y="810827"/>
                  </a:lnTo>
                  <a:lnTo>
                    <a:pt x="3937290" y="807835"/>
                  </a:lnTo>
                  <a:lnTo>
                    <a:pt x="4007599" y="802110"/>
                  </a:lnTo>
                  <a:lnTo>
                    <a:pt x="4077908" y="793607"/>
                  </a:lnTo>
                  <a:lnTo>
                    <a:pt x="4148217" y="782302"/>
                  </a:lnTo>
                  <a:lnTo>
                    <a:pt x="4218526" y="768189"/>
                  </a:lnTo>
                  <a:lnTo>
                    <a:pt x="4288834" y="751275"/>
                  </a:lnTo>
                  <a:lnTo>
                    <a:pt x="4359143" y="731576"/>
                  </a:lnTo>
                  <a:lnTo>
                    <a:pt x="4429452" y="709116"/>
                  </a:lnTo>
                  <a:lnTo>
                    <a:pt x="4499761" y="683922"/>
                  </a:lnTo>
                  <a:lnTo>
                    <a:pt x="4570069" y="656025"/>
                  </a:lnTo>
                  <a:lnTo>
                    <a:pt x="4640378" y="625459"/>
                  </a:lnTo>
                  <a:lnTo>
                    <a:pt x="4710687" y="592256"/>
                  </a:lnTo>
                  <a:lnTo>
                    <a:pt x="4780996" y="556451"/>
                  </a:lnTo>
                  <a:lnTo>
                    <a:pt x="4851304" y="518077"/>
                  </a:lnTo>
                  <a:lnTo>
                    <a:pt x="4921613" y="477166"/>
                  </a:lnTo>
                  <a:lnTo>
                    <a:pt x="4991922" y="433752"/>
                  </a:lnTo>
                  <a:lnTo>
                    <a:pt x="5062231" y="387867"/>
                  </a:lnTo>
                  <a:lnTo>
                    <a:pt x="5132539" y="339541"/>
                  </a:lnTo>
                  <a:lnTo>
                    <a:pt x="5202848" y="288805"/>
                  </a:lnTo>
                  <a:lnTo>
                    <a:pt x="5273157" y="235689"/>
                  </a:lnTo>
                  <a:lnTo>
                    <a:pt x="5343466" y="180223"/>
                  </a:lnTo>
                  <a:lnTo>
                    <a:pt x="5413775" y="122433"/>
                  </a:lnTo>
                  <a:lnTo>
                    <a:pt x="5484083" y="62350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645258" y="4754199"/>
              <a:ext cx="3475127" cy="640076"/>
            </a:xfrm>
            <a:custGeom>
              <a:avLst/>
              <a:pathLst>
                <a:path w="3475127" h="640076">
                  <a:moveTo>
                    <a:pt x="3475127" y="640076"/>
                  </a:moveTo>
                  <a:lnTo>
                    <a:pt x="3452823" y="631664"/>
                  </a:lnTo>
                  <a:lnTo>
                    <a:pt x="3382514" y="605725"/>
                  </a:lnTo>
                  <a:lnTo>
                    <a:pt x="3312205" y="580252"/>
                  </a:lnTo>
                  <a:lnTo>
                    <a:pt x="3241896" y="555107"/>
                  </a:lnTo>
                  <a:lnTo>
                    <a:pt x="3171587" y="530136"/>
                  </a:lnTo>
                  <a:lnTo>
                    <a:pt x="3101279" y="505177"/>
                  </a:lnTo>
                  <a:lnTo>
                    <a:pt x="3030970" y="480070"/>
                  </a:lnTo>
                  <a:lnTo>
                    <a:pt x="2960661" y="454675"/>
                  </a:lnTo>
                  <a:lnTo>
                    <a:pt x="2890352" y="428888"/>
                  </a:lnTo>
                  <a:lnTo>
                    <a:pt x="2820044" y="402656"/>
                  </a:lnTo>
                  <a:lnTo>
                    <a:pt x="2749735" y="375999"/>
                  </a:lnTo>
                  <a:lnTo>
                    <a:pt x="2679426" y="348952"/>
                  </a:lnTo>
                  <a:lnTo>
                    <a:pt x="2609117" y="320454"/>
                  </a:lnTo>
                  <a:lnTo>
                    <a:pt x="2538809" y="290796"/>
                  </a:lnTo>
                  <a:lnTo>
                    <a:pt x="2468500" y="260916"/>
                  </a:lnTo>
                  <a:lnTo>
                    <a:pt x="2398191" y="231664"/>
                  </a:lnTo>
                  <a:lnTo>
                    <a:pt x="2327882" y="203705"/>
                  </a:lnTo>
                  <a:lnTo>
                    <a:pt x="2257573" y="177167"/>
                  </a:lnTo>
                  <a:lnTo>
                    <a:pt x="2187265" y="145794"/>
                  </a:lnTo>
                  <a:lnTo>
                    <a:pt x="2116956" y="112020"/>
                  </a:lnTo>
                  <a:lnTo>
                    <a:pt x="2046647" y="81356"/>
                  </a:lnTo>
                  <a:lnTo>
                    <a:pt x="1976338" y="57440"/>
                  </a:lnTo>
                  <a:lnTo>
                    <a:pt x="1906030" y="37345"/>
                  </a:lnTo>
                  <a:lnTo>
                    <a:pt x="1835721" y="20656"/>
                  </a:lnTo>
                  <a:lnTo>
                    <a:pt x="1765412" y="8849"/>
                  </a:lnTo>
                  <a:lnTo>
                    <a:pt x="1695103" y="936"/>
                  </a:lnTo>
                  <a:lnTo>
                    <a:pt x="1624795" y="0"/>
                  </a:lnTo>
                  <a:lnTo>
                    <a:pt x="1554486" y="4554"/>
                  </a:lnTo>
                  <a:lnTo>
                    <a:pt x="1484177" y="9231"/>
                  </a:lnTo>
                  <a:lnTo>
                    <a:pt x="1413868" y="12580"/>
                  </a:lnTo>
                  <a:lnTo>
                    <a:pt x="1343560" y="20079"/>
                  </a:lnTo>
                  <a:lnTo>
                    <a:pt x="1273251" y="30944"/>
                  </a:lnTo>
                  <a:lnTo>
                    <a:pt x="1202942" y="42248"/>
                  </a:lnTo>
                  <a:lnTo>
                    <a:pt x="1132633" y="54062"/>
                  </a:lnTo>
                  <a:lnTo>
                    <a:pt x="1062324" y="68459"/>
                  </a:lnTo>
                  <a:lnTo>
                    <a:pt x="992016" y="85272"/>
                  </a:lnTo>
                  <a:lnTo>
                    <a:pt x="921707" y="104216"/>
                  </a:lnTo>
                  <a:lnTo>
                    <a:pt x="851398" y="124943"/>
                  </a:lnTo>
                  <a:lnTo>
                    <a:pt x="781089" y="147271"/>
                  </a:lnTo>
                  <a:lnTo>
                    <a:pt x="710781" y="172117"/>
                  </a:lnTo>
                  <a:lnTo>
                    <a:pt x="640472" y="200062"/>
                  </a:lnTo>
                  <a:lnTo>
                    <a:pt x="570163" y="231516"/>
                  </a:lnTo>
                  <a:lnTo>
                    <a:pt x="499854" y="266828"/>
                  </a:lnTo>
                  <a:lnTo>
                    <a:pt x="429546" y="306253"/>
                  </a:lnTo>
                  <a:lnTo>
                    <a:pt x="359237" y="349938"/>
                  </a:lnTo>
                  <a:lnTo>
                    <a:pt x="288928" y="397944"/>
                  </a:lnTo>
                  <a:lnTo>
                    <a:pt x="218619" y="450260"/>
                  </a:lnTo>
                  <a:lnTo>
                    <a:pt x="148310" y="506842"/>
                  </a:lnTo>
                  <a:lnTo>
                    <a:pt x="78002" y="567622"/>
                  </a:lnTo>
                  <a:lnTo>
                    <a:pt x="7693" y="632529"/>
                  </a:lnTo>
                  <a:lnTo>
                    <a:pt x="0" y="64007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4658482"/>
              <a:ext cx="5554392" cy="694814"/>
            </a:xfrm>
            <a:custGeom>
              <a:avLst/>
              <a:pathLst>
                <a:path w="5554392" h="694814">
                  <a:moveTo>
                    <a:pt x="0" y="694814"/>
                  </a:moveTo>
                  <a:lnTo>
                    <a:pt x="70308" y="648990"/>
                  </a:lnTo>
                  <a:lnTo>
                    <a:pt x="140617" y="604794"/>
                  </a:lnTo>
                  <a:lnTo>
                    <a:pt x="210926" y="562217"/>
                  </a:lnTo>
                  <a:lnTo>
                    <a:pt x="281235" y="521252"/>
                  </a:lnTo>
                  <a:lnTo>
                    <a:pt x="351543" y="481892"/>
                  </a:lnTo>
                  <a:lnTo>
                    <a:pt x="421852" y="444128"/>
                  </a:lnTo>
                  <a:lnTo>
                    <a:pt x="492161" y="407953"/>
                  </a:lnTo>
                  <a:lnTo>
                    <a:pt x="562470" y="373360"/>
                  </a:lnTo>
                  <a:lnTo>
                    <a:pt x="632778" y="340342"/>
                  </a:lnTo>
                  <a:lnTo>
                    <a:pt x="703087" y="308889"/>
                  </a:lnTo>
                  <a:lnTo>
                    <a:pt x="773396" y="278996"/>
                  </a:lnTo>
                  <a:lnTo>
                    <a:pt x="843705" y="250654"/>
                  </a:lnTo>
                  <a:lnTo>
                    <a:pt x="914013" y="223855"/>
                  </a:lnTo>
                  <a:lnTo>
                    <a:pt x="984322" y="198593"/>
                  </a:lnTo>
                  <a:lnTo>
                    <a:pt x="1054631" y="174859"/>
                  </a:lnTo>
                  <a:lnTo>
                    <a:pt x="1124940" y="152647"/>
                  </a:lnTo>
                  <a:lnTo>
                    <a:pt x="1195249" y="131947"/>
                  </a:lnTo>
                  <a:lnTo>
                    <a:pt x="1265557" y="112650"/>
                  </a:lnTo>
                  <a:lnTo>
                    <a:pt x="1335866" y="94396"/>
                  </a:lnTo>
                  <a:lnTo>
                    <a:pt x="1406175" y="77444"/>
                  </a:lnTo>
                  <a:lnTo>
                    <a:pt x="1476484" y="62127"/>
                  </a:lnTo>
                  <a:lnTo>
                    <a:pt x="1546792" y="48775"/>
                  </a:lnTo>
                  <a:lnTo>
                    <a:pt x="1617101" y="37722"/>
                  </a:lnTo>
                  <a:lnTo>
                    <a:pt x="1687410" y="27727"/>
                  </a:lnTo>
                  <a:lnTo>
                    <a:pt x="1757719" y="18136"/>
                  </a:lnTo>
                  <a:lnTo>
                    <a:pt x="1828027" y="10669"/>
                  </a:lnTo>
                  <a:lnTo>
                    <a:pt x="1898336" y="7022"/>
                  </a:lnTo>
                  <a:lnTo>
                    <a:pt x="1968645" y="3651"/>
                  </a:lnTo>
                  <a:lnTo>
                    <a:pt x="2038954" y="0"/>
                  </a:lnTo>
                  <a:lnTo>
                    <a:pt x="2109263" y="157"/>
                  </a:lnTo>
                  <a:lnTo>
                    <a:pt x="2179571" y="7676"/>
                  </a:lnTo>
                  <a:lnTo>
                    <a:pt x="2249880" y="19811"/>
                  </a:lnTo>
                  <a:lnTo>
                    <a:pt x="2320189" y="35180"/>
                  </a:lnTo>
                  <a:lnTo>
                    <a:pt x="2390498" y="53539"/>
                  </a:lnTo>
                  <a:lnTo>
                    <a:pt x="2460806" y="77567"/>
                  </a:lnTo>
                  <a:lnTo>
                    <a:pt x="2531115" y="108223"/>
                  </a:lnTo>
                  <a:lnTo>
                    <a:pt x="2601424" y="140875"/>
                  </a:lnTo>
                  <a:lnTo>
                    <a:pt x="2671733" y="170868"/>
                  </a:lnTo>
                  <a:lnTo>
                    <a:pt x="2742041" y="196918"/>
                  </a:lnTo>
                  <a:lnTo>
                    <a:pt x="2812350" y="224284"/>
                  </a:lnTo>
                  <a:lnTo>
                    <a:pt x="2882659" y="252464"/>
                  </a:lnTo>
                  <a:lnTo>
                    <a:pt x="2952968" y="280664"/>
                  </a:lnTo>
                  <a:lnTo>
                    <a:pt x="3023276" y="308091"/>
                  </a:lnTo>
                  <a:lnTo>
                    <a:pt x="3093585" y="333949"/>
                  </a:lnTo>
                  <a:lnTo>
                    <a:pt x="3163894" y="357876"/>
                  </a:lnTo>
                  <a:lnTo>
                    <a:pt x="3234203" y="380595"/>
                  </a:lnTo>
                  <a:lnTo>
                    <a:pt x="3304512" y="402167"/>
                  </a:lnTo>
                  <a:lnTo>
                    <a:pt x="3374820" y="422604"/>
                  </a:lnTo>
                  <a:lnTo>
                    <a:pt x="3445129" y="441916"/>
                  </a:lnTo>
                  <a:lnTo>
                    <a:pt x="3515438" y="460115"/>
                  </a:lnTo>
                  <a:lnTo>
                    <a:pt x="3585747" y="477213"/>
                  </a:lnTo>
                  <a:lnTo>
                    <a:pt x="3656055" y="493221"/>
                  </a:lnTo>
                  <a:lnTo>
                    <a:pt x="3726364" y="508150"/>
                  </a:lnTo>
                  <a:lnTo>
                    <a:pt x="3796673" y="522013"/>
                  </a:lnTo>
                  <a:lnTo>
                    <a:pt x="3866982" y="534820"/>
                  </a:lnTo>
                  <a:lnTo>
                    <a:pt x="3937290" y="546583"/>
                  </a:lnTo>
                  <a:lnTo>
                    <a:pt x="4007599" y="557314"/>
                  </a:lnTo>
                  <a:lnTo>
                    <a:pt x="4077908" y="567024"/>
                  </a:lnTo>
                  <a:lnTo>
                    <a:pt x="4148217" y="575724"/>
                  </a:lnTo>
                  <a:lnTo>
                    <a:pt x="4218526" y="583427"/>
                  </a:lnTo>
                  <a:lnTo>
                    <a:pt x="4288834" y="590143"/>
                  </a:lnTo>
                  <a:lnTo>
                    <a:pt x="4359143" y="595883"/>
                  </a:lnTo>
                  <a:lnTo>
                    <a:pt x="4429452" y="600661"/>
                  </a:lnTo>
                  <a:lnTo>
                    <a:pt x="4499761" y="604486"/>
                  </a:lnTo>
                  <a:lnTo>
                    <a:pt x="4570069" y="607370"/>
                  </a:lnTo>
                  <a:lnTo>
                    <a:pt x="4640378" y="609326"/>
                  </a:lnTo>
                  <a:lnTo>
                    <a:pt x="4710687" y="610364"/>
                  </a:lnTo>
                  <a:lnTo>
                    <a:pt x="4780996" y="610496"/>
                  </a:lnTo>
                  <a:lnTo>
                    <a:pt x="4851304" y="609733"/>
                  </a:lnTo>
                  <a:lnTo>
                    <a:pt x="4921613" y="608087"/>
                  </a:lnTo>
                  <a:lnTo>
                    <a:pt x="4991922" y="605569"/>
                  </a:lnTo>
                  <a:lnTo>
                    <a:pt x="5062231" y="602192"/>
                  </a:lnTo>
                  <a:lnTo>
                    <a:pt x="5132539" y="597965"/>
                  </a:lnTo>
                  <a:lnTo>
                    <a:pt x="5202848" y="592902"/>
                  </a:lnTo>
                  <a:lnTo>
                    <a:pt x="5273157" y="587012"/>
                  </a:lnTo>
                  <a:lnTo>
                    <a:pt x="5343466" y="580309"/>
                  </a:lnTo>
                  <a:lnTo>
                    <a:pt x="5413775" y="572802"/>
                  </a:lnTo>
                  <a:lnTo>
                    <a:pt x="5484083" y="564505"/>
                  </a:lnTo>
                  <a:lnTo>
                    <a:pt x="5554392" y="55542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4503442"/>
              <a:ext cx="5554392" cy="890833"/>
            </a:xfrm>
            <a:custGeom>
              <a:avLst/>
              <a:pathLst>
                <a:path w="5554392" h="890833">
                  <a:moveTo>
                    <a:pt x="0" y="17837"/>
                  </a:moveTo>
                  <a:lnTo>
                    <a:pt x="70308" y="10582"/>
                  </a:lnTo>
                  <a:lnTo>
                    <a:pt x="140617" y="5168"/>
                  </a:lnTo>
                  <a:lnTo>
                    <a:pt x="210926" y="1629"/>
                  </a:lnTo>
                  <a:lnTo>
                    <a:pt x="281235" y="0"/>
                  </a:lnTo>
                  <a:lnTo>
                    <a:pt x="351543" y="306"/>
                  </a:lnTo>
                  <a:lnTo>
                    <a:pt x="421852" y="2574"/>
                  </a:lnTo>
                  <a:lnTo>
                    <a:pt x="492161" y="6822"/>
                  </a:lnTo>
                  <a:lnTo>
                    <a:pt x="562470" y="13067"/>
                  </a:lnTo>
                  <a:lnTo>
                    <a:pt x="632778" y="21324"/>
                  </a:lnTo>
                  <a:lnTo>
                    <a:pt x="703087" y="31612"/>
                  </a:lnTo>
                  <a:lnTo>
                    <a:pt x="773396" y="43958"/>
                  </a:lnTo>
                  <a:lnTo>
                    <a:pt x="843705" y="58417"/>
                  </a:lnTo>
                  <a:lnTo>
                    <a:pt x="914013" y="75079"/>
                  </a:lnTo>
                  <a:lnTo>
                    <a:pt x="984322" y="94090"/>
                  </a:lnTo>
                  <a:lnTo>
                    <a:pt x="1054631" y="115658"/>
                  </a:lnTo>
                  <a:lnTo>
                    <a:pt x="1124940" y="140044"/>
                  </a:lnTo>
                  <a:lnTo>
                    <a:pt x="1195249" y="167549"/>
                  </a:lnTo>
                  <a:lnTo>
                    <a:pt x="1265557" y="198970"/>
                  </a:lnTo>
                  <a:lnTo>
                    <a:pt x="1335866" y="236100"/>
                  </a:lnTo>
                  <a:lnTo>
                    <a:pt x="1406175" y="277544"/>
                  </a:lnTo>
                  <a:lnTo>
                    <a:pt x="1476484" y="321520"/>
                  </a:lnTo>
                  <a:lnTo>
                    <a:pt x="1546792" y="366279"/>
                  </a:lnTo>
                  <a:lnTo>
                    <a:pt x="1617101" y="410148"/>
                  </a:lnTo>
                  <a:lnTo>
                    <a:pt x="1687410" y="461419"/>
                  </a:lnTo>
                  <a:lnTo>
                    <a:pt x="1757719" y="522995"/>
                  </a:lnTo>
                  <a:lnTo>
                    <a:pt x="1828027" y="582351"/>
                  </a:lnTo>
                  <a:lnTo>
                    <a:pt x="1898336" y="628210"/>
                  </a:lnTo>
                  <a:lnTo>
                    <a:pt x="1968645" y="658051"/>
                  </a:lnTo>
                  <a:lnTo>
                    <a:pt x="2038954" y="677511"/>
                  </a:lnTo>
                  <a:lnTo>
                    <a:pt x="2109263" y="691550"/>
                  </a:lnTo>
                  <a:lnTo>
                    <a:pt x="2179571" y="704681"/>
                  </a:lnTo>
                  <a:lnTo>
                    <a:pt x="2249880" y="701323"/>
                  </a:lnTo>
                  <a:lnTo>
                    <a:pt x="2320189" y="688180"/>
                  </a:lnTo>
                  <a:lnTo>
                    <a:pt x="2390498" y="681032"/>
                  </a:lnTo>
                  <a:lnTo>
                    <a:pt x="2460806" y="681198"/>
                  </a:lnTo>
                  <a:lnTo>
                    <a:pt x="2531115" y="675673"/>
                  </a:lnTo>
                  <a:lnTo>
                    <a:pt x="2601424" y="668017"/>
                  </a:lnTo>
                  <a:lnTo>
                    <a:pt x="2671733" y="662975"/>
                  </a:lnTo>
                  <a:lnTo>
                    <a:pt x="2742041" y="662501"/>
                  </a:lnTo>
                  <a:lnTo>
                    <a:pt x="2812350" y="661273"/>
                  </a:lnTo>
                  <a:lnTo>
                    <a:pt x="2882659" y="659162"/>
                  </a:lnTo>
                  <a:lnTo>
                    <a:pt x="2952968" y="656437"/>
                  </a:lnTo>
                  <a:lnTo>
                    <a:pt x="3023276" y="653478"/>
                  </a:lnTo>
                  <a:lnTo>
                    <a:pt x="3093585" y="650714"/>
                  </a:lnTo>
                  <a:lnTo>
                    <a:pt x="3163894" y="648198"/>
                  </a:lnTo>
                  <a:lnTo>
                    <a:pt x="3234203" y="645256"/>
                  </a:lnTo>
                  <a:lnTo>
                    <a:pt x="3304512" y="641911"/>
                  </a:lnTo>
                  <a:lnTo>
                    <a:pt x="3374820" y="638179"/>
                  </a:lnTo>
                  <a:lnTo>
                    <a:pt x="3445129" y="634034"/>
                  </a:lnTo>
                  <a:lnTo>
                    <a:pt x="3515438" y="629419"/>
                  </a:lnTo>
                  <a:lnTo>
                    <a:pt x="3585747" y="624255"/>
                  </a:lnTo>
                  <a:lnTo>
                    <a:pt x="3656055" y="618453"/>
                  </a:lnTo>
                  <a:lnTo>
                    <a:pt x="3726364" y="611921"/>
                  </a:lnTo>
                  <a:lnTo>
                    <a:pt x="3796673" y="604571"/>
                  </a:lnTo>
                  <a:lnTo>
                    <a:pt x="3866982" y="596329"/>
                  </a:lnTo>
                  <a:lnTo>
                    <a:pt x="3937290" y="587130"/>
                  </a:lnTo>
                  <a:lnTo>
                    <a:pt x="4007599" y="576927"/>
                  </a:lnTo>
                  <a:lnTo>
                    <a:pt x="4077908" y="565683"/>
                  </a:lnTo>
                  <a:lnTo>
                    <a:pt x="4148217" y="553377"/>
                  </a:lnTo>
                  <a:lnTo>
                    <a:pt x="4218526" y="539994"/>
                  </a:lnTo>
                  <a:lnTo>
                    <a:pt x="4288834" y="525530"/>
                  </a:lnTo>
                  <a:lnTo>
                    <a:pt x="4359143" y="509985"/>
                  </a:lnTo>
                  <a:lnTo>
                    <a:pt x="4429452" y="493364"/>
                  </a:lnTo>
                  <a:lnTo>
                    <a:pt x="4499761" y="475673"/>
                  </a:lnTo>
                  <a:lnTo>
                    <a:pt x="4570069" y="456923"/>
                  </a:lnTo>
                  <a:lnTo>
                    <a:pt x="4640378" y="437122"/>
                  </a:lnTo>
                  <a:lnTo>
                    <a:pt x="4710687" y="416283"/>
                  </a:lnTo>
                  <a:lnTo>
                    <a:pt x="4780996" y="394415"/>
                  </a:lnTo>
                  <a:lnTo>
                    <a:pt x="4851304" y="371528"/>
                  </a:lnTo>
                  <a:lnTo>
                    <a:pt x="4921613" y="347634"/>
                  </a:lnTo>
                  <a:lnTo>
                    <a:pt x="4991922" y="322742"/>
                  </a:lnTo>
                  <a:lnTo>
                    <a:pt x="5062231" y="296862"/>
                  </a:lnTo>
                  <a:lnTo>
                    <a:pt x="5132539" y="270003"/>
                  </a:lnTo>
                  <a:lnTo>
                    <a:pt x="5202848" y="242173"/>
                  </a:lnTo>
                  <a:lnTo>
                    <a:pt x="5273157" y="213382"/>
                  </a:lnTo>
                  <a:lnTo>
                    <a:pt x="5343466" y="183637"/>
                  </a:lnTo>
                  <a:lnTo>
                    <a:pt x="5413775" y="152945"/>
                  </a:lnTo>
                  <a:lnTo>
                    <a:pt x="5484083" y="121315"/>
                  </a:lnTo>
                  <a:lnTo>
                    <a:pt x="5554392" y="88753"/>
                  </a:lnTo>
                  <a:lnTo>
                    <a:pt x="5554392" y="890833"/>
                  </a:lnTo>
                  <a:lnTo>
                    <a:pt x="4300598" y="890833"/>
                  </a:lnTo>
                  <a:lnTo>
                    <a:pt x="4288834" y="888410"/>
                  </a:lnTo>
                  <a:lnTo>
                    <a:pt x="4218526" y="874982"/>
                  </a:lnTo>
                  <a:lnTo>
                    <a:pt x="4148217" y="862615"/>
                  </a:lnTo>
                  <a:lnTo>
                    <a:pt x="4077908" y="851309"/>
                  </a:lnTo>
                  <a:lnTo>
                    <a:pt x="4007599" y="841054"/>
                  </a:lnTo>
                  <a:lnTo>
                    <a:pt x="3937290" y="831834"/>
                  </a:lnTo>
                  <a:lnTo>
                    <a:pt x="3866982" y="823617"/>
                  </a:lnTo>
                  <a:lnTo>
                    <a:pt x="3796673" y="816360"/>
                  </a:lnTo>
                  <a:lnTo>
                    <a:pt x="3726364" y="810004"/>
                  </a:lnTo>
                  <a:lnTo>
                    <a:pt x="3656055" y="804479"/>
                  </a:lnTo>
                  <a:lnTo>
                    <a:pt x="3585747" y="799702"/>
                  </a:lnTo>
                  <a:lnTo>
                    <a:pt x="3515438" y="795587"/>
                  </a:lnTo>
                  <a:lnTo>
                    <a:pt x="3445129" y="792049"/>
                  </a:lnTo>
                  <a:lnTo>
                    <a:pt x="3374820" y="789014"/>
                  </a:lnTo>
                  <a:lnTo>
                    <a:pt x="3304512" y="786429"/>
                  </a:lnTo>
                  <a:lnTo>
                    <a:pt x="3234203" y="784274"/>
                  </a:lnTo>
                  <a:lnTo>
                    <a:pt x="3163894" y="782569"/>
                  </a:lnTo>
                  <a:lnTo>
                    <a:pt x="3093585" y="781402"/>
                  </a:lnTo>
                  <a:lnTo>
                    <a:pt x="3023276" y="781050"/>
                  </a:lnTo>
                  <a:lnTo>
                    <a:pt x="2952968" y="781375"/>
                  </a:lnTo>
                  <a:lnTo>
                    <a:pt x="2882659" y="782117"/>
                  </a:lnTo>
                  <a:lnTo>
                    <a:pt x="2812350" y="782963"/>
                  </a:lnTo>
                  <a:lnTo>
                    <a:pt x="2742041" y="783491"/>
                  </a:lnTo>
                  <a:lnTo>
                    <a:pt x="2671733" y="783389"/>
                  </a:lnTo>
                  <a:lnTo>
                    <a:pt x="2601424" y="786801"/>
                  </a:lnTo>
                  <a:lnTo>
                    <a:pt x="2531115" y="793134"/>
                  </a:lnTo>
                  <a:lnTo>
                    <a:pt x="2460806" y="798650"/>
                  </a:lnTo>
                  <a:lnTo>
                    <a:pt x="2390498" y="798615"/>
                  </a:lnTo>
                  <a:lnTo>
                    <a:pt x="2320189" y="803714"/>
                  </a:lnTo>
                  <a:lnTo>
                    <a:pt x="2249880" y="815298"/>
                  </a:lnTo>
                  <a:lnTo>
                    <a:pt x="2179571" y="819044"/>
                  </a:lnTo>
                  <a:lnTo>
                    <a:pt x="2109263" y="805448"/>
                  </a:lnTo>
                  <a:lnTo>
                    <a:pt x="2038954" y="790490"/>
                  </a:lnTo>
                  <a:lnTo>
                    <a:pt x="1968645" y="772095"/>
                  </a:lnTo>
                  <a:lnTo>
                    <a:pt x="1898336" y="743795"/>
                  </a:lnTo>
                  <a:lnTo>
                    <a:pt x="1828027" y="697586"/>
                  </a:lnTo>
                  <a:lnTo>
                    <a:pt x="1757719" y="638268"/>
                  </a:lnTo>
                  <a:lnTo>
                    <a:pt x="1687410" y="578195"/>
                  </a:lnTo>
                  <a:lnTo>
                    <a:pt x="1617101" y="528468"/>
                  </a:lnTo>
                  <a:lnTo>
                    <a:pt x="1546792" y="485498"/>
                  </a:lnTo>
                  <a:lnTo>
                    <a:pt x="1476484" y="441972"/>
                  </a:lnTo>
                  <a:lnTo>
                    <a:pt x="1406175" y="399763"/>
                  </a:lnTo>
                  <a:lnTo>
                    <a:pt x="1335866" y="360670"/>
                  </a:lnTo>
                  <a:lnTo>
                    <a:pt x="1265557" y="326459"/>
                  </a:lnTo>
                  <a:lnTo>
                    <a:pt x="1195249" y="298615"/>
                  </a:lnTo>
                  <a:lnTo>
                    <a:pt x="1124940" y="276005"/>
                  </a:lnTo>
                  <a:lnTo>
                    <a:pt x="1054631" y="258385"/>
                  </a:lnTo>
                  <a:lnTo>
                    <a:pt x="984322" y="245930"/>
                  </a:lnTo>
                  <a:lnTo>
                    <a:pt x="914013" y="238781"/>
                  </a:lnTo>
                  <a:lnTo>
                    <a:pt x="843705" y="237022"/>
                  </a:lnTo>
                  <a:lnTo>
                    <a:pt x="773396" y="240674"/>
                  </a:lnTo>
                  <a:lnTo>
                    <a:pt x="703087" y="249706"/>
                  </a:lnTo>
                  <a:lnTo>
                    <a:pt x="632778" y="264046"/>
                  </a:lnTo>
                  <a:lnTo>
                    <a:pt x="562470" y="283601"/>
                  </a:lnTo>
                  <a:lnTo>
                    <a:pt x="492161" y="308266"/>
                  </a:lnTo>
                  <a:lnTo>
                    <a:pt x="421852" y="337933"/>
                  </a:lnTo>
                  <a:lnTo>
                    <a:pt x="351543" y="372493"/>
                  </a:lnTo>
                  <a:lnTo>
                    <a:pt x="281235" y="411845"/>
                  </a:lnTo>
                  <a:lnTo>
                    <a:pt x="210926" y="455887"/>
                  </a:lnTo>
                  <a:lnTo>
                    <a:pt x="140617" y="504527"/>
                  </a:lnTo>
                  <a:lnTo>
                    <a:pt x="70308" y="557671"/>
                  </a:lnTo>
                  <a:lnTo>
                    <a:pt x="0" y="61523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4503442"/>
              <a:ext cx="5554392" cy="704681"/>
            </a:xfrm>
            <a:custGeom>
              <a:avLst/>
              <a:pathLst>
                <a:path w="5554392" h="704681">
                  <a:moveTo>
                    <a:pt x="0" y="17837"/>
                  </a:moveTo>
                  <a:lnTo>
                    <a:pt x="70308" y="10582"/>
                  </a:lnTo>
                  <a:lnTo>
                    <a:pt x="140617" y="5168"/>
                  </a:lnTo>
                  <a:lnTo>
                    <a:pt x="210926" y="1629"/>
                  </a:lnTo>
                  <a:lnTo>
                    <a:pt x="281235" y="0"/>
                  </a:lnTo>
                  <a:lnTo>
                    <a:pt x="351543" y="306"/>
                  </a:lnTo>
                  <a:lnTo>
                    <a:pt x="421852" y="2574"/>
                  </a:lnTo>
                  <a:lnTo>
                    <a:pt x="492161" y="6822"/>
                  </a:lnTo>
                  <a:lnTo>
                    <a:pt x="562470" y="13067"/>
                  </a:lnTo>
                  <a:lnTo>
                    <a:pt x="632778" y="21324"/>
                  </a:lnTo>
                  <a:lnTo>
                    <a:pt x="703087" y="31612"/>
                  </a:lnTo>
                  <a:lnTo>
                    <a:pt x="773396" y="43958"/>
                  </a:lnTo>
                  <a:lnTo>
                    <a:pt x="843705" y="58417"/>
                  </a:lnTo>
                  <a:lnTo>
                    <a:pt x="914013" y="75079"/>
                  </a:lnTo>
                  <a:lnTo>
                    <a:pt x="984322" y="94090"/>
                  </a:lnTo>
                  <a:lnTo>
                    <a:pt x="1054631" y="115658"/>
                  </a:lnTo>
                  <a:lnTo>
                    <a:pt x="1124940" y="140044"/>
                  </a:lnTo>
                  <a:lnTo>
                    <a:pt x="1195249" y="167549"/>
                  </a:lnTo>
                  <a:lnTo>
                    <a:pt x="1265557" y="198970"/>
                  </a:lnTo>
                  <a:lnTo>
                    <a:pt x="1335866" y="236100"/>
                  </a:lnTo>
                  <a:lnTo>
                    <a:pt x="1406175" y="277544"/>
                  </a:lnTo>
                  <a:lnTo>
                    <a:pt x="1476484" y="321520"/>
                  </a:lnTo>
                  <a:lnTo>
                    <a:pt x="1546792" y="366279"/>
                  </a:lnTo>
                  <a:lnTo>
                    <a:pt x="1617101" y="410148"/>
                  </a:lnTo>
                  <a:lnTo>
                    <a:pt x="1687410" y="461419"/>
                  </a:lnTo>
                  <a:lnTo>
                    <a:pt x="1757719" y="522995"/>
                  </a:lnTo>
                  <a:lnTo>
                    <a:pt x="1828027" y="582351"/>
                  </a:lnTo>
                  <a:lnTo>
                    <a:pt x="1898336" y="628210"/>
                  </a:lnTo>
                  <a:lnTo>
                    <a:pt x="1968645" y="658051"/>
                  </a:lnTo>
                  <a:lnTo>
                    <a:pt x="2038954" y="677511"/>
                  </a:lnTo>
                  <a:lnTo>
                    <a:pt x="2109263" y="691550"/>
                  </a:lnTo>
                  <a:lnTo>
                    <a:pt x="2179571" y="704681"/>
                  </a:lnTo>
                  <a:lnTo>
                    <a:pt x="2249880" y="701323"/>
                  </a:lnTo>
                  <a:lnTo>
                    <a:pt x="2320189" y="688180"/>
                  </a:lnTo>
                  <a:lnTo>
                    <a:pt x="2390498" y="681032"/>
                  </a:lnTo>
                  <a:lnTo>
                    <a:pt x="2460806" y="681198"/>
                  </a:lnTo>
                  <a:lnTo>
                    <a:pt x="2531115" y="675673"/>
                  </a:lnTo>
                  <a:lnTo>
                    <a:pt x="2601424" y="668017"/>
                  </a:lnTo>
                  <a:lnTo>
                    <a:pt x="2671733" y="662975"/>
                  </a:lnTo>
                  <a:lnTo>
                    <a:pt x="2742041" y="662501"/>
                  </a:lnTo>
                  <a:lnTo>
                    <a:pt x="2812350" y="661273"/>
                  </a:lnTo>
                  <a:lnTo>
                    <a:pt x="2882659" y="659162"/>
                  </a:lnTo>
                  <a:lnTo>
                    <a:pt x="2952968" y="656437"/>
                  </a:lnTo>
                  <a:lnTo>
                    <a:pt x="3023276" y="653478"/>
                  </a:lnTo>
                  <a:lnTo>
                    <a:pt x="3093585" y="650714"/>
                  </a:lnTo>
                  <a:lnTo>
                    <a:pt x="3163894" y="648198"/>
                  </a:lnTo>
                  <a:lnTo>
                    <a:pt x="3234203" y="645256"/>
                  </a:lnTo>
                  <a:lnTo>
                    <a:pt x="3304512" y="641911"/>
                  </a:lnTo>
                  <a:lnTo>
                    <a:pt x="3374820" y="638179"/>
                  </a:lnTo>
                  <a:lnTo>
                    <a:pt x="3445129" y="634034"/>
                  </a:lnTo>
                  <a:lnTo>
                    <a:pt x="3515438" y="629419"/>
                  </a:lnTo>
                  <a:lnTo>
                    <a:pt x="3585747" y="624255"/>
                  </a:lnTo>
                  <a:lnTo>
                    <a:pt x="3656055" y="618453"/>
                  </a:lnTo>
                  <a:lnTo>
                    <a:pt x="3726364" y="611921"/>
                  </a:lnTo>
                  <a:lnTo>
                    <a:pt x="3796673" y="604571"/>
                  </a:lnTo>
                  <a:lnTo>
                    <a:pt x="3866982" y="596329"/>
                  </a:lnTo>
                  <a:lnTo>
                    <a:pt x="3937290" y="587130"/>
                  </a:lnTo>
                  <a:lnTo>
                    <a:pt x="4007599" y="576927"/>
                  </a:lnTo>
                  <a:lnTo>
                    <a:pt x="4077908" y="565683"/>
                  </a:lnTo>
                  <a:lnTo>
                    <a:pt x="4148217" y="553377"/>
                  </a:lnTo>
                  <a:lnTo>
                    <a:pt x="4218526" y="539994"/>
                  </a:lnTo>
                  <a:lnTo>
                    <a:pt x="4288834" y="525530"/>
                  </a:lnTo>
                  <a:lnTo>
                    <a:pt x="4359143" y="509985"/>
                  </a:lnTo>
                  <a:lnTo>
                    <a:pt x="4429452" y="493364"/>
                  </a:lnTo>
                  <a:lnTo>
                    <a:pt x="4499761" y="475673"/>
                  </a:lnTo>
                  <a:lnTo>
                    <a:pt x="4570069" y="456923"/>
                  </a:lnTo>
                  <a:lnTo>
                    <a:pt x="4640378" y="437122"/>
                  </a:lnTo>
                  <a:lnTo>
                    <a:pt x="4710687" y="416283"/>
                  </a:lnTo>
                  <a:lnTo>
                    <a:pt x="4780996" y="394415"/>
                  </a:lnTo>
                  <a:lnTo>
                    <a:pt x="4851304" y="371528"/>
                  </a:lnTo>
                  <a:lnTo>
                    <a:pt x="4921613" y="347634"/>
                  </a:lnTo>
                  <a:lnTo>
                    <a:pt x="4991922" y="322742"/>
                  </a:lnTo>
                  <a:lnTo>
                    <a:pt x="5062231" y="296862"/>
                  </a:lnTo>
                  <a:lnTo>
                    <a:pt x="5132539" y="270003"/>
                  </a:lnTo>
                  <a:lnTo>
                    <a:pt x="5202848" y="242173"/>
                  </a:lnTo>
                  <a:lnTo>
                    <a:pt x="5273157" y="213382"/>
                  </a:lnTo>
                  <a:lnTo>
                    <a:pt x="5343466" y="183637"/>
                  </a:lnTo>
                  <a:lnTo>
                    <a:pt x="5413775" y="152945"/>
                  </a:lnTo>
                  <a:lnTo>
                    <a:pt x="5484083" y="121315"/>
                  </a:lnTo>
                  <a:lnTo>
                    <a:pt x="5554392" y="887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31099" y="4740464"/>
              <a:ext cx="4300598" cy="653810"/>
            </a:xfrm>
            <a:custGeom>
              <a:avLst/>
              <a:pathLst>
                <a:path w="4300598" h="653810">
                  <a:moveTo>
                    <a:pt x="4300598" y="653810"/>
                  </a:moveTo>
                  <a:lnTo>
                    <a:pt x="4288834" y="651387"/>
                  </a:lnTo>
                  <a:lnTo>
                    <a:pt x="4218526" y="637960"/>
                  </a:lnTo>
                  <a:lnTo>
                    <a:pt x="4148217" y="625593"/>
                  </a:lnTo>
                  <a:lnTo>
                    <a:pt x="4077908" y="614286"/>
                  </a:lnTo>
                  <a:lnTo>
                    <a:pt x="4007599" y="604032"/>
                  </a:lnTo>
                  <a:lnTo>
                    <a:pt x="3937290" y="594811"/>
                  </a:lnTo>
                  <a:lnTo>
                    <a:pt x="3866982" y="586594"/>
                  </a:lnTo>
                  <a:lnTo>
                    <a:pt x="3796673" y="579337"/>
                  </a:lnTo>
                  <a:lnTo>
                    <a:pt x="3726364" y="572982"/>
                  </a:lnTo>
                  <a:lnTo>
                    <a:pt x="3656055" y="567457"/>
                  </a:lnTo>
                  <a:lnTo>
                    <a:pt x="3585747" y="562680"/>
                  </a:lnTo>
                  <a:lnTo>
                    <a:pt x="3515438" y="558565"/>
                  </a:lnTo>
                  <a:lnTo>
                    <a:pt x="3445129" y="555026"/>
                  </a:lnTo>
                  <a:lnTo>
                    <a:pt x="3374820" y="551991"/>
                  </a:lnTo>
                  <a:lnTo>
                    <a:pt x="3304512" y="549407"/>
                  </a:lnTo>
                  <a:lnTo>
                    <a:pt x="3234203" y="547251"/>
                  </a:lnTo>
                  <a:lnTo>
                    <a:pt x="3163894" y="545547"/>
                  </a:lnTo>
                  <a:lnTo>
                    <a:pt x="3093585" y="544379"/>
                  </a:lnTo>
                  <a:lnTo>
                    <a:pt x="3023276" y="544028"/>
                  </a:lnTo>
                  <a:lnTo>
                    <a:pt x="2952968" y="544353"/>
                  </a:lnTo>
                  <a:lnTo>
                    <a:pt x="2882659" y="545095"/>
                  </a:lnTo>
                  <a:lnTo>
                    <a:pt x="2812350" y="545940"/>
                  </a:lnTo>
                  <a:lnTo>
                    <a:pt x="2742041" y="546469"/>
                  </a:lnTo>
                  <a:lnTo>
                    <a:pt x="2671733" y="546366"/>
                  </a:lnTo>
                  <a:lnTo>
                    <a:pt x="2601424" y="549779"/>
                  </a:lnTo>
                  <a:lnTo>
                    <a:pt x="2531115" y="556112"/>
                  </a:lnTo>
                  <a:lnTo>
                    <a:pt x="2460806" y="561627"/>
                  </a:lnTo>
                  <a:lnTo>
                    <a:pt x="2390498" y="561592"/>
                  </a:lnTo>
                  <a:lnTo>
                    <a:pt x="2320189" y="566692"/>
                  </a:lnTo>
                  <a:lnTo>
                    <a:pt x="2249880" y="578276"/>
                  </a:lnTo>
                  <a:lnTo>
                    <a:pt x="2179571" y="582021"/>
                  </a:lnTo>
                  <a:lnTo>
                    <a:pt x="2109263" y="568426"/>
                  </a:lnTo>
                  <a:lnTo>
                    <a:pt x="2038954" y="553468"/>
                  </a:lnTo>
                  <a:lnTo>
                    <a:pt x="1968645" y="535073"/>
                  </a:lnTo>
                  <a:lnTo>
                    <a:pt x="1898336" y="506773"/>
                  </a:lnTo>
                  <a:lnTo>
                    <a:pt x="1828027" y="460564"/>
                  </a:lnTo>
                  <a:lnTo>
                    <a:pt x="1757719" y="401245"/>
                  </a:lnTo>
                  <a:lnTo>
                    <a:pt x="1687410" y="341172"/>
                  </a:lnTo>
                  <a:lnTo>
                    <a:pt x="1617101" y="291446"/>
                  </a:lnTo>
                  <a:lnTo>
                    <a:pt x="1546792" y="248475"/>
                  </a:lnTo>
                  <a:lnTo>
                    <a:pt x="1476484" y="204950"/>
                  </a:lnTo>
                  <a:lnTo>
                    <a:pt x="1406175" y="162740"/>
                  </a:lnTo>
                  <a:lnTo>
                    <a:pt x="1335866" y="123648"/>
                  </a:lnTo>
                  <a:lnTo>
                    <a:pt x="1265557" y="89436"/>
                  </a:lnTo>
                  <a:lnTo>
                    <a:pt x="1195249" y="61593"/>
                  </a:lnTo>
                  <a:lnTo>
                    <a:pt x="1124940" y="38982"/>
                  </a:lnTo>
                  <a:lnTo>
                    <a:pt x="1054631" y="21362"/>
                  </a:lnTo>
                  <a:lnTo>
                    <a:pt x="984322" y="8908"/>
                  </a:lnTo>
                  <a:lnTo>
                    <a:pt x="914013" y="1759"/>
                  </a:lnTo>
                  <a:lnTo>
                    <a:pt x="843705" y="0"/>
                  </a:lnTo>
                  <a:lnTo>
                    <a:pt x="773396" y="3652"/>
                  </a:lnTo>
                  <a:lnTo>
                    <a:pt x="703087" y="12683"/>
                  </a:lnTo>
                  <a:lnTo>
                    <a:pt x="632778" y="27024"/>
                  </a:lnTo>
                  <a:lnTo>
                    <a:pt x="562470" y="46579"/>
                  </a:lnTo>
                  <a:lnTo>
                    <a:pt x="492161" y="71244"/>
                  </a:lnTo>
                  <a:lnTo>
                    <a:pt x="421852" y="100910"/>
                  </a:lnTo>
                  <a:lnTo>
                    <a:pt x="351543" y="135471"/>
                  </a:lnTo>
                  <a:lnTo>
                    <a:pt x="281235" y="174822"/>
                  </a:lnTo>
                  <a:lnTo>
                    <a:pt x="210926" y="218865"/>
                  </a:lnTo>
                  <a:lnTo>
                    <a:pt x="140617" y="267504"/>
                  </a:lnTo>
                  <a:lnTo>
                    <a:pt x="70308" y="320649"/>
                  </a:lnTo>
                  <a:lnTo>
                    <a:pt x="0" y="3782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4644101"/>
              <a:ext cx="5554392" cy="621203"/>
            </a:xfrm>
            <a:custGeom>
              <a:avLst/>
              <a:pathLst>
                <a:path w="5554392" h="621203">
                  <a:moveTo>
                    <a:pt x="0" y="175876"/>
                  </a:moveTo>
                  <a:lnTo>
                    <a:pt x="70308" y="143468"/>
                  </a:lnTo>
                  <a:lnTo>
                    <a:pt x="140617" y="114188"/>
                  </a:lnTo>
                  <a:lnTo>
                    <a:pt x="210926" y="88099"/>
                  </a:lnTo>
                  <a:lnTo>
                    <a:pt x="281235" y="65263"/>
                  </a:lnTo>
                  <a:lnTo>
                    <a:pt x="351543" y="45741"/>
                  </a:lnTo>
                  <a:lnTo>
                    <a:pt x="421852" y="29594"/>
                  </a:lnTo>
                  <a:lnTo>
                    <a:pt x="492161" y="16885"/>
                  </a:lnTo>
                  <a:lnTo>
                    <a:pt x="562470" y="7675"/>
                  </a:lnTo>
                  <a:lnTo>
                    <a:pt x="632778" y="2026"/>
                  </a:lnTo>
                  <a:lnTo>
                    <a:pt x="703087" y="0"/>
                  </a:lnTo>
                  <a:lnTo>
                    <a:pt x="773396" y="1657"/>
                  </a:lnTo>
                  <a:lnTo>
                    <a:pt x="843705" y="7060"/>
                  </a:lnTo>
                  <a:lnTo>
                    <a:pt x="914013" y="16271"/>
                  </a:lnTo>
                  <a:lnTo>
                    <a:pt x="984322" y="29351"/>
                  </a:lnTo>
                  <a:lnTo>
                    <a:pt x="1054631" y="46362"/>
                  </a:lnTo>
                  <a:lnTo>
                    <a:pt x="1124940" y="67365"/>
                  </a:lnTo>
                  <a:lnTo>
                    <a:pt x="1195249" y="92423"/>
                  </a:lnTo>
                  <a:lnTo>
                    <a:pt x="1265557" y="122055"/>
                  </a:lnTo>
                  <a:lnTo>
                    <a:pt x="1335866" y="157726"/>
                  </a:lnTo>
                  <a:lnTo>
                    <a:pt x="1406175" y="197994"/>
                  </a:lnTo>
                  <a:lnTo>
                    <a:pt x="1476484" y="241087"/>
                  </a:lnTo>
                  <a:lnTo>
                    <a:pt x="1546792" y="285229"/>
                  </a:lnTo>
                  <a:lnTo>
                    <a:pt x="1617101" y="328649"/>
                  </a:lnTo>
                  <a:lnTo>
                    <a:pt x="1687410" y="379148"/>
                  </a:lnTo>
                  <a:lnTo>
                    <a:pt x="1757719" y="439973"/>
                  </a:lnTo>
                  <a:lnTo>
                    <a:pt x="1828027" y="499309"/>
                  </a:lnTo>
                  <a:lnTo>
                    <a:pt x="1898336" y="545343"/>
                  </a:lnTo>
                  <a:lnTo>
                    <a:pt x="1968645" y="574414"/>
                  </a:lnTo>
                  <a:lnTo>
                    <a:pt x="2038954" y="593342"/>
                  </a:lnTo>
                  <a:lnTo>
                    <a:pt x="2109263" y="607840"/>
                  </a:lnTo>
                  <a:lnTo>
                    <a:pt x="2179571" y="621203"/>
                  </a:lnTo>
                  <a:lnTo>
                    <a:pt x="2249880" y="617651"/>
                  </a:lnTo>
                  <a:lnTo>
                    <a:pt x="2320189" y="605288"/>
                  </a:lnTo>
                  <a:lnTo>
                    <a:pt x="2390498" y="599164"/>
                  </a:lnTo>
                  <a:lnTo>
                    <a:pt x="2460806" y="599265"/>
                  </a:lnTo>
                  <a:lnTo>
                    <a:pt x="2531115" y="593745"/>
                  </a:lnTo>
                  <a:lnTo>
                    <a:pt x="2601424" y="586750"/>
                  </a:lnTo>
                  <a:lnTo>
                    <a:pt x="2671733" y="582522"/>
                  </a:lnTo>
                  <a:lnTo>
                    <a:pt x="2742041" y="582337"/>
                  </a:lnTo>
                  <a:lnTo>
                    <a:pt x="2812350" y="581459"/>
                  </a:lnTo>
                  <a:lnTo>
                    <a:pt x="2882659" y="579980"/>
                  </a:lnTo>
                  <a:lnTo>
                    <a:pt x="2952968" y="578247"/>
                  </a:lnTo>
                  <a:lnTo>
                    <a:pt x="3023276" y="576605"/>
                  </a:lnTo>
                  <a:lnTo>
                    <a:pt x="3093585" y="575399"/>
                  </a:lnTo>
                  <a:lnTo>
                    <a:pt x="3163894" y="574725"/>
                  </a:lnTo>
                  <a:lnTo>
                    <a:pt x="3234203" y="574106"/>
                  </a:lnTo>
                  <a:lnTo>
                    <a:pt x="3304512" y="573511"/>
                  </a:lnTo>
                  <a:lnTo>
                    <a:pt x="3374820" y="572937"/>
                  </a:lnTo>
                  <a:lnTo>
                    <a:pt x="3445129" y="572382"/>
                  </a:lnTo>
                  <a:lnTo>
                    <a:pt x="3515438" y="571844"/>
                  </a:lnTo>
                  <a:lnTo>
                    <a:pt x="3585747" y="571320"/>
                  </a:lnTo>
                  <a:lnTo>
                    <a:pt x="3656055" y="570807"/>
                  </a:lnTo>
                  <a:lnTo>
                    <a:pt x="3726364" y="570303"/>
                  </a:lnTo>
                  <a:lnTo>
                    <a:pt x="3796673" y="569806"/>
                  </a:lnTo>
                  <a:lnTo>
                    <a:pt x="3866982" y="569314"/>
                  </a:lnTo>
                  <a:lnTo>
                    <a:pt x="3937290" y="568823"/>
                  </a:lnTo>
                  <a:lnTo>
                    <a:pt x="4007599" y="568332"/>
                  </a:lnTo>
                  <a:lnTo>
                    <a:pt x="4077908" y="567837"/>
                  </a:lnTo>
                  <a:lnTo>
                    <a:pt x="4148217" y="567337"/>
                  </a:lnTo>
                  <a:lnTo>
                    <a:pt x="4218526" y="566829"/>
                  </a:lnTo>
                  <a:lnTo>
                    <a:pt x="4288834" y="566311"/>
                  </a:lnTo>
                  <a:lnTo>
                    <a:pt x="4359143" y="565780"/>
                  </a:lnTo>
                  <a:lnTo>
                    <a:pt x="4429452" y="565233"/>
                  </a:lnTo>
                  <a:lnTo>
                    <a:pt x="4499761" y="564669"/>
                  </a:lnTo>
                  <a:lnTo>
                    <a:pt x="4570069" y="564085"/>
                  </a:lnTo>
                  <a:lnTo>
                    <a:pt x="4640378" y="563478"/>
                  </a:lnTo>
                  <a:lnTo>
                    <a:pt x="4710687" y="562847"/>
                  </a:lnTo>
                  <a:lnTo>
                    <a:pt x="4780996" y="562187"/>
                  </a:lnTo>
                  <a:lnTo>
                    <a:pt x="4851304" y="561498"/>
                  </a:lnTo>
                  <a:lnTo>
                    <a:pt x="4921613" y="560777"/>
                  </a:lnTo>
                  <a:lnTo>
                    <a:pt x="4991922" y="560021"/>
                  </a:lnTo>
                  <a:lnTo>
                    <a:pt x="5062231" y="559228"/>
                  </a:lnTo>
                  <a:lnTo>
                    <a:pt x="5132539" y="558395"/>
                  </a:lnTo>
                  <a:lnTo>
                    <a:pt x="5202848" y="557520"/>
                  </a:lnTo>
                  <a:lnTo>
                    <a:pt x="5273157" y="556601"/>
                  </a:lnTo>
                  <a:lnTo>
                    <a:pt x="5343466" y="555634"/>
                  </a:lnTo>
                  <a:lnTo>
                    <a:pt x="5413775" y="554619"/>
                  </a:lnTo>
                  <a:lnTo>
                    <a:pt x="5484083" y="553551"/>
                  </a:lnTo>
                  <a:lnTo>
                    <a:pt x="5554392" y="55242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4649297"/>
              <a:ext cx="5554392" cy="744977"/>
            </a:xfrm>
            <a:custGeom>
              <a:avLst/>
              <a:pathLst>
                <a:path w="5554392" h="744977">
                  <a:moveTo>
                    <a:pt x="0" y="64406"/>
                  </a:moveTo>
                  <a:lnTo>
                    <a:pt x="70308" y="55920"/>
                  </a:lnTo>
                  <a:lnTo>
                    <a:pt x="140617" y="48940"/>
                  </a:lnTo>
                  <a:lnTo>
                    <a:pt x="210926" y="43482"/>
                  </a:lnTo>
                  <a:lnTo>
                    <a:pt x="281235" y="39563"/>
                  </a:lnTo>
                  <a:lnTo>
                    <a:pt x="351543" y="37193"/>
                  </a:lnTo>
                  <a:lnTo>
                    <a:pt x="421852" y="36380"/>
                  </a:lnTo>
                  <a:lnTo>
                    <a:pt x="492161" y="37128"/>
                  </a:lnTo>
                  <a:lnTo>
                    <a:pt x="562470" y="39437"/>
                  </a:lnTo>
                  <a:lnTo>
                    <a:pt x="632778" y="43307"/>
                  </a:lnTo>
                  <a:lnTo>
                    <a:pt x="703087" y="48739"/>
                  </a:lnTo>
                  <a:lnTo>
                    <a:pt x="773396" y="55746"/>
                  </a:lnTo>
                  <a:lnTo>
                    <a:pt x="843705" y="64361"/>
                  </a:lnTo>
                  <a:lnTo>
                    <a:pt x="914013" y="74653"/>
                  </a:lnTo>
                  <a:lnTo>
                    <a:pt x="984322" y="86739"/>
                  </a:lnTo>
                  <a:lnTo>
                    <a:pt x="1054631" y="100792"/>
                  </a:lnTo>
                  <a:lnTo>
                    <a:pt x="1124940" y="117037"/>
                  </a:lnTo>
                  <a:lnTo>
                    <a:pt x="1195249" y="135730"/>
                  </a:lnTo>
                  <a:lnTo>
                    <a:pt x="1265557" y="157503"/>
                  </a:lnTo>
                  <a:lnTo>
                    <a:pt x="1335866" y="183738"/>
                  </a:lnTo>
                  <a:lnTo>
                    <a:pt x="1406175" y="213410"/>
                  </a:lnTo>
                  <a:lnTo>
                    <a:pt x="1476484" y="245198"/>
                  </a:lnTo>
                  <a:lnTo>
                    <a:pt x="1546792" y="277813"/>
                  </a:lnTo>
                  <a:lnTo>
                    <a:pt x="1617101" y="310029"/>
                  </a:lnTo>
                  <a:lnTo>
                    <a:pt x="1687410" y="348763"/>
                  </a:lnTo>
                  <a:lnTo>
                    <a:pt x="1757719" y="396419"/>
                  </a:lnTo>
                  <a:lnTo>
                    <a:pt x="1828027" y="442811"/>
                  </a:lnTo>
                  <a:lnTo>
                    <a:pt x="1898336" y="478891"/>
                  </a:lnTo>
                  <a:lnTo>
                    <a:pt x="1968645" y="504527"/>
                  </a:lnTo>
                  <a:lnTo>
                    <a:pt x="2038954" y="523929"/>
                  </a:lnTo>
                  <a:lnTo>
                    <a:pt x="2109263" y="538811"/>
                  </a:lnTo>
                  <a:lnTo>
                    <a:pt x="2179571" y="551198"/>
                  </a:lnTo>
                  <a:lnTo>
                    <a:pt x="2249880" y="551284"/>
                  </a:lnTo>
                  <a:lnTo>
                    <a:pt x="2320189" y="543866"/>
                  </a:lnTo>
                  <a:lnTo>
                    <a:pt x="2390498" y="540064"/>
                  </a:lnTo>
                  <a:lnTo>
                    <a:pt x="2460806" y="540302"/>
                  </a:lnTo>
                  <a:lnTo>
                    <a:pt x="2531115" y="534984"/>
                  </a:lnTo>
                  <a:lnTo>
                    <a:pt x="2601424" y="527625"/>
                  </a:lnTo>
                  <a:lnTo>
                    <a:pt x="2671733" y="522801"/>
                  </a:lnTo>
                  <a:lnTo>
                    <a:pt x="2742041" y="522362"/>
                  </a:lnTo>
                  <a:lnTo>
                    <a:pt x="2812350" y="521167"/>
                  </a:lnTo>
                  <a:lnTo>
                    <a:pt x="2882659" y="519115"/>
                  </a:lnTo>
                  <a:lnTo>
                    <a:pt x="2952968" y="516485"/>
                  </a:lnTo>
                  <a:lnTo>
                    <a:pt x="3023276" y="513649"/>
                  </a:lnTo>
                  <a:lnTo>
                    <a:pt x="3093585" y="511033"/>
                  </a:lnTo>
                  <a:lnTo>
                    <a:pt x="3163894" y="508691"/>
                  </a:lnTo>
                  <a:lnTo>
                    <a:pt x="3234203" y="505968"/>
                  </a:lnTo>
                  <a:lnTo>
                    <a:pt x="3304512" y="502883"/>
                  </a:lnTo>
                  <a:lnTo>
                    <a:pt x="3374820" y="499449"/>
                  </a:lnTo>
                  <a:lnTo>
                    <a:pt x="3445129" y="495644"/>
                  </a:lnTo>
                  <a:lnTo>
                    <a:pt x="3515438" y="491414"/>
                  </a:lnTo>
                  <a:lnTo>
                    <a:pt x="3585747" y="486689"/>
                  </a:lnTo>
                  <a:lnTo>
                    <a:pt x="3656055" y="481386"/>
                  </a:lnTo>
                  <a:lnTo>
                    <a:pt x="3726364" y="475423"/>
                  </a:lnTo>
                  <a:lnTo>
                    <a:pt x="3796673" y="468722"/>
                  </a:lnTo>
                  <a:lnTo>
                    <a:pt x="3866982" y="461211"/>
                  </a:lnTo>
                  <a:lnTo>
                    <a:pt x="3937290" y="452836"/>
                  </a:lnTo>
                  <a:lnTo>
                    <a:pt x="4007599" y="443550"/>
                  </a:lnTo>
                  <a:lnTo>
                    <a:pt x="4077908" y="433322"/>
                  </a:lnTo>
                  <a:lnTo>
                    <a:pt x="4148217" y="422131"/>
                  </a:lnTo>
                  <a:lnTo>
                    <a:pt x="4218526" y="409965"/>
                  </a:lnTo>
                  <a:lnTo>
                    <a:pt x="4288834" y="396818"/>
                  </a:lnTo>
                  <a:lnTo>
                    <a:pt x="4359143" y="382692"/>
                  </a:lnTo>
                  <a:lnTo>
                    <a:pt x="4429452" y="367590"/>
                  </a:lnTo>
                  <a:lnTo>
                    <a:pt x="4499761" y="351517"/>
                  </a:lnTo>
                  <a:lnTo>
                    <a:pt x="4570069" y="334483"/>
                  </a:lnTo>
                  <a:lnTo>
                    <a:pt x="4640378" y="316497"/>
                  </a:lnTo>
                  <a:lnTo>
                    <a:pt x="4710687" y="297566"/>
                  </a:lnTo>
                  <a:lnTo>
                    <a:pt x="4780996" y="277702"/>
                  </a:lnTo>
                  <a:lnTo>
                    <a:pt x="4851304" y="256913"/>
                  </a:lnTo>
                  <a:lnTo>
                    <a:pt x="4921613" y="235208"/>
                  </a:lnTo>
                  <a:lnTo>
                    <a:pt x="4991922" y="212597"/>
                  </a:lnTo>
                  <a:lnTo>
                    <a:pt x="5062231" y="189087"/>
                  </a:lnTo>
                  <a:lnTo>
                    <a:pt x="5132539" y="164687"/>
                  </a:lnTo>
                  <a:lnTo>
                    <a:pt x="5202848" y="139405"/>
                  </a:lnTo>
                  <a:lnTo>
                    <a:pt x="5273157" y="113247"/>
                  </a:lnTo>
                  <a:lnTo>
                    <a:pt x="5343466" y="86221"/>
                  </a:lnTo>
                  <a:lnTo>
                    <a:pt x="5413775" y="58333"/>
                  </a:lnTo>
                  <a:lnTo>
                    <a:pt x="5484083" y="29591"/>
                  </a:lnTo>
                  <a:lnTo>
                    <a:pt x="5554392" y="0"/>
                  </a:lnTo>
                  <a:lnTo>
                    <a:pt x="5554392" y="744977"/>
                  </a:lnTo>
                  <a:lnTo>
                    <a:pt x="4391777" y="744977"/>
                  </a:lnTo>
                  <a:lnTo>
                    <a:pt x="4359143" y="738475"/>
                  </a:lnTo>
                  <a:lnTo>
                    <a:pt x="4288834" y="725410"/>
                  </a:lnTo>
                  <a:lnTo>
                    <a:pt x="4218526" y="713301"/>
                  </a:lnTo>
                  <a:lnTo>
                    <a:pt x="4148217" y="702150"/>
                  </a:lnTo>
                  <a:lnTo>
                    <a:pt x="4077908" y="691959"/>
                  </a:lnTo>
                  <a:lnTo>
                    <a:pt x="4007599" y="682721"/>
                  </a:lnTo>
                  <a:lnTo>
                    <a:pt x="3937290" y="674418"/>
                  </a:lnTo>
                  <a:lnTo>
                    <a:pt x="3866982" y="667024"/>
                  </a:lnTo>
                  <a:lnTo>
                    <a:pt x="3796673" y="660499"/>
                  </a:lnTo>
                  <a:lnTo>
                    <a:pt x="3726364" y="654791"/>
                  </a:lnTo>
                  <a:lnTo>
                    <a:pt x="3656055" y="649835"/>
                  </a:lnTo>
                  <a:lnTo>
                    <a:pt x="3585747" y="645558"/>
                  </a:lnTo>
                  <a:lnTo>
                    <a:pt x="3515438" y="641881"/>
                  </a:lnTo>
                  <a:lnTo>
                    <a:pt x="3445129" y="638728"/>
                  </a:lnTo>
                  <a:lnTo>
                    <a:pt x="3374820" y="636032"/>
                  </a:lnTo>
                  <a:lnTo>
                    <a:pt x="3304512" y="633746"/>
                  </a:lnTo>
                  <a:lnTo>
                    <a:pt x="3234203" y="631851"/>
                  </a:lnTo>
                  <a:lnTo>
                    <a:pt x="3163894" y="630366"/>
                  </a:lnTo>
                  <a:lnTo>
                    <a:pt x="3093585" y="629372"/>
                  </a:lnTo>
                  <a:lnTo>
                    <a:pt x="3023276" y="629168"/>
                  </a:lnTo>
                  <a:lnTo>
                    <a:pt x="2952968" y="629617"/>
                  </a:lnTo>
                  <a:lnTo>
                    <a:pt x="2882659" y="630453"/>
                  </a:lnTo>
                  <a:lnTo>
                    <a:pt x="2812350" y="631358"/>
                  </a:lnTo>
                  <a:lnTo>
                    <a:pt x="2742041" y="631920"/>
                  </a:lnTo>
                  <a:lnTo>
                    <a:pt x="2671733" y="631838"/>
                  </a:lnTo>
                  <a:lnTo>
                    <a:pt x="2601424" y="635186"/>
                  </a:lnTo>
                  <a:lnTo>
                    <a:pt x="2531115" y="641347"/>
                  </a:lnTo>
                  <a:lnTo>
                    <a:pt x="2460806" y="646657"/>
                  </a:lnTo>
                  <a:lnTo>
                    <a:pt x="2390498" y="646537"/>
                  </a:lnTo>
                  <a:lnTo>
                    <a:pt x="2320189" y="648484"/>
                  </a:lnTo>
                  <a:lnTo>
                    <a:pt x="2249880" y="654491"/>
                  </a:lnTo>
                  <a:lnTo>
                    <a:pt x="2179571" y="654755"/>
                  </a:lnTo>
                  <a:lnTo>
                    <a:pt x="2109263" y="641948"/>
                  </a:lnTo>
                  <a:lnTo>
                    <a:pt x="2038954" y="626233"/>
                  </a:lnTo>
                  <a:lnTo>
                    <a:pt x="1968645" y="607796"/>
                  </a:lnTo>
                  <a:lnTo>
                    <a:pt x="1898336" y="583555"/>
                  </a:lnTo>
                  <a:lnTo>
                    <a:pt x="1828027" y="547158"/>
                  </a:lnTo>
                  <a:lnTo>
                    <a:pt x="1757719" y="500800"/>
                  </a:lnTo>
                  <a:lnTo>
                    <a:pt x="1687410" y="454504"/>
                  </a:lnTo>
                  <a:lnTo>
                    <a:pt x="1617101" y="417170"/>
                  </a:lnTo>
                  <a:lnTo>
                    <a:pt x="1546792" y="385767"/>
                  </a:lnTo>
                  <a:lnTo>
                    <a:pt x="1476484" y="354270"/>
                  </a:lnTo>
                  <a:lnTo>
                    <a:pt x="1406175" y="324081"/>
                  </a:lnTo>
                  <a:lnTo>
                    <a:pt x="1335866" y="296538"/>
                  </a:lnTo>
                  <a:lnTo>
                    <a:pt x="1265557" y="272945"/>
                  </a:lnTo>
                  <a:lnTo>
                    <a:pt x="1195249" y="254411"/>
                  </a:lnTo>
                  <a:lnTo>
                    <a:pt x="1124940" y="240151"/>
                  </a:lnTo>
                  <a:lnTo>
                    <a:pt x="1054631" y="230033"/>
                  </a:lnTo>
                  <a:lnTo>
                    <a:pt x="984322" y="224232"/>
                  </a:lnTo>
                  <a:lnTo>
                    <a:pt x="914013" y="222887"/>
                  </a:lnTo>
                  <a:lnTo>
                    <a:pt x="843705" y="226090"/>
                  </a:lnTo>
                  <a:lnTo>
                    <a:pt x="773396" y="233874"/>
                  </a:lnTo>
                  <a:lnTo>
                    <a:pt x="703087" y="246226"/>
                  </a:lnTo>
                  <a:lnTo>
                    <a:pt x="632778" y="263094"/>
                  </a:lnTo>
                  <a:lnTo>
                    <a:pt x="562470" y="284409"/>
                  </a:lnTo>
                  <a:lnTo>
                    <a:pt x="492161" y="310090"/>
                  </a:lnTo>
                  <a:lnTo>
                    <a:pt x="421852" y="340052"/>
                  </a:lnTo>
                  <a:lnTo>
                    <a:pt x="351543" y="374213"/>
                  </a:lnTo>
                  <a:lnTo>
                    <a:pt x="281235" y="412494"/>
                  </a:lnTo>
                  <a:lnTo>
                    <a:pt x="210926" y="454818"/>
                  </a:lnTo>
                  <a:lnTo>
                    <a:pt x="140617" y="501115"/>
                  </a:lnTo>
                  <a:lnTo>
                    <a:pt x="70308" y="551316"/>
                  </a:lnTo>
                  <a:lnTo>
                    <a:pt x="0" y="60535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4649297"/>
              <a:ext cx="5554392" cy="551284"/>
            </a:xfrm>
            <a:custGeom>
              <a:avLst/>
              <a:pathLst>
                <a:path w="5554392" h="551284">
                  <a:moveTo>
                    <a:pt x="0" y="64406"/>
                  </a:moveTo>
                  <a:lnTo>
                    <a:pt x="70308" y="55920"/>
                  </a:lnTo>
                  <a:lnTo>
                    <a:pt x="140617" y="48940"/>
                  </a:lnTo>
                  <a:lnTo>
                    <a:pt x="210926" y="43482"/>
                  </a:lnTo>
                  <a:lnTo>
                    <a:pt x="281235" y="39563"/>
                  </a:lnTo>
                  <a:lnTo>
                    <a:pt x="351543" y="37193"/>
                  </a:lnTo>
                  <a:lnTo>
                    <a:pt x="421852" y="36380"/>
                  </a:lnTo>
                  <a:lnTo>
                    <a:pt x="492161" y="37128"/>
                  </a:lnTo>
                  <a:lnTo>
                    <a:pt x="562470" y="39437"/>
                  </a:lnTo>
                  <a:lnTo>
                    <a:pt x="632778" y="43307"/>
                  </a:lnTo>
                  <a:lnTo>
                    <a:pt x="703087" y="48739"/>
                  </a:lnTo>
                  <a:lnTo>
                    <a:pt x="773396" y="55746"/>
                  </a:lnTo>
                  <a:lnTo>
                    <a:pt x="843705" y="64361"/>
                  </a:lnTo>
                  <a:lnTo>
                    <a:pt x="914013" y="74653"/>
                  </a:lnTo>
                  <a:lnTo>
                    <a:pt x="984322" y="86739"/>
                  </a:lnTo>
                  <a:lnTo>
                    <a:pt x="1054631" y="100792"/>
                  </a:lnTo>
                  <a:lnTo>
                    <a:pt x="1124940" y="117037"/>
                  </a:lnTo>
                  <a:lnTo>
                    <a:pt x="1195249" y="135730"/>
                  </a:lnTo>
                  <a:lnTo>
                    <a:pt x="1265557" y="157503"/>
                  </a:lnTo>
                  <a:lnTo>
                    <a:pt x="1335866" y="183738"/>
                  </a:lnTo>
                  <a:lnTo>
                    <a:pt x="1406175" y="213410"/>
                  </a:lnTo>
                  <a:lnTo>
                    <a:pt x="1476484" y="245198"/>
                  </a:lnTo>
                  <a:lnTo>
                    <a:pt x="1546792" y="277813"/>
                  </a:lnTo>
                  <a:lnTo>
                    <a:pt x="1617101" y="310029"/>
                  </a:lnTo>
                  <a:lnTo>
                    <a:pt x="1687410" y="348763"/>
                  </a:lnTo>
                  <a:lnTo>
                    <a:pt x="1757719" y="396419"/>
                  </a:lnTo>
                  <a:lnTo>
                    <a:pt x="1828027" y="442811"/>
                  </a:lnTo>
                  <a:lnTo>
                    <a:pt x="1898336" y="478891"/>
                  </a:lnTo>
                  <a:lnTo>
                    <a:pt x="1968645" y="504527"/>
                  </a:lnTo>
                  <a:lnTo>
                    <a:pt x="2038954" y="523929"/>
                  </a:lnTo>
                  <a:lnTo>
                    <a:pt x="2109263" y="538811"/>
                  </a:lnTo>
                  <a:lnTo>
                    <a:pt x="2179571" y="551198"/>
                  </a:lnTo>
                  <a:lnTo>
                    <a:pt x="2249880" y="551284"/>
                  </a:lnTo>
                  <a:lnTo>
                    <a:pt x="2320189" y="543866"/>
                  </a:lnTo>
                  <a:lnTo>
                    <a:pt x="2390498" y="540064"/>
                  </a:lnTo>
                  <a:lnTo>
                    <a:pt x="2460806" y="540302"/>
                  </a:lnTo>
                  <a:lnTo>
                    <a:pt x="2531115" y="534984"/>
                  </a:lnTo>
                  <a:lnTo>
                    <a:pt x="2601424" y="527625"/>
                  </a:lnTo>
                  <a:lnTo>
                    <a:pt x="2671733" y="522801"/>
                  </a:lnTo>
                  <a:lnTo>
                    <a:pt x="2742041" y="522362"/>
                  </a:lnTo>
                  <a:lnTo>
                    <a:pt x="2812350" y="521167"/>
                  </a:lnTo>
                  <a:lnTo>
                    <a:pt x="2882659" y="519115"/>
                  </a:lnTo>
                  <a:lnTo>
                    <a:pt x="2952968" y="516485"/>
                  </a:lnTo>
                  <a:lnTo>
                    <a:pt x="3023276" y="513649"/>
                  </a:lnTo>
                  <a:lnTo>
                    <a:pt x="3093585" y="511033"/>
                  </a:lnTo>
                  <a:lnTo>
                    <a:pt x="3163894" y="508691"/>
                  </a:lnTo>
                  <a:lnTo>
                    <a:pt x="3234203" y="505968"/>
                  </a:lnTo>
                  <a:lnTo>
                    <a:pt x="3304512" y="502883"/>
                  </a:lnTo>
                  <a:lnTo>
                    <a:pt x="3374820" y="499449"/>
                  </a:lnTo>
                  <a:lnTo>
                    <a:pt x="3445129" y="495644"/>
                  </a:lnTo>
                  <a:lnTo>
                    <a:pt x="3515438" y="491414"/>
                  </a:lnTo>
                  <a:lnTo>
                    <a:pt x="3585747" y="486689"/>
                  </a:lnTo>
                  <a:lnTo>
                    <a:pt x="3656055" y="481386"/>
                  </a:lnTo>
                  <a:lnTo>
                    <a:pt x="3726364" y="475423"/>
                  </a:lnTo>
                  <a:lnTo>
                    <a:pt x="3796673" y="468722"/>
                  </a:lnTo>
                  <a:lnTo>
                    <a:pt x="3866982" y="461211"/>
                  </a:lnTo>
                  <a:lnTo>
                    <a:pt x="3937290" y="452836"/>
                  </a:lnTo>
                  <a:lnTo>
                    <a:pt x="4007599" y="443550"/>
                  </a:lnTo>
                  <a:lnTo>
                    <a:pt x="4077908" y="433322"/>
                  </a:lnTo>
                  <a:lnTo>
                    <a:pt x="4148217" y="422131"/>
                  </a:lnTo>
                  <a:lnTo>
                    <a:pt x="4218526" y="409965"/>
                  </a:lnTo>
                  <a:lnTo>
                    <a:pt x="4288834" y="396818"/>
                  </a:lnTo>
                  <a:lnTo>
                    <a:pt x="4359143" y="382692"/>
                  </a:lnTo>
                  <a:lnTo>
                    <a:pt x="4429452" y="367590"/>
                  </a:lnTo>
                  <a:lnTo>
                    <a:pt x="4499761" y="351517"/>
                  </a:lnTo>
                  <a:lnTo>
                    <a:pt x="4570069" y="334483"/>
                  </a:lnTo>
                  <a:lnTo>
                    <a:pt x="4640378" y="316497"/>
                  </a:lnTo>
                  <a:lnTo>
                    <a:pt x="4710687" y="297566"/>
                  </a:lnTo>
                  <a:lnTo>
                    <a:pt x="4780996" y="277702"/>
                  </a:lnTo>
                  <a:lnTo>
                    <a:pt x="4851304" y="256913"/>
                  </a:lnTo>
                  <a:lnTo>
                    <a:pt x="4921613" y="235208"/>
                  </a:lnTo>
                  <a:lnTo>
                    <a:pt x="4991922" y="212597"/>
                  </a:lnTo>
                  <a:lnTo>
                    <a:pt x="5062231" y="189087"/>
                  </a:lnTo>
                  <a:lnTo>
                    <a:pt x="5132539" y="164687"/>
                  </a:lnTo>
                  <a:lnTo>
                    <a:pt x="5202848" y="139405"/>
                  </a:lnTo>
                  <a:lnTo>
                    <a:pt x="5273157" y="113247"/>
                  </a:lnTo>
                  <a:lnTo>
                    <a:pt x="5343466" y="86221"/>
                  </a:lnTo>
                  <a:lnTo>
                    <a:pt x="5413775" y="58333"/>
                  </a:lnTo>
                  <a:lnTo>
                    <a:pt x="5484083" y="29591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4872185"/>
              <a:ext cx="4391777" cy="522090"/>
            </a:xfrm>
            <a:custGeom>
              <a:avLst/>
              <a:pathLst>
                <a:path w="4391777" h="522090">
                  <a:moveTo>
                    <a:pt x="4391777" y="522090"/>
                  </a:moveTo>
                  <a:lnTo>
                    <a:pt x="4359143" y="515587"/>
                  </a:lnTo>
                  <a:lnTo>
                    <a:pt x="4288834" y="502523"/>
                  </a:lnTo>
                  <a:lnTo>
                    <a:pt x="4218526" y="490413"/>
                  </a:lnTo>
                  <a:lnTo>
                    <a:pt x="4148217" y="479263"/>
                  </a:lnTo>
                  <a:lnTo>
                    <a:pt x="4077908" y="469072"/>
                  </a:lnTo>
                  <a:lnTo>
                    <a:pt x="4007599" y="459833"/>
                  </a:lnTo>
                  <a:lnTo>
                    <a:pt x="3937290" y="451530"/>
                  </a:lnTo>
                  <a:lnTo>
                    <a:pt x="3866982" y="444136"/>
                  </a:lnTo>
                  <a:lnTo>
                    <a:pt x="3796673" y="437611"/>
                  </a:lnTo>
                  <a:lnTo>
                    <a:pt x="3726364" y="431903"/>
                  </a:lnTo>
                  <a:lnTo>
                    <a:pt x="3656055" y="426948"/>
                  </a:lnTo>
                  <a:lnTo>
                    <a:pt x="3585747" y="422671"/>
                  </a:lnTo>
                  <a:lnTo>
                    <a:pt x="3515438" y="418994"/>
                  </a:lnTo>
                  <a:lnTo>
                    <a:pt x="3445129" y="415841"/>
                  </a:lnTo>
                  <a:lnTo>
                    <a:pt x="3374820" y="413145"/>
                  </a:lnTo>
                  <a:lnTo>
                    <a:pt x="3304512" y="410858"/>
                  </a:lnTo>
                  <a:lnTo>
                    <a:pt x="3234203" y="408963"/>
                  </a:lnTo>
                  <a:lnTo>
                    <a:pt x="3163894" y="407478"/>
                  </a:lnTo>
                  <a:lnTo>
                    <a:pt x="3093585" y="406484"/>
                  </a:lnTo>
                  <a:lnTo>
                    <a:pt x="3023276" y="406280"/>
                  </a:lnTo>
                  <a:lnTo>
                    <a:pt x="2952968" y="406730"/>
                  </a:lnTo>
                  <a:lnTo>
                    <a:pt x="2882659" y="407565"/>
                  </a:lnTo>
                  <a:lnTo>
                    <a:pt x="2812350" y="408471"/>
                  </a:lnTo>
                  <a:lnTo>
                    <a:pt x="2742041" y="409032"/>
                  </a:lnTo>
                  <a:lnTo>
                    <a:pt x="2671733" y="408950"/>
                  </a:lnTo>
                  <a:lnTo>
                    <a:pt x="2601424" y="412298"/>
                  </a:lnTo>
                  <a:lnTo>
                    <a:pt x="2531115" y="418459"/>
                  </a:lnTo>
                  <a:lnTo>
                    <a:pt x="2460806" y="423769"/>
                  </a:lnTo>
                  <a:lnTo>
                    <a:pt x="2390498" y="423649"/>
                  </a:lnTo>
                  <a:lnTo>
                    <a:pt x="2320189" y="425597"/>
                  </a:lnTo>
                  <a:lnTo>
                    <a:pt x="2249880" y="431603"/>
                  </a:lnTo>
                  <a:lnTo>
                    <a:pt x="2179571" y="431868"/>
                  </a:lnTo>
                  <a:lnTo>
                    <a:pt x="2109263" y="419060"/>
                  </a:lnTo>
                  <a:lnTo>
                    <a:pt x="2038954" y="403345"/>
                  </a:lnTo>
                  <a:lnTo>
                    <a:pt x="1968645" y="384909"/>
                  </a:lnTo>
                  <a:lnTo>
                    <a:pt x="1898336" y="360668"/>
                  </a:lnTo>
                  <a:lnTo>
                    <a:pt x="1828027" y="324270"/>
                  </a:lnTo>
                  <a:lnTo>
                    <a:pt x="1757719" y="277912"/>
                  </a:lnTo>
                  <a:lnTo>
                    <a:pt x="1687410" y="231617"/>
                  </a:lnTo>
                  <a:lnTo>
                    <a:pt x="1617101" y="194283"/>
                  </a:lnTo>
                  <a:lnTo>
                    <a:pt x="1546792" y="162879"/>
                  </a:lnTo>
                  <a:lnTo>
                    <a:pt x="1476484" y="131382"/>
                  </a:lnTo>
                  <a:lnTo>
                    <a:pt x="1406175" y="101193"/>
                  </a:lnTo>
                  <a:lnTo>
                    <a:pt x="1335866" y="73650"/>
                  </a:lnTo>
                  <a:lnTo>
                    <a:pt x="1265557" y="50058"/>
                  </a:lnTo>
                  <a:lnTo>
                    <a:pt x="1195249" y="31524"/>
                  </a:lnTo>
                  <a:lnTo>
                    <a:pt x="1124940" y="17263"/>
                  </a:lnTo>
                  <a:lnTo>
                    <a:pt x="1054631" y="7146"/>
                  </a:lnTo>
                  <a:lnTo>
                    <a:pt x="984322" y="1344"/>
                  </a:lnTo>
                  <a:lnTo>
                    <a:pt x="914013" y="0"/>
                  </a:lnTo>
                  <a:lnTo>
                    <a:pt x="843705" y="3202"/>
                  </a:lnTo>
                  <a:lnTo>
                    <a:pt x="773396" y="10987"/>
                  </a:lnTo>
                  <a:lnTo>
                    <a:pt x="703087" y="23338"/>
                  </a:lnTo>
                  <a:lnTo>
                    <a:pt x="632778" y="40206"/>
                  </a:lnTo>
                  <a:lnTo>
                    <a:pt x="562470" y="61521"/>
                  </a:lnTo>
                  <a:lnTo>
                    <a:pt x="492161" y="87202"/>
                  </a:lnTo>
                  <a:lnTo>
                    <a:pt x="421852" y="117164"/>
                  </a:lnTo>
                  <a:lnTo>
                    <a:pt x="351543" y="151325"/>
                  </a:lnTo>
                  <a:lnTo>
                    <a:pt x="281235" y="189606"/>
                  </a:lnTo>
                  <a:lnTo>
                    <a:pt x="210926" y="231931"/>
                  </a:lnTo>
                  <a:lnTo>
                    <a:pt x="140617" y="278228"/>
                  </a:lnTo>
                  <a:lnTo>
                    <a:pt x="70308" y="328429"/>
                  </a:lnTo>
                  <a:lnTo>
                    <a:pt x="0" y="3824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794108"/>
              <a:ext cx="5554392" cy="458166"/>
            </a:xfrm>
            <a:custGeom>
              <a:avLst/>
              <a:pathLst>
                <a:path w="5554392" h="458166">
                  <a:moveTo>
                    <a:pt x="0" y="190071"/>
                  </a:moveTo>
                  <a:lnTo>
                    <a:pt x="70308" y="158808"/>
                  </a:lnTo>
                  <a:lnTo>
                    <a:pt x="140617" y="130217"/>
                  </a:lnTo>
                  <a:lnTo>
                    <a:pt x="210926" y="104340"/>
                  </a:lnTo>
                  <a:lnTo>
                    <a:pt x="281235" y="81218"/>
                  </a:lnTo>
                  <a:lnTo>
                    <a:pt x="351543" y="60892"/>
                  </a:lnTo>
                  <a:lnTo>
                    <a:pt x="421852" y="43405"/>
                  </a:lnTo>
                  <a:lnTo>
                    <a:pt x="492161" y="28798"/>
                  </a:lnTo>
                  <a:lnTo>
                    <a:pt x="562470" y="17113"/>
                  </a:lnTo>
                  <a:lnTo>
                    <a:pt x="632778" y="8390"/>
                  </a:lnTo>
                  <a:lnTo>
                    <a:pt x="703087" y="2672"/>
                  </a:lnTo>
                  <a:lnTo>
                    <a:pt x="773396" y="0"/>
                  </a:lnTo>
                  <a:lnTo>
                    <a:pt x="843705" y="415"/>
                  </a:lnTo>
                  <a:lnTo>
                    <a:pt x="914013" y="3959"/>
                  </a:lnTo>
                  <a:lnTo>
                    <a:pt x="984322" y="10675"/>
                  </a:lnTo>
                  <a:lnTo>
                    <a:pt x="1054631" y="20602"/>
                  </a:lnTo>
                  <a:lnTo>
                    <a:pt x="1124940" y="33784"/>
                  </a:lnTo>
                  <a:lnTo>
                    <a:pt x="1195249" y="50260"/>
                  </a:lnTo>
                  <a:lnTo>
                    <a:pt x="1265557" y="70414"/>
                  </a:lnTo>
                  <a:lnTo>
                    <a:pt x="1335866" y="95327"/>
                  </a:lnTo>
                  <a:lnTo>
                    <a:pt x="1406175" y="123935"/>
                  </a:lnTo>
                  <a:lnTo>
                    <a:pt x="1476484" y="154923"/>
                  </a:lnTo>
                  <a:lnTo>
                    <a:pt x="1546792" y="186979"/>
                  </a:lnTo>
                  <a:lnTo>
                    <a:pt x="1617101" y="218790"/>
                  </a:lnTo>
                  <a:lnTo>
                    <a:pt x="1687410" y="256823"/>
                  </a:lnTo>
                  <a:lnTo>
                    <a:pt x="1757719" y="303799"/>
                  </a:lnTo>
                  <a:lnTo>
                    <a:pt x="1828027" y="350174"/>
                  </a:lnTo>
                  <a:lnTo>
                    <a:pt x="1898336" y="386413"/>
                  </a:lnTo>
                  <a:lnTo>
                    <a:pt x="1968645" y="411351"/>
                  </a:lnTo>
                  <a:lnTo>
                    <a:pt x="2038954" y="430270"/>
                  </a:lnTo>
                  <a:lnTo>
                    <a:pt x="2109263" y="445569"/>
                  </a:lnTo>
                  <a:lnTo>
                    <a:pt x="2179571" y="458166"/>
                  </a:lnTo>
                  <a:lnTo>
                    <a:pt x="2249880" y="458077"/>
                  </a:lnTo>
                  <a:lnTo>
                    <a:pt x="2320189" y="451365"/>
                  </a:lnTo>
                  <a:lnTo>
                    <a:pt x="2390498" y="448490"/>
                  </a:lnTo>
                  <a:lnTo>
                    <a:pt x="2460806" y="448669"/>
                  </a:lnTo>
                  <a:lnTo>
                    <a:pt x="2531115" y="443355"/>
                  </a:lnTo>
                  <a:lnTo>
                    <a:pt x="2601424" y="436595"/>
                  </a:lnTo>
                  <a:lnTo>
                    <a:pt x="2671733" y="432509"/>
                  </a:lnTo>
                  <a:lnTo>
                    <a:pt x="2742041" y="432330"/>
                  </a:lnTo>
                  <a:lnTo>
                    <a:pt x="2812350" y="431452"/>
                  </a:lnTo>
                  <a:lnTo>
                    <a:pt x="2882659" y="429974"/>
                  </a:lnTo>
                  <a:lnTo>
                    <a:pt x="2952968" y="428241"/>
                  </a:lnTo>
                  <a:lnTo>
                    <a:pt x="3023276" y="426598"/>
                  </a:lnTo>
                  <a:lnTo>
                    <a:pt x="3093585" y="425392"/>
                  </a:lnTo>
                  <a:lnTo>
                    <a:pt x="3163894" y="424718"/>
                  </a:lnTo>
                  <a:lnTo>
                    <a:pt x="3234203" y="424099"/>
                  </a:lnTo>
                  <a:lnTo>
                    <a:pt x="3304512" y="423504"/>
                  </a:lnTo>
                  <a:lnTo>
                    <a:pt x="3374820" y="422930"/>
                  </a:lnTo>
                  <a:lnTo>
                    <a:pt x="3445129" y="422376"/>
                  </a:lnTo>
                  <a:lnTo>
                    <a:pt x="3515438" y="421837"/>
                  </a:lnTo>
                  <a:lnTo>
                    <a:pt x="3585747" y="421313"/>
                  </a:lnTo>
                  <a:lnTo>
                    <a:pt x="3656055" y="420800"/>
                  </a:lnTo>
                  <a:lnTo>
                    <a:pt x="3726364" y="420297"/>
                  </a:lnTo>
                  <a:lnTo>
                    <a:pt x="3796673" y="419800"/>
                  </a:lnTo>
                  <a:lnTo>
                    <a:pt x="3866982" y="419307"/>
                  </a:lnTo>
                  <a:lnTo>
                    <a:pt x="3937290" y="418816"/>
                  </a:lnTo>
                  <a:lnTo>
                    <a:pt x="4007599" y="418325"/>
                  </a:lnTo>
                  <a:lnTo>
                    <a:pt x="4077908" y="417830"/>
                  </a:lnTo>
                  <a:lnTo>
                    <a:pt x="4148217" y="417330"/>
                  </a:lnTo>
                  <a:lnTo>
                    <a:pt x="4218526" y="416822"/>
                  </a:lnTo>
                  <a:lnTo>
                    <a:pt x="4288834" y="416304"/>
                  </a:lnTo>
                  <a:lnTo>
                    <a:pt x="4359143" y="415773"/>
                  </a:lnTo>
                  <a:lnTo>
                    <a:pt x="4429452" y="415226"/>
                  </a:lnTo>
                  <a:lnTo>
                    <a:pt x="4499761" y="414662"/>
                  </a:lnTo>
                  <a:lnTo>
                    <a:pt x="4570069" y="414078"/>
                  </a:lnTo>
                  <a:lnTo>
                    <a:pt x="4640378" y="413472"/>
                  </a:lnTo>
                  <a:lnTo>
                    <a:pt x="4710687" y="412840"/>
                  </a:lnTo>
                  <a:lnTo>
                    <a:pt x="4780996" y="412181"/>
                  </a:lnTo>
                  <a:lnTo>
                    <a:pt x="4851304" y="411492"/>
                  </a:lnTo>
                  <a:lnTo>
                    <a:pt x="4921613" y="410770"/>
                  </a:lnTo>
                  <a:lnTo>
                    <a:pt x="4991922" y="410014"/>
                  </a:lnTo>
                  <a:lnTo>
                    <a:pt x="5062231" y="409221"/>
                  </a:lnTo>
                  <a:lnTo>
                    <a:pt x="5132539" y="408388"/>
                  </a:lnTo>
                  <a:lnTo>
                    <a:pt x="5202848" y="407513"/>
                  </a:lnTo>
                  <a:lnTo>
                    <a:pt x="5273157" y="406594"/>
                  </a:lnTo>
                  <a:lnTo>
                    <a:pt x="5343466" y="405628"/>
                  </a:lnTo>
                  <a:lnTo>
                    <a:pt x="5413775" y="404612"/>
                  </a:lnTo>
                  <a:lnTo>
                    <a:pt x="5484083" y="403544"/>
                  </a:lnTo>
                  <a:lnTo>
                    <a:pt x="5554392" y="40242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685156"/>
              <a:ext cx="5554392" cy="709119"/>
            </a:xfrm>
            <a:custGeom>
              <a:avLst/>
              <a:pathLst>
                <a:path w="5554392" h="709119">
                  <a:moveTo>
                    <a:pt x="0" y="319128"/>
                  </a:moveTo>
                  <a:lnTo>
                    <a:pt x="70308" y="295572"/>
                  </a:lnTo>
                  <a:lnTo>
                    <a:pt x="140617" y="273927"/>
                  </a:lnTo>
                  <a:lnTo>
                    <a:pt x="210926" y="254189"/>
                  </a:lnTo>
                  <a:lnTo>
                    <a:pt x="281235" y="236350"/>
                  </a:lnTo>
                  <a:lnTo>
                    <a:pt x="351543" y="220401"/>
                  </a:lnTo>
                  <a:lnTo>
                    <a:pt x="421852" y="206328"/>
                  </a:lnTo>
                  <a:lnTo>
                    <a:pt x="492161" y="194114"/>
                  </a:lnTo>
                  <a:lnTo>
                    <a:pt x="562470" y="183739"/>
                  </a:lnTo>
                  <a:lnTo>
                    <a:pt x="632778" y="175180"/>
                  </a:lnTo>
                  <a:lnTo>
                    <a:pt x="703087" y="168420"/>
                  </a:lnTo>
                  <a:lnTo>
                    <a:pt x="773396" y="163450"/>
                  </a:lnTo>
                  <a:lnTo>
                    <a:pt x="843705" y="160279"/>
                  </a:lnTo>
                  <a:lnTo>
                    <a:pt x="914013" y="158950"/>
                  </a:lnTo>
                  <a:lnTo>
                    <a:pt x="984322" y="159552"/>
                  </a:lnTo>
                  <a:lnTo>
                    <a:pt x="1054631" y="162225"/>
                  </a:lnTo>
                  <a:lnTo>
                    <a:pt x="1124940" y="167155"/>
                  </a:lnTo>
                  <a:lnTo>
                    <a:pt x="1195249" y="174559"/>
                  </a:lnTo>
                  <a:lnTo>
                    <a:pt x="1265557" y="184922"/>
                  </a:lnTo>
                  <a:lnTo>
                    <a:pt x="1335866" y="199254"/>
                  </a:lnTo>
                  <a:lnTo>
                    <a:pt x="1406175" y="216852"/>
                  </a:lnTo>
                  <a:lnTo>
                    <a:pt x="1476484" y="236796"/>
                  </a:lnTo>
                  <a:lnTo>
                    <a:pt x="1546792" y="258194"/>
                  </a:lnTo>
                  <a:lnTo>
                    <a:pt x="1617101" y="280217"/>
                  </a:lnTo>
                  <a:lnTo>
                    <a:pt x="1687410" y="310186"/>
                  </a:lnTo>
                  <a:lnTo>
                    <a:pt x="1757719" y="350702"/>
                  </a:lnTo>
                  <a:lnTo>
                    <a:pt x="1828027" y="391583"/>
                  </a:lnTo>
                  <a:lnTo>
                    <a:pt x="1898336" y="423734"/>
                  </a:lnTo>
                  <a:lnTo>
                    <a:pt x="1968645" y="451480"/>
                  </a:lnTo>
                  <a:lnTo>
                    <a:pt x="2038954" y="478539"/>
                  </a:lnTo>
                  <a:lnTo>
                    <a:pt x="2109263" y="501057"/>
                  </a:lnTo>
                  <a:lnTo>
                    <a:pt x="2179571" y="516219"/>
                  </a:lnTo>
                  <a:lnTo>
                    <a:pt x="2249880" y="518650"/>
                  </a:lnTo>
                  <a:lnTo>
                    <a:pt x="2320189" y="513966"/>
                  </a:lnTo>
                  <a:lnTo>
                    <a:pt x="2390498" y="511989"/>
                  </a:lnTo>
                  <a:lnTo>
                    <a:pt x="2460806" y="512585"/>
                  </a:lnTo>
                  <a:lnTo>
                    <a:pt x="2531115" y="507034"/>
                  </a:lnTo>
                  <a:lnTo>
                    <a:pt x="2601424" y="499287"/>
                  </a:lnTo>
                  <a:lnTo>
                    <a:pt x="2671733" y="494274"/>
                  </a:lnTo>
                  <a:lnTo>
                    <a:pt x="2742041" y="493900"/>
                  </a:lnTo>
                  <a:lnTo>
                    <a:pt x="2812350" y="492604"/>
                  </a:lnTo>
                  <a:lnTo>
                    <a:pt x="2882659" y="490342"/>
                  </a:lnTo>
                  <a:lnTo>
                    <a:pt x="2952968" y="487463"/>
                  </a:lnTo>
                  <a:lnTo>
                    <a:pt x="3023276" y="484404"/>
                  </a:lnTo>
                  <a:lnTo>
                    <a:pt x="3093585" y="481648"/>
                  </a:lnTo>
                  <a:lnTo>
                    <a:pt x="3163894" y="479278"/>
                  </a:lnTo>
                  <a:lnTo>
                    <a:pt x="3234203" y="476568"/>
                  </a:lnTo>
                  <a:lnTo>
                    <a:pt x="3304512" y="473529"/>
                  </a:lnTo>
                  <a:lnTo>
                    <a:pt x="3374820" y="470171"/>
                  </a:lnTo>
                  <a:lnTo>
                    <a:pt x="3445129" y="466472"/>
                  </a:lnTo>
                  <a:lnTo>
                    <a:pt x="3515438" y="462383"/>
                  </a:lnTo>
                  <a:lnTo>
                    <a:pt x="3585747" y="457838"/>
                  </a:lnTo>
                  <a:lnTo>
                    <a:pt x="3656055" y="452759"/>
                  </a:lnTo>
                  <a:lnTo>
                    <a:pt x="3726364" y="447070"/>
                  </a:lnTo>
                  <a:lnTo>
                    <a:pt x="3796673" y="440696"/>
                  </a:lnTo>
                  <a:lnTo>
                    <a:pt x="3866982" y="433572"/>
                  </a:lnTo>
                  <a:lnTo>
                    <a:pt x="3937290" y="425644"/>
                  </a:lnTo>
                  <a:lnTo>
                    <a:pt x="4007599" y="416872"/>
                  </a:lnTo>
                  <a:lnTo>
                    <a:pt x="4077908" y="407223"/>
                  </a:lnTo>
                  <a:lnTo>
                    <a:pt x="4148217" y="396678"/>
                  </a:lnTo>
                  <a:lnTo>
                    <a:pt x="4218526" y="385224"/>
                  </a:lnTo>
                  <a:lnTo>
                    <a:pt x="4288834" y="372857"/>
                  </a:lnTo>
                  <a:lnTo>
                    <a:pt x="4359143" y="359576"/>
                  </a:lnTo>
                  <a:lnTo>
                    <a:pt x="4429452" y="345384"/>
                  </a:lnTo>
                  <a:lnTo>
                    <a:pt x="4499761" y="330285"/>
                  </a:lnTo>
                  <a:lnTo>
                    <a:pt x="4570069" y="314286"/>
                  </a:lnTo>
                  <a:lnTo>
                    <a:pt x="4640378" y="297395"/>
                  </a:lnTo>
                  <a:lnTo>
                    <a:pt x="4710687" y="279620"/>
                  </a:lnTo>
                  <a:lnTo>
                    <a:pt x="4780996" y="260968"/>
                  </a:lnTo>
                  <a:lnTo>
                    <a:pt x="4851304" y="241448"/>
                  </a:lnTo>
                  <a:lnTo>
                    <a:pt x="4921613" y="221067"/>
                  </a:lnTo>
                  <a:lnTo>
                    <a:pt x="4991922" y="199832"/>
                  </a:lnTo>
                  <a:lnTo>
                    <a:pt x="5062231" y="177750"/>
                  </a:lnTo>
                  <a:lnTo>
                    <a:pt x="5132539" y="154829"/>
                  </a:lnTo>
                  <a:lnTo>
                    <a:pt x="5202848" y="131075"/>
                  </a:lnTo>
                  <a:lnTo>
                    <a:pt x="5273157" y="106492"/>
                  </a:lnTo>
                  <a:lnTo>
                    <a:pt x="5343466" y="81089"/>
                  </a:lnTo>
                  <a:lnTo>
                    <a:pt x="5413775" y="54868"/>
                  </a:lnTo>
                  <a:lnTo>
                    <a:pt x="5484083" y="27837"/>
                  </a:lnTo>
                  <a:lnTo>
                    <a:pt x="5554392" y="0"/>
                  </a:lnTo>
                  <a:lnTo>
                    <a:pt x="5554392" y="709119"/>
                  </a:lnTo>
                  <a:lnTo>
                    <a:pt x="4466483" y="709119"/>
                  </a:lnTo>
                  <a:lnTo>
                    <a:pt x="4429452" y="701938"/>
                  </a:lnTo>
                  <a:lnTo>
                    <a:pt x="4359143" y="689162"/>
                  </a:lnTo>
                  <a:lnTo>
                    <a:pt x="4288834" y="677255"/>
                  </a:lnTo>
                  <a:lnTo>
                    <a:pt x="4218526" y="666225"/>
                  </a:lnTo>
                  <a:lnTo>
                    <a:pt x="4148217" y="656079"/>
                  </a:lnTo>
                  <a:lnTo>
                    <a:pt x="4077908" y="646816"/>
                  </a:lnTo>
                  <a:lnTo>
                    <a:pt x="4007599" y="638432"/>
                  </a:lnTo>
                  <a:lnTo>
                    <a:pt x="3937290" y="630911"/>
                  </a:lnTo>
                  <a:lnTo>
                    <a:pt x="3866982" y="624230"/>
                  </a:lnTo>
                  <a:lnTo>
                    <a:pt x="3796673" y="618352"/>
                  </a:lnTo>
                  <a:lnTo>
                    <a:pt x="3726364" y="613230"/>
                  </a:lnTo>
                  <a:lnTo>
                    <a:pt x="3656055" y="608805"/>
                  </a:lnTo>
                  <a:lnTo>
                    <a:pt x="3585747" y="605010"/>
                  </a:lnTo>
                  <a:lnTo>
                    <a:pt x="3515438" y="601772"/>
                  </a:lnTo>
                  <a:lnTo>
                    <a:pt x="3445129" y="599021"/>
                  </a:lnTo>
                  <a:lnTo>
                    <a:pt x="3374820" y="596697"/>
                  </a:lnTo>
                  <a:lnTo>
                    <a:pt x="3304512" y="594756"/>
                  </a:lnTo>
                  <a:lnTo>
                    <a:pt x="3234203" y="593182"/>
                  </a:lnTo>
                  <a:lnTo>
                    <a:pt x="3163894" y="591994"/>
                  </a:lnTo>
                  <a:lnTo>
                    <a:pt x="3093585" y="591274"/>
                  </a:lnTo>
                  <a:lnTo>
                    <a:pt x="3023276" y="591416"/>
                  </a:lnTo>
                  <a:lnTo>
                    <a:pt x="2952968" y="592265"/>
                  </a:lnTo>
                  <a:lnTo>
                    <a:pt x="2882659" y="593482"/>
                  </a:lnTo>
                  <a:lnTo>
                    <a:pt x="2812350" y="594682"/>
                  </a:lnTo>
                  <a:lnTo>
                    <a:pt x="2742041" y="595391"/>
                  </a:lnTo>
                  <a:lnTo>
                    <a:pt x="2671733" y="595282"/>
                  </a:lnTo>
                  <a:lnTo>
                    <a:pt x="2601424" y="598928"/>
                  </a:lnTo>
                  <a:lnTo>
                    <a:pt x="2531115" y="605565"/>
                  </a:lnTo>
                  <a:lnTo>
                    <a:pt x="2460806" y="611108"/>
                  </a:lnTo>
                  <a:lnTo>
                    <a:pt x="2390498" y="610623"/>
                  </a:lnTo>
                  <a:lnTo>
                    <a:pt x="2320189" y="610881"/>
                  </a:lnTo>
                  <a:lnTo>
                    <a:pt x="2249880" y="614257"/>
                  </a:lnTo>
                  <a:lnTo>
                    <a:pt x="2179571" y="612151"/>
                  </a:lnTo>
                  <a:lnTo>
                    <a:pt x="2109263" y="596599"/>
                  </a:lnTo>
                  <a:lnTo>
                    <a:pt x="2038954" y="573310"/>
                  </a:lnTo>
                  <a:lnTo>
                    <a:pt x="1968645" y="547146"/>
                  </a:lnTo>
                  <a:lnTo>
                    <a:pt x="1898336" y="520692"/>
                  </a:lnTo>
                  <a:lnTo>
                    <a:pt x="1828027" y="488246"/>
                  </a:lnTo>
                  <a:lnTo>
                    <a:pt x="1757719" y="447397"/>
                  </a:lnTo>
                  <a:lnTo>
                    <a:pt x="1687410" y="408142"/>
                  </a:lnTo>
                  <a:lnTo>
                    <a:pt x="1617101" y="379469"/>
                  </a:lnTo>
                  <a:lnTo>
                    <a:pt x="1546792" y="358199"/>
                  </a:lnTo>
                  <a:lnTo>
                    <a:pt x="1476484" y="337836"/>
                  </a:lnTo>
                  <a:lnTo>
                    <a:pt x="1406175" y="319374"/>
                  </a:lnTo>
                  <a:lnTo>
                    <a:pt x="1335866" y="303749"/>
                  </a:lnTo>
                  <a:lnTo>
                    <a:pt x="1265557" y="291864"/>
                  </a:lnTo>
                  <a:lnTo>
                    <a:pt x="1195249" y="284502"/>
                  </a:lnTo>
                  <a:lnTo>
                    <a:pt x="1124940" y="281204"/>
                  </a:lnTo>
                  <a:lnTo>
                    <a:pt x="1054631" y="281950"/>
                  </a:lnTo>
                  <a:lnTo>
                    <a:pt x="984322" y="286921"/>
                  </a:lnTo>
                  <a:lnTo>
                    <a:pt x="914013" y="296270"/>
                  </a:lnTo>
                  <a:lnTo>
                    <a:pt x="843705" y="310100"/>
                  </a:lnTo>
                  <a:lnTo>
                    <a:pt x="773396" y="328462"/>
                  </a:lnTo>
                  <a:lnTo>
                    <a:pt x="703087" y="351366"/>
                  </a:lnTo>
                  <a:lnTo>
                    <a:pt x="632778" y="378784"/>
                  </a:lnTo>
                  <a:lnTo>
                    <a:pt x="562470" y="410673"/>
                  </a:lnTo>
                  <a:lnTo>
                    <a:pt x="492161" y="446977"/>
                  </a:lnTo>
                  <a:lnTo>
                    <a:pt x="421852" y="487640"/>
                  </a:lnTo>
                  <a:lnTo>
                    <a:pt x="351543" y="532606"/>
                  </a:lnTo>
                  <a:lnTo>
                    <a:pt x="281235" y="581822"/>
                  </a:lnTo>
                  <a:lnTo>
                    <a:pt x="210926" y="635238"/>
                  </a:lnTo>
                  <a:lnTo>
                    <a:pt x="140617" y="692809"/>
                  </a:lnTo>
                  <a:lnTo>
                    <a:pt x="122026" y="70911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685156"/>
              <a:ext cx="5554392" cy="518650"/>
            </a:xfrm>
            <a:custGeom>
              <a:avLst/>
              <a:pathLst>
                <a:path w="5554392" h="518650">
                  <a:moveTo>
                    <a:pt x="0" y="319128"/>
                  </a:moveTo>
                  <a:lnTo>
                    <a:pt x="70308" y="295572"/>
                  </a:lnTo>
                  <a:lnTo>
                    <a:pt x="140617" y="273927"/>
                  </a:lnTo>
                  <a:lnTo>
                    <a:pt x="210926" y="254189"/>
                  </a:lnTo>
                  <a:lnTo>
                    <a:pt x="281235" y="236350"/>
                  </a:lnTo>
                  <a:lnTo>
                    <a:pt x="351543" y="220401"/>
                  </a:lnTo>
                  <a:lnTo>
                    <a:pt x="421852" y="206328"/>
                  </a:lnTo>
                  <a:lnTo>
                    <a:pt x="492161" y="194114"/>
                  </a:lnTo>
                  <a:lnTo>
                    <a:pt x="562470" y="183739"/>
                  </a:lnTo>
                  <a:lnTo>
                    <a:pt x="632778" y="175180"/>
                  </a:lnTo>
                  <a:lnTo>
                    <a:pt x="703087" y="168420"/>
                  </a:lnTo>
                  <a:lnTo>
                    <a:pt x="773396" y="163450"/>
                  </a:lnTo>
                  <a:lnTo>
                    <a:pt x="843705" y="160279"/>
                  </a:lnTo>
                  <a:lnTo>
                    <a:pt x="914013" y="158950"/>
                  </a:lnTo>
                  <a:lnTo>
                    <a:pt x="984322" y="159552"/>
                  </a:lnTo>
                  <a:lnTo>
                    <a:pt x="1054631" y="162225"/>
                  </a:lnTo>
                  <a:lnTo>
                    <a:pt x="1124940" y="167155"/>
                  </a:lnTo>
                  <a:lnTo>
                    <a:pt x="1195249" y="174559"/>
                  </a:lnTo>
                  <a:lnTo>
                    <a:pt x="1265557" y="184922"/>
                  </a:lnTo>
                  <a:lnTo>
                    <a:pt x="1335866" y="199254"/>
                  </a:lnTo>
                  <a:lnTo>
                    <a:pt x="1406175" y="216852"/>
                  </a:lnTo>
                  <a:lnTo>
                    <a:pt x="1476484" y="236796"/>
                  </a:lnTo>
                  <a:lnTo>
                    <a:pt x="1546792" y="258194"/>
                  </a:lnTo>
                  <a:lnTo>
                    <a:pt x="1617101" y="280217"/>
                  </a:lnTo>
                  <a:lnTo>
                    <a:pt x="1687410" y="310186"/>
                  </a:lnTo>
                  <a:lnTo>
                    <a:pt x="1757719" y="350702"/>
                  </a:lnTo>
                  <a:lnTo>
                    <a:pt x="1828027" y="391583"/>
                  </a:lnTo>
                  <a:lnTo>
                    <a:pt x="1898336" y="423734"/>
                  </a:lnTo>
                  <a:lnTo>
                    <a:pt x="1968645" y="451480"/>
                  </a:lnTo>
                  <a:lnTo>
                    <a:pt x="2038954" y="478539"/>
                  </a:lnTo>
                  <a:lnTo>
                    <a:pt x="2109263" y="501057"/>
                  </a:lnTo>
                  <a:lnTo>
                    <a:pt x="2179571" y="516219"/>
                  </a:lnTo>
                  <a:lnTo>
                    <a:pt x="2249880" y="518650"/>
                  </a:lnTo>
                  <a:lnTo>
                    <a:pt x="2320189" y="513966"/>
                  </a:lnTo>
                  <a:lnTo>
                    <a:pt x="2390498" y="511989"/>
                  </a:lnTo>
                  <a:lnTo>
                    <a:pt x="2460806" y="512585"/>
                  </a:lnTo>
                  <a:lnTo>
                    <a:pt x="2531115" y="507034"/>
                  </a:lnTo>
                  <a:lnTo>
                    <a:pt x="2601424" y="499287"/>
                  </a:lnTo>
                  <a:lnTo>
                    <a:pt x="2671733" y="494274"/>
                  </a:lnTo>
                  <a:lnTo>
                    <a:pt x="2742041" y="493900"/>
                  </a:lnTo>
                  <a:lnTo>
                    <a:pt x="2812350" y="492604"/>
                  </a:lnTo>
                  <a:lnTo>
                    <a:pt x="2882659" y="490342"/>
                  </a:lnTo>
                  <a:lnTo>
                    <a:pt x="2952968" y="487463"/>
                  </a:lnTo>
                  <a:lnTo>
                    <a:pt x="3023276" y="484404"/>
                  </a:lnTo>
                  <a:lnTo>
                    <a:pt x="3093585" y="481648"/>
                  </a:lnTo>
                  <a:lnTo>
                    <a:pt x="3163894" y="479278"/>
                  </a:lnTo>
                  <a:lnTo>
                    <a:pt x="3234203" y="476568"/>
                  </a:lnTo>
                  <a:lnTo>
                    <a:pt x="3304512" y="473529"/>
                  </a:lnTo>
                  <a:lnTo>
                    <a:pt x="3374820" y="470171"/>
                  </a:lnTo>
                  <a:lnTo>
                    <a:pt x="3445129" y="466472"/>
                  </a:lnTo>
                  <a:lnTo>
                    <a:pt x="3515438" y="462383"/>
                  </a:lnTo>
                  <a:lnTo>
                    <a:pt x="3585747" y="457838"/>
                  </a:lnTo>
                  <a:lnTo>
                    <a:pt x="3656055" y="452759"/>
                  </a:lnTo>
                  <a:lnTo>
                    <a:pt x="3726364" y="447070"/>
                  </a:lnTo>
                  <a:lnTo>
                    <a:pt x="3796673" y="440696"/>
                  </a:lnTo>
                  <a:lnTo>
                    <a:pt x="3866982" y="433572"/>
                  </a:lnTo>
                  <a:lnTo>
                    <a:pt x="3937290" y="425644"/>
                  </a:lnTo>
                  <a:lnTo>
                    <a:pt x="4007599" y="416872"/>
                  </a:lnTo>
                  <a:lnTo>
                    <a:pt x="4077908" y="407223"/>
                  </a:lnTo>
                  <a:lnTo>
                    <a:pt x="4148217" y="396678"/>
                  </a:lnTo>
                  <a:lnTo>
                    <a:pt x="4218526" y="385224"/>
                  </a:lnTo>
                  <a:lnTo>
                    <a:pt x="4288834" y="372857"/>
                  </a:lnTo>
                  <a:lnTo>
                    <a:pt x="4359143" y="359576"/>
                  </a:lnTo>
                  <a:lnTo>
                    <a:pt x="4429452" y="345384"/>
                  </a:lnTo>
                  <a:lnTo>
                    <a:pt x="4499761" y="330285"/>
                  </a:lnTo>
                  <a:lnTo>
                    <a:pt x="4570069" y="314286"/>
                  </a:lnTo>
                  <a:lnTo>
                    <a:pt x="4640378" y="297395"/>
                  </a:lnTo>
                  <a:lnTo>
                    <a:pt x="4710687" y="279620"/>
                  </a:lnTo>
                  <a:lnTo>
                    <a:pt x="4780996" y="260968"/>
                  </a:lnTo>
                  <a:lnTo>
                    <a:pt x="4851304" y="241448"/>
                  </a:lnTo>
                  <a:lnTo>
                    <a:pt x="4921613" y="221067"/>
                  </a:lnTo>
                  <a:lnTo>
                    <a:pt x="4991922" y="199832"/>
                  </a:lnTo>
                  <a:lnTo>
                    <a:pt x="5062231" y="177750"/>
                  </a:lnTo>
                  <a:lnTo>
                    <a:pt x="5132539" y="154829"/>
                  </a:lnTo>
                  <a:lnTo>
                    <a:pt x="5202848" y="131075"/>
                  </a:lnTo>
                  <a:lnTo>
                    <a:pt x="5273157" y="106492"/>
                  </a:lnTo>
                  <a:lnTo>
                    <a:pt x="5343466" y="81089"/>
                  </a:lnTo>
                  <a:lnTo>
                    <a:pt x="5413775" y="54868"/>
                  </a:lnTo>
                  <a:lnTo>
                    <a:pt x="5484083" y="27837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353125" y="4966360"/>
              <a:ext cx="4344457" cy="427915"/>
            </a:xfrm>
            <a:custGeom>
              <a:avLst/>
              <a:pathLst>
                <a:path w="4344457" h="427915">
                  <a:moveTo>
                    <a:pt x="4344457" y="427915"/>
                  </a:moveTo>
                  <a:lnTo>
                    <a:pt x="4307425" y="420734"/>
                  </a:lnTo>
                  <a:lnTo>
                    <a:pt x="4237117" y="407958"/>
                  </a:lnTo>
                  <a:lnTo>
                    <a:pt x="4166808" y="396050"/>
                  </a:lnTo>
                  <a:lnTo>
                    <a:pt x="4096499" y="385021"/>
                  </a:lnTo>
                  <a:lnTo>
                    <a:pt x="4026190" y="374875"/>
                  </a:lnTo>
                  <a:lnTo>
                    <a:pt x="3955882" y="365612"/>
                  </a:lnTo>
                  <a:lnTo>
                    <a:pt x="3885573" y="357228"/>
                  </a:lnTo>
                  <a:lnTo>
                    <a:pt x="3815264" y="349707"/>
                  </a:lnTo>
                  <a:lnTo>
                    <a:pt x="3744955" y="343026"/>
                  </a:lnTo>
                  <a:lnTo>
                    <a:pt x="3674646" y="337148"/>
                  </a:lnTo>
                  <a:lnTo>
                    <a:pt x="3604338" y="332026"/>
                  </a:lnTo>
                  <a:lnTo>
                    <a:pt x="3534029" y="327601"/>
                  </a:lnTo>
                  <a:lnTo>
                    <a:pt x="3463720" y="323805"/>
                  </a:lnTo>
                  <a:lnTo>
                    <a:pt x="3393411" y="320567"/>
                  </a:lnTo>
                  <a:lnTo>
                    <a:pt x="3323103" y="317817"/>
                  </a:lnTo>
                  <a:lnTo>
                    <a:pt x="3252794" y="315492"/>
                  </a:lnTo>
                  <a:lnTo>
                    <a:pt x="3182485" y="313552"/>
                  </a:lnTo>
                  <a:lnTo>
                    <a:pt x="3112176" y="311978"/>
                  </a:lnTo>
                  <a:lnTo>
                    <a:pt x="3041868" y="310790"/>
                  </a:lnTo>
                  <a:lnTo>
                    <a:pt x="2971559" y="310070"/>
                  </a:lnTo>
                  <a:lnTo>
                    <a:pt x="2901250" y="310212"/>
                  </a:lnTo>
                  <a:lnTo>
                    <a:pt x="2830941" y="311061"/>
                  </a:lnTo>
                  <a:lnTo>
                    <a:pt x="2760632" y="312278"/>
                  </a:lnTo>
                  <a:lnTo>
                    <a:pt x="2690324" y="313478"/>
                  </a:lnTo>
                  <a:lnTo>
                    <a:pt x="2620015" y="314187"/>
                  </a:lnTo>
                  <a:lnTo>
                    <a:pt x="2549706" y="314078"/>
                  </a:lnTo>
                  <a:lnTo>
                    <a:pt x="2479397" y="317724"/>
                  </a:lnTo>
                  <a:lnTo>
                    <a:pt x="2409089" y="324361"/>
                  </a:lnTo>
                  <a:lnTo>
                    <a:pt x="2338780" y="329904"/>
                  </a:lnTo>
                  <a:lnTo>
                    <a:pt x="2268471" y="329418"/>
                  </a:lnTo>
                  <a:lnTo>
                    <a:pt x="2198162" y="329676"/>
                  </a:lnTo>
                  <a:lnTo>
                    <a:pt x="2127854" y="333053"/>
                  </a:lnTo>
                  <a:lnTo>
                    <a:pt x="2057545" y="330947"/>
                  </a:lnTo>
                  <a:lnTo>
                    <a:pt x="1987236" y="315395"/>
                  </a:lnTo>
                  <a:lnTo>
                    <a:pt x="1916927" y="292105"/>
                  </a:lnTo>
                  <a:lnTo>
                    <a:pt x="1846619" y="265941"/>
                  </a:lnTo>
                  <a:lnTo>
                    <a:pt x="1776310" y="239487"/>
                  </a:lnTo>
                  <a:lnTo>
                    <a:pt x="1706001" y="207042"/>
                  </a:lnTo>
                  <a:lnTo>
                    <a:pt x="1635692" y="166193"/>
                  </a:lnTo>
                  <a:lnTo>
                    <a:pt x="1565383" y="126938"/>
                  </a:lnTo>
                  <a:lnTo>
                    <a:pt x="1495075" y="98264"/>
                  </a:lnTo>
                  <a:lnTo>
                    <a:pt x="1424766" y="76995"/>
                  </a:lnTo>
                  <a:lnTo>
                    <a:pt x="1354457" y="56632"/>
                  </a:lnTo>
                  <a:lnTo>
                    <a:pt x="1284148" y="38170"/>
                  </a:lnTo>
                  <a:lnTo>
                    <a:pt x="1213840" y="22544"/>
                  </a:lnTo>
                  <a:lnTo>
                    <a:pt x="1143531" y="10660"/>
                  </a:lnTo>
                  <a:lnTo>
                    <a:pt x="1073222" y="3298"/>
                  </a:lnTo>
                  <a:lnTo>
                    <a:pt x="1002913" y="0"/>
                  </a:lnTo>
                  <a:lnTo>
                    <a:pt x="932605" y="746"/>
                  </a:lnTo>
                  <a:lnTo>
                    <a:pt x="862296" y="5717"/>
                  </a:lnTo>
                  <a:lnTo>
                    <a:pt x="791987" y="15066"/>
                  </a:lnTo>
                  <a:lnTo>
                    <a:pt x="721678" y="28895"/>
                  </a:lnTo>
                  <a:lnTo>
                    <a:pt x="651369" y="47258"/>
                  </a:lnTo>
                  <a:lnTo>
                    <a:pt x="581061" y="70162"/>
                  </a:lnTo>
                  <a:lnTo>
                    <a:pt x="510752" y="97580"/>
                  </a:lnTo>
                  <a:lnTo>
                    <a:pt x="440443" y="129469"/>
                  </a:lnTo>
                  <a:lnTo>
                    <a:pt x="370134" y="165773"/>
                  </a:lnTo>
                  <a:lnTo>
                    <a:pt x="299826" y="206436"/>
                  </a:lnTo>
                  <a:lnTo>
                    <a:pt x="229517" y="251402"/>
                  </a:lnTo>
                  <a:lnTo>
                    <a:pt x="159208" y="300618"/>
                  </a:lnTo>
                  <a:lnTo>
                    <a:pt x="88899" y="354034"/>
                  </a:lnTo>
                  <a:lnTo>
                    <a:pt x="18591" y="411604"/>
                  </a:lnTo>
                  <a:lnTo>
                    <a:pt x="0" y="4279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907244"/>
              <a:ext cx="5554392" cy="347599"/>
            </a:xfrm>
            <a:custGeom>
              <a:avLst/>
              <a:pathLst>
                <a:path w="5554392" h="347599">
                  <a:moveTo>
                    <a:pt x="0" y="347599"/>
                  </a:moveTo>
                  <a:lnTo>
                    <a:pt x="70308" y="302944"/>
                  </a:lnTo>
                  <a:lnTo>
                    <a:pt x="140617" y="261280"/>
                  </a:lnTo>
                  <a:lnTo>
                    <a:pt x="210926" y="222626"/>
                  </a:lnTo>
                  <a:lnTo>
                    <a:pt x="281235" y="186998"/>
                  </a:lnTo>
                  <a:lnTo>
                    <a:pt x="351543" y="154416"/>
                  </a:lnTo>
                  <a:lnTo>
                    <a:pt x="421852" y="124897"/>
                  </a:lnTo>
                  <a:lnTo>
                    <a:pt x="492161" y="98458"/>
                  </a:lnTo>
                  <a:lnTo>
                    <a:pt x="562470" y="75118"/>
                  </a:lnTo>
                  <a:lnTo>
                    <a:pt x="632778" y="54894"/>
                  </a:lnTo>
                  <a:lnTo>
                    <a:pt x="703087" y="37805"/>
                  </a:lnTo>
                  <a:lnTo>
                    <a:pt x="773396" y="23868"/>
                  </a:lnTo>
                  <a:lnTo>
                    <a:pt x="843705" y="13101"/>
                  </a:lnTo>
                  <a:lnTo>
                    <a:pt x="914013" y="5522"/>
                  </a:lnTo>
                  <a:lnTo>
                    <a:pt x="984322" y="1149"/>
                  </a:lnTo>
                  <a:lnTo>
                    <a:pt x="1054631" y="0"/>
                  </a:lnTo>
                  <a:lnTo>
                    <a:pt x="1124940" y="2091"/>
                  </a:lnTo>
                  <a:lnTo>
                    <a:pt x="1195249" y="7443"/>
                  </a:lnTo>
                  <a:lnTo>
                    <a:pt x="1265557" y="16305"/>
                  </a:lnTo>
                  <a:lnTo>
                    <a:pt x="1335866" y="29414"/>
                  </a:lnTo>
                  <a:lnTo>
                    <a:pt x="1406175" y="46026"/>
                  </a:lnTo>
                  <a:lnTo>
                    <a:pt x="1476484" y="65228"/>
                  </a:lnTo>
                  <a:lnTo>
                    <a:pt x="1546792" y="86109"/>
                  </a:lnTo>
                  <a:lnTo>
                    <a:pt x="1617101" y="107755"/>
                  </a:lnTo>
                  <a:lnTo>
                    <a:pt x="1687410" y="137076"/>
                  </a:lnTo>
                  <a:lnTo>
                    <a:pt x="1757719" y="176961"/>
                  </a:lnTo>
                  <a:lnTo>
                    <a:pt x="1828027" y="217827"/>
                  </a:lnTo>
                  <a:lnTo>
                    <a:pt x="1898336" y="250125"/>
                  </a:lnTo>
                  <a:lnTo>
                    <a:pt x="1968645" y="277225"/>
                  </a:lnTo>
                  <a:lnTo>
                    <a:pt x="2038954" y="303836"/>
                  </a:lnTo>
                  <a:lnTo>
                    <a:pt x="2109263" y="326740"/>
                  </a:lnTo>
                  <a:lnTo>
                    <a:pt x="2179571" y="342097"/>
                  </a:lnTo>
                  <a:lnTo>
                    <a:pt x="2249880" y="344366"/>
                  </a:lnTo>
                  <a:lnTo>
                    <a:pt x="2320189" y="340335"/>
                  </a:lnTo>
                  <a:lnTo>
                    <a:pt x="2390498" y="339218"/>
                  </a:lnTo>
                  <a:lnTo>
                    <a:pt x="2460806" y="339758"/>
                  </a:lnTo>
                  <a:lnTo>
                    <a:pt x="2531115" y="334212"/>
                  </a:lnTo>
                  <a:lnTo>
                    <a:pt x="2601424" y="327019"/>
                  </a:lnTo>
                  <a:lnTo>
                    <a:pt x="2671733" y="322691"/>
                  </a:lnTo>
                  <a:lnTo>
                    <a:pt x="2742041" y="322558"/>
                  </a:lnTo>
                  <a:lnTo>
                    <a:pt x="2812350" y="321555"/>
                  </a:lnTo>
                  <a:lnTo>
                    <a:pt x="2882659" y="319824"/>
                  </a:lnTo>
                  <a:lnTo>
                    <a:pt x="2952968" y="317776"/>
                  </a:lnTo>
                  <a:lnTo>
                    <a:pt x="3023276" y="315822"/>
                  </a:lnTo>
                  <a:lnTo>
                    <a:pt x="3093585" y="314373"/>
                  </a:lnTo>
                  <a:lnTo>
                    <a:pt x="3163894" y="313548"/>
                  </a:lnTo>
                  <a:lnTo>
                    <a:pt x="3234203" y="312788"/>
                  </a:lnTo>
                  <a:lnTo>
                    <a:pt x="3304512" y="312054"/>
                  </a:lnTo>
                  <a:lnTo>
                    <a:pt x="3374820" y="311346"/>
                  </a:lnTo>
                  <a:lnTo>
                    <a:pt x="3445129" y="310659"/>
                  </a:lnTo>
                  <a:lnTo>
                    <a:pt x="3515438" y="309990"/>
                  </a:lnTo>
                  <a:lnTo>
                    <a:pt x="3585747" y="309336"/>
                  </a:lnTo>
                  <a:lnTo>
                    <a:pt x="3656055" y="308695"/>
                  </a:lnTo>
                  <a:lnTo>
                    <a:pt x="3726364" y="308062"/>
                  </a:lnTo>
                  <a:lnTo>
                    <a:pt x="3796673" y="307436"/>
                  </a:lnTo>
                  <a:lnTo>
                    <a:pt x="3866982" y="306813"/>
                  </a:lnTo>
                  <a:lnTo>
                    <a:pt x="3937290" y="306190"/>
                  </a:lnTo>
                  <a:lnTo>
                    <a:pt x="4007599" y="305564"/>
                  </a:lnTo>
                  <a:lnTo>
                    <a:pt x="4077908" y="304932"/>
                  </a:lnTo>
                  <a:lnTo>
                    <a:pt x="4148217" y="304290"/>
                  </a:lnTo>
                  <a:lnTo>
                    <a:pt x="4218526" y="303637"/>
                  </a:lnTo>
                  <a:lnTo>
                    <a:pt x="4288834" y="302968"/>
                  </a:lnTo>
                  <a:lnTo>
                    <a:pt x="4359143" y="302281"/>
                  </a:lnTo>
                  <a:lnTo>
                    <a:pt x="4429452" y="301573"/>
                  </a:lnTo>
                  <a:lnTo>
                    <a:pt x="4499761" y="300840"/>
                  </a:lnTo>
                  <a:lnTo>
                    <a:pt x="4570069" y="300080"/>
                  </a:lnTo>
                  <a:lnTo>
                    <a:pt x="4640378" y="299290"/>
                  </a:lnTo>
                  <a:lnTo>
                    <a:pt x="4710687" y="298466"/>
                  </a:lnTo>
                  <a:lnTo>
                    <a:pt x="4780996" y="297605"/>
                  </a:lnTo>
                  <a:lnTo>
                    <a:pt x="4851304" y="296705"/>
                  </a:lnTo>
                  <a:lnTo>
                    <a:pt x="4921613" y="295762"/>
                  </a:lnTo>
                  <a:lnTo>
                    <a:pt x="4991922" y="294773"/>
                  </a:lnTo>
                  <a:lnTo>
                    <a:pt x="5062231" y="293736"/>
                  </a:lnTo>
                  <a:lnTo>
                    <a:pt x="5132539" y="292646"/>
                  </a:lnTo>
                  <a:lnTo>
                    <a:pt x="5202848" y="291502"/>
                  </a:lnTo>
                  <a:lnTo>
                    <a:pt x="5273157" y="290300"/>
                  </a:lnTo>
                  <a:lnTo>
                    <a:pt x="5343466" y="289037"/>
                  </a:lnTo>
                  <a:lnTo>
                    <a:pt x="5413775" y="287710"/>
                  </a:lnTo>
                  <a:lnTo>
                    <a:pt x="5484083" y="286316"/>
                  </a:lnTo>
                  <a:lnTo>
                    <a:pt x="5554392" y="28485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397855"/>
              <a:ext cx="5554392" cy="996419"/>
            </a:xfrm>
            <a:custGeom>
              <a:avLst/>
              <a:pathLst>
                <a:path w="5554392" h="996419">
                  <a:moveTo>
                    <a:pt x="0" y="417085"/>
                  </a:moveTo>
                  <a:lnTo>
                    <a:pt x="70308" y="415505"/>
                  </a:lnTo>
                  <a:lnTo>
                    <a:pt x="140617" y="414240"/>
                  </a:lnTo>
                  <a:lnTo>
                    <a:pt x="210926" y="413271"/>
                  </a:lnTo>
                  <a:lnTo>
                    <a:pt x="281235" y="412576"/>
                  </a:lnTo>
                  <a:lnTo>
                    <a:pt x="351543" y="412130"/>
                  </a:lnTo>
                  <a:lnTo>
                    <a:pt x="421852" y="411902"/>
                  </a:lnTo>
                  <a:lnTo>
                    <a:pt x="492161" y="411854"/>
                  </a:lnTo>
                  <a:lnTo>
                    <a:pt x="562470" y="411947"/>
                  </a:lnTo>
                  <a:lnTo>
                    <a:pt x="632778" y="412139"/>
                  </a:lnTo>
                  <a:lnTo>
                    <a:pt x="703087" y="412393"/>
                  </a:lnTo>
                  <a:lnTo>
                    <a:pt x="773396" y="412682"/>
                  </a:lnTo>
                  <a:lnTo>
                    <a:pt x="843705" y="413009"/>
                  </a:lnTo>
                  <a:lnTo>
                    <a:pt x="914013" y="413421"/>
                  </a:lnTo>
                  <a:lnTo>
                    <a:pt x="984322" y="414026"/>
                  </a:lnTo>
                  <a:lnTo>
                    <a:pt x="1054631" y="415003"/>
                  </a:lnTo>
                  <a:lnTo>
                    <a:pt x="1124940" y="416597"/>
                  </a:lnTo>
                  <a:lnTo>
                    <a:pt x="1195249" y="419095"/>
                  </a:lnTo>
                  <a:lnTo>
                    <a:pt x="1265557" y="422925"/>
                  </a:lnTo>
                  <a:lnTo>
                    <a:pt x="1335866" y="428779"/>
                  </a:lnTo>
                  <a:lnTo>
                    <a:pt x="1406175" y="436418"/>
                  </a:lnTo>
                  <a:lnTo>
                    <a:pt x="1476484" y="445465"/>
                  </a:lnTo>
                  <a:lnTo>
                    <a:pt x="1546792" y="455586"/>
                  </a:lnTo>
                  <a:lnTo>
                    <a:pt x="1617101" y="466530"/>
                  </a:lnTo>
                  <a:lnTo>
                    <a:pt x="1687410" y="480689"/>
                  </a:lnTo>
                  <a:lnTo>
                    <a:pt x="1757719" y="498432"/>
                  </a:lnTo>
                  <a:lnTo>
                    <a:pt x="1828027" y="516258"/>
                  </a:lnTo>
                  <a:lnTo>
                    <a:pt x="1898336" y="532117"/>
                  </a:lnTo>
                  <a:lnTo>
                    <a:pt x="1968645" y="548642"/>
                  </a:lnTo>
                  <a:lnTo>
                    <a:pt x="2038954" y="565732"/>
                  </a:lnTo>
                  <a:lnTo>
                    <a:pt x="2109263" y="581147"/>
                  </a:lnTo>
                  <a:lnTo>
                    <a:pt x="2179571" y="595081"/>
                  </a:lnTo>
                  <a:lnTo>
                    <a:pt x="2249880" y="608502"/>
                  </a:lnTo>
                  <a:lnTo>
                    <a:pt x="2320189" y="620230"/>
                  </a:lnTo>
                  <a:lnTo>
                    <a:pt x="2390498" y="631207"/>
                  </a:lnTo>
                  <a:lnTo>
                    <a:pt x="2460806" y="643641"/>
                  </a:lnTo>
                  <a:lnTo>
                    <a:pt x="2531115" y="656347"/>
                  </a:lnTo>
                  <a:lnTo>
                    <a:pt x="2601424" y="667594"/>
                  </a:lnTo>
                  <a:lnTo>
                    <a:pt x="2671733" y="676906"/>
                  </a:lnTo>
                  <a:lnTo>
                    <a:pt x="2742041" y="684756"/>
                  </a:lnTo>
                  <a:lnTo>
                    <a:pt x="2812350" y="691693"/>
                  </a:lnTo>
                  <a:lnTo>
                    <a:pt x="2882659" y="697506"/>
                  </a:lnTo>
                  <a:lnTo>
                    <a:pt x="2952968" y="702088"/>
                  </a:lnTo>
                  <a:lnTo>
                    <a:pt x="3023276" y="705457"/>
                  </a:lnTo>
                  <a:lnTo>
                    <a:pt x="3093585" y="707691"/>
                  </a:lnTo>
                  <a:lnTo>
                    <a:pt x="3163894" y="708883"/>
                  </a:lnTo>
                  <a:lnTo>
                    <a:pt x="3234203" y="709213"/>
                  </a:lnTo>
                  <a:lnTo>
                    <a:pt x="3304512" y="708762"/>
                  </a:lnTo>
                  <a:lnTo>
                    <a:pt x="3374820" y="707545"/>
                  </a:lnTo>
                  <a:lnTo>
                    <a:pt x="3445129" y="705531"/>
                  </a:lnTo>
                  <a:lnTo>
                    <a:pt x="3515438" y="702652"/>
                  </a:lnTo>
                  <a:lnTo>
                    <a:pt x="3585747" y="698814"/>
                  </a:lnTo>
                  <a:lnTo>
                    <a:pt x="3656055" y="693912"/>
                  </a:lnTo>
                  <a:lnTo>
                    <a:pt x="3726364" y="687839"/>
                  </a:lnTo>
                  <a:lnTo>
                    <a:pt x="3796673" y="680492"/>
                  </a:lnTo>
                  <a:lnTo>
                    <a:pt x="3866982" y="671782"/>
                  </a:lnTo>
                  <a:lnTo>
                    <a:pt x="3937290" y="661633"/>
                  </a:lnTo>
                  <a:lnTo>
                    <a:pt x="4007599" y="649988"/>
                  </a:lnTo>
                  <a:lnTo>
                    <a:pt x="4077908" y="636803"/>
                  </a:lnTo>
                  <a:lnTo>
                    <a:pt x="4148217" y="622051"/>
                  </a:lnTo>
                  <a:lnTo>
                    <a:pt x="4218526" y="605713"/>
                  </a:lnTo>
                  <a:lnTo>
                    <a:pt x="4288834" y="587783"/>
                  </a:lnTo>
                  <a:lnTo>
                    <a:pt x="4359143" y="568257"/>
                  </a:lnTo>
                  <a:lnTo>
                    <a:pt x="4429452" y="547140"/>
                  </a:lnTo>
                  <a:lnTo>
                    <a:pt x="4499761" y="524438"/>
                  </a:lnTo>
                  <a:lnTo>
                    <a:pt x="4570069" y="500158"/>
                  </a:lnTo>
                  <a:lnTo>
                    <a:pt x="4640378" y="474312"/>
                  </a:lnTo>
                  <a:lnTo>
                    <a:pt x="4710687" y="446908"/>
                  </a:lnTo>
                  <a:lnTo>
                    <a:pt x="4780996" y="417957"/>
                  </a:lnTo>
                  <a:lnTo>
                    <a:pt x="4851304" y="387469"/>
                  </a:lnTo>
                  <a:lnTo>
                    <a:pt x="4921613" y="355454"/>
                  </a:lnTo>
                  <a:lnTo>
                    <a:pt x="4991922" y="321921"/>
                  </a:lnTo>
                  <a:lnTo>
                    <a:pt x="5062231" y="286879"/>
                  </a:lnTo>
                  <a:lnTo>
                    <a:pt x="5132539" y="250338"/>
                  </a:lnTo>
                  <a:lnTo>
                    <a:pt x="5202848" y="212303"/>
                  </a:lnTo>
                  <a:lnTo>
                    <a:pt x="5273157" y="172785"/>
                  </a:lnTo>
                  <a:lnTo>
                    <a:pt x="5343466" y="131788"/>
                  </a:lnTo>
                  <a:lnTo>
                    <a:pt x="5413775" y="89321"/>
                  </a:lnTo>
                  <a:lnTo>
                    <a:pt x="5484083" y="45390"/>
                  </a:lnTo>
                  <a:lnTo>
                    <a:pt x="5554392" y="0"/>
                  </a:lnTo>
                  <a:lnTo>
                    <a:pt x="5554392" y="996419"/>
                  </a:lnTo>
                  <a:lnTo>
                    <a:pt x="4240664" y="996419"/>
                  </a:lnTo>
                  <a:lnTo>
                    <a:pt x="4218526" y="991940"/>
                  </a:lnTo>
                  <a:lnTo>
                    <a:pt x="4148217" y="978589"/>
                  </a:lnTo>
                  <a:lnTo>
                    <a:pt x="4077908" y="966117"/>
                  </a:lnTo>
                  <a:lnTo>
                    <a:pt x="4007599" y="954515"/>
                  </a:lnTo>
                  <a:lnTo>
                    <a:pt x="3937290" y="943765"/>
                  </a:lnTo>
                  <a:lnTo>
                    <a:pt x="3866982" y="933835"/>
                  </a:lnTo>
                  <a:lnTo>
                    <a:pt x="3796673" y="924675"/>
                  </a:lnTo>
                  <a:lnTo>
                    <a:pt x="3726364" y="916221"/>
                  </a:lnTo>
                  <a:lnTo>
                    <a:pt x="3656055" y="908392"/>
                  </a:lnTo>
                  <a:lnTo>
                    <a:pt x="3585747" y="901096"/>
                  </a:lnTo>
                  <a:lnTo>
                    <a:pt x="3515438" y="894236"/>
                  </a:lnTo>
                  <a:lnTo>
                    <a:pt x="3445129" y="887715"/>
                  </a:lnTo>
                  <a:lnTo>
                    <a:pt x="3374820" y="881451"/>
                  </a:lnTo>
                  <a:lnTo>
                    <a:pt x="3304512" y="875385"/>
                  </a:lnTo>
                  <a:lnTo>
                    <a:pt x="3234203" y="869495"/>
                  </a:lnTo>
                  <a:lnTo>
                    <a:pt x="3163894" y="863807"/>
                  </a:lnTo>
                  <a:lnTo>
                    <a:pt x="3093585" y="858368"/>
                  </a:lnTo>
                  <a:lnTo>
                    <a:pt x="3023276" y="852542"/>
                  </a:lnTo>
                  <a:lnTo>
                    <a:pt x="2952968" y="846136"/>
                  </a:lnTo>
                  <a:lnTo>
                    <a:pt x="2882659" y="839268"/>
                  </a:lnTo>
                  <a:lnTo>
                    <a:pt x="2812350" y="831996"/>
                  </a:lnTo>
                  <a:lnTo>
                    <a:pt x="2742041" y="824252"/>
                  </a:lnTo>
                  <a:lnTo>
                    <a:pt x="2671733" y="815738"/>
                  </a:lnTo>
                  <a:lnTo>
                    <a:pt x="2601424" y="804547"/>
                  </a:lnTo>
                  <a:lnTo>
                    <a:pt x="2531115" y="791774"/>
                  </a:lnTo>
                  <a:lnTo>
                    <a:pt x="2460806" y="779058"/>
                  </a:lnTo>
                  <a:lnTo>
                    <a:pt x="2390498" y="766775"/>
                  </a:lnTo>
                  <a:lnTo>
                    <a:pt x="2320189" y="753436"/>
                  </a:lnTo>
                  <a:lnTo>
                    <a:pt x="2249880" y="739911"/>
                  </a:lnTo>
                  <a:lnTo>
                    <a:pt x="2179571" y="726936"/>
                  </a:lnTo>
                  <a:lnTo>
                    <a:pt x="2109263" y="712466"/>
                  </a:lnTo>
                  <a:lnTo>
                    <a:pt x="2038954" y="695992"/>
                  </a:lnTo>
                  <a:lnTo>
                    <a:pt x="1968645" y="680130"/>
                  </a:lnTo>
                  <a:lnTo>
                    <a:pt x="1898336" y="665382"/>
                  </a:lnTo>
                  <a:lnTo>
                    <a:pt x="1828027" y="649119"/>
                  </a:lnTo>
                  <a:lnTo>
                    <a:pt x="1757719" y="631336"/>
                  </a:lnTo>
                  <a:lnTo>
                    <a:pt x="1687410" y="615326"/>
                  </a:lnTo>
                  <a:lnTo>
                    <a:pt x="1617101" y="602949"/>
                  </a:lnTo>
                  <a:lnTo>
                    <a:pt x="1546792" y="593040"/>
                  </a:lnTo>
                  <a:lnTo>
                    <a:pt x="1476484" y="584341"/>
                  </a:lnTo>
                  <a:lnTo>
                    <a:pt x="1406175" y="577331"/>
                  </a:lnTo>
                  <a:lnTo>
                    <a:pt x="1335866" y="572404"/>
                  </a:lnTo>
                  <a:lnTo>
                    <a:pt x="1265557" y="569914"/>
                  </a:lnTo>
                  <a:lnTo>
                    <a:pt x="1195249" y="570208"/>
                  </a:lnTo>
                  <a:lnTo>
                    <a:pt x="1124940" y="573354"/>
                  </a:lnTo>
                  <a:lnTo>
                    <a:pt x="1054631" y="579561"/>
                  </a:lnTo>
                  <a:lnTo>
                    <a:pt x="984322" y="589090"/>
                  </a:lnTo>
                  <a:lnTo>
                    <a:pt x="914013" y="602162"/>
                  </a:lnTo>
                  <a:lnTo>
                    <a:pt x="843705" y="618933"/>
                  </a:lnTo>
                  <a:lnTo>
                    <a:pt x="773396" y="639487"/>
                  </a:lnTo>
                  <a:lnTo>
                    <a:pt x="703087" y="663845"/>
                  </a:lnTo>
                  <a:lnTo>
                    <a:pt x="632778" y="691986"/>
                  </a:lnTo>
                  <a:lnTo>
                    <a:pt x="562470" y="723861"/>
                  </a:lnTo>
                  <a:lnTo>
                    <a:pt x="492161" y="759406"/>
                  </a:lnTo>
                  <a:lnTo>
                    <a:pt x="421852" y="798555"/>
                  </a:lnTo>
                  <a:lnTo>
                    <a:pt x="351543" y="841246"/>
                  </a:lnTo>
                  <a:lnTo>
                    <a:pt x="281235" y="887416"/>
                  </a:lnTo>
                  <a:lnTo>
                    <a:pt x="210926" y="937010"/>
                  </a:lnTo>
                  <a:lnTo>
                    <a:pt x="140617" y="989978"/>
                  </a:lnTo>
                  <a:lnTo>
                    <a:pt x="132573" y="99641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397855"/>
              <a:ext cx="5554392" cy="709213"/>
            </a:xfrm>
            <a:custGeom>
              <a:avLst/>
              <a:pathLst>
                <a:path w="5554392" h="709213">
                  <a:moveTo>
                    <a:pt x="0" y="417085"/>
                  </a:moveTo>
                  <a:lnTo>
                    <a:pt x="70308" y="415505"/>
                  </a:lnTo>
                  <a:lnTo>
                    <a:pt x="140617" y="414240"/>
                  </a:lnTo>
                  <a:lnTo>
                    <a:pt x="210926" y="413271"/>
                  </a:lnTo>
                  <a:lnTo>
                    <a:pt x="281235" y="412576"/>
                  </a:lnTo>
                  <a:lnTo>
                    <a:pt x="351543" y="412130"/>
                  </a:lnTo>
                  <a:lnTo>
                    <a:pt x="421852" y="411902"/>
                  </a:lnTo>
                  <a:lnTo>
                    <a:pt x="492161" y="411854"/>
                  </a:lnTo>
                  <a:lnTo>
                    <a:pt x="562470" y="411947"/>
                  </a:lnTo>
                  <a:lnTo>
                    <a:pt x="632778" y="412139"/>
                  </a:lnTo>
                  <a:lnTo>
                    <a:pt x="703087" y="412393"/>
                  </a:lnTo>
                  <a:lnTo>
                    <a:pt x="773396" y="412682"/>
                  </a:lnTo>
                  <a:lnTo>
                    <a:pt x="843705" y="413009"/>
                  </a:lnTo>
                  <a:lnTo>
                    <a:pt x="914013" y="413421"/>
                  </a:lnTo>
                  <a:lnTo>
                    <a:pt x="984322" y="414026"/>
                  </a:lnTo>
                  <a:lnTo>
                    <a:pt x="1054631" y="415003"/>
                  </a:lnTo>
                  <a:lnTo>
                    <a:pt x="1124940" y="416597"/>
                  </a:lnTo>
                  <a:lnTo>
                    <a:pt x="1195249" y="419095"/>
                  </a:lnTo>
                  <a:lnTo>
                    <a:pt x="1265557" y="422925"/>
                  </a:lnTo>
                  <a:lnTo>
                    <a:pt x="1335866" y="428779"/>
                  </a:lnTo>
                  <a:lnTo>
                    <a:pt x="1406175" y="436418"/>
                  </a:lnTo>
                  <a:lnTo>
                    <a:pt x="1476484" y="445465"/>
                  </a:lnTo>
                  <a:lnTo>
                    <a:pt x="1546792" y="455586"/>
                  </a:lnTo>
                  <a:lnTo>
                    <a:pt x="1617101" y="466530"/>
                  </a:lnTo>
                  <a:lnTo>
                    <a:pt x="1687410" y="480689"/>
                  </a:lnTo>
                  <a:lnTo>
                    <a:pt x="1757719" y="498432"/>
                  </a:lnTo>
                  <a:lnTo>
                    <a:pt x="1828027" y="516258"/>
                  </a:lnTo>
                  <a:lnTo>
                    <a:pt x="1898336" y="532117"/>
                  </a:lnTo>
                  <a:lnTo>
                    <a:pt x="1968645" y="548642"/>
                  </a:lnTo>
                  <a:lnTo>
                    <a:pt x="2038954" y="565732"/>
                  </a:lnTo>
                  <a:lnTo>
                    <a:pt x="2109263" y="581147"/>
                  </a:lnTo>
                  <a:lnTo>
                    <a:pt x="2179571" y="595081"/>
                  </a:lnTo>
                  <a:lnTo>
                    <a:pt x="2249880" y="608502"/>
                  </a:lnTo>
                  <a:lnTo>
                    <a:pt x="2320189" y="620230"/>
                  </a:lnTo>
                  <a:lnTo>
                    <a:pt x="2390498" y="631207"/>
                  </a:lnTo>
                  <a:lnTo>
                    <a:pt x="2460806" y="643641"/>
                  </a:lnTo>
                  <a:lnTo>
                    <a:pt x="2531115" y="656347"/>
                  </a:lnTo>
                  <a:lnTo>
                    <a:pt x="2601424" y="667594"/>
                  </a:lnTo>
                  <a:lnTo>
                    <a:pt x="2671733" y="676906"/>
                  </a:lnTo>
                  <a:lnTo>
                    <a:pt x="2742041" y="684756"/>
                  </a:lnTo>
                  <a:lnTo>
                    <a:pt x="2812350" y="691693"/>
                  </a:lnTo>
                  <a:lnTo>
                    <a:pt x="2882659" y="697506"/>
                  </a:lnTo>
                  <a:lnTo>
                    <a:pt x="2952968" y="702088"/>
                  </a:lnTo>
                  <a:lnTo>
                    <a:pt x="3023276" y="705457"/>
                  </a:lnTo>
                  <a:lnTo>
                    <a:pt x="3093585" y="707691"/>
                  </a:lnTo>
                  <a:lnTo>
                    <a:pt x="3163894" y="708883"/>
                  </a:lnTo>
                  <a:lnTo>
                    <a:pt x="3234203" y="709213"/>
                  </a:lnTo>
                  <a:lnTo>
                    <a:pt x="3304512" y="708762"/>
                  </a:lnTo>
                  <a:lnTo>
                    <a:pt x="3374820" y="707545"/>
                  </a:lnTo>
                  <a:lnTo>
                    <a:pt x="3445129" y="705531"/>
                  </a:lnTo>
                  <a:lnTo>
                    <a:pt x="3515438" y="702652"/>
                  </a:lnTo>
                  <a:lnTo>
                    <a:pt x="3585747" y="698814"/>
                  </a:lnTo>
                  <a:lnTo>
                    <a:pt x="3656055" y="693912"/>
                  </a:lnTo>
                  <a:lnTo>
                    <a:pt x="3726364" y="687839"/>
                  </a:lnTo>
                  <a:lnTo>
                    <a:pt x="3796673" y="680492"/>
                  </a:lnTo>
                  <a:lnTo>
                    <a:pt x="3866982" y="671782"/>
                  </a:lnTo>
                  <a:lnTo>
                    <a:pt x="3937290" y="661633"/>
                  </a:lnTo>
                  <a:lnTo>
                    <a:pt x="4007599" y="649988"/>
                  </a:lnTo>
                  <a:lnTo>
                    <a:pt x="4077908" y="636803"/>
                  </a:lnTo>
                  <a:lnTo>
                    <a:pt x="4148217" y="622051"/>
                  </a:lnTo>
                  <a:lnTo>
                    <a:pt x="4218526" y="605713"/>
                  </a:lnTo>
                  <a:lnTo>
                    <a:pt x="4288834" y="587783"/>
                  </a:lnTo>
                  <a:lnTo>
                    <a:pt x="4359143" y="568257"/>
                  </a:lnTo>
                  <a:lnTo>
                    <a:pt x="4429452" y="547140"/>
                  </a:lnTo>
                  <a:lnTo>
                    <a:pt x="4499761" y="524438"/>
                  </a:lnTo>
                  <a:lnTo>
                    <a:pt x="4570069" y="500158"/>
                  </a:lnTo>
                  <a:lnTo>
                    <a:pt x="4640378" y="474312"/>
                  </a:lnTo>
                  <a:lnTo>
                    <a:pt x="4710687" y="446908"/>
                  </a:lnTo>
                  <a:lnTo>
                    <a:pt x="4780996" y="417957"/>
                  </a:lnTo>
                  <a:lnTo>
                    <a:pt x="4851304" y="387469"/>
                  </a:lnTo>
                  <a:lnTo>
                    <a:pt x="4921613" y="355454"/>
                  </a:lnTo>
                  <a:lnTo>
                    <a:pt x="4991922" y="321921"/>
                  </a:lnTo>
                  <a:lnTo>
                    <a:pt x="5062231" y="286879"/>
                  </a:lnTo>
                  <a:lnTo>
                    <a:pt x="5132539" y="250338"/>
                  </a:lnTo>
                  <a:lnTo>
                    <a:pt x="5202848" y="212303"/>
                  </a:lnTo>
                  <a:lnTo>
                    <a:pt x="5273157" y="172785"/>
                  </a:lnTo>
                  <a:lnTo>
                    <a:pt x="5343466" y="131788"/>
                  </a:lnTo>
                  <a:lnTo>
                    <a:pt x="5413775" y="89321"/>
                  </a:lnTo>
                  <a:lnTo>
                    <a:pt x="5484083" y="45390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63672" y="4967769"/>
              <a:ext cx="4108091" cy="426505"/>
            </a:xfrm>
            <a:custGeom>
              <a:avLst/>
              <a:pathLst>
                <a:path w="4108091" h="426505">
                  <a:moveTo>
                    <a:pt x="4108091" y="426505"/>
                  </a:moveTo>
                  <a:lnTo>
                    <a:pt x="4085952" y="422025"/>
                  </a:lnTo>
                  <a:lnTo>
                    <a:pt x="4015644" y="408675"/>
                  </a:lnTo>
                  <a:lnTo>
                    <a:pt x="3945335" y="396203"/>
                  </a:lnTo>
                  <a:lnTo>
                    <a:pt x="3875026" y="384601"/>
                  </a:lnTo>
                  <a:lnTo>
                    <a:pt x="3804717" y="373851"/>
                  </a:lnTo>
                  <a:lnTo>
                    <a:pt x="3734408" y="363921"/>
                  </a:lnTo>
                  <a:lnTo>
                    <a:pt x="3664100" y="354761"/>
                  </a:lnTo>
                  <a:lnTo>
                    <a:pt x="3593791" y="346307"/>
                  </a:lnTo>
                  <a:lnTo>
                    <a:pt x="3523482" y="338478"/>
                  </a:lnTo>
                  <a:lnTo>
                    <a:pt x="3453173" y="331182"/>
                  </a:lnTo>
                  <a:lnTo>
                    <a:pt x="3382865" y="324322"/>
                  </a:lnTo>
                  <a:lnTo>
                    <a:pt x="3312556" y="317801"/>
                  </a:lnTo>
                  <a:lnTo>
                    <a:pt x="3242247" y="311537"/>
                  </a:lnTo>
                  <a:lnTo>
                    <a:pt x="3171938" y="305471"/>
                  </a:lnTo>
                  <a:lnTo>
                    <a:pt x="3101630" y="299581"/>
                  </a:lnTo>
                  <a:lnTo>
                    <a:pt x="3031321" y="293893"/>
                  </a:lnTo>
                  <a:lnTo>
                    <a:pt x="2961012" y="288454"/>
                  </a:lnTo>
                  <a:lnTo>
                    <a:pt x="2890703" y="282628"/>
                  </a:lnTo>
                  <a:lnTo>
                    <a:pt x="2820394" y="276222"/>
                  </a:lnTo>
                  <a:lnTo>
                    <a:pt x="2750086" y="269354"/>
                  </a:lnTo>
                  <a:lnTo>
                    <a:pt x="2679777" y="262082"/>
                  </a:lnTo>
                  <a:lnTo>
                    <a:pt x="2609468" y="254338"/>
                  </a:lnTo>
                  <a:lnTo>
                    <a:pt x="2539159" y="245824"/>
                  </a:lnTo>
                  <a:lnTo>
                    <a:pt x="2468851" y="234633"/>
                  </a:lnTo>
                  <a:lnTo>
                    <a:pt x="2398542" y="221860"/>
                  </a:lnTo>
                  <a:lnTo>
                    <a:pt x="2328233" y="209144"/>
                  </a:lnTo>
                  <a:lnTo>
                    <a:pt x="2257924" y="196861"/>
                  </a:lnTo>
                  <a:lnTo>
                    <a:pt x="2187616" y="183522"/>
                  </a:lnTo>
                  <a:lnTo>
                    <a:pt x="2117307" y="169997"/>
                  </a:lnTo>
                  <a:lnTo>
                    <a:pt x="2046998" y="157022"/>
                  </a:lnTo>
                  <a:lnTo>
                    <a:pt x="1976689" y="142552"/>
                  </a:lnTo>
                  <a:lnTo>
                    <a:pt x="1906380" y="126078"/>
                  </a:lnTo>
                  <a:lnTo>
                    <a:pt x="1836072" y="110216"/>
                  </a:lnTo>
                  <a:lnTo>
                    <a:pt x="1765763" y="95468"/>
                  </a:lnTo>
                  <a:lnTo>
                    <a:pt x="1695454" y="79205"/>
                  </a:lnTo>
                  <a:lnTo>
                    <a:pt x="1625145" y="61422"/>
                  </a:lnTo>
                  <a:lnTo>
                    <a:pt x="1554837" y="45412"/>
                  </a:lnTo>
                  <a:lnTo>
                    <a:pt x="1484528" y="33035"/>
                  </a:lnTo>
                  <a:lnTo>
                    <a:pt x="1414219" y="23126"/>
                  </a:lnTo>
                  <a:lnTo>
                    <a:pt x="1343910" y="14427"/>
                  </a:lnTo>
                  <a:lnTo>
                    <a:pt x="1273602" y="7417"/>
                  </a:lnTo>
                  <a:lnTo>
                    <a:pt x="1203293" y="2490"/>
                  </a:lnTo>
                  <a:lnTo>
                    <a:pt x="1132984" y="0"/>
                  </a:lnTo>
                  <a:lnTo>
                    <a:pt x="1062675" y="294"/>
                  </a:lnTo>
                  <a:lnTo>
                    <a:pt x="992367" y="3440"/>
                  </a:lnTo>
                  <a:lnTo>
                    <a:pt x="922058" y="9647"/>
                  </a:lnTo>
                  <a:lnTo>
                    <a:pt x="851749" y="19176"/>
                  </a:lnTo>
                  <a:lnTo>
                    <a:pt x="781440" y="32248"/>
                  </a:lnTo>
                  <a:lnTo>
                    <a:pt x="711131" y="49019"/>
                  </a:lnTo>
                  <a:lnTo>
                    <a:pt x="640823" y="69573"/>
                  </a:lnTo>
                  <a:lnTo>
                    <a:pt x="570514" y="93931"/>
                  </a:lnTo>
                  <a:lnTo>
                    <a:pt x="500205" y="122072"/>
                  </a:lnTo>
                  <a:lnTo>
                    <a:pt x="429896" y="153947"/>
                  </a:lnTo>
                  <a:lnTo>
                    <a:pt x="359588" y="189492"/>
                  </a:lnTo>
                  <a:lnTo>
                    <a:pt x="289279" y="228641"/>
                  </a:lnTo>
                  <a:lnTo>
                    <a:pt x="218970" y="271331"/>
                  </a:lnTo>
                  <a:lnTo>
                    <a:pt x="148661" y="317502"/>
                  </a:lnTo>
                  <a:lnTo>
                    <a:pt x="78353" y="367096"/>
                  </a:lnTo>
                  <a:lnTo>
                    <a:pt x="8044" y="420064"/>
                  </a:lnTo>
                  <a:lnTo>
                    <a:pt x="0" y="4265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892508"/>
              <a:ext cx="5554392" cy="308156"/>
            </a:xfrm>
            <a:custGeom>
              <a:avLst/>
              <a:pathLst>
                <a:path w="5554392" h="308156">
                  <a:moveTo>
                    <a:pt x="0" y="266818"/>
                  </a:moveTo>
                  <a:lnTo>
                    <a:pt x="70308" y="236238"/>
                  </a:lnTo>
                  <a:lnTo>
                    <a:pt x="140617" y="207457"/>
                  </a:lnTo>
                  <a:lnTo>
                    <a:pt x="210926" y="180488"/>
                  </a:lnTo>
                  <a:lnTo>
                    <a:pt x="281235" y="155344"/>
                  </a:lnTo>
                  <a:lnTo>
                    <a:pt x="351543" y="132036"/>
                  </a:lnTo>
                  <a:lnTo>
                    <a:pt x="421852" y="110576"/>
                  </a:lnTo>
                  <a:lnTo>
                    <a:pt x="492161" y="90978"/>
                  </a:lnTo>
                  <a:lnTo>
                    <a:pt x="562470" y="73252"/>
                  </a:lnTo>
                  <a:lnTo>
                    <a:pt x="632778" y="57411"/>
                  </a:lnTo>
                  <a:lnTo>
                    <a:pt x="703087" y="43467"/>
                  </a:lnTo>
                  <a:lnTo>
                    <a:pt x="773396" y="31432"/>
                  </a:lnTo>
                  <a:lnTo>
                    <a:pt x="843705" y="21319"/>
                  </a:lnTo>
                  <a:lnTo>
                    <a:pt x="914013" y="13139"/>
                  </a:lnTo>
                  <a:lnTo>
                    <a:pt x="984322" y="6906"/>
                  </a:lnTo>
                  <a:lnTo>
                    <a:pt x="1054631" y="2629"/>
                  </a:lnTo>
                  <a:lnTo>
                    <a:pt x="1124940" y="323"/>
                  </a:lnTo>
                  <a:lnTo>
                    <a:pt x="1195249" y="0"/>
                  </a:lnTo>
                  <a:lnTo>
                    <a:pt x="1265557" y="1767"/>
                  </a:lnTo>
                  <a:lnTo>
                    <a:pt x="1335866" y="5939"/>
                  </a:lnTo>
                  <a:lnTo>
                    <a:pt x="1406175" y="12222"/>
                  </a:lnTo>
                  <a:lnTo>
                    <a:pt x="1476484" y="20251"/>
                  </a:lnTo>
                  <a:lnTo>
                    <a:pt x="1546792" y="29661"/>
                  </a:lnTo>
                  <a:lnTo>
                    <a:pt x="1617101" y="40087"/>
                  </a:lnTo>
                  <a:lnTo>
                    <a:pt x="1687410" y="53355"/>
                  </a:lnTo>
                  <a:lnTo>
                    <a:pt x="1757719" y="70232"/>
                  </a:lnTo>
                  <a:lnTo>
                    <a:pt x="1828027" y="88036"/>
                  </a:lnTo>
                  <a:lnTo>
                    <a:pt x="1898336" y="104097"/>
                  </a:lnTo>
                  <a:lnTo>
                    <a:pt x="1968645" y="119734"/>
                  </a:lnTo>
                  <a:lnTo>
                    <a:pt x="2038954" y="136210"/>
                  </a:lnTo>
                  <a:lnTo>
                    <a:pt x="2109263" y="152154"/>
                  </a:lnTo>
                  <a:lnTo>
                    <a:pt x="2179571" y="166356"/>
                  </a:lnTo>
                  <a:lnTo>
                    <a:pt x="2249880" y="179554"/>
                  </a:lnTo>
                  <a:lnTo>
                    <a:pt x="2320189" y="192181"/>
                  </a:lnTo>
                  <a:lnTo>
                    <a:pt x="2390498" y="204339"/>
                  </a:lnTo>
                  <a:lnTo>
                    <a:pt x="2460806" y="216698"/>
                  </a:lnTo>
                  <a:lnTo>
                    <a:pt x="2531115" y="229408"/>
                  </a:lnTo>
                  <a:lnTo>
                    <a:pt x="2601424" y="241418"/>
                  </a:lnTo>
                  <a:lnTo>
                    <a:pt x="2671733" y="251670"/>
                  </a:lnTo>
                  <a:lnTo>
                    <a:pt x="2742041" y="259851"/>
                  </a:lnTo>
                  <a:lnTo>
                    <a:pt x="2812350" y="267192"/>
                  </a:lnTo>
                  <a:lnTo>
                    <a:pt x="2882659" y="273735"/>
                  </a:lnTo>
                  <a:lnTo>
                    <a:pt x="2952968" y="279460"/>
                  </a:lnTo>
                  <a:lnTo>
                    <a:pt x="3023276" y="284347"/>
                  </a:lnTo>
                  <a:lnTo>
                    <a:pt x="3093585" y="288377"/>
                  </a:lnTo>
                  <a:lnTo>
                    <a:pt x="3163894" y="291693"/>
                  </a:lnTo>
                  <a:lnTo>
                    <a:pt x="3234203" y="294702"/>
                  </a:lnTo>
                  <a:lnTo>
                    <a:pt x="3304512" y="297421"/>
                  </a:lnTo>
                  <a:lnTo>
                    <a:pt x="3374820" y="299846"/>
                  </a:lnTo>
                  <a:lnTo>
                    <a:pt x="3445129" y="301971"/>
                  </a:lnTo>
                  <a:lnTo>
                    <a:pt x="3515438" y="303792"/>
                  </a:lnTo>
                  <a:lnTo>
                    <a:pt x="3585747" y="305303"/>
                  </a:lnTo>
                  <a:lnTo>
                    <a:pt x="3656055" y="306500"/>
                  </a:lnTo>
                  <a:lnTo>
                    <a:pt x="3726364" y="307378"/>
                  </a:lnTo>
                  <a:lnTo>
                    <a:pt x="3796673" y="307931"/>
                  </a:lnTo>
                  <a:lnTo>
                    <a:pt x="3866982" y="308156"/>
                  </a:lnTo>
                  <a:lnTo>
                    <a:pt x="3937290" y="308047"/>
                  </a:lnTo>
                  <a:lnTo>
                    <a:pt x="4007599" y="307599"/>
                  </a:lnTo>
                  <a:lnTo>
                    <a:pt x="4077908" y="306808"/>
                  </a:lnTo>
                  <a:lnTo>
                    <a:pt x="4148217" y="305668"/>
                  </a:lnTo>
                  <a:lnTo>
                    <a:pt x="4218526" y="304174"/>
                  </a:lnTo>
                  <a:lnTo>
                    <a:pt x="4288834" y="302322"/>
                  </a:lnTo>
                  <a:lnTo>
                    <a:pt x="4359143" y="300107"/>
                  </a:lnTo>
                  <a:lnTo>
                    <a:pt x="4429452" y="297524"/>
                  </a:lnTo>
                  <a:lnTo>
                    <a:pt x="4499761" y="294567"/>
                  </a:lnTo>
                  <a:lnTo>
                    <a:pt x="4570069" y="291233"/>
                  </a:lnTo>
                  <a:lnTo>
                    <a:pt x="4640378" y="287516"/>
                  </a:lnTo>
                  <a:lnTo>
                    <a:pt x="4710687" y="283411"/>
                  </a:lnTo>
                  <a:lnTo>
                    <a:pt x="4780996" y="278913"/>
                  </a:lnTo>
                  <a:lnTo>
                    <a:pt x="4851304" y="274018"/>
                  </a:lnTo>
                  <a:lnTo>
                    <a:pt x="4921613" y="268720"/>
                  </a:lnTo>
                  <a:lnTo>
                    <a:pt x="4991922" y="263015"/>
                  </a:lnTo>
                  <a:lnTo>
                    <a:pt x="5062231" y="256897"/>
                  </a:lnTo>
                  <a:lnTo>
                    <a:pt x="5132539" y="250363"/>
                  </a:lnTo>
                  <a:lnTo>
                    <a:pt x="5202848" y="243406"/>
                  </a:lnTo>
                  <a:lnTo>
                    <a:pt x="5273157" y="236022"/>
                  </a:lnTo>
                  <a:lnTo>
                    <a:pt x="5343466" y="228206"/>
                  </a:lnTo>
                  <a:lnTo>
                    <a:pt x="5413775" y="219954"/>
                  </a:lnTo>
                  <a:lnTo>
                    <a:pt x="5484083" y="211260"/>
                  </a:lnTo>
                  <a:lnTo>
                    <a:pt x="5554392" y="20211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4258226"/>
              <a:ext cx="5554392" cy="1136048"/>
            </a:xfrm>
            <a:custGeom>
              <a:avLst/>
              <a:pathLst>
                <a:path w="5554392" h="1136048">
                  <a:moveTo>
                    <a:pt x="0" y="354012"/>
                  </a:moveTo>
                  <a:lnTo>
                    <a:pt x="70308" y="355707"/>
                  </a:lnTo>
                  <a:lnTo>
                    <a:pt x="140617" y="357529"/>
                  </a:lnTo>
                  <a:lnTo>
                    <a:pt x="210926" y="359459"/>
                  </a:lnTo>
                  <a:lnTo>
                    <a:pt x="281235" y="361475"/>
                  </a:lnTo>
                  <a:lnTo>
                    <a:pt x="351543" y="363547"/>
                  </a:lnTo>
                  <a:lnTo>
                    <a:pt x="421852" y="365639"/>
                  </a:lnTo>
                  <a:lnTo>
                    <a:pt x="492161" y="367711"/>
                  </a:lnTo>
                  <a:lnTo>
                    <a:pt x="562470" y="369713"/>
                  </a:lnTo>
                  <a:lnTo>
                    <a:pt x="632778" y="371598"/>
                  </a:lnTo>
                  <a:lnTo>
                    <a:pt x="703087" y="373320"/>
                  </a:lnTo>
                  <a:lnTo>
                    <a:pt x="773396" y="374853"/>
                  </a:lnTo>
                  <a:lnTo>
                    <a:pt x="843705" y="376202"/>
                  </a:lnTo>
                  <a:lnTo>
                    <a:pt x="914013" y="377435"/>
                  </a:lnTo>
                  <a:lnTo>
                    <a:pt x="984322" y="378698"/>
                  </a:lnTo>
                  <a:lnTo>
                    <a:pt x="1054631" y="380230"/>
                  </a:lnTo>
                  <a:lnTo>
                    <a:pt x="1124940" y="382356"/>
                  </a:lnTo>
                  <a:lnTo>
                    <a:pt x="1195249" y="385454"/>
                  </a:lnTo>
                  <a:lnTo>
                    <a:pt x="1265557" y="390099"/>
                  </a:lnTo>
                  <a:lnTo>
                    <a:pt x="1335866" y="397227"/>
                  </a:lnTo>
                  <a:lnTo>
                    <a:pt x="1406175" y="406459"/>
                  </a:lnTo>
                  <a:lnTo>
                    <a:pt x="1476484" y="417232"/>
                  </a:lnTo>
                  <a:lnTo>
                    <a:pt x="1546792" y="429038"/>
                  </a:lnTo>
                  <a:lnTo>
                    <a:pt x="1617101" y="441475"/>
                  </a:lnTo>
                  <a:lnTo>
                    <a:pt x="1687410" y="456837"/>
                  </a:lnTo>
                  <a:lnTo>
                    <a:pt x="1757719" y="475369"/>
                  </a:lnTo>
                  <a:lnTo>
                    <a:pt x="1828027" y="493584"/>
                  </a:lnTo>
                  <a:lnTo>
                    <a:pt x="1898336" y="509870"/>
                  </a:lnTo>
                  <a:lnTo>
                    <a:pt x="1968645" y="524737"/>
                  </a:lnTo>
                  <a:lnTo>
                    <a:pt x="2038954" y="537820"/>
                  </a:lnTo>
                  <a:lnTo>
                    <a:pt x="2109263" y="549656"/>
                  </a:lnTo>
                  <a:lnTo>
                    <a:pt x="2179571" y="563471"/>
                  </a:lnTo>
                  <a:lnTo>
                    <a:pt x="2249880" y="578014"/>
                  </a:lnTo>
                  <a:lnTo>
                    <a:pt x="2320189" y="591018"/>
                  </a:lnTo>
                  <a:lnTo>
                    <a:pt x="2390498" y="604076"/>
                  </a:lnTo>
                  <a:lnTo>
                    <a:pt x="2460806" y="619823"/>
                  </a:lnTo>
                  <a:lnTo>
                    <a:pt x="2531115" y="636263"/>
                  </a:lnTo>
                  <a:lnTo>
                    <a:pt x="2601424" y="651517"/>
                  </a:lnTo>
                  <a:lnTo>
                    <a:pt x="2671733" y="665342"/>
                  </a:lnTo>
                  <a:lnTo>
                    <a:pt x="2742041" y="678441"/>
                  </a:lnTo>
                  <a:lnTo>
                    <a:pt x="2812350" y="691016"/>
                  </a:lnTo>
                  <a:lnTo>
                    <a:pt x="2882659" y="702733"/>
                  </a:lnTo>
                  <a:lnTo>
                    <a:pt x="2952968" y="713420"/>
                  </a:lnTo>
                  <a:lnTo>
                    <a:pt x="3023276" y="723066"/>
                  </a:lnTo>
                  <a:lnTo>
                    <a:pt x="3093585" y="731743"/>
                  </a:lnTo>
                  <a:lnTo>
                    <a:pt x="3163894" y="739383"/>
                  </a:lnTo>
                  <a:lnTo>
                    <a:pt x="3234203" y="745813"/>
                  </a:lnTo>
                  <a:lnTo>
                    <a:pt x="3304512" y="751123"/>
                  </a:lnTo>
                  <a:lnTo>
                    <a:pt x="3374820" y="755340"/>
                  </a:lnTo>
                  <a:lnTo>
                    <a:pt x="3445129" y="758428"/>
                  </a:lnTo>
                  <a:lnTo>
                    <a:pt x="3515438" y="760305"/>
                  </a:lnTo>
                  <a:lnTo>
                    <a:pt x="3585747" y="760856"/>
                  </a:lnTo>
                  <a:lnTo>
                    <a:pt x="3656055" y="759951"/>
                  </a:lnTo>
                  <a:lnTo>
                    <a:pt x="3726364" y="757454"/>
                  </a:lnTo>
                  <a:lnTo>
                    <a:pt x="3796673" y="753240"/>
                  </a:lnTo>
                  <a:lnTo>
                    <a:pt x="3866982" y="747196"/>
                  </a:lnTo>
                  <a:lnTo>
                    <a:pt x="3937290" y="739233"/>
                  </a:lnTo>
                  <a:lnTo>
                    <a:pt x="4007599" y="729280"/>
                  </a:lnTo>
                  <a:lnTo>
                    <a:pt x="4077908" y="717288"/>
                  </a:lnTo>
                  <a:lnTo>
                    <a:pt x="4148217" y="703226"/>
                  </a:lnTo>
                  <a:lnTo>
                    <a:pt x="4218526" y="687078"/>
                  </a:lnTo>
                  <a:lnTo>
                    <a:pt x="4288834" y="668840"/>
                  </a:lnTo>
                  <a:lnTo>
                    <a:pt x="4359143" y="648516"/>
                  </a:lnTo>
                  <a:lnTo>
                    <a:pt x="4429452" y="626116"/>
                  </a:lnTo>
                  <a:lnTo>
                    <a:pt x="4499761" y="601655"/>
                  </a:lnTo>
                  <a:lnTo>
                    <a:pt x="4570069" y="575151"/>
                  </a:lnTo>
                  <a:lnTo>
                    <a:pt x="4640378" y="546622"/>
                  </a:lnTo>
                  <a:lnTo>
                    <a:pt x="4710687" y="516087"/>
                  </a:lnTo>
                  <a:lnTo>
                    <a:pt x="4780996" y="483567"/>
                  </a:lnTo>
                  <a:lnTo>
                    <a:pt x="4851304" y="449080"/>
                  </a:lnTo>
                  <a:lnTo>
                    <a:pt x="4921613" y="412646"/>
                  </a:lnTo>
                  <a:lnTo>
                    <a:pt x="4991922" y="374284"/>
                  </a:lnTo>
                  <a:lnTo>
                    <a:pt x="5062231" y="334012"/>
                  </a:lnTo>
                  <a:lnTo>
                    <a:pt x="5132539" y="291846"/>
                  </a:lnTo>
                  <a:lnTo>
                    <a:pt x="5202848" y="247804"/>
                  </a:lnTo>
                  <a:lnTo>
                    <a:pt x="5273157" y="201902"/>
                  </a:lnTo>
                  <a:lnTo>
                    <a:pt x="5343466" y="154156"/>
                  </a:lnTo>
                  <a:lnTo>
                    <a:pt x="5413775" y="104580"/>
                  </a:lnTo>
                  <a:lnTo>
                    <a:pt x="5484083" y="53190"/>
                  </a:lnTo>
                  <a:lnTo>
                    <a:pt x="5554392" y="0"/>
                  </a:lnTo>
                  <a:lnTo>
                    <a:pt x="5554392" y="1136048"/>
                  </a:lnTo>
                  <a:lnTo>
                    <a:pt x="4040890" y="1136048"/>
                  </a:lnTo>
                  <a:lnTo>
                    <a:pt x="4007599" y="1126421"/>
                  </a:lnTo>
                  <a:lnTo>
                    <a:pt x="3937290" y="1107168"/>
                  </a:lnTo>
                  <a:lnTo>
                    <a:pt x="3866982" y="1088946"/>
                  </a:lnTo>
                  <a:lnTo>
                    <a:pt x="3796673" y="1071684"/>
                  </a:lnTo>
                  <a:lnTo>
                    <a:pt x="3726364" y="1055292"/>
                  </a:lnTo>
                  <a:lnTo>
                    <a:pt x="3656055" y="1039659"/>
                  </a:lnTo>
                  <a:lnTo>
                    <a:pt x="3585747" y="1024657"/>
                  </a:lnTo>
                  <a:lnTo>
                    <a:pt x="3515438" y="1010154"/>
                  </a:lnTo>
                  <a:lnTo>
                    <a:pt x="3445129" y="996018"/>
                  </a:lnTo>
                  <a:lnTo>
                    <a:pt x="3374820" y="982134"/>
                  </a:lnTo>
                  <a:lnTo>
                    <a:pt x="3304512" y="968420"/>
                  </a:lnTo>
                  <a:lnTo>
                    <a:pt x="3234203" y="954840"/>
                  </a:lnTo>
                  <a:lnTo>
                    <a:pt x="3163894" y="941423"/>
                  </a:lnTo>
                  <a:lnTo>
                    <a:pt x="3093585" y="928244"/>
                  </a:lnTo>
                  <a:lnTo>
                    <a:pt x="3023276" y="914883"/>
                  </a:lnTo>
                  <a:lnTo>
                    <a:pt x="2952968" y="901276"/>
                  </a:lnTo>
                  <a:lnTo>
                    <a:pt x="2882659" y="887608"/>
                  </a:lnTo>
                  <a:lnTo>
                    <a:pt x="2812350" y="873988"/>
                  </a:lnTo>
                  <a:lnTo>
                    <a:pt x="2742041" y="860361"/>
                  </a:lnTo>
                  <a:lnTo>
                    <a:pt x="2671733" y="846396"/>
                  </a:lnTo>
                  <a:lnTo>
                    <a:pt x="2601424" y="830121"/>
                  </a:lnTo>
                  <a:lnTo>
                    <a:pt x="2531115" y="812878"/>
                  </a:lnTo>
                  <a:lnTo>
                    <a:pt x="2460806" y="796423"/>
                  </a:lnTo>
                  <a:lnTo>
                    <a:pt x="2390498" y="780873"/>
                  </a:lnTo>
                  <a:lnTo>
                    <a:pt x="2320189" y="764735"/>
                  </a:lnTo>
                  <a:lnTo>
                    <a:pt x="2249880" y="749388"/>
                  </a:lnTo>
                  <a:lnTo>
                    <a:pt x="2179571" y="735427"/>
                  </a:lnTo>
                  <a:lnTo>
                    <a:pt x="2109263" y="720913"/>
                  </a:lnTo>
                  <a:lnTo>
                    <a:pt x="2038954" y="707695"/>
                  </a:lnTo>
                  <a:lnTo>
                    <a:pt x="1968645" y="696215"/>
                  </a:lnTo>
                  <a:lnTo>
                    <a:pt x="1898336" y="683664"/>
                  </a:lnTo>
                  <a:lnTo>
                    <a:pt x="1828027" y="666851"/>
                  </a:lnTo>
                  <a:lnTo>
                    <a:pt x="1757719" y="648692"/>
                  </a:lnTo>
                  <a:lnTo>
                    <a:pt x="1687410" y="632420"/>
                  </a:lnTo>
                  <a:lnTo>
                    <a:pt x="1617101" y="619382"/>
                  </a:lnTo>
                  <a:lnTo>
                    <a:pt x="1546792" y="608294"/>
                  </a:lnTo>
                  <a:lnTo>
                    <a:pt x="1476484" y="598344"/>
                  </a:lnTo>
                  <a:lnTo>
                    <a:pt x="1406175" y="590226"/>
                  </a:lnTo>
                  <a:lnTo>
                    <a:pt x="1335866" y="584530"/>
                  </a:lnTo>
                  <a:lnTo>
                    <a:pt x="1265557" y="581791"/>
                  </a:lnTo>
                  <a:lnTo>
                    <a:pt x="1195249" y="582524"/>
                  </a:lnTo>
                  <a:lnTo>
                    <a:pt x="1124940" y="586786"/>
                  </a:lnTo>
                  <a:lnTo>
                    <a:pt x="1054631" y="594834"/>
                  </a:lnTo>
                  <a:lnTo>
                    <a:pt x="984322" y="607004"/>
                  </a:lnTo>
                  <a:lnTo>
                    <a:pt x="914013" y="623577"/>
                  </a:lnTo>
                  <a:lnTo>
                    <a:pt x="843705" y="644752"/>
                  </a:lnTo>
                  <a:lnTo>
                    <a:pt x="773396" y="670634"/>
                  </a:lnTo>
                  <a:lnTo>
                    <a:pt x="703087" y="701246"/>
                  </a:lnTo>
                  <a:lnTo>
                    <a:pt x="632778" y="736553"/>
                  </a:lnTo>
                  <a:lnTo>
                    <a:pt x="562470" y="776487"/>
                  </a:lnTo>
                  <a:lnTo>
                    <a:pt x="492161" y="820961"/>
                  </a:lnTo>
                  <a:lnTo>
                    <a:pt x="421852" y="869883"/>
                  </a:lnTo>
                  <a:lnTo>
                    <a:pt x="351543" y="923165"/>
                  </a:lnTo>
                  <a:lnTo>
                    <a:pt x="281235" y="980723"/>
                  </a:lnTo>
                  <a:lnTo>
                    <a:pt x="210926" y="1042479"/>
                  </a:lnTo>
                  <a:lnTo>
                    <a:pt x="140617" y="1108362"/>
                  </a:lnTo>
                  <a:lnTo>
                    <a:pt x="112787" y="113604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4258226"/>
              <a:ext cx="5554392" cy="760856"/>
            </a:xfrm>
            <a:custGeom>
              <a:avLst/>
              <a:pathLst>
                <a:path w="5554392" h="760856">
                  <a:moveTo>
                    <a:pt x="0" y="354012"/>
                  </a:moveTo>
                  <a:lnTo>
                    <a:pt x="70308" y="355707"/>
                  </a:lnTo>
                  <a:lnTo>
                    <a:pt x="140617" y="357529"/>
                  </a:lnTo>
                  <a:lnTo>
                    <a:pt x="210926" y="359459"/>
                  </a:lnTo>
                  <a:lnTo>
                    <a:pt x="281235" y="361475"/>
                  </a:lnTo>
                  <a:lnTo>
                    <a:pt x="351543" y="363547"/>
                  </a:lnTo>
                  <a:lnTo>
                    <a:pt x="421852" y="365639"/>
                  </a:lnTo>
                  <a:lnTo>
                    <a:pt x="492161" y="367711"/>
                  </a:lnTo>
                  <a:lnTo>
                    <a:pt x="562470" y="369713"/>
                  </a:lnTo>
                  <a:lnTo>
                    <a:pt x="632778" y="371598"/>
                  </a:lnTo>
                  <a:lnTo>
                    <a:pt x="703087" y="373320"/>
                  </a:lnTo>
                  <a:lnTo>
                    <a:pt x="773396" y="374853"/>
                  </a:lnTo>
                  <a:lnTo>
                    <a:pt x="843705" y="376202"/>
                  </a:lnTo>
                  <a:lnTo>
                    <a:pt x="914013" y="377435"/>
                  </a:lnTo>
                  <a:lnTo>
                    <a:pt x="984322" y="378698"/>
                  </a:lnTo>
                  <a:lnTo>
                    <a:pt x="1054631" y="380230"/>
                  </a:lnTo>
                  <a:lnTo>
                    <a:pt x="1124940" y="382356"/>
                  </a:lnTo>
                  <a:lnTo>
                    <a:pt x="1195249" y="385454"/>
                  </a:lnTo>
                  <a:lnTo>
                    <a:pt x="1265557" y="390099"/>
                  </a:lnTo>
                  <a:lnTo>
                    <a:pt x="1335866" y="397227"/>
                  </a:lnTo>
                  <a:lnTo>
                    <a:pt x="1406175" y="406459"/>
                  </a:lnTo>
                  <a:lnTo>
                    <a:pt x="1476484" y="417232"/>
                  </a:lnTo>
                  <a:lnTo>
                    <a:pt x="1546792" y="429038"/>
                  </a:lnTo>
                  <a:lnTo>
                    <a:pt x="1617101" y="441475"/>
                  </a:lnTo>
                  <a:lnTo>
                    <a:pt x="1687410" y="456837"/>
                  </a:lnTo>
                  <a:lnTo>
                    <a:pt x="1757719" y="475369"/>
                  </a:lnTo>
                  <a:lnTo>
                    <a:pt x="1828027" y="493584"/>
                  </a:lnTo>
                  <a:lnTo>
                    <a:pt x="1898336" y="509870"/>
                  </a:lnTo>
                  <a:lnTo>
                    <a:pt x="1968645" y="524737"/>
                  </a:lnTo>
                  <a:lnTo>
                    <a:pt x="2038954" y="537820"/>
                  </a:lnTo>
                  <a:lnTo>
                    <a:pt x="2109263" y="549656"/>
                  </a:lnTo>
                  <a:lnTo>
                    <a:pt x="2179571" y="563471"/>
                  </a:lnTo>
                  <a:lnTo>
                    <a:pt x="2249880" y="578014"/>
                  </a:lnTo>
                  <a:lnTo>
                    <a:pt x="2320189" y="591018"/>
                  </a:lnTo>
                  <a:lnTo>
                    <a:pt x="2390498" y="604076"/>
                  </a:lnTo>
                  <a:lnTo>
                    <a:pt x="2460806" y="619823"/>
                  </a:lnTo>
                  <a:lnTo>
                    <a:pt x="2531115" y="636263"/>
                  </a:lnTo>
                  <a:lnTo>
                    <a:pt x="2601424" y="651517"/>
                  </a:lnTo>
                  <a:lnTo>
                    <a:pt x="2671733" y="665342"/>
                  </a:lnTo>
                  <a:lnTo>
                    <a:pt x="2742041" y="678441"/>
                  </a:lnTo>
                  <a:lnTo>
                    <a:pt x="2812350" y="691016"/>
                  </a:lnTo>
                  <a:lnTo>
                    <a:pt x="2882659" y="702733"/>
                  </a:lnTo>
                  <a:lnTo>
                    <a:pt x="2952968" y="713420"/>
                  </a:lnTo>
                  <a:lnTo>
                    <a:pt x="3023276" y="723066"/>
                  </a:lnTo>
                  <a:lnTo>
                    <a:pt x="3093585" y="731743"/>
                  </a:lnTo>
                  <a:lnTo>
                    <a:pt x="3163894" y="739383"/>
                  </a:lnTo>
                  <a:lnTo>
                    <a:pt x="3234203" y="745813"/>
                  </a:lnTo>
                  <a:lnTo>
                    <a:pt x="3304512" y="751123"/>
                  </a:lnTo>
                  <a:lnTo>
                    <a:pt x="3374820" y="755340"/>
                  </a:lnTo>
                  <a:lnTo>
                    <a:pt x="3445129" y="758428"/>
                  </a:lnTo>
                  <a:lnTo>
                    <a:pt x="3515438" y="760305"/>
                  </a:lnTo>
                  <a:lnTo>
                    <a:pt x="3585747" y="760856"/>
                  </a:lnTo>
                  <a:lnTo>
                    <a:pt x="3656055" y="759951"/>
                  </a:lnTo>
                  <a:lnTo>
                    <a:pt x="3726364" y="757454"/>
                  </a:lnTo>
                  <a:lnTo>
                    <a:pt x="3796673" y="753240"/>
                  </a:lnTo>
                  <a:lnTo>
                    <a:pt x="3866982" y="747196"/>
                  </a:lnTo>
                  <a:lnTo>
                    <a:pt x="3937290" y="739233"/>
                  </a:lnTo>
                  <a:lnTo>
                    <a:pt x="4007599" y="729280"/>
                  </a:lnTo>
                  <a:lnTo>
                    <a:pt x="4077908" y="717288"/>
                  </a:lnTo>
                  <a:lnTo>
                    <a:pt x="4148217" y="703226"/>
                  </a:lnTo>
                  <a:lnTo>
                    <a:pt x="4218526" y="687078"/>
                  </a:lnTo>
                  <a:lnTo>
                    <a:pt x="4288834" y="668840"/>
                  </a:lnTo>
                  <a:lnTo>
                    <a:pt x="4359143" y="648516"/>
                  </a:lnTo>
                  <a:lnTo>
                    <a:pt x="4429452" y="626116"/>
                  </a:lnTo>
                  <a:lnTo>
                    <a:pt x="4499761" y="601655"/>
                  </a:lnTo>
                  <a:lnTo>
                    <a:pt x="4570069" y="575151"/>
                  </a:lnTo>
                  <a:lnTo>
                    <a:pt x="4640378" y="546622"/>
                  </a:lnTo>
                  <a:lnTo>
                    <a:pt x="4710687" y="516087"/>
                  </a:lnTo>
                  <a:lnTo>
                    <a:pt x="4780996" y="483567"/>
                  </a:lnTo>
                  <a:lnTo>
                    <a:pt x="4851304" y="449080"/>
                  </a:lnTo>
                  <a:lnTo>
                    <a:pt x="4921613" y="412646"/>
                  </a:lnTo>
                  <a:lnTo>
                    <a:pt x="4991922" y="374284"/>
                  </a:lnTo>
                  <a:lnTo>
                    <a:pt x="5062231" y="334012"/>
                  </a:lnTo>
                  <a:lnTo>
                    <a:pt x="5132539" y="291846"/>
                  </a:lnTo>
                  <a:lnTo>
                    <a:pt x="5202848" y="247804"/>
                  </a:lnTo>
                  <a:lnTo>
                    <a:pt x="5273157" y="201902"/>
                  </a:lnTo>
                  <a:lnTo>
                    <a:pt x="5343466" y="154156"/>
                  </a:lnTo>
                  <a:lnTo>
                    <a:pt x="5413775" y="104580"/>
                  </a:lnTo>
                  <a:lnTo>
                    <a:pt x="5484083" y="53190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343886" y="4840018"/>
              <a:ext cx="3928103" cy="554257"/>
            </a:xfrm>
            <a:custGeom>
              <a:avLst/>
              <a:pathLst>
                <a:path w="3928103" h="554257">
                  <a:moveTo>
                    <a:pt x="3928103" y="554257"/>
                  </a:moveTo>
                  <a:lnTo>
                    <a:pt x="3894812" y="544630"/>
                  </a:lnTo>
                  <a:lnTo>
                    <a:pt x="3824503" y="525377"/>
                  </a:lnTo>
                  <a:lnTo>
                    <a:pt x="3754194" y="507155"/>
                  </a:lnTo>
                  <a:lnTo>
                    <a:pt x="3683886" y="489893"/>
                  </a:lnTo>
                  <a:lnTo>
                    <a:pt x="3613577" y="473501"/>
                  </a:lnTo>
                  <a:lnTo>
                    <a:pt x="3543268" y="457868"/>
                  </a:lnTo>
                  <a:lnTo>
                    <a:pt x="3472959" y="442866"/>
                  </a:lnTo>
                  <a:lnTo>
                    <a:pt x="3402650" y="428363"/>
                  </a:lnTo>
                  <a:lnTo>
                    <a:pt x="3332342" y="414227"/>
                  </a:lnTo>
                  <a:lnTo>
                    <a:pt x="3262033" y="400343"/>
                  </a:lnTo>
                  <a:lnTo>
                    <a:pt x="3191724" y="386629"/>
                  </a:lnTo>
                  <a:lnTo>
                    <a:pt x="3121415" y="373049"/>
                  </a:lnTo>
                  <a:lnTo>
                    <a:pt x="3051107" y="359632"/>
                  </a:lnTo>
                  <a:lnTo>
                    <a:pt x="2980798" y="346453"/>
                  </a:lnTo>
                  <a:lnTo>
                    <a:pt x="2910489" y="333092"/>
                  </a:lnTo>
                  <a:lnTo>
                    <a:pt x="2840180" y="319484"/>
                  </a:lnTo>
                  <a:lnTo>
                    <a:pt x="2769872" y="305817"/>
                  </a:lnTo>
                  <a:lnTo>
                    <a:pt x="2699563" y="292197"/>
                  </a:lnTo>
                  <a:lnTo>
                    <a:pt x="2629254" y="278570"/>
                  </a:lnTo>
                  <a:lnTo>
                    <a:pt x="2558945" y="264605"/>
                  </a:lnTo>
                  <a:lnTo>
                    <a:pt x="2488637" y="248330"/>
                  </a:lnTo>
                  <a:lnTo>
                    <a:pt x="2418328" y="231086"/>
                  </a:lnTo>
                  <a:lnTo>
                    <a:pt x="2348019" y="214632"/>
                  </a:lnTo>
                  <a:lnTo>
                    <a:pt x="2277710" y="199082"/>
                  </a:lnTo>
                  <a:lnTo>
                    <a:pt x="2207401" y="182944"/>
                  </a:lnTo>
                  <a:lnTo>
                    <a:pt x="2137093" y="167597"/>
                  </a:lnTo>
                  <a:lnTo>
                    <a:pt x="2066784" y="153636"/>
                  </a:lnTo>
                  <a:lnTo>
                    <a:pt x="1996475" y="139122"/>
                  </a:lnTo>
                  <a:lnTo>
                    <a:pt x="1926166" y="125904"/>
                  </a:lnTo>
                  <a:lnTo>
                    <a:pt x="1855858" y="114423"/>
                  </a:lnTo>
                  <a:lnTo>
                    <a:pt x="1785549" y="101873"/>
                  </a:lnTo>
                  <a:lnTo>
                    <a:pt x="1715240" y="85060"/>
                  </a:lnTo>
                  <a:lnTo>
                    <a:pt x="1644931" y="66901"/>
                  </a:lnTo>
                  <a:lnTo>
                    <a:pt x="1574623" y="50628"/>
                  </a:lnTo>
                  <a:lnTo>
                    <a:pt x="1504314" y="37591"/>
                  </a:lnTo>
                  <a:lnTo>
                    <a:pt x="1434005" y="26503"/>
                  </a:lnTo>
                  <a:lnTo>
                    <a:pt x="1363696" y="16553"/>
                  </a:lnTo>
                  <a:lnTo>
                    <a:pt x="1293387" y="8435"/>
                  </a:lnTo>
                  <a:lnTo>
                    <a:pt x="1223079" y="2739"/>
                  </a:lnTo>
                  <a:lnTo>
                    <a:pt x="1152770" y="0"/>
                  </a:lnTo>
                  <a:lnTo>
                    <a:pt x="1082461" y="733"/>
                  </a:lnTo>
                  <a:lnTo>
                    <a:pt x="1012152" y="4995"/>
                  </a:lnTo>
                  <a:lnTo>
                    <a:pt x="941844" y="13043"/>
                  </a:lnTo>
                  <a:lnTo>
                    <a:pt x="871535" y="25213"/>
                  </a:lnTo>
                  <a:lnTo>
                    <a:pt x="801226" y="41786"/>
                  </a:lnTo>
                  <a:lnTo>
                    <a:pt x="730917" y="62961"/>
                  </a:lnTo>
                  <a:lnTo>
                    <a:pt x="660609" y="88843"/>
                  </a:lnTo>
                  <a:lnTo>
                    <a:pt x="590300" y="119454"/>
                  </a:lnTo>
                  <a:lnTo>
                    <a:pt x="519991" y="154762"/>
                  </a:lnTo>
                  <a:lnTo>
                    <a:pt x="449682" y="194696"/>
                  </a:lnTo>
                  <a:lnTo>
                    <a:pt x="379373" y="239170"/>
                  </a:lnTo>
                  <a:lnTo>
                    <a:pt x="309065" y="288092"/>
                  </a:lnTo>
                  <a:lnTo>
                    <a:pt x="238756" y="341374"/>
                  </a:lnTo>
                  <a:lnTo>
                    <a:pt x="168447" y="398932"/>
                  </a:lnTo>
                  <a:lnTo>
                    <a:pt x="98138" y="460688"/>
                  </a:lnTo>
                  <a:lnTo>
                    <a:pt x="27830" y="526571"/>
                  </a:lnTo>
                  <a:lnTo>
                    <a:pt x="0" y="5542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4742216"/>
              <a:ext cx="5554392" cy="464115"/>
            </a:xfrm>
            <a:custGeom>
              <a:avLst/>
              <a:pathLst>
                <a:path w="5554392" h="464115">
                  <a:moveTo>
                    <a:pt x="0" y="319143"/>
                  </a:moveTo>
                  <a:lnTo>
                    <a:pt x="70308" y="283017"/>
                  </a:lnTo>
                  <a:lnTo>
                    <a:pt x="140617" y="248956"/>
                  </a:lnTo>
                  <a:lnTo>
                    <a:pt x="210926" y="216980"/>
                  </a:lnTo>
                  <a:lnTo>
                    <a:pt x="281235" y="187109"/>
                  </a:lnTo>
                  <a:lnTo>
                    <a:pt x="351543" y="159367"/>
                  </a:lnTo>
                  <a:lnTo>
                    <a:pt x="421852" y="133772"/>
                  </a:lnTo>
                  <a:lnTo>
                    <a:pt x="492161" y="110346"/>
                  </a:lnTo>
                  <a:lnTo>
                    <a:pt x="562470" y="89111"/>
                  </a:lnTo>
                  <a:lnTo>
                    <a:pt x="632778" y="70086"/>
                  </a:lnTo>
                  <a:lnTo>
                    <a:pt x="703087" y="53293"/>
                  </a:lnTo>
                  <a:lnTo>
                    <a:pt x="773396" y="38754"/>
                  </a:lnTo>
                  <a:lnTo>
                    <a:pt x="843705" y="26488"/>
                  </a:lnTo>
                  <a:lnTo>
                    <a:pt x="914013" y="16517"/>
                  </a:lnTo>
                  <a:lnTo>
                    <a:pt x="984322" y="8861"/>
                  </a:lnTo>
                  <a:lnTo>
                    <a:pt x="1054631" y="3543"/>
                  </a:lnTo>
                  <a:lnTo>
                    <a:pt x="1124940" y="582"/>
                  </a:lnTo>
                  <a:lnTo>
                    <a:pt x="1195249" y="0"/>
                  </a:lnTo>
                  <a:lnTo>
                    <a:pt x="1265557" y="1955"/>
                  </a:lnTo>
                  <a:lnTo>
                    <a:pt x="1335866" y="6889"/>
                  </a:lnTo>
                  <a:lnTo>
                    <a:pt x="1406175" y="14353"/>
                  </a:lnTo>
                  <a:lnTo>
                    <a:pt x="1476484" y="23798"/>
                  </a:lnTo>
                  <a:lnTo>
                    <a:pt x="1546792" y="34677"/>
                  </a:lnTo>
                  <a:lnTo>
                    <a:pt x="1617101" y="46439"/>
                  </a:lnTo>
                  <a:lnTo>
                    <a:pt x="1687410" y="60639"/>
                  </a:lnTo>
                  <a:lnTo>
                    <a:pt x="1757719" y="78041"/>
                  </a:lnTo>
                  <a:lnTo>
                    <a:pt x="1828027" y="96228"/>
                  </a:lnTo>
                  <a:lnTo>
                    <a:pt x="1898336" y="112778"/>
                  </a:lnTo>
                  <a:lnTo>
                    <a:pt x="1968645" y="126486"/>
                  </a:lnTo>
                  <a:lnTo>
                    <a:pt x="2038954" y="138768"/>
                  </a:lnTo>
                  <a:lnTo>
                    <a:pt x="2109263" y="151295"/>
                  </a:lnTo>
                  <a:lnTo>
                    <a:pt x="2179571" y="165459"/>
                  </a:lnTo>
                  <a:lnTo>
                    <a:pt x="2249880" y="179712"/>
                  </a:lnTo>
                  <a:lnTo>
                    <a:pt x="2320189" y="193887"/>
                  </a:lnTo>
                  <a:lnTo>
                    <a:pt x="2390498" y="208485"/>
                  </a:lnTo>
                  <a:lnTo>
                    <a:pt x="2460806" y="224133"/>
                  </a:lnTo>
                  <a:lnTo>
                    <a:pt x="2531115" y="240581"/>
                  </a:lnTo>
                  <a:lnTo>
                    <a:pt x="2601424" y="256829"/>
                  </a:lnTo>
                  <a:lnTo>
                    <a:pt x="2671733" y="271879"/>
                  </a:lnTo>
                  <a:lnTo>
                    <a:pt x="2742041" y="285412"/>
                  </a:lnTo>
                  <a:lnTo>
                    <a:pt x="2812350" y="298513"/>
                  </a:lnTo>
                  <a:lnTo>
                    <a:pt x="2882659" y="311181"/>
                  </a:lnTo>
                  <a:lnTo>
                    <a:pt x="2952968" y="323358"/>
                  </a:lnTo>
                  <a:lnTo>
                    <a:pt x="3023276" y="334985"/>
                  </a:lnTo>
                  <a:lnTo>
                    <a:pt x="3093585" y="346004"/>
                  </a:lnTo>
                  <a:lnTo>
                    <a:pt x="3163894" y="356414"/>
                  </a:lnTo>
                  <a:lnTo>
                    <a:pt x="3234203" y="366337"/>
                  </a:lnTo>
                  <a:lnTo>
                    <a:pt x="3304512" y="375782"/>
                  </a:lnTo>
                  <a:lnTo>
                    <a:pt x="3374820" y="384747"/>
                  </a:lnTo>
                  <a:lnTo>
                    <a:pt x="3445129" y="393233"/>
                  </a:lnTo>
                  <a:lnTo>
                    <a:pt x="3515438" y="401240"/>
                  </a:lnTo>
                  <a:lnTo>
                    <a:pt x="3585747" y="408767"/>
                  </a:lnTo>
                  <a:lnTo>
                    <a:pt x="3656055" y="415815"/>
                  </a:lnTo>
                  <a:lnTo>
                    <a:pt x="3726364" y="422383"/>
                  </a:lnTo>
                  <a:lnTo>
                    <a:pt x="3796673" y="428472"/>
                  </a:lnTo>
                  <a:lnTo>
                    <a:pt x="3866982" y="434082"/>
                  </a:lnTo>
                  <a:lnTo>
                    <a:pt x="3937290" y="439211"/>
                  </a:lnTo>
                  <a:lnTo>
                    <a:pt x="4007599" y="443861"/>
                  </a:lnTo>
                  <a:lnTo>
                    <a:pt x="4077908" y="448031"/>
                  </a:lnTo>
                  <a:lnTo>
                    <a:pt x="4148217" y="451721"/>
                  </a:lnTo>
                  <a:lnTo>
                    <a:pt x="4218526" y="454932"/>
                  </a:lnTo>
                  <a:lnTo>
                    <a:pt x="4288834" y="457662"/>
                  </a:lnTo>
                  <a:lnTo>
                    <a:pt x="4359143" y="459913"/>
                  </a:lnTo>
                  <a:lnTo>
                    <a:pt x="4429452" y="461684"/>
                  </a:lnTo>
                  <a:lnTo>
                    <a:pt x="4499761" y="462974"/>
                  </a:lnTo>
                  <a:lnTo>
                    <a:pt x="4570069" y="463784"/>
                  </a:lnTo>
                  <a:lnTo>
                    <a:pt x="4640378" y="464115"/>
                  </a:lnTo>
                  <a:lnTo>
                    <a:pt x="4710687" y="463965"/>
                  </a:lnTo>
                  <a:lnTo>
                    <a:pt x="4780996" y="463334"/>
                  </a:lnTo>
                  <a:lnTo>
                    <a:pt x="4851304" y="462224"/>
                  </a:lnTo>
                  <a:lnTo>
                    <a:pt x="4921613" y="460633"/>
                  </a:lnTo>
                  <a:lnTo>
                    <a:pt x="4991922" y="458561"/>
                  </a:lnTo>
                  <a:lnTo>
                    <a:pt x="5062231" y="456009"/>
                  </a:lnTo>
                  <a:lnTo>
                    <a:pt x="5132539" y="452976"/>
                  </a:lnTo>
                  <a:lnTo>
                    <a:pt x="5202848" y="449463"/>
                  </a:lnTo>
                  <a:lnTo>
                    <a:pt x="5273157" y="445469"/>
                  </a:lnTo>
                  <a:lnTo>
                    <a:pt x="5343466" y="440995"/>
                  </a:lnTo>
                  <a:lnTo>
                    <a:pt x="5413775" y="436040"/>
                  </a:lnTo>
                  <a:lnTo>
                    <a:pt x="5484083" y="430603"/>
                  </a:lnTo>
                  <a:lnTo>
                    <a:pt x="5554392" y="42468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4197905"/>
              <a:ext cx="5554392" cy="1196370"/>
            </a:xfrm>
            <a:custGeom>
              <a:avLst/>
              <a:pathLst>
                <a:path w="5554392" h="1196370">
                  <a:moveTo>
                    <a:pt x="0" y="0"/>
                  </a:moveTo>
                  <a:lnTo>
                    <a:pt x="70308" y="11350"/>
                  </a:lnTo>
                  <a:lnTo>
                    <a:pt x="140617" y="23924"/>
                  </a:lnTo>
                  <a:lnTo>
                    <a:pt x="210926" y="37780"/>
                  </a:lnTo>
                  <a:lnTo>
                    <a:pt x="281235" y="52971"/>
                  </a:lnTo>
                  <a:lnTo>
                    <a:pt x="351543" y="69545"/>
                  </a:lnTo>
                  <a:lnTo>
                    <a:pt x="421852" y="87548"/>
                  </a:lnTo>
                  <a:lnTo>
                    <a:pt x="492161" y="107019"/>
                  </a:lnTo>
                  <a:lnTo>
                    <a:pt x="562470" y="127996"/>
                  </a:lnTo>
                  <a:lnTo>
                    <a:pt x="632778" y="150512"/>
                  </a:lnTo>
                  <a:lnTo>
                    <a:pt x="703087" y="174607"/>
                  </a:lnTo>
                  <a:lnTo>
                    <a:pt x="773396" y="200331"/>
                  </a:lnTo>
                  <a:lnTo>
                    <a:pt x="843705" y="227759"/>
                  </a:lnTo>
                  <a:lnTo>
                    <a:pt x="914013" y="257006"/>
                  </a:lnTo>
                  <a:lnTo>
                    <a:pt x="984322" y="288246"/>
                  </a:lnTo>
                  <a:lnTo>
                    <a:pt x="1054631" y="321715"/>
                  </a:lnTo>
                  <a:lnTo>
                    <a:pt x="1124940" y="357712"/>
                  </a:lnTo>
                  <a:lnTo>
                    <a:pt x="1195249" y="396571"/>
                  </a:lnTo>
                  <a:lnTo>
                    <a:pt x="1265557" y="439202"/>
                  </a:lnTo>
                  <a:lnTo>
                    <a:pt x="1335866" y="487641"/>
                  </a:lnTo>
                  <a:lnTo>
                    <a:pt x="1406175" y="540212"/>
                  </a:lnTo>
                  <a:lnTo>
                    <a:pt x="1476484" y="594794"/>
                  </a:lnTo>
                  <a:lnTo>
                    <a:pt x="1546792" y="649305"/>
                  </a:lnTo>
                  <a:lnTo>
                    <a:pt x="1617101" y="701735"/>
                  </a:lnTo>
                  <a:lnTo>
                    <a:pt x="1687410" y="758764"/>
                  </a:lnTo>
                  <a:lnTo>
                    <a:pt x="1757719" y="822814"/>
                  </a:lnTo>
                  <a:lnTo>
                    <a:pt x="1828027" y="883236"/>
                  </a:lnTo>
                  <a:lnTo>
                    <a:pt x="1898336" y="930687"/>
                  </a:lnTo>
                  <a:lnTo>
                    <a:pt x="1968645" y="961629"/>
                  </a:lnTo>
                  <a:lnTo>
                    <a:pt x="2038954" y="980820"/>
                  </a:lnTo>
                  <a:lnTo>
                    <a:pt x="2109263" y="994429"/>
                  </a:lnTo>
                  <a:lnTo>
                    <a:pt x="2179571" y="1008125"/>
                  </a:lnTo>
                  <a:lnTo>
                    <a:pt x="2249880" y="1005553"/>
                  </a:lnTo>
                  <a:lnTo>
                    <a:pt x="2320189" y="992988"/>
                  </a:lnTo>
                  <a:lnTo>
                    <a:pt x="2390498" y="986241"/>
                  </a:lnTo>
                  <a:lnTo>
                    <a:pt x="2460806" y="986471"/>
                  </a:lnTo>
                  <a:lnTo>
                    <a:pt x="2531115" y="980519"/>
                  </a:lnTo>
                  <a:lnTo>
                    <a:pt x="2601424" y="972265"/>
                  </a:lnTo>
                  <a:lnTo>
                    <a:pt x="2671733" y="966837"/>
                  </a:lnTo>
                  <a:lnTo>
                    <a:pt x="2742041" y="966329"/>
                  </a:lnTo>
                  <a:lnTo>
                    <a:pt x="2812350" y="964980"/>
                  </a:lnTo>
                  <a:lnTo>
                    <a:pt x="2882659" y="962668"/>
                  </a:lnTo>
                  <a:lnTo>
                    <a:pt x="2952968" y="959696"/>
                  </a:lnTo>
                  <a:lnTo>
                    <a:pt x="3023276" y="956480"/>
                  </a:lnTo>
                  <a:lnTo>
                    <a:pt x="3093585" y="953496"/>
                  </a:lnTo>
                  <a:lnTo>
                    <a:pt x="3163894" y="950803"/>
                  </a:lnTo>
                  <a:lnTo>
                    <a:pt x="3234203" y="947663"/>
                  </a:lnTo>
                  <a:lnTo>
                    <a:pt x="3304512" y="944100"/>
                  </a:lnTo>
                  <a:lnTo>
                    <a:pt x="3374820" y="940129"/>
                  </a:lnTo>
                  <a:lnTo>
                    <a:pt x="3445129" y="935724"/>
                  </a:lnTo>
                  <a:lnTo>
                    <a:pt x="3515438" y="930823"/>
                  </a:lnTo>
                  <a:lnTo>
                    <a:pt x="3585747" y="925344"/>
                  </a:lnTo>
                  <a:lnTo>
                    <a:pt x="3656055" y="919192"/>
                  </a:lnTo>
                  <a:lnTo>
                    <a:pt x="3726364" y="912270"/>
                  </a:lnTo>
                  <a:lnTo>
                    <a:pt x="3796673" y="904486"/>
                  </a:lnTo>
                  <a:lnTo>
                    <a:pt x="3866982" y="895759"/>
                  </a:lnTo>
                  <a:lnTo>
                    <a:pt x="3937290" y="886023"/>
                  </a:lnTo>
                  <a:lnTo>
                    <a:pt x="4007599" y="875227"/>
                  </a:lnTo>
                  <a:lnTo>
                    <a:pt x="4077908" y="863333"/>
                  </a:lnTo>
                  <a:lnTo>
                    <a:pt x="4148217" y="850316"/>
                  </a:lnTo>
                  <a:lnTo>
                    <a:pt x="4218526" y="836164"/>
                  </a:lnTo>
                  <a:lnTo>
                    <a:pt x="4288834" y="820869"/>
                  </a:lnTo>
                  <a:lnTo>
                    <a:pt x="4359143" y="804433"/>
                  </a:lnTo>
                  <a:lnTo>
                    <a:pt x="4429452" y="786860"/>
                  </a:lnTo>
                  <a:lnTo>
                    <a:pt x="4499761" y="768157"/>
                  </a:lnTo>
                  <a:lnTo>
                    <a:pt x="4570069" y="748335"/>
                  </a:lnTo>
                  <a:lnTo>
                    <a:pt x="4640378" y="727403"/>
                  </a:lnTo>
                  <a:lnTo>
                    <a:pt x="4710687" y="705373"/>
                  </a:lnTo>
                  <a:lnTo>
                    <a:pt x="4780996" y="682256"/>
                  </a:lnTo>
                  <a:lnTo>
                    <a:pt x="4851304" y="658063"/>
                  </a:lnTo>
                  <a:lnTo>
                    <a:pt x="4921613" y="632804"/>
                  </a:lnTo>
                  <a:lnTo>
                    <a:pt x="4991922" y="606491"/>
                  </a:lnTo>
                  <a:lnTo>
                    <a:pt x="5062231" y="579132"/>
                  </a:lnTo>
                  <a:lnTo>
                    <a:pt x="5132539" y="550738"/>
                  </a:lnTo>
                  <a:lnTo>
                    <a:pt x="5202848" y="521318"/>
                  </a:lnTo>
                  <a:lnTo>
                    <a:pt x="5273157" y="490880"/>
                  </a:lnTo>
                  <a:lnTo>
                    <a:pt x="5343466" y="459433"/>
                  </a:lnTo>
                  <a:lnTo>
                    <a:pt x="5413775" y="426984"/>
                  </a:lnTo>
                  <a:lnTo>
                    <a:pt x="5484083" y="393542"/>
                  </a:lnTo>
                  <a:lnTo>
                    <a:pt x="5554392" y="359114"/>
                  </a:lnTo>
                  <a:lnTo>
                    <a:pt x="5554392" y="1196370"/>
                  </a:lnTo>
                  <a:lnTo>
                    <a:pt x="4251144" y="1196370"/>
                  </a:lnTo>
                  <a:lnTo>
                    <a:pt x="4218526" y="1189805"/>
                  </a:lnTo>
                  <a:lnTo>
                    <a:pt x="4148217" y="1176774"/>
                  </a:lnTo>
                  <a:lnTo>
                    <a:pt x="4077908" y="1164863"/>
                  </a:lnTo>
                  <a:lnTo>
                    <a:pt x="4007599" y="1154062"/>
                  </a:lnTo>
                  <a:lnTo>
                    <a:pt x="3937290" y="1144353"/>
                  </a:lnTo>
                  <a:lnTo>
                    <a:pt x="3866982" y="1135703"/>
                  </a:lnTo>
                  <a:lnTo>
                    <a:pt x="3796673" y="1128067"/>
                  </a:lnTo>
                  <a:lnTo>
                    <a:pt x="3726364" y="1121384"/>
                  </a:lnTo>
                  <a:lnTo>
                    <a:pt x="3656055" y="1115577"/>
                  </a:lnTo>
                  <a:lnTo>
                    <a:pt x="3585747" y="1110561"/>
                  </a:lnTo>
                  <a:lnTo>
                    <a:pt x="3515438" y="1106244"/>
                  </a:lnTo>
                  <a:lnTo>
                    <a:pt x="3445129" y="1102537"/>
                  </a:lnTo>
                  <a:lnTo>
                    <a:pt x="3374820" y="1099363"/>
                  </a:lnTo>
                  <a:lnTo>
                    <a:pt x="3304512" y="1096665"/>
                  </a:lnTo>
                  <a:lnTo>
                    <a:pt x="3234203" y="1094422"/>
                  </a:lnTo>
                  <a:lnTo>
                    <a:pt x="3163894" y="1092656"/>
                  </a:lnTo>
                  <a:lnTo>
                    <a:pt x="3093585" y="1091461"/>
                  </a:lnTo>
                  <a:lnTo>
                    <a:pt x="3023276" y="1091156"/>
                  </a:lnTo>
                  <a:lnTo>
                    <a:pt x="2952968" y="1091590"/>
                  </a:lnTo>
                  <a:lnTo>
                    <a:pt x="2882659" y="1092470"/>
                  </a:lnTo>
                  <a:lnTo>
                    <a:pt x="2812350" y="1093446"/>
                  </a:lnTo>
                  <a:lnTo>
                    <a:pt x="2742041" y="1094056"/>
                  </a:lnTo>
                  <a:lnTo>
                    <a:pt x="2671733" y="1093956"/>
                  </a:lnTo>
                  <a:lnTo>
                    <a:pt x="2601424" y="1097664"/>
                  </a:lnTo>
                  <a:lnTo>
                    <a:pt x="2531115" y="1104522"/>
                  </a:lnTo>
                  <a:lnTo>
                    <a:pt x="2460806" y="1110463"/>
                  </a:lnTo>
                  <a:lnTo>
                    <a:pt x="2390498" y="1110371"/>
                  </a:lnTo>
                  <a:lnTo>
                    <a:pt x="2320189" y="1114956"/>
                  </a:lnTo>
                  <a:lnTo>
                    <a:pt x="2249880" y="1125876"/>
                  </a:lnTo>
                  <a:lnTo>
                    <a:pt x="2179571" y="1128856"/>
                  </a:lnTo>
                  <a:lnTo>
                    <a:pt x="2109263" y="1114670"/>
                  </a:lnTo>
                  <a:lnTo>
                    <a:pt x="2038954" y="1100090"/>
                  </a:lnTo>
                  <a:lnTo>
                    <a:pt x="1968645" y="1082024"/>
                  </a:lnTo>
                  <a:lnTo>
                    <a:pt x="1898336" y="1052709"/>
                  </a:lnTo>
                  <a:lnTo>
                    <a:pt x="1828027" y="1004888"/>
                  </a:lnTo>
                  <a:lnTo>
                    <a:pt x="1757719" y="944506"/>
                  </a:lnTo>
                  <a:lnTo>
                    <a:pt x="1687410" y="882042"/>
                  </a:lnTo>
                  <a:lnTo>
                    <a:pt x="1617101" y="826644"/>
                  </a:lnTo>
                  <a:lnTo>
                    <a:pt x="1546792" y="775162"/>
                  </a:lnTo>
                  <a:lnTo>
                    <a:pt x="1476484" y="721954"/>
                  </a:lnTo>
                  <a:lnTo>
                    <a:pt x="1406175" y="669236"/>
                  </a:lnTo>
                  <a:lnTo>
                    <a:pt x="1335866" y="619148"/>
                  </a:lnTo>
                  <a:lnTo>
                    <a:pt x="1265557" y="573790"/>
                  </a:lnTo>
                  <a:lnTo>
                    <a:pt x="1195249" y="534935"/>
                  </a:lnTo>
                  <a:lnTo>
                    <a:pt x="1124940" y="501244"/>
                  </a:lnTo>
                  <a:lnTo>
                    <a:pt x="1054631" y="472390"/>
                  </a:lnTo>
                  <a:lnTo>
                    <a:pt x="984322" y="448541"/>
                  </a:lnTo>
                  <a:lnTo>
                    <a:pt x="914013" y="429824"/>
                  </a:lnTo>
                  <a:lnTo>
                    <a:pt x="843705" y="416310"/>
                  </a:lnTo>
                  <a:lnTo>
                    <a:pt x="773396" y="408001"/>
                  </a:lnTo>
                  <a:lnTo>
                    <a:pt x="703087" y="404846"/>
                  </a:lnTo>
                  <a:lnTo>
                    <a:pt x="632778" y="406750"/>
                  </a:lnTo>
                  <a:lnTo>
                    <a:pt x="562470" y="413594"/>
                  </a:lnTo>
                  <a:lnTo>
                    <a:pt x="492161" y="425249"/>
                  </a:lnTo>
                  <a:lnTo>
                    <a:pt x="421852" y="441581"/>
                  </a:lnTo>
                  <a:lnTo>
                    <a:pt x="351543" y="462457"/>
                  </a:lnTo>
                  <a:lnTo>
                    <a:pt x="281235" y="487749"/>
                  </a:lnTo>
                  <a:lnTo>
                    <a:pt x="210926" y="517333"/>
                  </a:lnTo>
                  <a:lnTo>
                    <a:pt x="140617" y="551089"/>
                  </a:lnTo>
                  <a:lnTo>
                    <a:pt x="70308" y="588903"/>
                  </a:lnTo>
                  <a:lnTo>
                    <a:pt x="0" y="63066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4197905"/>
              <a:ext cx="5554392" cy="1008125"/>
            </a:xfrm>
            <a:custGeom>
              <a:avLst/>
              <a:pathLst>
                <a:path w="5554392" h="1008125">
                  <a:moveTo>
                    <a:pt x="0" y="0"/>
                  </a:moveTo>
                  <a:lnTo>
                    <a:pt x="70308" y="11350"/>
                  </a:lnTo>
                  <a:lnTo>
                    <a:pt x="140617" y="23924"/>
                  </a:lnTo>
                  <a:lnTo>
                    <a:pt x="210926" y="37780"/>
                  </a:lnTo>
                  <a:lnTo>
                    <a:pt x="281235" y="52971"/>
                  </a:lnTo>
                  <a:lnTo>
                    <a:pt x="351543" y="69545"/>
                  </a:lnTo>
                  <a:lnTo>
                    <a:pt x="421852" y="87548"/>
                  </a:lnTo>
                  <a:lnTo>
                    <a:pt x="492161" y="107019"/>
                  </a:lnTo>
                  <a:lnTo>
                    <a:pt x="562470" y="127996"/>
                  </a:lnTo>
                  <a:lnTo>
                    <a:pt x="632778" y="150512"/>
                  </a:lnTo>
                  <a:lnTo>
                    <a:pt x="703087" y="174607"/>
                  </a:lnTo>
                  <a:lnTo>
                    <a:pt x="773396" y="200331"/>
                  </a:lnTo>
                  <a:lnTo>
                    <a:pt x="843705" y="227759"/>
                  </a:lnTo>
                  <a:lnTo>
                    <a:pt x="914013" y="257006"/>
                  </a:lnTo>
                  <a:lnTo>
                    <a:pt x="984322" y="288246"/>
                  </a:lnTo>
                  <a:lnTo>
                    <a:pt x="1054631" y="321715"/>
                  </a:lnTo>
                  <a:lnTo>
                    <a:pt x="1124940" y="357712"/>
                  </a:lnTo>
                  <a:lnTo>
                    <a:pt x="1195249" y="396571"/>
                  </a:lnTo>
                  <a:lnTo>
                    <a:pt x="1265557" y="439202"/>
                  </a:lnTo>
                  <a:lnTo>
                    <a:pt x="1335866" y="487641"/>
                  </a:lnTo>
                  <a:lnTo>
                    <a:pt x="1406175" y="540212"/>
                  </a:lnTo>
                  <a:lnTo>
                    <a:pt x="1476484" y="594794"/>
                  </a:lnTo>
                  <a:lnTo>
                    <a:pt x="1546792" y="649305"/>
                  </a:lnTo>
                  <a:lnTo>
                    <a:pt x="1617101" y="701735"/>
                  </a:lnTo>
                  <a:lnTo>
                    <a:pt x="1687410" y="758764"/>
                  </a:lnTo>
                  <a:lnTo>
                    <a:pt x="1757719" y="822814"/>
                  </a:lnTo>
                  <a:lnTo>
                    <a:pt x="1828027" y="883236"/>
                  </a:lnTo>
                  <a:lnTo>
                    <a:pt x="1898336" y="930687"/>
                  </a:lnTo>
                  <a:lnTo>
                    <a:pt x="1968645" y="961629"/>
                  </a:lnTo>
                  <a:lnTo>
                    <a:pt x="2038954" y="980820"/>
                  </a:lnTo>
                  <a:lnTo>
                    <a:pt x="2109263" y="994429"/>
                  </a:lnTo>
                  <a:lnTo>
                    <a:pt x="2179571" y="1008125"/>
                  </a:lnTo>
                  <a:lnTo>
                    <a:pt x="2249880" y="1005553"/>
                  </a:lnTo>
                  <a:lnTo>
                    <a:pt x="2320189" y="992988"/>
                  </a:lnTo>
                  <a:lnTo>
                    <a:pt x="2390498" y="986241"/>
                  </a:lnTo>
                  <a:lnTo>
                    <a:pt x="2460806" y="986471"/>
                  </a:lnTo>
                  <a:lnTo>
                    <a:pt x="2531115" y="980519"/>
                  </a:lnTo>
                  <a:lnTo>
                    <a:pt x="2601424" y="972265"/>
                  </a:lnTo>
                  <a:lnTo>
                    <a:pt x="2671733" y="966837"/>
                  </a:lnTo>
                  <a:lnTo>
                    <a:pt x="2742041" y="966329"/>
                  </a:lnTo>
                  <a:lnTo>
                    <a:pt x="2812350" y="964980"/>
                  </a:lnTo>
                  <a:lnTo>
                    <a:pt x="2882659" y="962668"/>
                  </a:lnTo>
                  <a:lnTo>
                    <a:pt x="2952968" y="959696"/>
                  </a:lnTo>
                  <a:lnTo>
                    <a:pt x="3023276" y="956480"/>
                  </a:lnTo>
                  <a:lnTo>
                    <a:pt x="3093585" y="953496"/>
                  </a:lnTo>
                  <a:lnTo>
                    <a:pt x="3163894" y="950803"/>
                  </a:lnTo>
                  <a:lnTo>
                    <a:pt x="3234203" y="947663"/>
                  </a:lnTo>
                  <a:lnTo>
                    <a:pt x="3304512" y="944100"/>
                  </a:lnTo>
                  <a:lnTo>
                    <a:pt x="3374820" y="940129"/>
                  </a:lnTo>
                  <a:lnTo>
                    <a:pt x="3445129" y="935724"/>
                  </a:lnTo>
                  <a:lnTo>
                    <a:pt x="3515438" y="930823"/>
                  </a:lnTo>
                  <a:lnTo>
                    <a:pt x="3585747" y="925344"/>
                  </a:lnTo>
                  <a:lnTo>
                    <a:pt x="3656055" y="919192"/>
                  </a:lnTo>
                  <a:lnTo>
                    <a:pt x="3726364" y="912270"/>
                  </a:lnTo>
                  <a:lnTo>
                    <a:pt x="3796673" y="904486"/>
                  </a:lnTo>
                  <a:lnTo>
                    <a:pt x="3866982" y="895759"/>
                  </a:lnTo>
                  <a:lnTo>
                    <a:pt x="3937290" y="886023"/>
                  </a:lnTo>
                  <a:lnTo>
                    <a:pt x="4007599" y="875227"/>
                  </a:lnTo>
                  <a:lnTo>
                    <a:pt x="4077908" y="863333"/>
                  </a:lnTo>
                  <a:lnTo>
                    <a:pt x="4148217" y="850316"/>
                  </a:lnTo>
                  <a:lnTo>
                    <a:pt x="4218526" y="836164"/>
                  </a:lnTo>
                  <a:lnTo>
                    <a:pt x="4288834" y="820869"/>
                  </a:lnTo>
                  <a:lnTo>
                    <a:pt x="4359143" y="804433"/>
                  </a:lnTo>
                  <a:lnTo>
                    <a:pt x="4429452" y="786860"/>
                  </a:lnTo>
                  <a:lnTo>
                    <a:pt x="4499761" y="768157"/>
                  </a:lnTo>
                  <a:lnTo>
                    <a:pt x="4570069" y="748335"/>
                  </a:lnTo>
                  <a:lnTo>
                    <a:pt x="4640378" y="727403"/>
                  </a:lnTo>
                  <a:lnTo>
                    <a:pt x="4710687" y="705373"/>
                  </a:lnTo>
                  <a:lnTo>
                    <a:pt x="4780996" y="682256"/>
                  </a:lnTo>
                  <a:lnTo>
                    <a:pt x="4851304" y="658063"/>
                  </a:lnTo>
                  <a:lnTo>
                    <a:pt x="4921613" y="632804"/>
                  </a:lnTo>
                  <a:lnTo>
                    <a:pt x="4991922" y="606491"/>
                  </a:lnTo>
                  <a:lnTo>
                    <a:pt x="5062231" y="579132"/>
                  </a:lnTo>
                  <a:lnTo>
                    <a:pt x="5132539" y="550738"/>
                  </a:lnTo>
                  <a:lnTo>
                    <a:pt x="5202848" y="521318"/>
                  </a:lnTo>
                  <a:lnTo>
                    <a:pt x="5273157" y="490880"/>
                  </a:lnTo>
                  <a:lnTo>
                    <a:pt x="5343466" y="459433"/>
                  </a:lnTo>
                  <a:lnTo>
                    <a:pt x="5413775" y="426984"/>
                  </a:lnTo>
                  <a:lnTo>
                    <a:pt x="5484083" y="393542"/>
                  </a:lnTo>
                  <a:lnTo>
                    <a:pt x="5554392" y="35911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31099" y="4602751"/>
              <a:ext cx="4251144" cy="791523"/>
            </a:xfrm>
            <a:custGeom>
              <a:avLst/>
              <a:pathLst>
                <a:path w="4251144" h="791523">
                  <a:moveTo>
                    <a:pt x="4251144" y="791523"/>
                  </a:moveTo>
                  <a:lnTo>
                    <a:pt x="4218526" y="784959"/>
                  </a:lnTo>
                  <a:lnTo>
                    <a:pt x="4148217" y="771928"/>
                  </a:lnTo>
                  <a:lnTo>
                    <a:pt x="4077908" y="760017"/>
                  </a:lnTo>
                  <a:lnTo>
                    <a:pt x="4007599" y="749216"/>
                  </a:lnTo>
                  <a:lnTo>
                    <a:pt x="3937290" y="739507"/>
                  </a:lnTo>
                  <a:lnTo>
                    <a:pt x="3866982" y="730857"/>
                  </a:lnTo>
                  <a:lnTo>
                    <a:pt x="3796673" y="723221"/>
                  </a:lnTo>
                  <a:lnTo>
                    <a:pt x="3726364" y="716537"/>
                  </a:lnTo>
                  <a:lnTo>
                    <a:pt x="3656055" y="710731"/>
                  </a:lnTo>
                  <a:lnTo>
                    <a:pt x="3585747" y="705715"/>
                  </a:lnTo>
                  <a:lnTo>
                    <a:pt x="3515438" y="701398"/>
                  </a:lnTo>
                  <a:lnTo>
                    <a:pt x="3445129" y="697691"/>
                  </a:lnTo>
                  <a:lnTo>
                    <a:pt x="3374820" y="694517"/>
                  </a:lnTo>
                  <a:lnTo>
                    <a:pt x="3304512" y="691819"/>
                  </a:lnTo>
                  <a:lnTo>
                    <a:pt x="3234203" y="689576"/>
                  </a:lnTo>
                  <a:lnTo>
                    <a:pt x="3163894" y="687810"/>
                  </a:lnTo>
                  <a:lnTo>
                    <a:pt x="3093585" y="686614"/>
                  </a:lnTo>
                  <a:lnTo>
                    <a:pt x="3023276" y="686310"/>
                  </a:lnTo>
                  <a:lnTo>
                    <a:pt x="2952968" y="686744"/>
                  </a:lnTo>
                  <a:lnTo>
                    <a:pt x="2882659" y="687624"/>
                  </a:lnTo>
                  <a:lnTo>
                    <a:pt x="2812350" y="688600"/>
                  </a:lnTo>
                  <a:lnTo>
                    <a:pt x="2742041" y="689210"/>
                  </a:lnTo>
                  <a:lnTo>
                    <a:pt x="2671733" y="689110"/>
                  </a:lnTo>
                  <a:lnTo>
                    <a:pt x="2601424" y="692818"/>
                  </a:lnTo>
                  <a:lnTo>
                    <a:pt x="2531115" y="699675"/>
                  </a:lnTo>
                  <a:lnTo>
                    <a:pt x="2460806" y="705617"/>
                  </a:lnTo>
                  <a:lnTo>
                    <a:pt x="2390498" y="705525"/>
                  </a:lnTo>
                  <a:lnTo>
                    <a:pt x="2320189" y="710109"/>
                  </a:lnTo>
                  <a:lnTo>
                    <a:pt x="2249880" y="721030"/>
                  </a:lnTo>
                  <a:lnTo>
                    <a:pt x="2179571" y="724010"/>
                  </a:lnTo>
                  <a:lnTo>
                    <a:pt x="2109263" y="709823"/>
                  </a:lnTo>
                  <a:lnTo>
                    <a:pt x="2038954" y="695244"/>
                  </a:lnTo>
                  <a:lnTo>
                    <a:pt x="1968645" y="677178"/>
                  </a:lnTo>
                  <a:lnTo>
                    <a:pt x="1898336" y="647862"/>
                  </a:lnTo>
                  <a:lnTo>
                    <a:pt x="1828027" y="600042"/>
                  </a:lnTo>
                  <a:lnTo>
                    <a:pt x="1757719" y="539659"/>
                  </a:lnTo>
                  <a:lnTo>
                    <a:pt x="1687410" y="477195"/>
                  </a:lnTo>
                  <a:lnTo>
                    <a:pt x="1617101" y="421798"/>
                  </a:lnTo>
                  <a:lnTo>
                    <a:pt x="1546792" y="370316"/>
                  </a:lnTo>
                  <a:lnTo>
                    <a:pt x="1476484" y="317108"/>
                  </a:lnTo>
                  <a:lnTo>
                    <a:pt x="1406175" y="264390"/>
                  </a:lnTo>
                  <a:lnTo>
                    <a:pt x="1335866" y="214301"/>
                  </a:lnTo>
                  <a:lnTo>
                    <a:pt x="1265557" y="168944"/>
                  </a:lnTo>
                  <a:lnTo>
                    <a:pt x="1195249" y="130089"/>
                  </a:lnTo>
                  <a:lnTo>
                    <a:pt x="1124940" y="96397"/>
                  </a:lnTo>
                  <a:lnTo>
                    <a:pt x="1054631" y="67544"/>
                  </a:lnTo>
                  <a:lnTo>
                    <a:pt x="984322" y="43694"/>
                  </a:lnTo>
                  <a:lnTo>
                    <a:pt x="914013" y="24978"/>
                  </a:lnTo>
                  <a:lnTo>
                    <a:pt x="843705" y="11463"/>
                  </a:lnTo>
                  <a:lnTo>
                    <a:pt x="773396" y="3155"/>
                  </a:lnTo>
                  <a:lnTo>
                    <a:pt x="703087" y="0"/>
                  </a:lnTo>
                  <a:lnTo>
                    <a:pt x="632778" y="1903"/>
                  </a:lnTo>
                  <a:lnTo>
                    <a:pt x="562470" y="8748"/>
                  </a:lnTo>
                  <a:lnTo>
                    <a:pt x="492161" y="20403"/>
                  </a:lnTo>
                  <a:lnTo>
                    <a:pt x="421852" y="36734"/>
                  </a:lnTo>
                  <a:lnTo>
                    <a:pt x="351543" y="57611"/>
                  </a:lnTo>
                  <a:lnTo>
                    <a:pt x="281235" y="82903"/>
                  </a:lnTo>
                  <a:lnTo>
                    <a:pt x="210926" y="112487"/>
                  </a:lnTo>
                  <a:lnTo>
                    <a:pt x="140617" y="146243"/>
                  </a:lnTo>
                  <a:lnTo>
                    <a:pt x="70308" y="184056"/>
                  </a:lnTo>
                  <a:lnTo>
                    <a:pt x="0" y="2258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4462470"/>
              <a:ext cx="5554392" cy="803926"/>
            </a:xfrm>
            <a:custGeom>
              <a:avLst/>
              <a:pathLst>
                <a:path w="5554392" h="803926">
                  <a:moveTo>
                    <a:pt x="0" y="50765"/>
                  </a:moveTo>
                  <a:lnTo>
                    <a:pt x="70308" y="35561"/>
                  </a:lnTo>
                  <a:lnTo>
                    <a:pt x="140617" y="22942"/>
                  </a:lnTo>
                  <a:lnTo>
                    <a:pt x="210926" y="12992"/>
                  </a:lnTo>
                  <a:lnTo>
                    <a:pt x="281235" y="5795"/>
                  </a:lnTo>
                  <a:lnTo>
                    <a:pt x="351543" y="1436"/>
                  </a:lnTo>
                  <a:lnTo>
                    <a:pt x="421852" y="0"/>
                  </a:lnTo>
                  <a:lnTo>
                    <a:pt x="492161" y="1569"/>
                  </a:lnTo>
                  <a:lnTo>
                    <a:pt x="562470" y="6230"/>
                  </a:lnTo>
                  <a:lnTo>
                    <a:pt x="632778" y="14066"/>
                  </a:lnTo>
                  <a:lnTo>
                    <a:pt x="703087" y="25162"/>
                  </a:lnTo>
                  <a:lnTo>
                    <a:pt x="773396" y="39602"/>
                  </a:lnTo>
                  <a:lnTo>
                    <a:pt x="843705" y="57470"/>
                  </a:lnTo>
                  <a:lnTo>
                    <a:pt x="914013" y="78850"/>
                  </a:lnTo>
                  <a:lnTo>
                    <a:pt x="984322" y="103828"/>
                  </a:lnTo>
                  <a:lnTo>
                    <a:pt x="1054631" y="132488"/>
                  </a:lnTo>
                  <a:lnTo>
                    <a:pt x="1124940" y="164913"/>
                  </a:lnTo>
                  <a:lnTo>
                    <a:pt x="1195249" y="201189"/>
                  </a:lnTo>
                  <a:lnTo>
                    <a:pt x="1265557" y="241931"/>
                  </a:lnTo>
                  <a:lnTo>
                    <a:pt x="1335866" y="288829"/>
                  </a:lnTo>
                  <a:lnTo>
                    <a:pt x="1406175" y="340159"/>
                  </a:lnTo>
                  <a:lnTo>
                    <a:pt x="1476484" y="393809"/>
                  </a:lnTo>
                  <a:lnTo>
                    <a:pt x="1546792" y="447668"/>
                  </a:lnTo>
                  <a:lnTo>
                    <a:pt x="1617101" y="499625"/>
                  </a:lnTo>
                  <a:lnTo>
                    <a:pt x="1687410" y="555838"/>
                  </a:lnTo>
                  <a:lnTo>
                    <a:pt x="1757719" y="619095"/>
                  </a:lnTo>
                  <a:lnTo>
                    <a:pt x="1828027" y="679497"/>
                  </a:lnTo>
                  <a:lnTo>
                    <a:pt x="1898336" y="727133"/>
                  </a:lnTo>
                  <a:lnTo>
                    <a:pt x="1968645" y="757261"/>
                  </a:lnTo>
                  <a:lnTo>
                    <a:pt x="2038954" y="775890"/>
                  </a:lnTo>
                  <a:lnTo>
                    <a:pt x="2109263" y="789985"/>
                  </a:lnTo>
                  <a:lnTo>
                    <a:pt x="2179571" y="803926"/>
                  </a:lnTo>
                  <a:lnTo>
                    <a:pt x="2249880" y="801150"/>
                  </a:lnTo>
                  <a:lnTo>
                    <a:pt x="2320189" y="789407"/>
                  </a:lnTo>
                  <a:lnTo>
                    <a:pt x="2390498" y="783741"/>
                  </a:lnTo>
                  <a:lnTo>
                    <a:pt x="2460806" y="783902"/>
                  </a:lnTo>
                  <a:lnTo>
                    <a:pt x="2531115" y="777956"/>
                  </a:lnTo>
                  <a:lnTo>
                    <a:pt x="2601424" y="770400"/>
                  </a:lnTo>
                  <a:lnTo>
                    <a:pt x="2671733" y="765832"/>
                  </a:lnTo>
                  <a:lnTo>
                    <a:pt x="2742041" y="765628"/>
                  </a:lnTo>
                  <a:lnTo>
                    <a:pt x="2812350" y="764649"/>
                  </a:lnTo>
                  <a:lnTo>
                    <a:pt x="2882659" y="763004"/>
                  </a:lnTo>
                  <a:lnTo>
                    <a:pt x="2952968" y="761078"/>
                  </a:lnTo>
                  <a:lnTo>
                    <a:pt x="3023276" y="759253"/>
                  </a:lnTo>
                  <a:lnTo>
                    <a:pt x="3093585" y="757914"/>
                  </a:lnTo>
                  <a:lnTo>
                    <a:pt x="3163894" y="757165"/>
                  </a:lnTo>
                  <a:lnTo>
                    <a:pt x="3234203" y="756478"/>
                  </a:lnTo>
                  <a:lnTo>
                    <a:pt x="3304512" y="755818"/>
                  </a:lnTo>
                  <a:lnTo>
                    <a:pt x="3374820" y="755181"/>
                  </a:lnTo>
                  <a:lnTo>
                    <a:pt x="3445129" y="754566"/>
                  </a:lnTo>
                  <a:lnTo>
                    <a:pt x="3515438" y="753969"/>
                  </a:lnTo>
                  <a:lnTo>
                    <a:pt x="3585747" y="753388"/>
                  </a:lnTo>
                  <a:lnTo>
                    <a:pt x="3656055" y="752820"/>
                  </a:lnTo>
                  <a:lnTo>
                    <a:pt x="3726364" y="752262"/>
                  </a:lnTo>
                  <a:lnTo>
                    <a:pt x="3796673" y="751712"/>
                  </a:lnTo>
                  <a:lnTo>
                    <a:pt x="3866982" y="751166"/>
                  </a:lnTo>
                  <a:lnTo>
                    <a:pt x="3937290" y="750623"/>
                  </a:lnTo>
                  <a:lnTo>
                    <a:pt x="4007599" y="750080"/>
                  </a:lnTo>
                  <a:lnTo>
                    <a:pt x="4077908" y="749533"/>
                  </a:lnTo>
                  <a:lnTo>
                    <a:pt x="4148217" y="748981"/>
                  </a:lnTo>
                  <a:lnTo>
                    <a:pt x="4218526" y="748420"/>
                  </a:lnTo>
                  <a:lnTo>
                    <a:pt x="4288834" y="747847"/>
                  </a:lnTo>
                  <a:lnTo>
                    <a:pt x="4359143" y="747261"/>
                  </a:lnTo>
                  <a:lnTo>
                    <a:pt x="4429452" y="746658"/>
                  </a:lnTo>
                  <a:lnTo>
                    <a:pt x="4499761" y="746035"/>
                  </a:lnTo>
                  <a:lnTo>
                    <a:pt x="4570069" y="745391"/>
                  </a:lnTo>
                  <a:lnTo>
                    <a:pt x="4640378" y="744722"/>
                  </a:lnTo>
                  <a:lnTo>
                    <a:pt x="4710687" y="744025"/>
                  </a:lnTo>
                  <a:lnTo>
                    <a:pt x="4780996" y="743298"/>
                  </a:lnTo>
                  <a:lnTo>
                    <a:pt x="4851304" y="742538"/>
                  </a:lnTo>
                  <a:lnTo>
                    <a:pt x="4921613" y="741743"/>
                  </a:lnTo>
                  <a:lnTo>
                    <a:pt x="4991922" y="740909"/>
                  </a:lnTo>
                  <a:lnTo>
                    <a:pt x="5062231" y="740034"/>
                  </a:lnTo>
                  <a:lnTo>
                    <a:pt x="5132539" y="739116"/>
                  </a:lnTo>
                  <a:lnTo>
                    <a:pt x="5202848" y="738151"/>
                  </a:lnTo>
                  <a:lnTo>
                    <a:pt x="5273157" y="737137"/>
                  </a:lnTo>
                  <a:lnTo>
                    <a:pt x="5343466" y="736071"/>
                  </a:lnTo>
                  <a:lnTo>
                    <a:pt x="5413775" y="734951"/>
                  </a:lnTo>
                  <a:lnTo>
                    <a:pt x="5484083" y="733774"/>
                  </a:lnTo>
                  <a:lnTo>
                    <a:pt x="5554392" y="73253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3772508"/>
              <a:ext cx="5554392" cy="1621766"/>
            </a:xfrm>
            <a:custGeom>
              <a:avLst/>
              <a:pathLst>
                <a:path w="5554392" h="1621766">
                  <a:moveTo>
                    <a:pt x="0" y="0"/>
                  </a:moveTo>
                  <a:lnTo>
                    <a:pt x="70308" y="60836"/>
                  </a:lnTo>
                  <a:lnTo>
                    <a:pt x="140617" y="120486"/>
                  </a:lnTo>
                  <a:lnTo>
                    <a:pt x="210926" y="178979"/>
                  </a:lnTo>
                  <a:lnTo>
                    <a:pt x="281235" y="236340"/>
                  </a:lnTo>
                  <a:lnTo>
                    <a:pt x="351543" y="292592"/>
                  </a:lnTo>
                  <a:lnTo>
                    <a:pt x="421852" y="347750"/>
                  </a:lnTo>
                  <a:lnTo>
                    <a:pt x="492161" y="401829"/>
                  </a:lnTo>
                  <a:lnTo>
                    <a:pt x="562470" y="454837"/>
                  </a:lnTo>
                  <a:lnTo>
                    <a:pt x="632778" y="506784"/>
                  </a:lnTo>
                  <a:lnTo>
                    <a:pt x="703087" y="557679"/>
                  </a:lnTo>
                  <a:lnTo>
                    <a:pt x="773396" y="607546"/>
                  </a:lnTo>
                  <a:lnTo>
                    <a:pt x="843705" y="656432"/>
                  </a:lnTo>
                  <a:lnTo>
                    <a:pt x="914013" y="704422"/>
                  </a:lnTo>
                  <a:lnTo>
                    <a:pt x="984322" y="751656"/>
                  </a:lnTo>
                  <a:lnTo>
                    <a:pt x="1054631" y="798337"/>
                  </a:lnTo>
                  <a:lnTo>
                    <a:pt x="1124940" y="844726"/>
                  </a:lnTo>
                  <a:lnTo>
                    <a:pt x="1195249" y="891119"/>
                  </a:lnTo>
                  <a:lnTo>
                    <a:pt x="1265557" y="938035"/>
                  </a:lnTo>
                  <a:lnTo>
                    <a:pt x="1335866" y="986263"/>
                  </a:lnTo>
                  <a:lnTo>
                    <a:pt x="1406175" y="1034941"/>
                  </a:lnTo>
                  <a:lnTo>
                    <a:pt x="1476484" y="1083002"/>
                  </a:lnTo>
                  <a:lnTo>
                    <a:pt x="1546792" y="1129420"/>
                  </a:lnTo>
                  <a:lnTo>
                    <a:pt x="1617101" y="1173238"/>
                  </a:lnTo>
                  <a:lnTo>
                    <a:pt x="1687410" y="1218896"/>
                  </a:lnTo>
                  <a:lnTo>
                    <a:pt x="1757719" y="1267879"/>
                  </a:lnTo>
                  <a:lnTo>
                    <a:pt x="1828027" y="1313602"/>
                  </a:lnTo>
                  <a:lnTo>
                    <a:pt x="1898336" y="1350741"/>
                  </a:lnTo>
                  <a:lnTo>
                    <a:pt x="1968645" y="1377516"/>
                  </a:lnTo>
                  <a:lnTo>
                    <a:pt x="2038954" y="1396183"/>
                  </a:lnTo>
                  <a:lnTo>
                    <a:pt x="2109263" y="1410100"/>
                  </a:lnTo>
                  <a:lnTo>
                    <a:pt x="2179571" y="1422922"/>
                  </a:lnTo>
                  <a:lnTo>
                    <a:pt x="2249880" y="1423775"/>
                  </a:lnTo>
                  <a:lnTo>
                    <a:pt x="2320189" y="1416847"/>
                  </a:lnTo>
                  <a:lnTo>
                    <a:pt x="2390498" y="1413364"/>
                  </a:lnTo>
                  <a:lnTo>
                    <a:pt x="2460806" y="1413670"/>
                  </a:lnTo>
                  <a:lnTo>
                    <a:pt x="2531115" y="1407925"/>
                  </a:lnTo>
                  <a:lnTo>
                    <a:pt x="2601424" y="1399933"/>
                  </a:lnTo>
                  <a:lnTo>
                    <a:pt x="2671733" y="1394679"/>
                  </a:lnTo>
                  <a:lnTo>
                    <a:pt x="2742041" y="1394189"/>
                  </a:lnTo>
                  <a:lnTo>
                    <a:pt x="2812350" y="1392855"/>
                  </a:lnTo>
                  <a:lnTo>
                    <a:pt x="2882659" y="1390569"/>
                  </a:lnTo>
                  <a:lnTo>
                    <a:pt x="2952968" y="1387636"/>
                  </a:lnTo>
                  <a:lnTo>
                    <a:pt x="3023276" y="1384475"/>
                  </a:lnTo>
                  <a:lnTo>
                    <a:pt x="3093585" y="1381554"/>
                  </a:lnTo>
                  <a:lnTo>
                    <a:pt x="3163894" y="1378936"/>
                  </a:lnTo>
                  <a:lnTo>
                    <a:pt x="3234203" y="1375891"/>
                  </a:lnTo>
                  <a:lnTo>
                    <a:pt x="3304512" y="1372439"/>
                  </a:lnTo>
                  <a:lnTo>
                    <a:pt x="3374820" y="1368597"/>
                  </a:lnTo>
                  <a:lnTo>
                    <a:pt x="3445129" y="1364338"/>
                  </a:lnTo>
                  <a:lnTo>
                    <a:pt x="3515438" y="1359604"/>
                  </a:lnTo>
                  <a:lnTo>
                    <a:pt x="3585747" y="1354313"/>
                  </a:lnTo>
                  <a:lnTo>
                    <a:pt x="3656055" y="1348377"/>
                  </a:lnTo>
                  <a:lnTo>
                    <a:pt x="3726364" y="1341700"/>
                  </a:lnTo>
                  <a:lnTo>
                    <a:pt x="3796673" y="1334195"/>
                  </a:lnTo>
                  <a:lnTo>
                    <a:pt x="3866982" y="1325784"/>
                  </a:lnTo>
                  <a:lnTo>
                    <a:pt x="3937290" y="1316403"/>
                  </a:lnTo>
                  <a:lnTo>
                    <a:pt x="4007599" y="1306002"/>
                  </a:lnTo>
                  <a:lnTo>
                    <a:pt x="4077908" y="1294545"/>
                  </a:lnTo>
                  <a:lnTo>
                    <a:pt x="4148217" y="1282010"/>
                  </a:lnTo>
                  <a:lnTo>
                    <a:pt x="4218526" y="1268381"/>
                  </a:lnTo>
                  <a:lnTo>
                    <a:pt x="4288834" y="1253655"/>
                  </a:lnTo>
                  <a:lnTo>
                    <a:pt x="4359143" y="1237830"/>
                  </a:lnTo>
                  <a:lnTo>
                    <a:pt x="4429452" y="1220911"/>
                  </a:lnTo>
                  <a:lnTo>
                    <a:pt x="4499761" y="1202906"/>
                  </a:lnTo>
                  <a:lnTo>
                    <a:pt x="4570069" y="1183823"/>
                  </a:lnTo>
                  <a:lnTo>
                    <a:pt x="4640378" y="1163673"/>
                  </a:lnTo>
                  <a:lnTo>
                    <a:pt x="4710687" y="1142466"/>
                  </a:lnTo>
                  <a:lnTo>
                    <a:pt x="4780996" y="1120213"/>
                  </a:lnTo>
                  <a:lnTo>
                    <a:pt x="4851304" y="1096923"/>
                  </a:lnTo>
                  <a:lnTo>
                    <a:pt x="4921613" y="1072609"/>
                  </a:lnTo>
                  <a:lnTo>
                    <a:pt x="4991922" y="1047278"/>
                  </a:lnTo>
                  <a:lnTo>
                    <a:pt x="5062231" y="1020941"/>
                  </a:lnTo>
                  <a:lnTo>
                    <a:pt x="5132539" y="993607"/>
                  </a:lnTo>
                  <a:lnTo>
                    <a:pt x="5202848" y="965284"/>
                  </a:lnTo>
                  <a:lnTo>
                    <a:pt x="5273157" y="935981"/>
                  </a:lnTo>
                  <a:lnTo>
                    <a:pt x="5343466" y="905706"/>
                  </a:lnTo>
                  <a:lnTo>
                    <a:pt x="5413775" y="874466"/>
                  </a:lnTo>
                  <a:lnTo>
                    <a:pt x="5484083" y="842269"/>
                  </a:lnTo>
                  <a:lnTo>
                    <a:pt x="5554392" y="809121"/>
                  </a:lnTo>
                  <a:lnTo>
                    <a:pt x="5554392" y="1621766"/>
                  </a:lnTo>
                  <a:lnTo>
                    <a:pt x="4287815" y="1621766"/>
                  </a:lnTo>
                  <a:lnTo>
                    <a:pt x="4218526" y="1608381"/>
                  </a:lnTo>
                  <a:lnTo>
                    <a:pt x="4148217" y="1595875"/>
                  </a:lnTo>
                  <a:lnTo>
                    <a:pt x="4077908" y="1584444"/>
                  </a:lnTo>
                  <a:lnTo>
                    <a:pt x="4007599" y="1574081"/>
                  </a:lnTo>
                  <a:lnTo>
                    <a:pt x="3937290" y="1564767"/>
                  </a:lnTo>
                  <a:lnTo>
                    <a:pt x="3866982" y="1556472"/>
                  </a:lnTo>
                  <a:lnTo>
                    <a:pt x="3796673" y="1549152"/>
                  </a:lnTo>
                  <a:lnTo>
                    <a:pt x="3726364" y="1542747"/>
                  </a:lnTo>
                  <a:lnTo>
                    <a:pt x="3656055" y="1537186"/>
                  </a:lnTo>
                  <a:lnTo>
                    <a:pt x="3585747" y="1532385"/>
                  </a:lnTo>
                  <a:lnTo>
                    <a:pt x="3515438" y="1528258"/>
                  </a:lnTo>
                  <a:lnTo>
                    <a:pt x="3445129" y="1524717"/>
                  </a:lnTo>
                  <a:lnTo>
                    <a:pt x="3374820" y="1521689"/>
                  </a:lnTo>
                  <a:lnTo>
                    <a:pt x="3304512" y="1519120"/>
                  </a:lnTo>
                  <a:lnTo>
                    <a:pt x="3234203" y="1516989"/>
                  </a:lnTo>
                  <a:lnTo>
                    <a:pt x="3163894" y="1515317"/>
                  </a:lnTo>
                  <a:lnTo>
                    <a:pt x="3093585" y="1514197"/>
                  </a:lnTo>
                  <a:lnTo>
                    <a:pt x="3023276" y="1513956"/>
                  </a:lnTo>
                  <a:lnTo>
                    <a:pt x="2952968" y="1514443"/>
                  </a:lnTo>
                  <a:lnTo>
                    <a:pt x="2882659" y="1515364"/>
                  </a:lnTo>
                  <a:lnTo>
                    <a:pt x="2812350" y="1516366"/>
                  </a:lnTo>
                  <a:lnTo>
                    <a:pt x="2742041" y="1516990"/>
                  </a:lnTo>
                  <a:lnTo>
                    <a:pt x="2671733" y="1516895"/>
                  </a:lnTo>
                  <a:lnTo>
                    <a:pt x="2601424" y="1520494"/>
                  </a:lnTo>
                  <a:lnTo>
                    <a:pt x="2531115" y="1527144"/>
                  </a:lnTo>
                  <a:lnTo>
                    <a:pt x="2460806" y="1532880"/>
                  </a:lnTo>
                  <a:lnTo>
                    <a:pt x="2390498" y="1532707"/>
                  </a:lnTo>
                  <a:lnTo>
                    <a:pt x="2320189" y="1534110"/>
                  </a:lnTo>
                  <a:lnTo>
                    <a:pt x="2249880" y="1539456"/>
                  </a:lnTo>
                  <a:lnTo>
                    <a:pt x="2179571" y="1538996"/>
                  </a:lnTo>
                  <a:lnTo>
                    <a:pt x="2109263" y="1525702"/>
                  </a:lnTo>
                  <a:lnTo>
                    <a:pt x="2038954" y="1510852"/>
                  </a:lnTo>
                  <a:lnTo>
                    <a:pt x="1968645" y="1493267"/>
                  </a:lnTo>
                  <a:lnTo>
                    <a:pt x="1898336" y="1468056"/>
                  </a:lnTo>
                  <a:lnTo>
                    <a:pt x="1828027" y="1430561"/>
                  </a:lnTo>
                  <a:lnTo>
                    <a:pt x="1757719" y="1384876"/>
                  </a:lnTo>
                  <a:lnTo>
                    <a:pt x="1687410" y="1337418"/>
                  </a:lnTo>
                  <a:lnTo>
                    <a:pt x="1617101" y="1293329"/>
                  </a:lnTo>
                  <a:lnTo>
                    <a:pt x="1546792" y="1250422"/>
                  </a:lnTo>
                  <a:lnTo>
                    <a:pt x="1476484" y="1205257"/>
                  </a:lnTo>
                  <a:lnTo>
                    <a:pt x="1406175" y="1158988"/>
                  </a:lnTo>
                  <a:lnTo>
                    <a:pt x="1335866" y="1112697"/>
                  </a:lnTo>
                  <a:lnTo>
                    <a:pt x="1265557" y="1067431"/>
                  </a:lnTo>
                  <a:lnTo>
                    <a:pt x="1195249" y="1024146"/>
                  </a:lnTo>
                  <a:lnTo>
                    <a:pt x="1124940" y="982721"/>
                  </a:lnTo>
                  <a:lnTo>
                    <a:pt x="1054631" y="943199"/>
                  </a:lnTo>
                  <a:lnTo>
                    <a:pt x="984322" y="905767"/>
                  </a:lnTo>
                  <a:lnTo>
                    <a:pt x="914013" y="870573"/>
                  </a:lnTo>
                  <a:lnTo>
                    <a:pt x="843705" y="837709"/>
                  </a:lnTo>
                  <a:lnTo>
                    <a:pt x="773396" y="807206"/>
                  </a:lnTo>
                  <a:lnTo>
                    <a:pt x="703087" y="779036"/>
                  </a:lnTo>
                  <a:lnTo>
                    <a:pt x="632778" y="753137"/>
                  </a:lnTo>
                  <a:lnTo>
                    <a:pt x="562470" y="729419"/>
                  </a:lnTo>
                  <a:lnTo>
                    <a:pt x="492161" y="707783"/>
                  </a:lnTo>
                  <a:lnTo>
                    <a:pt x="421852" y="688126"/>
                  </a:lnTo>
                  <a:lnTo>
                    <a:pt x="351543" y="670347"/>
                  </a:lnTo>
                  <a:lnTo>
                    <a:pt x="281235" y="654348"/>
                  </a:lnTo>
                  <a:lnTo>
                    <a:pt x="210926" y="640034"/>
                  </a:lnTo>
                  <a:lnTo>
                    <a:pt x="140617" y="627316"/>
                  </a:lnTo>
                  <a:lnTo>
                    <a:pt x="70308" y="616110"/>
                  </a:lnTo>
                  <a:lnTo>
                    <a:pt x="0" y="60633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3772508"/>
              <a:ext cx="5554392" cy="1423775"/>
            </a:xfrm>
            <a:custGeom>
              <a:avLst/>
              <a:pathLst>
                <a:path w="5554392" h="1423775">
                  <a:moveTo>
                    <a:pt x="0" y="0"/>
                  </a:moveTo>
                  <a:lnTo>
                    <a:pt x="70308" y="60836"/>
                  </a:lnTo>
                  <a:lnTo>
                    <a:pt x="140617" y="120486"/>
                  </a:lnTo>
                  <a:lnTo>
                    <a:pt x="210926" y="178979"/>
                  </a:lnTo>
                  <a:lnTo>
                    <a:pt x="281235" y="236340"/>
                  </a:lnTo>
                  <a:lnTo>
                    <a:pt x="351543" y="292592"/>
                  </a:lnTo>
                  <a:lnTo>
                    <a:pt x="421852" y="347750"/>
                  </a:lnTo>
                  <a:lnTo>
                    <a:pt x="492161" y="401829"/>
                  </a:lnTo>
                  <a:lnTo>
                    <a:pt x="562470" y="454837"/>
                  </a:lnTo>
                  <a:lnTo>
                    <a:pt x="632778" y="506784"/>
                  </a:lnTo>
                  <a:lnTo>
                    <a:pt x="703087" y="557679"/>
                  </a:lnTo>
                  <a:lnTo>
                    <a:pt x="773396" y="607546"/>
                  </a:lnTo>
                  <a:lnTo>
                    <a:pt x="843705" y="656432"/>
                  </a:lnTo>
                  <a:lnTo>
                    <a:pt x="914013" y="704422"/>
                  </a:lnTo>
                  <a:lnTo>
                    <a:pt x="984322" y="751656"/>
                  </a:lnTo>
                  <a:lnTo>
                    <a:pt x="1054631" y="798337"/>
                  </a:lnTo>
                  <a:lnTo>
                    <a:pt x="1124940" y="844726"/>
                  </a:lnTo>
                  <a:lnTo>
                    <a:pt x="1195249" y="891119"/>
                  </a:lnTo>
                  <a:lnTo>
                    <a:pt x="1265557" y="938035"/>
                  </a:lnTo>
                  <a:lnTo>
                    <a:pt x="1335866" y="986263"/>
                  </a:lnTo>
                  <a:lnTo>
                    <a:pt x="1406175" y="1034941"/>
                  </a:lnTo>
                  <a:lnTo>
                    <a:pt x="1476484" y="1083002"/>
                  </a:lnTo>
                  <a:lnTo>
                    <a:pt x="1546792" y="1129420"/>
                  </a:lnTo>
                  <a:lnTo>
                    <a:pt x="1617101" y="1173238"/>
                  </a:lnTo>
                  <a:lnTo>
                    <a:pt x="1687410" y="1218896"/>
                  </a:lnTo>
                  <a:lnTo>
                    <a:pt x="1757719" y="1267879"/>
                  </a:lnTo>
                  <a:lnTo>
                    <a:pt x="1828027" y="1313602"/>
                  </a:lnTo>
                  <a:lnTo>
                    <a:pt x="1898336" y="1350741"/>
                  </a:lnTo>
                  <a:lnTo>
                    <a:pt x="1968645" y="1377516"/>
                  </a:lnTo>
                  <a:lnTo>
                    <a:pt x="2038954" y="1396183"/>
                  </a:lnTo>
                  <a:lnTo>
                    <a:pt x="2109263" y="1410100"/>
                  </a:lnTo>
                  <a:lnTo>
                    <a:pt x="2179571" y="1422922"/>
                  </a:lnTo>
                  <a:lnTo>
                    <a:pt x="2249880" y="1423775"/>
                  </a:lnTo>
                  <a:lnTo>
                    <a:pt x="2320189" y="1416847"/>
                  </a:lnTo>
                  <a:lnTo>
                    <a:pt x="2390498" y="1413364"/>
                  </a:lnTo>
                  <a:lnTo>
                    <a:pt x="2460806" y="1413670"/>
                  </a:lnTo>
                  <a:lnTo>
                    <a:pt x="2531115" y="1407925"/>
                  </a:lnTo>
                  <a:lnTo>
                    <a:pt x="2601424" y="1399933"/>
                  </a:lnTo>
                  <a:lnTo>
                    <a:pt x="2671733" y="1394679"/>
                  </a:lnTo>
                  <a:lnTo>
                    <a:pt x="2742041" y="1394189"/>
                  </a:lnTo>
                  <a:lnTo>
                    <a:pt x="2812350" y="1392855"/>
                  </a:lnTo>
                  <a:lnTo>
                    <a:pt x="2882659" y="1390569"/>
                  </a:lnTo>
                  <a:lnTo>
                    <a:pt x="2952968" y="1387636"/>
                  </a:lnTo>
                  <a:lnTo>
                    <a:pt x="3023276" y="1384475"/>
                  </a:lnTo>
                  <a:lnTo>
                    <a:pt x="3093585" y="1381554"/>
                  </a:lnTo>
                  <a:lnTo>
                    <a:pt x="3163894" y="1378936"/>
                  </a:lnTo>
                  <a:lnTo>
                    <a:pt x="3234203" y="1375891"/>
                  </a:lnTo>
                  <a:lnTo>
                    <a:pt x="3304512" y="1372439"/>
                  </a:lnTo>
                  <a:lnTo>
                    <a:pt x="3374820" y="1368597"/>
                  </a:lnTo>
                  <a:lnTo>
                    <a:pt x="3445129" y="1364338"/>
                  </a:lnTo>
                  <a:lnTo>
                    <a:pt x="3515438" y="1359604"/>
                  </a:lnTo>
                  <a:lnTo>
                    <a:pt x="3585747" y="1354313"/>
                  </a:lnTo>
                  <a:lnTo>
                    <a:pt x="3656055" y="1348377"/>
                  </a:lnTo>
                  <a:lnTo>
                    <a:pt x="3726364" y="1341700"/>
                  </a:lnTo>
                  <a:lnTo>
                    <a:pt x="3796673" y="1334195"/>
                  </a:lnTo>
                  <a:lnTo>
                    <a:pt x="3866982" y="1325784"/>
                  </a:lnTo>
                  <a:lnTo>
                    <a:pt x="3937290" y="1316403"/>
                  </a:lnTo>
                  <a:lnTo>
                    <a:pt x="4007599" y="1306002"/>
                  </a:lnTo>
                  <a:lnTo>
                    <a:pt x="4077908" y="1294545"/>
                  </a:lnTo>
                  <a:lnTo>
                    <a:pt x="4148217" y="1282010"/>
                  </a:lnTo>
                  <a:lnTo>
                    <a:pt x="4218526" y="1268381"/>
                  </a:lnTo>
                  <a:lnTo>
                    <a:pt x="4288834" y="1253655"/>
                  </a:lnTo>
                  <a:lnTo>
                    <a:pt x="4359143" y="1237830"/>
                  </a:lnTo>
                  <a:lnTo>
                    <a:pt x="4429452" y="1220911"/>
                  </a:lnTo>
                  <a:lnTo>
                    <a:pt x="4499761" y="1202906"/>
                  </a:lnTo>
                  <a:lnTo>
                    <a:pt x="4570069" y="1183823"/>
                  </a:lnTo>
                  <a:lnTo>
                    <a:pt x="4640378" y="1163673"/>
                  </a:lnTo>
                  <a:lnTo>
                    <a:pt x="4710687" y="1142466"/>
                  </a:lnTo>
                  <a:lnTo>
                    <a:pt x="4780996" y="1120213"/>
                  </a:lnTo>
                  <a:lnTo>
                    <a:pt x="4851304" y="1096923"/>
                  </a:lnTo>
                  <a:lnTo>
                    <a:pt x="4921613" y="1072609"/>
                  </a:lnTo>
                  <a:lnTo>
                    <a:pt x="4991922" y="1047278"/>
                  </a:lnTo>
                  <a:lnTo>
                    <a:pt x="5062231" y="1020941"/>
                  </a:lnTo>
                  <a:lnTo>
                    <a:pt x="5132539" y="993607"/>
                  </a:lnTo>
                  <a:lnTo>
                    <a:pt x="5202848" y="965284"/>
                  </a:lnTo>
                  <a:lnTo>
                    <a:pt x="5273157" y="935981"/>
                  </a:lnTo>
                  <a:lnTo>
                    <a:pt x="5343466" y="905706"/>
                  </a:lnTo>
                  <a:lnTo>
                    <a:pt x="5413775" y="874466"/>
                  </a:lnTo>
                  <a:lnTo>
                    <a:pt x="5484083" y="842269"/>
                  </a:lnTo>
                  <a:lnTo>
                    <a:pt x="5554392" y="8091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4378843"/>
              <a:ext cx="4287815" cy="1015432"/>
            </a:xfrm>
            <a:custGeom>
              <a:avLst/>
              <a:pathLst>
                <a:path w="4287815" h="1015432">
                  <a:moveTo>
                    <a:pt x="4287815" y="1015432"/>
                  </a:moveTo>
                  <a:lnTo>
                    <a:pt x="4218526" y="1002047"/>
                  </a:lnTo>
                  <a:lnTo>
                    <a:pt x="4148217" y="989541"/>
                  </a:lnTo>
                  <a:lnTo>
                    <a:pt x="4077908" y="978110"/>
                  </a:lnTo>
                  <a:lnTo>
                    <a:pt x="4007599" y="967747"/>
                  </a:lnTo>
                  <a:lnTo>
                    <a:pt x="3937290" y="958433"/>
                  </a:lnTo>
                  <a:lnTo>
                    <a:pt x="3866982" y="950138"/>
                  </a:lnTo>
                  <a:lnTo>
                    <a:pt x="3796673" y="942818"/>
                  </a:lnTo>
                  <a:lnTo>
                    <a:pt x="3726364" y="936413"/>
                  </a:lnTo>
                  <a:lnTo>
                    <a:pt x="3656055" y="930852"/>
                  </a:lnTo>
                  <a:lnTo>
                    <a:pt x="3585747" y="926051"/>
                  </a:lnTo>
                  <a:lnTo>
                    <a:pt x="3515438" y="921923"/>
                  </a:lnTo>
                  <a:lnTo>
                    <a:pt x="3445129" y="918383"/>
                  </a:lnTo>
                  <a:lnTo>
                    <a:pt x="3374820" y="915354"/>
                  </a:lnTo>
                  <a:lnTo>
                    <a:pt x="3304512" y="912785"/>
                  </a:lnTo>
                  <a:lnTo>
                    <a:pt x="3234203" y="910654"/>
                  </a:lnTo>
                  <a:lnTo>
                    <a:pt x="3163894" y="908983"/>
                  </a:lnTo>
                  <a:lnTo>
                    <a:pt x="3093585" y="907862"/>
                  </a:lnTo>
                  <a:lnTo>
                    <a:pt x="3023276" y="907621"/>
                  </a:lnTo>
                  <a:lnTo>
                    <a:pt x="2952968" y="908109"/>
                  </a:lnTo>
                  <a:lnTo>
                    <a:pt x="2882659" y="909029"/>
                  </a:lnTo>
                  <a:lnTo>
                    <a:pt x="2812350" y="910031"/>
                  </a:lnTo>
                  <a:lnTo>
                    <a:pt x="2742041" y="910655"/>
                  </a:lnTo>
                  <a:lnTo>
                    <a:pt x="2671733" y="910561"/>
                  </a:lnTo>
                  <a:lnTo>
                    <a:pt x="2601424" y="914160"/>
                  </a:lnTo>
                  <a:lnTo>
                    <a:pt x="2531115" y="920809"/>
                  </a:lnTo>
                  <a:lnTo>
                    <a:pt x="2460806" y="926545"/>
                  </a:lnTo>
                  <a:lnTo>
                    <a:pt x="2390498" y="926372"/>
                  </a:lnTo>
                  <a:lnTo>
                    <a:pt x="2320189" y="927775"/>
                  </a:lnTo>
                  <a:lnTo>
                    <a:pt x="2249880" y="933121"/>
                  </a:lnTo>
                  <a:lnTo>
                    <a:pt x="2179571" y="932662"/>
                  </a:lnTo>
                  <a:lnTo>
                    <a:pt x="2109263" y="919367"/>
                  </a:lnTo>
                  <a:lnTo>
                    <a:pt x="2038954" y="904518"/>
                  </a:lnTo>
                  <a:lnTo>
                    <a:pt x="1968645" y="886932"/>
                  </a:lnTo>
                  <a:lnTo>
                    <a:pt x="1898336" y="861722"/>
                  </a:lnTo>
                  <a:lnTo>
                    <a:pt x="1828027" y="824227"/>
                  </a:lnTo>
                  <a:lnTo>
                    <a:pt x="1757719" y="778542"/>
                  </a:lnTo>
                  <a:lnTo>
                    <a:pt x="1687410" y="731084"/>
                  </a:lnTo>
                  <a:lnTo>
                    <a:pt x="1617101" y="686995"/>
                  </a:lnTo>
                  <a:lnTo>
                    <a:pt x="1546792" y="644088"/>
                  </a:lnTo>
                  <a:lnTo>
                    <a:pt x="1476484" y="598923"/>
                  </a:lnTo>
                  <a:lnTo>
                    <a:pt x="1406175" y="552654"/>
                  </a:lnTo>
                  <a:lnTo>
                    <a:pt x="1335866" y="506363"/>
                  </a:lnTo>
                  <a:lnTo>
                    <a:pt x="1265557" y="461096"/>
                  </a:lnTo>
                  <a:lnTo>
                    <a:pt x="1195249" y="417811"/>
                  </a:lnTo>
                  <a:lnTo>
                    <a:pt x="1124940" y="376386"/>
                  </a:lnTo>
                  <a:lnTo>
                    <a:pt x="1054631" y="336865"/>
                  </a:lnTo>
                  <a:lnTo>
                    <a:pt x="984322" y="299433"/>
                  </a:lnTo>
                  <a:lnTo>
                    <a:pt x="914013" y="264239"/>
                  </a:lnTo>
                  <a:lnTo>
                    <a:pt x="843705" y="231375"/>
                  </a:lnTo>
                  <a:lnTo>
                    <a:pt x="773396" y="200871"/>
                  </a:lnTo>
                  <a:lnTo>
                    <a:pt x="703087" y="172702"/>
                  </a:lnTo>
                  <a:lnTo>
                    <a:pt x="632778" y="146802"/>
                  </a:lnTo>
                  <a:lnTo>
                    <a:pt x="562470" y="123085"/>
                  </a:lnTo>
                  <a:lnTo>
                    <a:pt x="492161" y="101449"/>
                  </a:lnTo>
                  <a:lnTo>
                    <a:pt x="421852" y="81792"/>
                  </a:lnTo>
                  <a:lnTo>
                    <a:pt x="351543" y="64013"/>
                  </a:lnTo>
                  <a:lnTo>
                    <a:pt x="281235" y="48013"/>
                  </a:lnTo>
                  <a:lnTo>
                    <a:pt x="210926" y="33699"/>
                  </a:lnTo>
                  <a:lnTo>
                    <a:pt x="140617" y="20982"/>
                  </a:lnTo>
                  <a:lnTo>
                    <a:pt x="70308" y="977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075675"/>
              <a:ext cx="5554392" cy="1178448"/>
            </a:xfrm>
            <a:custGeom>
              <a:avLst/>
              <a:pathLst>
                <a:path w="5554392" h="1178448">
                  <a:moveTo>
                    <a:pt x="0" y="0"/>
                  </a:moveTo>
                  <a:lnTo>
                    <a:pt x="70308" y="35306"/>
                  </a:lnTo>
                  <a:lnTo>
                    <a:pt x="140617" y="70734"/>
                  </a:lnTo>
                  <a:lnTo>
                    <a:pt x="210926" y="106339"/>
                  </a:lnTo>
                  <a:lnTo>
                    <a:pt x="281235" y="142177"/>
                  </a:lnTo>
                  <a:lnTo>
                    <a:pt x="351543" y="178302"/>
                  </a:lnTo>
                  <a:lnTo>
                    <a:pt x="421852" y="214771"/>
                  </a:lnTo>
                  <a:lnTo>
                    <a:pt x="492161" y="251639"/>
                  </a:lnTo>
                  <a:lnTo>
                    <a:pt x="562470" y="288961"/>
                  </a:lnTo>
                  <a:lnTo>
                    <a:pt x="632778" y="326793"/>
                  </a:lnTo>
                  <a:lnTo>
                    <a:pt x="703087" y="365190"/>
                  </a:lnTo>
                  <a:lnTo>
                    <a:pt x="773396" y="404209"/>
                  </a:lnTo>
                  <a:lnTo>
                    <a:pt x="843705" y="443903"/>
                  </a:lnTo>
                  <a:lnTo>
                    <a:pt x="914013" y="484330"/>
                  </a:lnTo>
                  <a:lnTo>
                    <a:pt x="984322" y="525544"/>
                  </a:lnTo>
                  <a:lnTo>
                    <a:pt x="1054631" y="567601"/>
                  </a:lnTo>
                  <a:lnTo>
                    <a:pt x="1124940" y="610556"/>
                  </a:lnTo>
                  <a:lnTo>
                    <a:pt x="1195249" y="654465"/>
                  </a:lnTo>
                  <a:lnTo>
                    <a:pt x="1265557" y="699565"/>
                  </a:lnTo>
                  <a:lnTo>
                    <a:pt x="1335866" y="746313"/>
                  </a:lnTo>
                  <a:lnTo>
                    <a:pt x="1406175" y="793797"/>
                  </a:lnTo>
                  <a:lnTo>
                    <a:pt x="1476484" y="840962"/>
                  </a:lnTo>
                  <a:lnTo>
                    <a:pt x="1546792" y="886754"/>
                  </a:lnTo>
                  <a:lnTo>
                    <a:pt x="1617101" y="930116"/>
                  </a:lnTo>
                  <a:lnTo>
                    <a:pt x="1687410" y="974990"/>
                  </a:lnTo>
                  <a:lnTo>
                    <a:pt x="1757719" y="1023210"/>
                  </a:lnTo>
                  <a:lnTo>
                    <a:pt x="1828027" y="1068915"/>
                  </a:lnTo>
                  <a:lnTo>
                    <a:pt x="1898336" y="1106232"/>
                  </a:lnTo>
                  <a:lnTo>
                    <a:pt x="1968645" y="1132224"/>
                  </a:lnTo>
                  <a:lnTo>
                    <a:pt x="2038954" y="1150350"/>
                  </a:lnTo>
                  <a:lnTo>
                    <a:pt x="2109263" y="1164734"/>
                  </a:lnTo>
                  <a:lnTo>
                    <a:pt x="2179571" y="1177792"/>
                  </a:lnTo>
                  <a:lnTo>
                    <a:pt x="2249880" y="1178448"/>
                  </a:lnTo>
                  <a:lnTo>
                    <a:pt x="2320189" y="1172311"/>
                  </a:lnTo>
                  <a:lnTo>
                    <a:pt x="2390498" y="1169868"/>
                  </a:lnTo>
                  <a:lnTo>
                    <a:pt x="2460806" y="1170108"/>
                  </a:lnTo>
                  <a:lnTo>
                    <a:pt x="2531115" y="1164367"/>
                  </a:lnTo>
                  <a:lnTo>
                    <a:pt x="2601424" y="1157046"/>
                  </a:lnTo>
                  <a:lnTo>
                    <a:pt x="2671733" y="1152620"/>
                  </a:lnTo>
                  <a:lnTo>
                    <a:pt x="2742041" y="1152422"/>
                  </a:lnTo>
                  <a:lnTo>
                    <a:pt x="2812350" y="1151443"/>
                  </a:lnTo>
                  <a:lnTo>
                    <a:pt x="2882659" y="1149799"/>
                  </a:lnTo>
                  <a:lnTo>
                    <a:pt x="2952968" y="1147873"/>
                  </a:lnTo>
                  <a:lnTo>
                    <a:pt x="3023276" y="1146048"/>
                  </a:lnTo>
                  <a:lnTo>
                    <a:pt x="3093585" y="1144708"/>
                  </a:lnTo>
                  <a:lnTo>
                    <a:pt x="3163894" y="1143959"/>
                  </a:lnTo>
                  <a:lnTo>
                    <a:pt x="3234203" y="1143272"/>
                  </a:lnTo>
                  <a:lnTo>
                    <a:pt x="3304512" y="1142612"/>
                  </a:lnTo>
                  <a:lnTo>
                    <a:pt x="3374820" y="1141976"/>
                  </a:lnTo>
                  <a:lnTo>
                    <a:pt x="3445129" y="1141360"/>
                  </a:lnTo>
                  <a:lnTo>
                    <a:pt x="3515438" y="1140763"/>
                  </a:lnTo>
                  <a:lnTo>
                    <a:pt x="3585747" y="1140182"/>
                  </a:lnTo>
                  <a:lnTo>
                    <a:pt x="3656055" y="1139614"/>
                  </a:lnTo>
                  <a:lnTo>
                    <a:pt x="3726364" y="1139056"/>
                  </a:lnTo>
                  <a:lnTo>
                    <a:pt x="3796673" y="1138506"/>
                  </a:lnTo>
                  <a:lnTo>
                    <a:pt x="3866982" y="1137961"/>
                  </a:lnTo>
                  <a:lnTo>
                    <a:pt x="3937290" y="1137418"/>
                  </a:lnTo>
                  <a:lnTo>
                    <a:pt x="4007599" y="1136874"/>
                  </a:lnTo>
                  <a:lnTo>
                    <a:pt x="4077908" y="1136328"/>
                  </a:lnTo>
                  <a:lnTo>
                    <a:pt x="4148217" y="1135775"/>
                  </a:lnTo>
                  <a:lnTo>
                    <a:pt x="4218526" y="1135214"/>
                  </a:lnTo>
                  <a:lnTo>
                    <a:pt x="4288834" y="1134642"/>
                  </a:lnTo>
                  <a:lnTo>
                    <a:pt x="4359143" y="1134055"/>
                  </a:lnTo>
                  <a:lnTo>
                    <a:pt x="4429452" y="1133452"/>
                  </a:lnTo>
                  <a:lnTo>
                    <a:pt x="4499761" y="1132830"/>
                  </a:lnTo>
                  <a:lnTo>
                    <a:pt x="4570069" y="1132185"/>
                  </a:lnTo>
                  <a:lnTo>
                    <a:pt x="4640378" y="1131516"/>
                  </a:lnTo>
                  <a:lnTo>
                    <a:pt x="4710687" y="1130819"/>
                  </a:lnTo>
                  <a:lnTo>
                    <a:pt x="4780996" y="1130092"/>
                  </a:lnTo>
                  <a:lnTo>
                    <a:pt x="4851304" y="1129333"/>
                  </a:lnTo>
                  <a:lnTo>
                    <a:pt x="4921613" y="1128537"/>
                  </a:lnTo>
                  <a:lnTo>
                    <a:pt x="4991922" y="1127703"/>
                  </a:lnTo>
                  <a:lnTo>
                    <a:pt x="5062231" y="1126829"/>
                  </a:lnTo>
                  <a:lnTo>
                    <a:pt x="5132539" y="1125910"/>
                  </a:lnTo>
                  <a:lnTo>
                    <a:pt x="5202848" y="1124945"/>
                  </a:lnTo>
                  <a:lnTo>
                    <a:pt x="5273157" y="1123932"/>
                  </a:lnTo>
                  <a:lnTo>
                    <a:pt x="5343466" y="1122866"/>
                  </a:lnTo>
                  <a:lnTo>
                    <a:pt x="5413775" y="1121746"/>
                  </a:lnTo>
                  <a:lnTo>
                    <a:pt x="5484083" y="1120568"/>
                  </a:lnTo>
                  <a:lnTo>
                    <a:pt x="5554392" y="111933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388304"/>
              <a:ext cx="5554392" cy="1005970"/>
            </a:xfrm>
            <a:custGeom>
              <a:avLst/>
              <a:pathLst>
                <a:path w="5554392" h="1005970">
                  <a:moveTo>
                    <a:pt x="0" y="0"/>
                  </a:moveTo>
                  <a:lnTo>
                    <a:pt x="70308" y="25866"/>
                  </a:lnTo>
                  <a:lnTo>
                    <a:pt x="140617" y="51632"/>
                  </a:lnTo>
                  <a:lnTo>
                    <a:pt x="210926" y="77286"/>
                  </a:lnTo>
                  <a:lnTo>
                    <a:pt x="281235" y="102811"/>
                  </a:lnTo>
                  <a:lnTo>
                    <a:pt x="351543" y="128189"/>
                  </a:lnTo>
                  <a:lnTo>
                    <a:pt x="421852" y="153396"/>
                  </a:lnTo>
                  <a:lnTo>
                    <a:pt x="492161" y="178406"/>
                  </a:lnTo>
                  <a:lnTo>
                    <a:pt x="562470" y="203188"/>
                  </a:lnTo>
                  <a:lnTo>
                    <a:pt x="632778" y="227712"/>
                  </a:lnTo>
                  <a:lnTo>
                    <a:pt x="703087" y="251947"/>
                  </a:lnTo>
                  <a:lnTo>
                    <a:pt x="773396" y="275878"/>
                  </a:lnTo>
                  <a:lnTo>
                    <a:pt x="843705" y="299505"/>
                  </a:lnTo>
                  <a:lnTo>
                    <a:pt x="914013" y="322869"/>
                  </a:lnTo>
                  <a:lnTo>
                    <a:pt x="984322" y="346056"/>
                  </a:lnTo>
                  <a:lnTo>
                    <a:pt x="1054631" y="369210"/>
                  </a:lnTo>
                  <a:lnTo>
                    <a:pt x="1124940" y="392527"/>
                  </a:lnTo>
                  <a:lnTo>
                    <a:pt x="1195249" y="416236"/>
                  </a:lnTo>
                  <a:lnTo>
                    <a:pt x="1265557" y="440617"/>
                  </a:lnTo>
                  <a:lnTo>
                    <a:pt x="1335866" y="465911"/>
                  </a:lnTo>
                  <a:lnTo>
                    <a:pt x="1406175" y="491803"/>
                  </a:lnTo>
                  <a:lnTo>
                    <a:pt x="1476484" y="517903"/>
                  </a:lnTo>
                  <a:lnTo>
                    <a:pt x="1546792" y="543856"/>
                  </a:lnTo>
                  <a:lnTo>
                    <a:pt x="1617101" y="569370"/>
                  </a:lnTo>
                  <a:lnTo>
                    <a:pt x="1687410" y="600659"/>
                  </a:lnTo>
                  <a:lnTo>
                    <a:pt x="1757719" y="639835"/>
                  </a:lnTo>
                  <a:lnTo>
                    <a:pt x="1828027" y="678776"/>
                  </a:lnTo>
                  <a:lnTo>
                    <a:pt x="1898336" y="710538"/>
                  </a:lnTo>
                  <a:lnTo>
                    <a:pt x="1968645" y="739858"/>
                  </a:lnTo>
                  <a:lnTo>
                    <a:pt x="2038954" y="769076"/>
                  </a:lnTo>
                  <a:lnTo>
                    <a:pt x="2109263" y="793516"/>
                  </a:lnTo>
                  <a:lnTo>
                    <a:pt x="2179571" y="809787"/>
                  </a:lnTo>
                  <a:lnTo>
                    <a:pt x="2249880" y="813049"/>
                  </a:lnTo>
                  <a:lnTo>
                    <a:pt x="2320189" y="808989"/>
                  </a:lnTo>
                  <a:lnTo>
                    <a:pt x="2390498" y="807430"/>
                  </a:lnTo>
                  <a:lnTo>
                    <a:pt x="2460806" y="808091"/>
                  </a:lnTo>
                  <a:lnTo>
                    <a:pt x="2531115" y="802113"/>
                  </a:lnTo>
                  <a:lnTo>
                    <a:pt x="2601424" y="793756"/>
                  </a:lnTo>
                  <a:lnTo>
                    <a:pt x="2671733" y="788343"/>
                  </a:lnTo>
                  <a:lnTo>
                    <a:pt x="2742041" y="787928"/>
                  </a:lnTo>
                  <a:lnTo>
                    <a:pt x="2812350" y="786506"/>
                  </a:lnTo>
                  <a:lnTo>
                    <a:pt x="2882659" y="784031"/>
                  </a:lnTo>
                  <a:lnTo>
                    <a:pt x="2952968" y="780885"/>
                  </a:lnTo>
                  <a:lnTo>
                    <a:pt x="3023276" y="777546"/>
                  </a:lnTo>
                  <a:lnTo>
                    <a:pt x="3093585" y="774541"/>
                  </a:lnTo>
                  <a:lnTo>
                    <a:pt x="3163894" y="771960"/>
                  </a:lnTo>
                  <a:lnTo>
                    <a:pt x="3234203" y="769010"/>
                  </a:lnTo>
                  <a:lnTo>
                    <a:pt x="3304512" y="765701"/>
                  </a:lnTo>
                  <a:lnTo>
                    <a:pt x="3374820" y="762046"/>
                  </a:lnTo>
                  <a:lnTo>
                    <a:pt x="3445129" y="758021"/>
                  </a:lnTo>
                  <a:lnTo>
                    <a:pt x="3515438" y="753572"/>
                  </a:lnTo>
                  <a:lnTo>
                    <a:pt x="3585747" y="748626"/>
                  </a:lnTo>
                  <a:lnTo>
                    <a:pt x="3656055" y="743100"/>
                  </a:lnTo>
                  <a:lnTo>
                    <a:pt x="3726364" y="736909"/>
                  </a:lnTo>
                  <a:lnTo>
                    <a:pt x="3796673" y="729974"/>
                  </a:lnTo>
                  <a:lnTo>
                    <a:pt x="3866982" y="722224"/>
                  </a:lnTo>
                  <a:lnTo>
                    <a:pt x="3937290" y="713599"/>
                  </a:lnTo>
                  <a:lnTo>
                    <a:pt x="4007599" y="704054"/>
                  </a:lnTo>
                  <a:lnTo>
                    <a:pt x="4077908" y="693557"/>
                  </a:lnTo>
                  <a:lnTo>
                    <a:pt x="4148217" y="682084"/>
                  </a:lnTo>
                  <a:lnTo>
                    <a:pt x="4218526" y="669624"/>
                  </a:lnTo>
                  <a:lnTo>
                    <a:pt x="4288834" y="656169"/>
                  </a:lnTo>
                  <a:lnTo>
                    <a:pt x="4359143" y="641720"/>
                  </a:lnTo>
                  <a:lnTo>
                    <a:pt x="4429452" y="626280"/>
                  </a:lnTo>
                  <a:lnTo>
                    <a:pt x="4499761" y="609853"/>
                  </a:lnTo>
                  <a:lnTo>
                    <a:pt x="4570069" y="592448"/>
                  </a:lnTo>
                  <a:lnTo>
                    <a:pt x="4640378" y="574072"/>
                  </a:lnTo>
                  <a:lnTo>
                    <a:pt x="4710687" y="554735"/>
                  </a:lnTo>
                  <a:lnTo>
                    <a:pt x="4780996" y="534443"/>
                  </a:lnTo>
                  <a:lnTo>
                    <a:pt x="4851304" y="513207"/>
                  </a:lnTo>
                  <a:lnTo>
                    <a:pt x="4921613" y="491035"/>
                  </a:lnTo>
                  <a:lnTo>
                    <a:pt x="4991922" y="467934"/>
                  </a:lnTo>
                  <a:lnTo>
                    <a:pt x="5062231" y="443912"/>
                  </a:lnTo>
                  <a:lnTo>
                    <a:pt x="5132539" y="418977"/>
                  </a:lnTo>
                  <a:lnTo>
                    <a:pt x="5202848" y="393135"/>
                  </a:lnTo>
                  <a:lnTo>
                    <a:pt x="5273157" y="366393"/>
                  </a:lnTo>
                  <a:lnTo>
                    <a:pt x="5343466" y="338757"/>
                  </a:lnTo>
                  <a:lnTo>
                    <a:pt x="5413775" y="310233"/>
                  </a:lnTo>
                  <a:lnTo>
                    <a:pt x="5484083" y="280827"/>
                  </a:lnTo>
                  <a:lnTo>
                    <a:pt x="5554392" y="250544"/>
                  </a:lnTo>
                  <a:lnTo>
                    <a:pt x="5554392" y="1005970"/>
                  </a:lnTo>
                  <a:lnTo>
                    <a:pt x="4387190" y="1005970"/>
                  </a:lnTo>
                  <a:lnTo>
                    <a:pt x="4359143" y="1000421"/>
                  </a:lnTo>
                  <a:lnTo>
                    <a:pt x="4288834" y="987457"/>
                  </a:lnTo>
                  <a:lnTo>
                    <a:pt x="4218526" y="975448"/>
                  </a:lnTo>
                  <a:lnTo>
                    <a:pt x="4148217" y="964401"/>
                  </a:lnTo>
                  <a:lnTo>
                    <a:pt x="4077908" y="954316"/>
                  </a:lnTo>
                  <a:lnTo>
                    <a:pt x="4007599" y="945187"/>
                  </a:lnTo>
                  <a:lnTo>
                    <a:pt x="3937290" y="936999"/>
                  </a:lnTo>
                  <a:lnTo>
                    <a:pt x="3866982" y="929724"/>
                  </a:lnTo>
                  <a:lnTo>
                    <a:pt x="3796673" y="923325"/>
                  </a:lnTo>
                  <a:lnTo>
                    <a:pt x="3726364" y="917748"/>
                  </a:lnTo>
                  <a:lnTo>
                    <a:pt x="3656055" y="912931"/>
                  </a:lnTo>
                  <a:lnTo>
                    <a:pt x="3585747" y="908799"/>
                  </a:lnTo>
                  <a:lnTo>
                    <a:pt x="3515438" y="905274"/>
                  </a:lnTo>
                  <a:lnTo>
                    <a:pt x="3445129" y="902279"/>
                  </a:lnTo>
                  <a:lnTo>
                    <a:pt x="3374820" y="899750"/>
                  </a:lnTo>
                  <a:lnTo>
                    <a:pt x="3304512" y="897638"/>
                  </a:lnTo>
                  <a:lnTo>
                    <a:pt x="3234203" y="895926"/>
                  </a:lnTo>
                  <a:lnTo>
                    <a:pt x="3163894" y="894633"/>
                  </a:lnTo>
                  <a:lnTo>
                    <a:pt x="3093585" y="893852"/>
                  </a:lnTo>
                  <a:lnTo>
                    <a:pt x="3023276" y="894012"/>
                  </a:lnTo>
                  <a:lnTo>
                    <a:pt x="2952968" y="894946"/>
                  </a:lnTo>
                  <a:lnTo>
                    <a:pt x="2882659" y="896282"/>
                  </a:lnTo>
                  <a:lnTo>
                    <a:pt x="2812350" y="897601"/>
                  </a:lnTo>
                  <a:lnTo>
                    <a:pt x="2742041" y="898385"/>
                  </a:lnTo>
                  <a:lnTo>
                    <a:pt x="2671733" y="898274"/>
                  </a:lnTo>
                  <a:lnTo>
                    <a:pt x="2601424" y="902199"/>
                  </a:lnTo>
                  <a:lnTo>
                    <a:pt x="2531115" y="909349"/>
                  </a:lnTo>
                  <a:lnTo>
                    <a:pt x="2460806" y="915317"/>
                  </a:lnTo>
                  <a:lnTo>
                    <a:pt x="2390498" y="914776"/>
                  </a:lnTo>
                  <a:lnTo>
                    <a:pt x="2320189" y="914466"/>
                  </a:lnTo>
                  <a:lnTo>
                    <a:pt x="2249880" y="917102"/>
                  </a:lnTo>
                  <a:lnTo>
                    <a:pt x="2179571" y="914193"/>
                  </a:lnTo>
                  <a:lnTo>
                    <a:pt x="2109263" y="897498"/>
                  </a:lnTo>
                  <a:lnTo>
                    <a:pt x="2038954" y="872220"/>
                  </a:lnTo>
                  <a:lnTo>
                    <a:pt x="1968645" y="843974"/>
                  </a:lnTo>
                  <a:lnTo>
                    <a:pt x="1898336" y="816061"/>
                  </a:lnTo>
                  <a:lnTo>
                    <a:pt x="1828027" y="783979"/>
                  </a:lnTo>
                  <a:lnTo>
                    <a:pt x="1757719" y="745072"/>
                  </a:lnTo>
                  <a:lnTo>
                    <a:pt x="1687410" y="707268"/>
                  </a:lnTo>
                  <a:lnTo>
                    <a:pt x="1617101" y="677390"/>
                  </a:lnTo>
                  <a:lnTo>
                    <a:pt x="1546792" y="652695"/>
                  </a:lnTo>
                  <a:lnTo>
                    <a:pt x="1476484" y="627869"/>
                  </a:lnTo>
                  <a:lnTo>
                    <a:pt x="1406175" y="603382"/>
                  </a:lnTo>
                  <a:lnTo>
                    <a:pt x="1335866" y="579637"/>
                  </a:lnTo>
                  <a:lnTo>
                    <a:pt x="1265557" y="557007"/>
                  </a:lnTo>
                  <a:lnTo>
                    <a:pt x="1195249" y="535891"/>
                  </a:lnTo>
                  <a:lnTo>
                    <a:pt x="1124940" y="516651"/>
                  </a:lnTo>
                  <a:lnTo>
                    <a:pt x="1054631" y="499511"/>
                  </a:lnTo>
                  <a:lnTo>
                    <a:pt x="984322" y="484676"/>
                  </a:lnTo>
                  <a:lnTo>
                    <a:pt x="914013" y="472319"/>
                  </a:lnTo>
                  <a:lnTo>
                    <a:pt x="843705" y="462561"/>
                  </a:lnTo>
                  <a:lnTo>
                    <a:pt x="773396" y="455468"/>
                  </a:lnTo>
                  <a:lnTo>
                    <a:pt x="703087" y="451054"/>
                  </a:lnTo>
                  <a:lnTo>
                    <a:pt x="632778" y="449302"/>
                  </a:lnTo>
                  <a:lnTo>
                    <a:pt x="562470" y="450170"/>
                  </a:lnTo>
                  <a:lnTo>
                    <a:pt x="492161" y="453607"/>
                  </a:lnTo>
                  <a:lnTo>
                    <a:pt x="421852" y="459559"/>
                  </a:lnTo>
                  <a:lnTo>
                    <a:pt x="351543" y="467974"/>
                  </a:lnTo>
                  <a:lnTo>
                    <a:pt x="281235" y="478801"/>
                  </a:lnTo>
                  <a:lnTo>
                    <a:pt x="210926" y="491997"/>
                  </a:lnTo>
                  <a:lnTo>
                    <a:pt x="140617" y="507517"/>
                  </a:lnTo>
                  <a:lnTo>
                    <a:pt x="70308" y="525326"/>
                  </a:lnTo>
                  <a:lnTo>
                    <a:pt x="0" y="54538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388304"/>
              <a:ext cx="5554392" cy="813049"/>
            </a:xfrm>
            <a:custGeom>
              <a:avLst/>
              <a:pathLst>
                <a:path w="5554392" h="813049">
                  <a:moveTo>
                    <a:pt x="0" y="0"/>
                  </a:moveTo>
                  <a:lnTo>
                    <a:pt x="70308" y="25866"/>
                  </a:lnTo>
                  <a:lnTo>
                    <a:pt x="140617" y="51632"/>
                  </a:lnTo>
                  <a:lnTo>
                    <a:pt x="210926" y="77286"/>
                  </a:lnTo>
                  <a:lnTo>
                    <a:pt x="281235" y="102811"/>
                  </a:lnTo>
                  <a:lnTo>
                    <a:pt x="351543" y="128189"/>
                  </a:lnTo>
                  <a:lnTo>
                    <a:pt x="421852" y="153396"/>
                  </a:lnTo>
                  <a:lnTo>
                    <a:pt x="492161" y="178406"/>
                  </a:lnTo>
                  <a:lnTo>
                    <a:pt x="562470" y="203188"/>
                  </a:lnTo>
                  <a:lnTo>
                    <a:pt x="632778" y="227712"/>
                  </a:lnTo>
                  <a:lnTo>
                    <a:pt x="703087" y="251947"/>
                  </a:lnTo>
                  <a:lnTo>
                    <a:pt x="773396" y="275878"/>
                  </a:lnTo>
                  <a:lnTo>
                    <a:pt x="843705" y="299505"/>
                  </a:lnTo>
                  <a:lnTo>
                    <a:pt x="914013" y="322869"/>
                  </a:lnTo>
                  <a:lnTo>
                    <a:pt x="984322" y="346056"/>
                  </a:lnTo>
                  <a:lnTo>
                    <a:pt x="1054631" y="369210"/>
                  </a:lnTo>
                  <a:lnTo>
                    <a:pt x="1124940" y="392527"/>
                  </a:lnTo>
                  <a:lnTo>
                    <a:pt x="1195249" y="416236"/>
                  </a:lnTo>
                  <a:lnTo>
                    <a:pt x="1265557" y="440617"/>
                  </a:lnTo>
                  <a:lnTo>
                    <a:pt x="1335866" y="465911"/>
                  </a:lnTo>
                  <a:lnTo>
                    <a:pt x="1406175" y="491803"/>
                  </a:lnTo>
                  <a:lnTo>
                    <a:pt x="1476484" y="517903"/>
                  </a:lnTo>
                  <a:lnTo>
                    <a:pt x="1546792" y="543856"/>
                  </a:lnTo>
                  <a:lnTo>
                    <a:pt x="1617101" y="569370"/>
                  </a:lnTo>
                  <a:lnTo>
                    <a:pt x="1687410" y="600659"/>
                  </a:lnTo>
                  <a:lnTo>
                    <a:pt x="1757719" y="639835"/>
                  </a:lnTo>
                  <a:lnTo>
                    <a:pt x="1828027" y="678776"/>
                  </a:lnTo>
                  <a:lnTo>
                    <a:pt x="1898336" y="710538"/>
                  </a:lnTo>
                  <a:lnTo>
                    <a:pt x="1968645" y="739858"/>
                  </a:lnTo>
                  <a:lnTo>
                    <a:pt x="2038954" y="769076"/>
                  </a:lnTo>
                  <a:lnTo>
                    <a:pt x="2109263" y="793516"/>
                  </a:lnTo>
                  <a:lnTo>
                    <a:pt x="2179571" y="809787"/>
                  </a:lnTo>
                  <a:lnTo>
                    <a:pt x="2249880" y="813049"/>
                  </a:lnTo>
                  <a:lnTo>
                    <a:pt x="2320189" y="808989"/>
                  </a:lnTo>
                  <a:lnTo>
                    <a:pt x="2390498" y="807430"/>
                  </a:lnTo>
                  <a:lnTo>
                    <a:pt x="2460806" y="808091"/>
                  </a:lnTo>
                  <a:lnTo>
                    <a:pt x="2531115" y="802113"/>
                  </a:lnTo>
                  <a:lnTo>
                    <a:pt x="2601424" y="793756"/>
                  </a:lnTo>
                  <a:lnTo>
                    <a:pt x="2671733" y="788343"/>
                  </a:lnTo>
                  <a:lnTo>
                    <a:pt x="2742041" y="787928"/>
                  </a:lnTo>
                  <a:lnTo>
                    <a:pt x="2812350" y="786506"/>
                  </a:lnTo>
                  <a:lnTo>
                    <a:pt x="2882659" y="784031"/>
                  </a:lnTo>
                  <a:lnTo>
                    <a:pt x="2952968" y="780885"/>
                  </a:lnTo>
                  <a:lnTo>
                    <a:pt x="3023276" y="777546"/>
                  </a:lnTo>
                  <a:lnTo>
                    <a:pt x="3093585" y="774541"/>
                  </a:lnTo>
                  <a:lnTo>
                    <a:pt x="3163894" y="771960"/>
                  </a:lnTo>
                  <a:lnTo>
                    <a:pt x="3234203" y="769010"/>
                  </a:lnTo>
                  <a:lnTo>
                    <a:pt x="3304512" y="765701"/>
                  </a:lnTo>
                  <a:lnTo>
                    <a:pt x="3374820" y="762046"/>
                  </a:lnTo>
                  <a:lnTo>
                    <a:pt x="3445129" y="758021"/>
                  </a:lnTo>
                  <a:lnTo>
                    <a:pt x="3515438" y="753572"/>
                  </a:lnTo>
                  <a:lnTo>
                    <a:pt x="3585747" y="748626"/>
                  </a:lnTo>
                  <a:lnTo>
                    <a:pt x="3656055" y="743100"/>
                  </a:lnTo>
                  <a:lnTo>
                    <a:pt x="3726364" y="736909"/>
                  </a:lnTo>
                  <a:lnTo>
                    <a:pt x="3796673" y="729974"/>
                  </a:lnTo>
                  <a:lnTo>
                    <a:pt x="3866982" y="722224"/>
                  </a:lnTo>
                  <a:lnTo>
                    <a:pt x="3937290" y="713599"/>
                  </a:lnTo>
                  <a:lnTo>
                    <a:pt x="4007599" y="704054"/>
                  </a:lnTo>
                  <a:lnTo>
                    <a:pt x="4077908" y="693557"/>
                  </a:lnTo>
                  <a:lnTo>
                    <a:pt x="4148217" y="682084"/>
                  </a:lnTo>
                  <a:lnTo>
                    <a:pt x="4218526" y="669624"/>
                  </a:lnTo>
                  <a:lnTo>
                    <a:pt x="4288834" y="656169"/>
                  </a:lnTo>
                  <a:lnTo>
                    <a:pt x="4359143" y="641720"/>
                  </a:lnTo>
                  <a:lnTo>
                    <a:pt x="4429452" y="626280"/>
                  </a:lnTo>
                  <a:lnTo>
                    <a:pt x="4499761" y="609853"/>
                  </a:lnTo>
                  <a:lnTo>
                    <a:pt x="4570069" y="592448"/>
                  </a:lnTo>
                  <a:lnTo>
                    <a:pt x="4640378" y="574072"/>
                  </a:lnTo>
                  <a:lnTo>
                    <a:pt x="4710687" y="554735"/>
                  </a:lnTo>
                  <a:lnTo>
                    <a:pt x="4780996" y="534443"/>
                  </a:lnTo>
                  <a:lnTo>
                    <a:pt x="4851304" y="513207"/>
                  </a:lnTo>
                  <a:lnTo>
                    <a:pt x="4921613" y="491035"/>
                  </a:lnTo>
                  <a:lnTo>
                    <a:pt x="4991922" y="467934"/>
                  </a:lnTo>
                  <a:lnTo>
                    <a:pt x="5062231" y="443912"/>
                  </a:lnTo>
                  <a:lnTo>
                    <a:pt x="5132539" y="418977"/>
                  </a:lnTo>
                  <a:lnTo>
                    <a:pt x="5202848" y="393135"/>
                  </a:lnTo>
                  <a:lnTo>
                    <a:pt x="5273157" y="366393"/>
                  </a:lnTo>
                  <a:lnTo>
                    <a:pt x="5343466" y="338757"/>
                  </a:lnTo>
                  <a:lnTo>
                    <a:pt x="5413775" y="310233"/>
                  </a:lnTo>
                  <a:lnTo>
                    <a:pt x="5484083" y="280827"/>
                  </a:lnTo>
                  <a:lnTo>
                    <a:pt x="5554392" y="2505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31099" y="4837607"/>
              <a:ext cx="4387190" cy="556668"/>
            </a:xfrm>
            <a:custGeom>
              <a:avLst/>
              <a:pathLst>
                <a:path w="4387190" h="556668">
                  <a:moveTo>
                    <a:pt x="4387190" y="556668"/>
                  </a:moveTo>
                  <a:lnTo>
                    <a:pt x="4359143" y="551119"/>
                  </a:lnTo>
                  <a:lnTo>
                    <a:pt x="4288834" y="538154"/>
                  </a:lnTo>
                  <a:lnTo>
                    <a:pt x="4218526" y="526145"/>
                  </a:lnTo>
                  <a:lnTo>
                    <a:pt x="4148217" y="515098"/>
                  </a:lnTo>
                  <a:lnTo>
                    <a:pt x="4077908" y="505013"/>
                  </a:lnTo>
                  <a:lnTo>
                    <a:pt x="4007599" y="495884"/>
                  </a:lnTo>
                  <a:lnTo>
                    <a:pt x="3937290" y="487696"/>
                  </a:lnTo>
                  <a:lnTo>
                    <a:pt x="3866982" y="480422"/>
                  </a:lnTo>
                  <a:lnTo>
                    <a:pt x="3796673" y="474022"/>
                  </a:lnTo>
                  <a:lnTo>
                    <a:pt x="3726364" y="468446"/>
                  </a:lnTo>
                  <a:lnTo>
                    <a:pt x="3656055" y="463628"/>
                  </a:lnTo>
                  <a:lnTo>
                    <a:pt x="3585747" y="459496"/>
                  </a:lnTo>
                  <a:lnTo>
                    <a:pt x="3515438" y="455971"/>
                  </a:lnTo>
                  <a:lnTo>
                    <a:pt x="3445129" y="452977"/>
                  </a:lnTo>
                  <a:lnTo>
                    <a:pt x="3374820" y="450447"/>
                  </a:lnTo>
                  <a:lnTo>
                    <a:pt x="3304512" y="448335"/>
                  </a:lnTo>
                  <a:lnTo>
                    <a:pt x="3234203" y="446623"/>
                  </a:lnTo>
                  <a:lnTo>
                    <a:pt x="3163894" y="445331"/>
                  </a:lnTo>
                  <a:lnTo>
                    <a:pt x="3093585" y="444549"/>
                  </a:lnTo>
                  <a:lnTo>
                    <a:pt x="3023276" y="444709"/>
                  </a:lnTo>
                  <a:lnTo>
                    <a:pt x="2952968" y="445643"/>
                  </a:lnTo>
                  <a:lnTo>
                    <a:pt x="2882659" y="446980"/>
                  </a:lnTo>
                  <a:lnTo>
                    <a:pt x="2812350" y="448299"/>
                  </a:lnTo>
                  <a:lnTo>
                    <a:pt x="2742041" y="449082"/>
                  </a:lnTo>
                  <a:lnTo>
                    <a:pt x="2671733" y="448971"/>
                  </a:lnTo>
                  <a:lnTo>
                    <a:pt x="2601424" y="452897"/>
                  </a:lnTo>
                  <a:lnTo>
                    <a:pt x="2531115" y="460046"/>
                  </a:lnTo>
                  <a:lnTo>
                    <a:pt x="2460806" y="466015"/>
                  </a:lnTo>
                  <a:lnTo>
                    <a:pt x="2390498" y="465474"/>
                  </a:lnTo>
                  <a:lnTo>
                    <a:pt x="2320189" y="465163"/>
                  </a:lnTo>
                  <a:lnTo>
                    <a:pt x="2249880" y="467799"/>
                  </a:lnTo>
                  <a:lnTo>
                    <a:pt x="2179571" y="464891"/>
                  </a:lnTo>
                  <a:lnTo>
                    <a:pt x="2109263" y="448196"/>
                  </a:lnTo>
                  <a:lnTo>
                    <a:pt x="2038954" y="422917"/>
                  </a:lnTo>
                  <a:lnTo>
                    <a:pt x="1968645" y="394672"/>
                  </a:lnTo>
                  <a:lnTo>
                    <a:pt x="1898336" y="366759"/>
                  </a:lnTo>
                  <a:lnTo>
                    <a:pt x="1828027" y="334676"/>
                  </a:lnTo>
                  <a:lnTo>
                    <a:pt x="1757719" y="295769"/>
                  </a:lnTo>
                  <a:lnTo>
                    <a:pt x="1687410" y="257966"/>
                  </a:lnTo>
                  <a:lnTo>
                    <a:pt x="1617101" y="228087"/>
                  </a:lnTo>
                  <a:lnTo>
                    <a:pt x="1546792" y="203393"/>
                  </a:lnTo>
                  <a:lnTo>
                    <a:pt x="1476484" y="178567"/>
                  </a:lnTo>
                  <a:lnTo>
                    <a:pt x="1406175" y="154079"/>
                  </a:lnTo>
                  <a:lnTo>
                    <a:pt x="1335866" y="130334"/>
                  </a:lnTo>
                  <a:lnTo>
                    <a:pt x="1265557" y="107705"/>
                  </a:lnTo>
                  <a:lnTo>
                    <a:pt x="1195249" y="86588"/>
                  </a:lnTo>
                  <a:lnTo>
                    <a:pt x="1124940" y="67349"/>
                  </a:lnTo>
                  <a:lnTo>
                    <a:pt x="1054631" y="50209"/>
                  </a:lnTo>
                  <a:lnTo>
                    <a:pt x="984322" y="35374"/>
                  </a:lnTo>
                  <a:lnTo>
                    <a:pt x="914013" y="23016"/>
                  </a:lnTo>
                  <a:lnTo>
                    <a:pt x="843705" y="13259"/>
                  </a:lnTo>
                  <a:lnTo>
                    <a:pt x="773396" y="6165"/>
                  </a:lnTo>
                  <a:lnTo>
                    <a:pt x="703087" y="1752"/>
                  </a:lnTo>
                  <a:lnTo>
                    <a:pt x="632778" y="0"/>
                  </a:lnTo>
                  <a:lnTo>
                    <a:pt x="562470" y="867"/>
                  </a:lnTo>
                  <a:lnTo>
                    <a:pt x="492161" y="4304"/>
                  </a:lnTo>
                  <a:lnTo>
                    <a:pt x="421852" y="10256"/>
                  </a:lnTo>
                  <a:lnTo>
                    <a:pt x="351543" y="18671"/>
                  </a:lnTo>
                  <a:lnTo>
                    <a:pt x="281235" y="29499"/>
                  </a:lnTo>
                  <a:lnTo>
                    <a:pt x="210926" y="42694"/>
                  </a:lnTo>
                  <a:lnTo>
                    <a:pt x="140617" y="58215"/>
                  </a:lnTo>
                  <a:lnTo>
                    <a:pt x="70308" y="76023"/>
                  </a:lnTo>
                  <a:lnTo>
                    <a:pt x="0" y="960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660998"/>
              <a:ext cx="5554392" cy="592381"/>
            </a:xfrm>
            <a:custGeom>
              <a:avLst/>
              <a:pathLst>
                <a:path w="5554392" h="592381">
                  <a:moveTo>
                    <a:pt x="0" y="0"/>
                  </a:moveTo>
                  <a:lnTo>
                    <a:pt x="70308" y="2902"/>
                  </a:lnTo>
                  <a:lnTo>
                    <a:pt x="140617" y="6881"/>
                  </a:lnTo>
                  <a:lnTo>
                    <a:pt x="210926" y="11947"/>
                  </a:lnTo>
                  <a:lnTo>
                    <a:pt x="281235" y="18112"/>
                  </a:lnTo>
                  <a:lnTo>
                    <a:pt x="351543" y="25387"/>
                  </a:lnTo>
                  <a:lnTo>
                    <a:pt x="421852" y="33784"/>
                  </a:lnTo>
                  <a:lnTo>
                    <a:pt x="492161" y="43313"/>
                  </a:lnTo>
                  <a:lnTo>
                    <a:pt x="562470" y="53985"/>
                  </a:lnTo>
                  <a:lnTo>
                    <a:pt x="632778" y="65813"/>
                  </a:lnTo>
                  <a:lnTo>
                    <a:pt x="703087" y="78807"/>
                  </a:lnTo>
                  <a:lnTo>
                    <a:pt x="773396" y="92979"/>
                  </a:lnTo>
                  <a:lnTo>
                    <a:pt x="843705" y="108339"/>
                  </a:lnTo>
                  <a:lnTo>
                    <a:pt x="914013" y="124900"/>
                  </a:lnTo>
                  <a:lnTo>
                    <a:pt x="984322" y="142672"/>
                  </a:lnTo>
                  <a:lnTo>
                    <a:pt x="1054631" y="161667"/>
                  </a:lnTo>
                  <a:lnTo>
                    <a:pt x="1124940" y="181896"/>
                  </a:lnTo>
                  <a:lnTo>
                    <a:pt x="1195249" y="203370"/>
                  </a:lnTo>
                  <a:lnTo>
                    <a:pt x="1265557" y="226118"/>
                  </a:lnTo>
                  <a:lnTo>
                    <a:pt x="1335866" y="250080"/>
                  </a:lnTo>
                  <a:lnTo>
                    <a:pt x="1406175" y="274899"/>
                  </a:lnTo>
                  <a:lnTo>
                    <a:pt x="1476484" y="300192"/>
                  </a:lnTo>
                  <a:lnTo>
                    <a:pt x="1546792" y="325582"/>
                  </a:lnTo>
                  <a:lnTo>
                    <a:pt x="1617101" y="350686"/>
                  </a:lnTo>
                  <a:lnTo>
                    <a:pt x="1687410" y="381270"/>
                  </a:lnTo>
                  <a:lnTo>
                    <a:pt x="1757719" y="419759"/>
                  </a:lnTo>
                  <a:lnTo>
                    <a:pt x="1828027" y="458684"/>
                  </a:lnTo>
                  <a:lnTo>
                    <a:pt x="1898336" y="490606"/>
                  </a:lnTo>
                  <a:lnTo>
                    <a:pt x="1968645" y="519222"/>
                  </a:lnTo>
                  <a:lnTo>
                    <a:pt x="2038954" y="547954"/>
                  </a:lnTo>
                  <a:lnTo>
                    <a:pt x="2109263" y="572814"/>
                  </a:lnTo>
                  <a:lnTo>
                    <a:pt x="2179571" y="589296"/>
                  </a:lnTo>
                  <a:lnTo>
                    <a:pt x="2249880" y="592381"/>
                  </a:lnTo>
                  <a:lnTo>
                    <a:pt x="2320189" y="589034"/>
                  </a:lnTo>
                  <a:lnTo>
                    <a:pt x="2390498" y="588409"/>
                  </a:lnTo>
                  <a:lnTo>
                    <a:pt x="2460806" y="589010"/>
                  </a:lnTo>
                  <a:lnTo>
                    <a:pt x="2531115" y="583037"/>
                  </a:lnTo>
                  <a:lnTo>
                    <a:pt x="2601424" y="575284"/>
                  </a:lnTo>
                  <a:lnTo>
                    <a:pt x="2671733" y="570615"/>
                  </a:lnTo>
                  <a:lnTo>
                    <a:pt x="2742041" y="570463"/>
                  </a:lnTo>
                  <a:lnTo>
                    <a:pt x="2812350" y="569360"/>
                  </a:lnTo>
                  <a:lnTo>
                    <a:pt x="2882659" y="567463"/>
                  </a:lnTo>
                  <a:lnTo>
                    <a:pt x="2952968" y="565222"/>
                  </a:lnTo>
                  <a:lnTo>
                    <a:pt x="3023276" y="563085"/>
                  </a:lnTo>
                  <a:lnTo>
                    <a:pt x="3093585" y="561503"/>
                  </a:lnTo>
                  <a:lnTo>
                    <a:pt x="3163894" y="560603"/>
                  </a:lnTo>
                  <a:lnTo>
                    <a:pt x="3234203" y="559774"/>
                  </a:lnTo>
                  <a:lnTo>
                    <a:pt x="3304512" y="558976"/>
                  </a:lnTo>
                  <a:lnTo>
                    <a:pt x="3374820" y="558204"/>
                  </a:lnTo>
                  <a:lnTo>
                    <a:pt x="3445129" y="557456"/>
                  </a:lnTo>
                  <a:lnTo>
                    <a:pt x="3515438" y="556729"/>
                  </a:lnTo>
                  <a:lnTo>
                    <a:pt x="3585747" y="556018"/>
                  </a:lnTo>
                  <a:lnTo>
                    <a:pt x="3656055" y="555322"/>
                  </a:lnTo>
                  <a:lnTo>
                    <a:pt x="3726364" y="554635"/>
                  </a:lnTo>
                  <a:lnTo>
                    <a:pt x="3796673" y="553956"/>
                  </a:lnTo>
                  <a:lnTo>
                    <a:pt x="3866982" y="553280"/>
                  </a:lnTo>
                  <a:lnTo>
                    <a:pt x="3937290" y="552605"/>
                  </a:lnTo>
                  <a:lnTo>
                    <a:pt x="4007599" y="551927"/>
                  </a:lnTo>
                  <a:lnTo>
                    <a:pt x="4077908" y="551242"/>
                  </a:lnTo>
                  <a:lnTo>
                    <a:pt x="4148217" y="550549"/>
                  </a:lnTo>
                  <a:lnTo>
                    <a:pt x="4218526" y="549842"/>
                  </a:lnTo>
                  <a:lnTo>
                    <a:pt x="4288834" y="549119"/>
                  </a:lnTo>
                  <a:lnTo>
                    <a:pt x="4359143" y="548377"/>
                  </a:lnTo>
                  <a:lnTo>
                    <a:pt x="4429452" y="547612"/>
                  </a:lnTo>
                  <a:lnTo>
                    <a:pt x="4499761" y="546821"/>
                  </a:lnTo>
                  <a:lnTo>
                    <a:pt x="4570069" y="546001"/>
                  </a:lnTo>
                  <a:lnTo>
                    <a:pt x="4640378" y="545147"/>
                  </a:lnTo>
                  <a:lnTo>
                    <a:pt x="4710687" y="544258"/>
                  </a:lnTo>
                  <a:lnTo>
                    <a:pt x="4780996" y="543330"/>
                  </a:lnTo>
                  <a:lnTo>
                    <a:pt x="4851304" y="542359"/>
                  </a:lnTo>
                  <a:lnTo>
                    <a:pt x="4921613" y="541342"/>
                  </a:lnTo>
                  <a:lnTo>
                    <a:pt x="4991922" y="540275"/>
                  </a:lnTo>
                  <a:lnTo>
                    <a:pt x="5062231" y="539156"/>
                  </a:lnTo>
                  <a:lnTo>
                    <a:pt x="5132539" y="537982"/>
                  </a:lnTo>
                  <a:lnTo>
                    <a:pt x="5202848" y="536747"/>
                  </a:lnTo>
                  <a:lnTo>
                    <a:pt x="5273157" y="535451"/>
                  </a:lnTo>
                  <a:lnTo>
                    <a:pt x="5343466" y="534089"/>
                  </a:lnTo>
                  <a:lnTo>
                    <a:pt x="5413775" y="532657"/>
                  </a:lnTo>
                  <a:lnTo>
                    <a:pt x="5484083" y="531153"/>
                  </a:lnTo>
                  <a:lnTo>
                    <a:pt x="5554392" y="52957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001026"/>
              <a:ext cx="5554392" cy="1393249"/>
            </a:xfrm>
            <a:custGeom>
              <a:avLst/>
              <a:pathLst>
                <a:path w="5554392" h="1393249">
                  <a:moveTo>
                    <a:pt x="0" y="628957"/>
                  </a:moveTo>
                  <a:lnTo>
                    <a:pt x="70308" y="608760"/>
                  </a:lnTo>
                  <a:lnTo>
                    <a:pt x="140617" y="589605"/>
                  </a:lnTo>
                  <a:lnTo>
                    <a:pt x="210926" y="571464"/>
                  </a:lnTo>
                  <a:lnTo>
                    <a:pt x="281235" y="554305"/>
                  </a:lnTo>
                  <a:lnTo>
                    <a:pt x="351543" y="538089"/>
                  </a:lnTo>
                  <a:lnTo>
                    <a:pt x="421852" y="522770"/>
                  </a:lnTo>
                  <a:lnTo>
                    <a:pt x="492161" y="508294"/>
                  </a:lnTo>
                  <a:lnTo>
                    <a:pt x="562470" y="494600"/>
                  </a:lnTo>
                  <a:lnTo>
                    <a:pt x="632778" y="481625"/>
                  </a:lnTo>
                  <a:lnTo>
                    <a:pt x="703087" y="469313"/>
                  </a:lnTo>
                  <a:lnTo>
                    <a:pt x="773396" y="457626"/>
                  </a:lnTo>
                  <a:lnTo>
                    <a:pt x="843705" y="446568"/>
                  </a:lnTo>
                  <a:lnTo>
                    <a:pt x="914013" y="436211"/>
                  </a:lnTo>
                  <a:lnTo>
                    <a:pt x="984322" y="426721"/>
                  </a:lnTo>
                  <a:lnTo>
                    <a:pt x="1054631" y="418373"/>
                  </a:lnTo>
                  <a:lnTo>
                    <a:pt x="1124940" y="411542"/>
                  </a:lnTo>
                  <a:lnTo>
                    <a:pt x="1195249" y="406664"/>
                  </a:lnTo>
                  <a:lnTo>
                    <a:pt x="1265557" y="404332"/>
                  </a:lnTo>
                  <a:lnTo>
                    <a:pt x="1335866" y="405407"/>
                  </a:lnTo>
                  <a:lnTo>
                    <a:pt x="1406175" y="409701"/>
                  </a:lnTo>
                  <a:lnTo>
                    <a:pt x="1476484" y="416864"/>
                  </a:lnTo>
                  <a:lnTo>
                    <a:pt x="1546792" y="426610"/>
                  </a:lnTo>
                  <a:lnTo>
                    <a:pt x="1617101" y="438778"/>
                  </a:lnTo>
                  <a:lnTo>
                    <a:pt x="1687410" y="455021"/>
                  </a:lnTo>
                  <a:lnTo>
                    <a:pt x="1757719" y="474899"/>
                  </a:lnTo>
                  <a:lnTo>
                    <a:pt x="1828027" y="495510"/>
                  </a:lnTo>
                  <a:lnTo>
                    <a:pt x="1898336" y="516148"/>
                  </a:lnTo>
                  <a:lnTo>
                    <a:pt x="1968645" y="537960"/>
                  </a:lnTo>
                  <a:lnTo>
                    <a:pt x="2038954" y="559756"/>
                  </a:lnTo>
                  <a:lnTo>
                    <a:pt x="2109263" y="581284"/>
                  </a:lnTo>
                  <a:lnTo>
                    <a:pt x="2179571" y="605975"/>
                  </a:lnTo>
                  <a:lnTo>
                    <a:pt x="2249880" y="636035"/>
                  </a:lnTo>
                  <a:lnTo>
                    <a:pt x="2320189" y="666592"/>
                  </a:lnTo>
                  <a:lnTo>
                    <a:pt x="2390498" y="695681"/>
                  </a:lnTo>
                  <a:lnTo>
                    <a:pt x="2460806" y="727401"/>
                  </a:lnTo>
                  <a:lnTo>
                    <a:pt x="2531115" y="762918"/>
                  </a:lnTo>
                  <a:lnTo>
                    <a:pt x="2601424" y="797558"/>
                  </a:lnTo>
                  <a:lnTo>
                    <a:pt x="2671733" y="828525"/>
                  </a:lnTo>
                  <a:lnTo>
                    <a:pt x="2742041" y="856119"/>
                  </a:lnTo>
                  <a:lnTo>
                    <a:pt x="2812350" y="883709"/>
                  </a:lnTo>
                  <a:lnTo>
                    <a:pt x="2882659" y="910461"/>
                  </a:lnTo>
                  <a:lnTo>
                    <a:pt x="2952968" y="935559"/>
                  </a:lnTo>
                  <a:lnTo>
                    <a:pt x="3023276" y="958374"/>
                  </a:lnTo>
                  <a:lnTo>
                    <a:pt x="3093585" y="978370"/>
                  </a:lnTo>
                  <a:lnTo>
                    <a:pt x="3163894" y="995366"/>
                  </a:lnTo>
                  <a:lnTo>
                    <a:pt x="3234203" y="1010178"/>
                  </a:lnTo>
                  <a:lnTo>
                    <a:pt x="3304512" y="1022975"/>
                  </a:lnTo>
                  <a:lnTo>
                    <a:pt x="3374820" y="1033792"/>
                  </a:lnTo>
                  <a:lnTo>
                    <a:pt x="3445129" y="1042591"/>
                  </a:lnTo>
                  <a:lnTo>
                    <a:pt x="3515438" y="1049278"/>
                  </a:lnTo>
                  <a:lnTo>
                    <a:pt x="3585747" y="1053722"/>
                  </a:lnTo>
                  <a:lnTo>
                    <a:pt x="3656055" y="1055771"/>
                  </a:lnTo>
                  <a:lnTo>
                    <a:pt x="3726364" y="1055272"/>
                  </a:lnTo>
                  <a:lnTo>
                    <a:pt x="3796673" y="1052079"/>
                  </a:lnTo>
                  <a:lnTo>
                    <a:pt x="3866982" y="1046066"/>
                  </a:lnTo>
                  <a:lnTo>
                    <a:pt x="3937290" y="1037127"/>
                  </a:lnTo>
                  <a:lnTo>
                    <a:pt x="4007599" y="1025186"/>
                  </a:lnTo>
                  <a:lnTo>
                    <a:pt x="4077908" y="1010185"/>
                  </a:lnTo>
                  <a:lnTo>
                    <a:pt x="4148217" y="992093"/>
                  </a:lnTo>
                  <a:lnTo>
                    <a:pt x="4218526" y="970893"/>
                  </a:lnTo>
                  <a:lnTo>
                    <a:pt x="4288834" y="946583"/>
                  </a:lnTo>
                  <a:lnTo>
                    <a:pt x="4359143" y="919171"/>
                  </a:lnTo>
                  <a:lnTo>
                    <a:pt x="4429452" y="888670"/>
                  </a:lnTo>
                  <a:lnTo>
                    <a:pt x="4499761" y="855103"/>
                  </a:lnTo>
                  <a:lnTo>
                    <a:pt x="4570069" y="818490"/>
                  </a:lnTo>
                  <a:lnTo>
                    <a:pt x="4640378" y="778857"/>
                  </a:lnTo>
                  <a:lnTo>
                    <a:pt x="4710687" y="736230"/>
                  </a:lnTo>
                  <a:lnTo>
                    <a:pt x="4780996" y="690634"/>
                  </a:lnTo>
                  <a:lnTo>
                    <a:pt x="4851304" y="642094"/>
                  </a:lnTo>
                  <a:lnTo>
                    <a:pt x="4921613" y="590636"/>
                  </a:lnTo>
                  <a:lnTo>
                    <a:pt x="4991922" y="536284"/>
                  </a:lnTo>
                  <a:lnTo>
                    <a:pt x="5062231" y="479062"/>
                  </a:lnTo>
                  <a:lnTo>
                    <a:pt x="5132539" y="418993"/>
                  </a:lnTo>
                  <a:lnTo>
                    <a:pt x="5202848" y="356100"/>
                  </a:lnTo>
                  <a:lnTo>
                    <a:pt x="5273157" y="290403"/>
                  </a:lnTo>
                  <a:lnTo>
                    <a:pt x="5343466" y="221925"/>
                  </a:lnTo>
                  <a:lnTo>
                    <a:pt x="5413775" y="150685"/>
                  </a:lnTo>
                  <a:lnTo>
                    <a:pt x="5484083" y="76703"/>
                  </a:lnTo>
                  <a:lnTo>
                    <a:pt x="5554392" y="0"/>
                  </a:lnTo>
                  <a:lnTo>
                    <a:pt x="5554392" y="1393249"/>
                  </a:lnTo>
                  <a:lnTo>
                    <a:pt x="3691643" y="1393249"/>
                  </a:lnTo>
                  <a:lnTo>
                    <a:pt x="3656055" y="1382774"/>
                  </a:lnTo>
                  <a:lnTo>
                    <a:pt x="3585747" y="1362128"/>
                  </a:lnTo>
                  <a:lnTo>
                    <a:pt x="3515438" y="1341373"/>
                  </a:lnTo>
                  <a:lnTo>
                    <a:pt x="3445129" y="1320354"/>
                  </a:lnTo>
                  <a:lnTo>
                    <a:pt x="3374820" y="1298934"/>
                  </a:lnTo>
                  <a:lnTo>
                    <a:pt x="3304512" y="1277013"/>
                  </a:lnTo>
                  <a:lnTo>
                    <a:pt x="3234203" y="1254548"/>
                  </a:lnTo>
                  <a:lnTo>
                    <a:pt x="3163894" y="1231568"/>
                  </a:lnTo>
                  <a:lnTo>
                    <a:pt x="3093585" y="1208097"/>
                  </a:lnTo>
                  <a:lnTo>
                    <a:pt x="3023276" y="1182625"/>
                  </a:lnTo>
                  <a:lnTo>
                    <a:pt x="2952968" y="1155179"/>
                  </a:lnTo>
                  <a:lnTo>
                    <a:pt x="2882659" y="1126596"/>
                  </a:lnTo>
                  <a:lnTo>
                    <a:pt x="2812350" y="1097619"/>
                  </a:lnTo>
                  <a:lnTo>
                    <a:pt x="2742041" y="1068799"/>
                  </a:lnTo>
                  <a:lnTo>
                    <a:pt x="2671733" y="1040192"/>
                  </a:lnTo>
                  <a:lnTo>
                    <a:pt x="2601424" y="1006360"/>
                  </a:lnTo>
                  <a:lnTo>
                    <a:pt x="2531115" y="969395"/>
                  </a:lnTo>
                  <a:lnTo>
                    <a:pt x="2460806" y="933861"/>
                  </a:lnTo>
                  <a:lnTo>
                    <a:pt x="2390498" y="902371"/>
                  </a:lnTo>
                  <a:lnTo>
                    <a:pt x="2320189" y="869682"/>
                  </a:lnTo>
                  <a:lnTo>
                    <a:pt x="2249880" y="836385"/>
                  </a:lnTo>
                  <a:lnTo>
                    <a:pt x="2179571" y="807006"/>
                  </a:lnTo>
                  <a:lnTo>
                    <a:pt x="2109263" y="781497"/>
                  </a:lnTo>
                  <a:lnTo>
                    <a:pt x="2038954" y="758354"/>
                  </a:lnTo>
                  <a:lnTo>
                    <a:pt x="1968645" y="738432"/>
                  </a:lnTo>
                  <a:lnTo>
                    <a:pt x="1898336" y="719328"/>
                  </a:lnTo>
                  <a:lnTo>
                    <a:pt x="1828027" y="698074"/>
                  </a:lnTo>
                  <a:lnTo>
                    <a:pt x="1757719" y="677529"/>
                  </a:lnTo>
                  <a:lnTo>
                    <a:pt x="1687410" y="660293"/>
                  </a:lnTo>
                  <a:lnTo>
                    <a:pt x="1617101" y="646766"/>
                  </a:lnTo>
                  <a:lnTo>
                    <a:pt x="1546792" y="636176"/>
                  </a:lnTo>
                  <a:lnTo>
                    <a:pt x="1476484" y="628600"/>
                  </a:lnTo>
                  <a:lnTo>
                    <a:pt x="1406175" y="624541"/>
                  </a:lnTo>
                  <a:lnTo>
                    <a:pt x="1335866" y="624381"/>
                  </a:lnTo>
                  <a:lnTo>
                    <a:pt x="1265557" y="628435"/>
                  </a:lnTo>
                  <a:lnTo>
                    <a:pt x="1195249" y="637055"/>
                  </a:lnTo>
                  <a:lnTo>
                    <a:pt x="1124940" y="650538"/>
                  </a:lnTo>
                  <a:lnTo>
                    <a:pt x="1054631" y="669263"/>
                  </a:lnTo>
                  <a:lnTo>
                    <a:pt x="984322" y="693630"/>
                  </a:lnTo>
                  <a:lnTo>
                    <a:pt x="914013" y="723972"/>
                  </a:lnTo>
                  <a:lnTo>
                    <a:pt x="843705" y="760526"/>
                  </a:lnTo>
                  <a:lnTo>
                    <a:pt x="773396" y="803419"/>
                  </a:lnTo>
                  <a:lnTo>
                    <a:pt x="703087" y="852685"/>
                  </a:lnTo>
                  <a:lnTo>
                    <a:pt x="632778" y="908289"/>
                  </a:lnTo>
                  <a:lnTo>
                    <a:pt x="562470" y="970153"/>
                  </a:lnTo>
                  <a:lnTo>
                    <a:pt x="492161" y="1038182"/>
                  </a:lnTo>
                  <a:lnTo>
                    <a:pt x="421852" y="1112274"/>
                  </a:lnTo>
                  <a:lnTo>
                    <a:pt x="351543" y="1192331"/>
                  </a:lnTo>
                  <a:lnTo>
                    <a:pt x="281235" y="1278259"/>
                  </a:lnTo>
                  <a:lnTo>
                    <a:pt x="210926" y="1369972"/>
                  </a:lnTo>
                  <a:lnTo>
                    <a:pt x="194127" y="139324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001026"/>
              <a:ext cx="5554392" cy="1055771"/>
            </a:xfrm>
            <a:custGeom>
              <a:avLst/>
              <a:pathLst>
                <a:path w="5554392" h="1055771">
                  <a:moveTo>
                    <a:pt x="0" y="628957"/>
                  </a:moveTo>
                  <a:lnTo>
                    <a:pt x="70308" y="608760"/>
                  </a:lnTo>
                  <a:lnTo>
                    <a:pt x="140617" y="589605"/>
                  </a:lnTo>
                  <a:lnTo>
                    <a:pt x="210926" y="571464"/>
                  </a:lnTo>
                  <a:lnTo>
                    <a:pt x="281235" y="554305"/>
                  </a:lnTo>
                  <a:lnTo>
                    <a:pt x="351543" y="538089"/>
                  </a:lnTo>
                  <a:lnTo>
                    <a:pt x="421852" y="522770"/>
                  </a:lnTo>
                  <a:lnTo>
                    <a:pt x="492161" y="508294"/>
                  </a:lnTo>
                  <a:lnTo>
                    <a:pt x="562470" y="494600"/>
                  </a:lnTo>
                  <a:lnTo>
                    <a:pt x="632778" y="481625"/>
                  </a:lnTo>
                  <a:lnTo>
                    <a:pt x="703087" y="469313"/>
                  </a:lnTo>
                  <a:lnTo>
                    <a:pt x="773396" y="457626"/>
                  </a:lnTo>
                  <a:lnTo>
                    <a:pt x="843705" y="446568"/>
                  </a:lnTo>
                  <a:lnTo>
                    <a:pt x="914013" y="436211"/>
                  </a:lnTo>
                  <a:lnTo>
                    <a:pt x="984322" y="426721"/>
                  </a:lnTo>
                  <a:lnTo>
                    <a:pt x="1054631" y="418373"/>
                  </a:lnTo>
                  <a:lnTo>
                    <a:pt x="1124940" y="411542"/>
                  </a:lnTo>
                  <a:lnTo>
                    <a:pt x="1195249" y="406664"/>
                  </a:lnTo>
                  <a:lnTo>
                    <a:pt x="1265557" y="404332"/>
                  </a:lnTo>
                  <a:lnTo>
                    <a:pt x="1335866" y="405407"/>
                  </a:lnTo>
                  <a:lnTo>
                    <a:pt x="1406175" y="409701"/>
                  </a:lnTo>
                  <a:lnTo>
                    <a:pt x="1476484" y="416864"/>
                  </a:lnTo>
                  <a:lnTo>
                    <a:pt x="1546792" y="426610"/>
                  </a:lnTo>
                  <a:lnTo>
                    <a:pt x="1617101" y="438778"/>
                  </a:lnTo>
                  <a:lnTo>
                    <a:pt x="1687410" y="455021"/>
                  </a:lnTo>
                  <a:lnTo>
                    <a:pt x="1757719" y="474899"/>
                  </a:lnTo>
                  <a:lnTo>
                    <a:pt x="1828027" y="495510"/>
                  </a:lnTo>
                  <a:lnTo>
                    <a:pt x="1898336" y="516148"/>
                  </a:lnTo>
                  <a:lnTo>
                    <a:pt x="1968645" y="537960"/>
                  </a:lnTo>
                  <a:lnTo>
                    <a:pt x="2038954" y="559756"/>
                  </a:lnTo>
                  <a:lnTo>
                    <a:pt x="2109263" y="581284"/>
                  </a:lnTo>
                  <a:lnTo>
                    <a:pt x="2179571" y="605975"/>
                  </a:lnTo>
                  <a:lnTo>
                    <a:pt x="2249880" y="636035"/>
                  </a:lnTo>
                  <a:lnTo>
                    <a:pt x="2320189" y="666592"/>
                  </a:lnTo>
                  <a:lnTo>
                    <a:pt x="2390498" y="695681"/>
                  </a:lnTo>
                  <a:lnTo>
                    <a:pt x="2460806" y="727401"/>
                  </a:lnTo>
                  <a:lnTo>
                    <a:pt x="2531115" y="762918"/>
                  </a:lnTo>
                  <a:lnTo>
                    <a:pt x="2601424" y="797558"/>
                  </a:lnTo>
                  <a:lnTo>
                    <a:pt x="2671733" y="828525"/>
                  </a:lnTo>
                  <a:lnTo>
                    <a:pt x="2742041" y="856119"/>
                  </a:lnTo>
                  <a:lnTo>
                    <a:pt x="2812350" y="883709"/>
                  </a:lnTo>
                  <a:lnTo>
                    <a:pt x="2882659" y="910461"/>
                  </a:lnTo>
                  <a:lnTo>
                    <a:pt x="2952968" y="935559"/>
                  </a:lnTo>
                  <a:lnTo>
                    <a:pt x="3023276" y="958374"/>
                  </a:lnTo>
                  <a:lnTo>
                    <a:pt x="3093585" y="978370"/>
                  </a:lnTo>
                  <a:lnTo>
                    <a:pt x="3163894" y="995366"/>
                  </a:lnTo>
                  <a:lnTo>
                    <a:pt x="3234203" y="1010178"/>
                  </a:lnTo>
                  <a:lnTo>
                    <a:pt x="3304512" y="1022975"/>
                  </a:lnTo>
                  <a:lnTo>
                    <a:pt x="3374820" y="1033792"/>
                  </a:lnTo>
                  <a:lnTo>
                    <a:pt x="3445129" y="1042591"/>
                  </a:lnTo>
                  <a:lnTo>
                    <a:pt x="3515438" y="1049278"/>
                  </a:lnTo>
                  <a:lnTo>
                    <a:pt x="3585747" y="1053722"/>
                  </a:lnTo>
                  <a:lnTo>
                    <a:pt x="3656055" y="1055771"/>
                  </a:lnTo>
                  <a:lnTo>
                    <a:pt x="3726364" y="1055272"/>
                  </a:lnTo>
                  <a:lnTo>
                    <a:pt x="3796673" y="1052079"/>
                  </a:lnTo>
                  <a:lnTo>
                    <a:pt x="3866982" y="1046066"/>
                  </a:lnTo>
                  <a:lnTo>
                    <a:pt x="3937290" y="1037127"/>
                  </a:lnTo>
                  <a:lnTo>
                    <a:pt x="4007599" y="1025186"/>
                  </a:lnTo>
                  <a:lnTo>
                    <a:pt x="4077908" y="1010185"/>
                  </a:lnTo>
                  <a:lnTo>
                    <a:pt x="4148217" y="992093"/>
                  </a:lnTo>
                  <a:lnTo>
                    <a:pt x="4218526" y="970893"/>
                  </a:lnTo>
                  <a:lnTo>
                    <a:pt x="4288834" y="946583"/>
                  </a:lnTo>
                  <a:lnTo>
                    <a:pt x="4359143" y="919171"/>
                  </a:lnTo>
                  <a:lnTo>
                    <a:pt x="4429452" y="888670"/>
                  </a:lnTo>
                  <a:lnTo>
                    <a:pt x="4499761" y="855103"/>
                  </a:lnTo>
                  <a:lnTo>
                    <a:pt x="4570069" y="818490"/>
                  </a:lnTo>
                  <a:lnTo>
                    <a:pt x="4640378" y="778857"/>
                  </a:lnTo>
                  <a:lnTo>
                    <a:pt x="4710687" y="736230"/>
                  </a:lnTo>
                  <a:lnTo>
                    <a:pt x="4780996" y="690634"/>
                  </a:lnTo>
                  <a:lnTo>
                    <a:pt x="4851304" y="642094"/>
                  </a:lnTo>
                  <a:lnTo>
                    <a:pt x="4921613" y="590636"/>
                  </a:lnTo>
                  <a:lnTo>
                    <a:pt x="4991922" y="536284"/>
                  </a:lnTo>
                  <a:lnTo>
                    <a:pt x="5062231" y="479062"/>
                  </a:lnTo>
                  <a:lnTo>
                    <a:pt x="5132539" y="418993"/>
                  </a:lnTo>
                  <a:lnTo>
                    <a:pt x="5202848" y="356100"/>
                  </a:lnTo>
                  <a:lnTo>
                    <a:pt x="5273157" y="290403"/>
                  </a:lnTo>
                  <a:lnTo>
                    <a:pt x="5343466" y="221925"/>
                  </a:lnTo>
                  <a:lnTo>
                    <a:pt x="5413775" y="150685"/>
                  </a:lnTo>
                  <a:lnTo>
                    <a:pt x="5484083" y="76703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425226" y="4625407"/>
              <a:ext cx="3497515" cy="768868"/>
            </a:xfrm>
            <a:custGeom>
              <a:avLst/>
              <a:pathLst>
                <a:path w="3497515" h="768868">
                  <a:moveTo>
                    <a:pt x="3497515" y="768868"/>
                  </a:moveTo>
                  <a:lnTo>
                    <a:pt x="3461928" y="758392"/>
                  </a:lnTo>
                  <a:lnTo>
                    <a:pt x="3391620" y="737747"/>
                  </a:lnTo>
                  <a:lnTo>
                    <a:pt x="3321311" y="716992"/>
                  </a:lnTo>
                  <a:lnTo>
                    <a:pt x="3251002" y="695973"/>
                  </a:lnTo>
                  <a:lnTo>
                    <a:pt x="3180693" y="674553"/>
                  </a:lnTo>
                  <a:lnTo>
                    <a:pt x="3110384" y="652632"/>
                  </a:lnTo>
                  <a:lnTo>
                    <a:pt x="3040076" y="630166"/>
                  </a:lnTo>
                  <a:lnTo>
                    <a:pt x="2969767" y="607186"/>
                  </a:lnTo>
                  <a:lnTo>
                    <a:pt x="2899458" y="583716"/>
                  </a:lnTo>
                  <a:lnTo>
                    <a:pt x="2829149" y="558243"/>
                  </a:lnTo>
                  <a:lnTo>
                    <a:pt x="2758841" y="530798"/>
                  </a:lnTo>
                  <a:lnTo>
                    <a:pt x="2688532" y="502215"/>
                  </a:lnTo>
                  <a:lnTo>
                    <a:pt x="2618223" y="473237"/>
                  </a:lnTo>
                  <a:lnTo>
                    <a:pt x="2547914" y="444418"/>
                  </a:lnTo>
                  <a:lnTo>
                    <a:pt x="2477606" y="415811"/>
                  </a:lnTo>
                  <a:lnTo>
                    <a:pt x="2407297" y="381979"/>
                  </a:lnTo>
                  <a:lnTo>
                    <a:pt x="2336988" y="345014"/>
                  </a:lnTo>
                  <a:lnTo>
                    <a:pt x="2266679" y="309480"/>
                  </a:lnTo>
                  <a:lnTo>
                    <a:pt x="2196370" y="277990"/>
                  </a:lnTo>
                  <a:lnTo>
                    <a:pt x="2126062" y="245301"/>
                  </a:lnTo>
                  <a:lnTo>
                    <a:pt x="2055753" y="212004"/>
                  </a:lnTo>
                  <a:lnTo>
                    <a:pt x="1985444" y="182625"/>
                  </a:lnTo>
                  <a:lnTo>
                    <a:pt x="1915135" y="157116"/>
                  </a:lnTo>
                  <a:lnTo>
                    <a:pt x="1844827" y="133972"/>
                  </a:lnTo>
                  <a:lnTo>
                    <a:pt x="1774518" y="114050"/>
                  </a:lnTo>
                  <a:lnTo>
                    <a:pt x="1704209" y="94947"/>
                  </a:lnTo>
                  <a:lnTo>
                    <a:pt x="1633900" y="73693"/>
                  </a:lnTo>
                  <a:lnTo>
                    <a:pt x="1563592" y="53148"/>
                  </a:lnTo>
                  <a:lnTo>
                    <a:pt x="1493283" y="35911"/>
                  </a:lnTo>
                  <a:lnTo>
                    <a:pt x="1422974" y="22385"/>
                  </a:lnTo>
                  <a:lnTo>
                    <a:pt x="1352665" y="11795"/>
                  </a:lnTo>
                  <a:lnTo>
                    <a:pt x="1282357" y="4218"/>
                  </a:lnTo>
                  <a:lnTo>
                    <a:pt x="1212048" y="160"/>
                  </a:lnTo>
                  <a:lnTo>
                    <a:pt x="1141739" y="0"/>
                  </a:lnTo>
                  <a:lnTo>
                    <a:pt x="1071430" y="4054"/>
                  </a:lnTo>
                  <a:lnTo>
                    <a:pt x="1001121" y="12674"/>
                  </a:lnTo>
                  <a:lnTo>
                    <a:pt x="930813" y="26157"/>
                  </a:lnTo>
                  <a:lnTo>
                    <a:pt x="860504" y="44882"/>
                  </a:lnTo>
                  <a:lnTo>
                    <a:pt x="790195" y="69248"/>
                  </a:lnTo>
                  <a:lnTo>
                    <a:pt x="719886" y="99590"/>
                  </a:lnTo>
                  <a:lnTo>
                    <a:pt x="649578" y="136144"/>
                  </a:lnTo>
                  <a:lnTo>
                    <a:pt x="579269" y="179038"/>
                  </a:lnTo>
                  <a:lnTo>
                    <a:pt x="508960" y="228304"/>
                  </a:lnTo>
                  <a:lnTo>
                    <a:pt x="438651" y="283907"/>
                  </a:lnTo>
                  <a:lnTo>
                    <a:pt x="368343" y="345771"/>
                  </a:lnTo>
                  <a:lnTo>
                    <a:pt x="298034" y="413801"/>
                  </a:lnTo>
                  <a:lnTo>
                    <a:pt x="227725" y="487893"/>
                  </a:lnTo>
                  <a:lnTo>
                    <a:pt x="157416" y="567950"/>
                  </a:lnTo>
                  <a:lnTo>
                    <a:pt x="87107" y="653877"/>
                  </a:lnTo>
                  <a:lnTo>
                    <a:pt x="16799" y="745591"/>
                  </a:lnTo>
                  <a:lnTo>
                    <a:pt x="0" y="7688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515920"/>
              <a:ext cx="5554392" cy="750629"/>
            </a:xfrm>
            <a:custGeom>
              <a:avLst/>
              <a:pathLst>
                <a:path w="5554392" h="750629">
                  <a:moveTo>
                    <a:pt x="0" y="639123"/>
                  </a:moveTo>
                  <a:lnTo>
                    <a:pt x="70308" y="574711"/>
                  </a:lnTo>
                  <a:lnTo>
                    <a:pt x="140617" y="513604"/>
                  </a:lnTo>
                  <a:lnTo>
                    <a:pt x="210926" y="455823"/>
                  </a:lnTo>
                  <a:lnTo>
                    <a:pt x="281235" y="401387"/>
                  </a:lnTo>
                  <a:lnTo>
                    <a:pt x="351543" y="350316"/>
                  </a:lnTo>
                  <a:lnTo>
                    <a:pt x="421852" y="302628"/>
                  </a:lnTo>
                  <a:lnTo>
                    <a:pt x="492161" y="258344"/>
                  </a:lnTo>
                  <a:lnTo>
                    <a:pt x="562470" y="217482"/>
                  </a:lnTo>
                  <a:lnTo>
                    <a:pt x="632778" y="180062"/>
                  </a:lnTo>
                  <a:lnTo>
                    <a:pt x="703087" y="146105"/>
                  </a:lnTo>
                  <a:lnTo>
                    <a:pt x="773396" y="115628"/>
                  </a:lnTo>
                  <a:lnTo>
                    <a:pt x="843705" y="88653"/>
                  </a:lnTo>
                  <a:lnTo>
                    <a:pt x="914013" y="65197"/>
                  </a:lnTo>
                  <a:lnTo>
                    <a:pt x="984322" y="45281"/>
                  </a:lnTo>
                  <a:lnTo>
                    <a:pt x="1054631" y="28924"/>
                  </a:lnTo>
                  <a:lnTo>
                    <a:pt x="1124940" y="16146"/>
                  </a:lnTo>
                  <a:lnTo>
                    <a:pt x="1195249" y="6965"/>
                  </a:lnTo>
                  <a:lnTo>
                    <a:pt x="1265557" y="1489"/>
                  </a:lnTo>
                  <a:lnTo>
                    <a:pt x="1335866" y="0"/>
                  </a:lnTo>
                  <a:lnTo>
                    <a:pt x="1406175" y="2227"/>
                  </a:lnTo>
                  <a:lnTo>
                    <a:pt x="1476484" y="7838"/>
                  </a:lnTo>
                  <a:lnTo>
                    <a:pt x="1546792" y="16499"/>
                  </a:lnTo>
                  <a:lnTo>
                    <a:pt x="1617101" y="27877"/>
                  </a:lnTo>
                  <a:lnTo>
                    <a:pt x="1687410" y="42763"/>
                  </a:lnTo>
                  <a:lnTo>
                    <a:pt x="1757719" y="61320"/>
                  </a:lnTo>
                  <a:lnTo>
                    <a:pt x="1828027" y="81898"/>
                  </a:lnTo>
                  <a:lnTo>
                    <a:pt x="1898336" y="102844"/>
                  </a:lnTo>
                  <a:lnTo>
                    <a:pt x="1968645" y="123301"/>
                  </a:lnTo>
                  <a:lnTo>
                    <a:pt x="2038954" y="144160"/>
                  </a:lnTo>
                  <a:lnTo>
                    <a:pt x="2109263" y="166496"/>
                  </a:lnTo>
                  <a:lnTo>
                    <a:pt x="2179571" y="191596"/>
                  </a:lnTo>
                  <a:lnTo>
                    <a:pt x="2249880" y="221315"/>
                  </a:lnTo>
                  <a:lnTo>
                    <a:pt x="2320189" y="253243"/>
                  </a:lnTo>
                  <a:lnTo>
                    <a:pt x="2390498" y="284132"/>
                  </a:lnTo>
                  <a:lnTo>
                    <a:pt x="2460806" y="315737"/>
                  </a:lnTo>
                  <a:lnTo>
                    <a:pt x="2531115" y="351262"/>
                  </a:lnTo>
                  <a:lnTo>
                    <a:pt x="2601424" y="387065"/>
                  </a:lnTo>
                  <a:lnTo>
                    <a:pt x="2671733" y="419464"/>
                  </a:lnTo>
                  <a:lnTo>
                    <a:pt x="2742041" y="447565"/>
                  </a:lnTo>
                  <a:lnTo>
                    <a:pt x="2812350" y="475769"/>
                  </a:lnTo>
                  <a:lnTo>
                    <a:pt x="2882659" y="503634"/>
                  </a:lnTo>
                  <a:lnTo>
                    <a:pt x="2952968" y="530475"/>
                  </a:lnTo>
                  <a:lnTo>
                    <a:pt x="3023276" y="555605"/>
                  </a:lnTo>
                  <a:lnTo>
                    <a:pt x="3093585" y="578339"/>
                  </a:lnTo>
                  <a:lnTo>
                    <a:pt x="3163894" y="598572"/>
                  </a:lnTo>
                  <a:lnTo>
                    <a:pt x="3234203" y="617468"/>
                  </a:lnTo>
                  <a:lnTo>
                    <a:pt x="3304512" y="635099"/>
                  </a:lnTo>
                  <a:lnTo>
                    <a:pt x="3374820" y="651469"/>
                  </a:lnTo>
                  <a:lnTo>
                    <a:pt x="3445129" y="666578"/>
                  </a:lnTo>
                  <a:lnTo>
                    <a:pt x="3515438" y="680431"/>
                  </a:lnTo>
                  <a:lnTo>
                    <a:pt x="3585747" y="693030"/>
                  </a:lnTo>
                  <a:lnTo>
                    <a:pt x="3656055" y="704378"/>
                  </a:lnTo>
                  <a:lnTo>
                    <a:pt x="3726364" y="714477"/>
                  </a:lnTo>
                  <a:lnTo>
                    <a:pt x="3796673" y="723329"/>
                  </a:lnTo>
                  <a:lnTo>
                    <a:pt x="3866982" y="730938"/>
                  </a:lnTo>
                  <a:lnTo>
                    <a:pt x="3937290" y="737307"/>
                  </a:lnTo>
                  <a:lnTo>
                    <a:pt x="4007599" y="742437"/>
                  </a:lnTo>
                  <a:lnTo>
                    <a:pt x="4077908" y="746331"/>
                  </a:lnTo>
                  <a:lnTo>
                    <a:pt x="4148217" y="748993"/>
                  </a:lnTo>
                  <a:lnTo>
                    <a:pt x="4218526" y="750425"/>
                  </a:lnTo>
                  <a:lnTo>
                    <a:pt x="4288834" y="750629"/>
                  </a:lnTo>
                  <a:lnTo>
                    <a:pt x="4359143" y="749608"/>
                  </a:lnTo>
                  <a:lnTo>
                    <a:pt x="4429452" y="747365"/>
                  </a:lnTo>
                  <a:lnTo>
                    <a:pt x="4499761" y="743903"/>
                  </a:lnTo>
                  <a:lnTo>
                    <a:pt x="4570069" y="739223"/>
                  </a:lnTo>
                  <a:lnTo>
                    <a:pt x="4640378" y="733330"/>
                  </a:lnTo>
                  <a:lnTo>
                    <a:pt x="4710687" y="726225"/>
                  </a:lnTo>
                  <a:lnTo>
                    <a:pt x="4780996" y="717910"/>
                  </a:lnTo>
                  <a:lnTo>
                    <a:pt x="4851304" y="708390"/>
                  </a:lnTo>
                  <a:lnTo>
                    <a:pt x="4921613" y="697666"/>
                  </a:lnTo>
                  <a:lnTo>
                    <a:pt x="4991922" y="685741"/>
                  </a:lnTo>
                  <a:lnTo>
                    <a:pt x="5062231" y="672617"/>
                  </a:lnTo>
                  <a:lnTo>
                    <a:pt x="5132539" y="658298"/>
                  </a:lnTo>
                  <a:lnTo>
                    <a:pt x="5202848" y="642786"/>
                  </a:lnTo>
                  <a:lnTo>
                    <a:pt x="5273157" y="626084"/>
                  </a:lnTo>
                  <a:lnTo>
                    <a:pt x="5343466" y="608194"/>
                  </a:lnTo>
                  <a:lnTo>
                    <a:pt x="5413775" y="589119"/>
                  </a:lnTo>
                  <a:lnTo>
                    <a:pt x="5484083" y="568862"/>
                  </a:lnTo>
                  <a:lnTo>
                    <a:pt x="5554392" y="54742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3893713"/>
              <a:ext cx="5554392" cy="1500561"/>
            </a:xfrm>
            <a:custGeom>
              <a:avLst/>
              <a:pathLst>
                <a:path w="5554392" h="1500561">
                  <a:moveTo>
                    <a:pt x="0" y="427172"/>
                  </a:moveTo>
                  <a:lnTo>
                    <a:pt x="70308" y="389334"/>
                  </a:lnTo>
                  <a:lnTo>
                    <a:pt x="140617" y="353641"/>
                  </a:lnTo>
                  <a:lnTo>
                    <a:pt x="210926" y="320081"/>
                  </a:lnTo>
                  <a:lnTo>
                    <a:pt x="281235" y="288636"/>
                  </a:lnTo>
                  <a:lnTo>
                    <a:pt x="351543" y="259280"/>
                  </a:lnTo>
                  <a:lnTo>
                    <a:pt x="421852" y="231975"/>
                  </a:lnTo>
                  <a:lnTo>
                    <a:pt x="492161" y="206677"/>
                  </a:lnTo>
                  <a:lnTo>
                    <a:pt x="562470" y="183332"/>
                  </a:lnTo>
                  <a:lnTo>
                    <a:pt x="632778" y="161884"/>
                  </a:lnTo>
                  <a:lnTo>
                    <a:pt x="703087" y="142285"/>
                  </a:lnTo>
                  <a:lnTo>
                    <a:pt x="773396" y="124509"/>
                  </a:lnTo>
                  <a:lnTo>
                    <a:pt x="843705" y="108582"/>
                  </a:lnTo>
                  <a:lnTo>
                    <a:pt x="914013" y="94614"/>
                  </a:lnTo>
                  <a:lnTo>
                    <a:pt x="984322" y="82830"/>
                  </a:lnTo>
                  <a:lnTo>
                    <a:pt x="1054631" y="73588"/>
                  </a:lnTo>
                  <a:lnTo>
                    <a:pt x="1124940" y="67369"/>
                  </a:lnTo>
                  <a:lnTo>
                    <a:pt x="1195249" y="64731"/>
                  </a:lnTo>
                  <a:lnTo>
                    <a:pt x="1265557" y="66655"/>
                  </a:lnTo>
                  <a:lnTo>
                    <a:pt x="1335866" y="74971"/>
                  </a:lnTo>
                  <a:lnTo>
                    <a:pt x="1406175" y="88811"/>
                  </a:lnTo>
                  <a:lnTo>
                    <a:pt x="1476484" y="106946"/>
                  </a:lnTo>
                  <a:lnTo>
                    <a:pt x="1546792" y="128223"/>
                  </a:lnTo>
                  <a:lnTo>
                    <a:pt x="1617101" y="151643"/>
                  </a:lnTo>
                  <a:lnTo>
                    <a:pt x="1687410" y="180904"/>
                  </a:lnTo>
                  <a:lnTo>
                    <a:pt x="1757719" y="216637"/>
                  </a:lnTo>
                  <a:lnTo>
                    <a:pt x="1828027" y="252962"/>
                  </a:lnTo>
                  <a:lnTo>
                    <a:pt x="1898336" y="286706"/>
                  </a:lnTo>
                  <a:lnTo>
                    <a:pt x="1968645" y="320363"/>
                  </a:lnTo>
                  <a:lnTo>
                    <a:pt x="2038954" y="353771"/>
                  </a:lnTo>
                  <a:lnTo>
                    <a:pt x="2109263" y="385774"/>
                  </a:lnTo>
                  <a:lnTo>
                    <a:pt x="2179571" y="419609"/>
                  </a:lnTo>
                  <a:lnTo>
                    <a:pt x="2249880" y="456762"/>
                  </a:lnTo>
                  <a:lnTo>
                    <a:pt x="2320189" y="492989"/>
                  </a:lnTo>
                  <a:lnTo>
                    <a:pt x="2390498" y="528168"/>
                  </a:lnTo>
                  <a:lnTo>
                    <a:pt x="2460806" y="566195"/>
                  </a:lnTo>
                  <a:lnTo>
                    <a:pt x="2531115" y="606246"/>
                  </a:lnTo>
                  <a:lnTo>
                    <a:pt x="2601424" y="644957"/>
                  </a:lnTo>
                  <a:lnTo>
                    <a:pt x="2671733" y="681299"/>
                  </a:lnTo>
                  <a:lnTo>
                    <a:pt x="2742041" y="716133"/>
                  </a:lnTo>
                  <a:lnTo>
                    <a:pt x="2812350" y="750541"/>
                  </a:lnTo>
                  <a:lnTo>
                    <a:pt x="2882659" y="783849"/>
                  </a:lnTo>
                  <a:lnTo>
                    <a:pt x="2952968" y="815564"/>
                  </a:lnTo>
                  <a:lnTo>
                    <a:pt x="3023276" y="845429"/>
                  </a:lnTo>
                  <a:lnTo>
                    <a:pt x="3093585" y="873302"/>
                  </a:lnTo>
                  <a:lnTo>
                    <a:pt x="3163894" y="898936"/>
                  </a:lnTo>
                  <a:lnTo>
                    <a:pt x="3234203" y="922205"/>
                  </a:lnTo>
                  <a:lnTo>
                    <a:pt x="3304512" y="943252"/>
                  </a:lnTo>
                  <a:lnTo>
                    <a:pt x="3374820" y="962121"/>
                  </a:lnTo>
                  <a:lnTo>
                    <a:pt x="3445129" y="978767"/>
                  </a:lnTo>
                  <a:lnTo>
                    <a:pt x="3515438" y="993075"/>
                  </a:lnTo>
                  <a:lnTo>
                    <a:pt x="3585747" y="1004886"/>
                  </a:lnTo>
                  <a:lnTo>
                    <a:pt x="3656055" y="1014017"/>
                  </a:lnTo>
                  <a:lnTo>
                    <a:pt x="3726364" y="1020280"/>
                  </a:lnTo>
                  <a:lnTo>
                    <a:pt x="3796673" y="1023497"/>
                  </a:lnTo>
                  <a:lnTo>
                    <a:pt x="3866982" y="1023515"/>
                  </a:lnTo>
                  <a:lnTo>
                    <a:pt x="3937290" y="1020207"/>
                  </a:lnTo>
                  <a:lnTo>
                    <a:pt x="4007599" y="1013478"/>
                  </a:lnTo>
                  <a:lnTo>
                    <a:pt x="4077908" y="1003262"/>
                  </a:lnTo>
                  <a:lnTo>
                    <a:pt x="4148217" y="989520"/>
                  </a:lnTo>
                  <a:lnTo>
                    <a:pt x="4218526" y="972234"/>
                  </a:lnTo>
                  <a:lnTo>
                    <a:pt x="4288834" y="951402"/>
                  </a:lnTo>
                  <a:lnTo>
                    <a:pt x="4359143" y="927036"/>
                  </a:lnTo>
                  <a:lnTo>
                    <a:pt x="4429452" y="899155"/>
                  </a:lnTo>
                  <a:lnTo>
                    <a:pt x="4499761" y="867786"/>
                  </a:lnTo>
                  <a:lnTo>
                    <a:pt x="4570069" y="832958"/>
                  </a:lnTo>
                  <a:lnTo>
                    <a:pt x="4640378" y="794702"/>
                  </a:lnTo>
                  <a:lnTo>
                    <a:pt x="4710687" y="753053"/>
                  </a:lnTo>
                  <a:lnTo>
                    <a:pt x="4780996" y="708042"/>
                  </a:lnTo>
                  <a:lnTo>
                    <a:pt x="4851304" y="659704"/>
                  </a:lnTo>
                  <a:lnTo>
                    <a:pt x="4921613" y="608070"/>
                  </a:lnTo>
                  <a:lnTo>
                    <a:pt x="4991922" y="553171"/>
                  </a:lnTo>
                  <a:lnTo>
                    <a:pt x="5062231" y="495040"/>
                  </a:lnTo>
                  <a:lnTo>
                    <a:pt x="5132539" y="433705"/>
                  </a:lnTo>
                  <a:lnTo>
                    <a:pt x="5202848" y="369197"/>
                  </a:lnTo>
                  <a:lnTo>
                    <a:pt x="5273157" y="301542"/>
                  </a:lnTo>
                  <a:lnTo>
                    <a:pt x="5343466" y="230768"/>
                  </a:lnTo>
                  <a:lnTo>
                    <a:pt x="5413775" y="156903"/>
                  </a:lnTo>
                  <a:lnTo>
                    <a:pt x="5484083" y="79972"/>
                  </a:lnTo>
                  <a:lnTo>
                    <a:pt x="5554392" y="0"/>
                  </a:lnTo>
                  <a:lnTo>
                    <a:pt x="5554392" y="1500561"/>
                  </a:lnTo>
                  <a:lnTo>
                    <a:pt x="3838300" y="1500561"/>
                  </a:lnTo>
                  <a:lnTo>
                    <a:pt x="3796673" y="1480739"/>
                  </a:lnTo>
                  <a:lnTo>
                    <a:pt x="3726364" y="1447933"/>
                  </a:lnTo>
                  <a:lnTo>
                    <a:pt x="3656055" y="1415639"/>
                  </a:lnTo>
                  <a:lnTo>
                    <a:pt x="3585747" y="1383668"/>
                  </a:lnTo>
                  <a:lnTo>
                    <a:pt x="3515438" y="1351824"/>
                  </a:lnTo>
                  <a:lnTo>
                    <a:pt x="3445129" y="1319913"/>
                  </a:lnTo>
                  <a:lnTo>
                    <a:pt x="3374820" y="1287766"/>
                  </a:lnTo>
                  <a:lnTo>
                    <a:pt x="3304512" y="1255260"/>
                  </a:lnTo>
                  <a:lnTo>
                    <a:pt x="3234203" y="1222339"/>
                  </a:lnTo>
                  <a:lnTo>
                    <a:pt x="3163894" y="1189038"/>
                  </a:lnTo>
                  <a:lnTo>
                    <a:pt x="3093585" y="1155451"/>
                  </a:lnTo>
                  <a:lnTo>
                    <a:pt x="3023276" y="1120852"/>
                  </a:lnTo>
                  <a:lnTo>
                    <a:pt x="2952968" y="1085299"/>
                  </a:lnTo>
                  <a:lnTo>
                    <a:pt x="2882659" y="1049303"/>
                  </a:lnTo>
                  <a:lnTo>
                    <a:pt x="2812350" y="1013264"/>
                  </a:lnTo>
                  <a:lnTo>
                    <a:pt x="2742041" y="977345"/>
                  </a:lnTo>
                  <a:lnTo>
                    <a:pt x="2671733" y="941267"/>
                  </a:lnTo>
                  <a:lnTo>
                    <a:pt x="2601424" y="901407"/>
                  </a:lnTo>
                  <a:lnTo>
                    <a:pt x="2531115" y="859840"/>
                  </a:lnTo>
                  <a:lnTo>
                    <a:pt x="2460806" y="819769"/>
                  </a:lnTo>
                  <a:lnTo>
                    <a:pt x="2390498" y="782024"/>
                  </a:lnTo>
                  <a:lnTo>
                    <a:pt x="2320189" y="742423"/>
                  </a:lnTo>
                  <a:lnTo>
                    <a:pt x="2249880" y="702831"/>
                  </a:lnTo>
                  <a:lnTo>
                    <a:pt x="2179571" y="666514"/>
                  </a:lnTo>
                  <a:lnTo>
                    <a:pt x="2109263" y="631674"/>
                  </a:lnTo>
                  <a:lnTo>
                    <a:pt x="2038954" y="597687"/>
                  </a:lnTo>
                  <a:lnTo>
                    <a:pt x="1968645" y="566581"/>
                  </a:lnTo>
                  <a:lnTo>
                    <a:pt x="1898336" y="536250"/>
                  </a:lnTo>
                  <a:lnTo>
                    <a:pt x="1828027" y="501749"/>
                  </a:lnTo>
                  <a:lnTo>
                    <a:pt x="1757719" y="465505"/>
                  </a:lnTo>
                  <a:lnTo>
                    <a:pt x="1687410" y="433017"/>
                  </a:lnTo>
                  <a:lnTo>
                    <a:pt x="1617101" y="407092"/>
                  </a:lnTo>
                  <a:lnTo>
                    <a:pt x="1546792" y="385610"/>
                  </a:lnTo>
                  <a:lnTo>
                    <a:pt x="1476484" y="366998"/>
                  </a:lnTo>
                  <a:lnTo>
                    <a:pt x="1406175" y="352676"/>
                  </a:lnTo>
                  <a:lnTo>
                    <a:pt x="1335866" y="343913"/>
                  </a:lnTo>
                  <a:lnTo>
                    <a:pt x="1265557" y="341897"/>
                  </a:lnTo>
                  <a:lnTo>
                    <a:pt x="1195249" y="347696"/>
                  </a:lnTo>
                  <a:lnTo>
                    <a:pt x="1124940" y="360902"/>
                  </a:lnTo>
                  <a:lnTo>
                    <a:pt x="1054631" y="381729"/>
                  </a:lnTo>
                  <a:lnTo>
                    <a:pt x="984322" y="410645"/>
                  </a:lnTo>
                  <a:lnTo>
                    <a:pt x="914013" y="448039"/>
                  </a:lnTo>
                  <a:lnTo>
                    <a:pt x="843705" y="494183"/>
                  </a:lnTo>
                  <a:lnTo>
                    <a:pt x="773396" y="549210"/>
                  </a:lnTo>
                  <a:lnTo>
                    <a:pt x="703087" y="613140"/>
                  </a:lnTo>
                  <a:lnTo>
                    <a:pt x="632778" y="685909"/>
                  </a:lnTo>
                  <a:lnTo>
                    <a:pt x="562470" y="767402"/>
                  </a:lnTo>
                  <a:lnTo>
                    <a:pt x="492161" y="857481"/>
                  </a:lnTo>
                  <a:lnTo>
                    <a:pt x="421852" y="955999"/>
                  </a:lnTo>
                  <a:lnTo>
                    <a:pt x="351543" y="1062815"/>
                  </a:lnTo>
                  <a:lnTo>
                    <a:pt x="281235" y="1177791"/>
                  </a:lnTo>
                  <a:lnTo>
                    <a:pt x="210926" y="1300803"/>
                  </a:lnTo>
                  <a:lnTo>
                    <a:pt x="140617" y="1431733"/>
                  </a:lnTo>
                  <a:lnTo>
                    <a:pt x="105737" y="150056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3893713"/>
              <a:ext cx="5554392" cy="1023515"/>
            </a:xfrm>
            <a:custGeom>
              <a:avLst/>
              <a:pathLst>
                <a:path w="5554392" h="1023515">
                  <a:moveTo>
                    <a:pt x="0" y="427172"/>
                  </a:moveTo>
                  <a:lnTo>
                    <a:pt x="70308" y="389334"/>
                  </a:lnTo>
                  <a:lnTo>
                    <a:pt x="140617" y="353641"/>
                  </a:lnTo>
                  <a:lnTo>
                    <a:pt x="210926" y="320081"/>
                  </a:lnTo>
                  <a:lnTo>
                    <a:pt x="281235" y="288636"/>
                  </a:lnTo>
                  <a:lnTo>
                    <a:pt x="351543" y="259280"/>
                  </a:lnTo>
                  <a:lnTo>
                    <a:pt x="421852" y="231975"/>
                  </a:lnTo>
                  <a:lnTo>
                    <a:pt x="492161" y="206677"/>
                  </a:lnTo>
                  <a:lnTo>
                    <a:pt x="562470" y="183332"/>
                  </a:lnTo>
                  <a:lnTo>
                    <a:pt x="632778" y="161884"/>
                  </a:lnTo>
                  <a:lnTo>
                    <a:pt x="703087" y="142285"/>
                  </a:lnTo>
                  <a:lnTo>
                    <a:pt x="773396" y="124509"/>
                  </a:lnTo>
                  <a:lnTo>
                    <a:pt x="843705" y="108582"/>
                  </a:lnTo>
                  <a:lnTo>
                    <a:pt x="914013" y="94614"/>
                  </a:lnTo>
                  <a:lnTo>
                    <a:pt x="984322" y="82830"/>
                  </a:lnTo>
                  <a:lnTo>
                    <a:pt x="1054631" y="73588"/>
                  </a:lnTo>
                  <a:lnTo>
                    <a:pt x="1124940" y="67369"/>
                  </a:lnTo>
                  <a:lnTo>
                    <a:pt x="1195249" y="64731"/>
                  </a:lnTo>
                  <a:lnTo>
                    <a:pt x="1265557" y="66655"/>
                  </a:lnTo>
                  <a:lnTo>
                    <a:pt x="1335866" y="74971"/>
                  </a:lnTo>
                  <a:lnTo>
                    <a:pt x="1406175" y="88811"/>
                  </a:lnTo>
                  <a:lnTo>
                    <a:pt x="1476484" y="106946"/>
                  </a:lnTo>
                  <a:lnTo>
                    <a:pt x="1546792" y="128223"/>
                  </a:lnTo>
                  <a:lnTo>
                    <a:pt x="1617101" y="151643"/>
                  </a:lnTo>
                  <a:lnTo>
                    <a:pt x="1687410" y="180904"/>
                  </a:lnTo>
                  <a:lnTo>
                    <a:pt x="1757719" y="216637"/>
                  </a:lnTo>
                  <a:lnTo>
                    <a:pt x="1828027" y="252962"/>
                  </a:lnTo>
                  <a:lnTo>
                    <a:pt x="1898336" y="286706"/>
                  </a:lnTo>
                  <a:lnTo>
                    <a:pt x="1968645" y="320363"/>
                  </a:lnTo>
                  <a:lnTo>
                    <a:pt x="2038954" y="353771"/>
                  </a:lnTo>
                  <a:lnTo>
                    <a:pt x="2109263" y="385774"/>
                  </a:lnTo>
                  <a:lnTo>
                    <a:pt x="2179571" y="419609"/>
                  </a:lnTo>
                  <a:lnTo>
                    <a:pt x="2249880" y="456762"/>
                  </a:lnTo>
                  <a:lnTo>
                    <a:pt x="2320189" y="492989"/>
                  </a:lnTo>
                  <a:lnTo>
                    <a:pt x="2390498" y="528168"/>
                  </a:lnTo>
                  <a:lnTo>
                    <a:pt x="2460806" y="566195"/>
                  </a:lnTo>
                  <a:lnTo>
                    <a:pt x="2531115" y="606246"/>
                  </a:lnTo>
                  <a:lnTo>
                    <a:pt x="2601424" y="644957"/>
                  </a:lnTo>
                  <a:lnTo>
                    <a:pt x="2671733" y="681299"/>
                  </a:lnTo>
                  <a:lnTo>
                    <a:pt x="2742041" y="716133"/>
                  </a:lnTo>
                  <a:lnTo>
                    <a:pt x="2812350" y="750541"/>
                  </a:lnTo>
                  <a:lnTo>
                    <a:pt x="2882659" y="783849"/>
                  </a:lnTo>
                  <a:lnTo>
                    <a:pt x="2952968" y="815564"/>
                  </a:lnTo>
                  <a:lnTo>
                    <a:pt x="3023276" y="845429"/>
                  </a:lnTo>
                  <a:lnTo>
                    <a:pt x="3093585" y="873302"/>
                  </a:lnTo>
                  <a:lnTo>
                    <a:pt x="3163894" y="898936"/>
                  </a:lnTo>
                  <a:lnTo>
                    <a:pt x="3234203" y="922205"/>
                  </a:lnTo>
                  <a:lnTo>
                    <a:pt x="3304512" y="943252"/>
                  </a:lnTo>
                  <a:lnTo>
                    <a:pt x="3374820" y="962121"/>
                  </a:lnTo>
                  <a:lnTo>
                    <a:pt x="3445129" y="978767"/>
                  </a:lnTo>
                  <a:lnTo>
                    <a:pt x="3515438" y="993075"/>
                  </a:lnTo>
                  <a:lnTo>
                    <a:pt x="3585747" y="1004886"/>
                  </a:lnTo>
                  <a:lnTo>
                    <a:pt x="3656055" y="1014017"/>
                  </a:lnTo>
                  <a:lnTo>
                    <a:pt x="3726364" y="1020280"/>
                  </a:lnTo>
                  <a:lnTo>
                    <a:pt x="3796673" y="1023497"/>
                  </a:lnTo>
                  <a:lnTo>
                    <a:pt x="3866982" y="1023515"/>
                  </a:lnTo>
                  <a:lnTo>
                    <a:pt x="3937290" y="1020207"/>
                  </a:lnTo>
                  <a:lnTo>
                    <a:pt x="4007599" y="1013478"/>
                  </a:lnTo>
                  <a:lnTo>
                    <a:pt x="4077908" y="1003262"/>
                  </a:lnTo>
                  <a:lnTo>
                    <a:pt x="4148217" y="989520"/>
                  </a:lnTo>
                  <a:lnTo>
                    <a:pt x="4218526" y="972234"/>
                  </a:lnTo>
                  <a:lnTo>
                    <a:pt x="4288834" y="951402"/>
                  </a:lnTo>
                  <a:lnTo>
                    <a:pt x="4359143" y="927036"/>
                  </a:lnTo>
                  <a:lnTo>
                    <a:pt x="4429452" y="899155"/>
                  </a:lnTo>
                  <a:lnTo>
                    <a:pt x="4499761" y="867786"/>
                  </a:lnTo>
                  <a:lnTo>
                    <a:pt x="4570069" y="832958"/>
                  </a:lnTo>
                  <a:lnTo>
                    <a:pt x="4640378" y="794702"/>
                  </a:lnTo>
                  <a:lnTo>
                    <a:pt x="4710687" y="753053"/>
                  </a:lnTo>
                  <a:lnTo>
                    <a:pt x="4780996" y="708042"/>
                  </a:lnTo>
                  <a:lnTo>
                    <a:pt x="4851304" y="659704"/>
                  </a:lnTo>
                  <a:lnTo>
                    <a:pt x="4921613" y="608070"/>
                  </a:lnTo>
                  <a:lnTo>
                    <a:pt x="4991922" y="553171"/>
                  </a:lnTo>
                  <a:lnTo>
                    <a:pt x="5062231" y="495040"/>
                  </a:lnTo>
                  <a:lnTo>
                    <a:pt x="5132539" y="433705"/>
                  </a:lnTo>
                  <a:lnTo>
                    <a:pt x="5202848" y="369197"/>
                  </a:lnTo>
                  <a:lnTo>
                    <a:pt x="5273157" y="301542"/>
                  </a:lnTo>
                  <a:lnTo>
                    <a:pt x="5343466" y="230768"/>
                  </a:lnTo>
                  <a:lnTo>
                    <a:pt x="5413775" y="156903"/>
                  </a:lnTo>
                  <a:lnTo>
                    <a:pt x="5484083" y="79972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336836" y="4235611"/>
              <a:ext cx="3732562" cy="1158664"/>
            </a:xfrm>
            <a:custGeom>
              <a:avLst/>
              <a:pathLst>
                <a:path w="3732562" h="1158664">
                  <a:moveTo>
                    <a:pt x="3732562" y="1158664"/>
                  </a:moveTo>
                  <a:lnTo>
                    <a:pt x="3690935" y="1138841"/>
                  </a:lnTo>
                  <a:lnTo>
                    <a:pt x="3620626" y="1106036"/>
                  </a:lnTo>
                  <a:lnTo>
                    <a:pt x="3550317" y="1073741"/>
                  </a:lnTo>
                  <a:lnTo>
                    <a:pt x="3480009" y="1041771"/>
                  </a:lnTo>
                  <a:lnTo>
                    <a:pt x="3409700" y="1009926"/>
                  </a:lnTo>
                  <a:lnTo>
                    <a:pt x="3339391" y="978016"/>
                  </a:lnTo>
                  <a:lnTo>
                    <a:pt x="3269082" y="945869"/>
                  </a:lnTo>
                  <a:lnTo>
                    <a:pt x="3198774" y="913363"/>
                  </a:lnTo>
                  <a:lnTo>
                    <a:pt x="3128465" y="880442"/>
                  </a:lnTo>
                  <a:lnTo>
                    <a:pt x="3058156" y="847140"/>
                  </a:lnTo>
                  <a:lnTo>
                    <a:pt x="2987847" y="813553"/>
                  </a:lnTo>
                  <a:lnTo>
                    <a:pt x="2917539" y="778955"/>
                  </a:lnTo>
                  <a:lnTo>
                    <a:pt x="2847230" y="743401"/>
                  </a:lnTo>
                  <a:lnTo>
                    <a:pt x="2776921" y="707406"/>
                  </a:lnTo>
                  <a:lnTo>
                    <a:pt x="2706612" y="671366"/>
                  </a:lnTo>
                  <a:lnTo>
                    <a:pt x="2636304" y="635447"/>
                  </a:lnTo>
                  <a:lnTo>
                    <a:pt x="2565995" y="599370"/>
                  </a:lnTo>
                  <a:lnTo>
                    <a:pt x="2495686" y="559510"/>
                  </a:lnTo>
                  <a:lnTo>
                    <a:pt x="2425377" y="517943"/>
                  </a:lnTo>
                  <a:lnTo>
                    <a:pt x="2355068" y="477871"/>
                  </a:lnTo>
                  <a:lnTo>
                    <a:pt x="2284760" y="440127"/>
                  </a:lnTo>
                  <a:lnTo>
                    <a:pt x="2214451" y="400525"/>
                  </a:lnTo>
                  <a:lnTo>
                    <a:pt x="2144142" y="360933"/>
                  </a:lnTo>
                  <a:lnTo>
                    <a:pt x="2073833" y="324616"/>
                  </a:lnTo>
                  <a:lnTo>
                    <a:pt x="2003525" y="289777"/>
                  </a:lnTo>
                  <a:lnTo>
                    <a:pt x="1933216" y="255789"/>
                  </a:lnTo>
                  <a:lnTo>
                    <a:pt x="1862907" y="224683"/>
                  </a:lnTo>
                  <a:lnTo>
                    <a:pt x="1792598" y="194352"/>
                  </a:lnTo>
                  <a:lnTo>
                    <a:pt x="1722290" y="159852"/>
                  </a:lnTo>
                  <a:lnTo>
                    <a:pt x="1651981" y="123607"/>
                  </a:lnTo>
                  <a:lnTo>
                    <a:pt x="1581672" y="91119"/>
                  </a:lnTo>
                  <a:lnTo>
                    <a:pt x="1511363" y="65195"/>
                  </a:lnTo>
                  <a:lnTo>
                    <a:pt x="1441054" y="43713"/>
                  </a:lnTo>
                  <a:lnTo>
                    <a:pt x="1370746" y="25100"/>
                  </a:lnTo>
                  <a:lnTo>
                    <a:pt x="1300437" y="10778"/>
                  </a:lnTo>
                  <a:lnTo>
                    <a:pt x="1230128" y="2015"/>
                  </a:lnTo>
                  <a:lnTo>
                    <a:pt x="1159819" y="0"/>
                  </a:lnTo>
                  <a:lnTo>
                    <a:pt x="1089511" y="5799"/>
                  </a:lnTo>
                  <a:lnTo>
                    <a:pt x="1019202" y="19005"/>
                  </a:lnTo>
                  <a:lnTo>
                    <a:pt x="948893" y="39832"/>
                  </a:lnTo>
                  <a:lnTo>
                    <a:pt x="878584" y="68747"/>
                  </a:lnTo>
                  <a:lnTo>
                    <a:pt x="808276" y="106142"/>
                  </a:lnTo>
                  <a:lnTo>
                    <a:pt x="737967" y="152285"/>
                  </a:lnTo>
                  <a:lnTo>
                    <a:pt x="667658" y="207312"/>
                  </a:lnTo>
                  <a:lnTo>
                    <a:pt x="597349" y="271242"/>
                  </a:lnTo>
                  <a:lnTo>
                    <a:pt x="527041" y="344011"/>
                  </a:lnTo>
                  <a:lnTo>
                    <a:pt x="456732" y="425505"/>
                  </a:lnTo>
                  <a:lnTo>
                    <a:pt x="386423" y="515583"/>
                  </a:lnTo>
                  <a:lnTo>
                    <a:pt x="316114" y="614102"/>
                  </a:lnTo>
                  <a:lnTo>
                    <a:pt x="245805" y="720917"/>
                  </a:lnTo>
                  <a:lnTo>
                    <a:pt x="175497" y="835894"/>
                  </a:lnTo>
                  <a:lnTo>
                    <a:pt x="105188" y="958905"/>
                  </a:lnTo>
                  <a:lnTo>
                    <a:pt x="34879" y="1089836"/>
                  </a:lnTo>
                  <a:lnTo>
                    <a:pt x="0" y="11586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4097990"/>
              <a:ext cx="5554392" cy="1169656"/>
            </a:xfrm>
            <a:custGeom>
              <a:avLst/>
              <a:pathLst>
                <a:path w="5554392" h="1169656">
                  <a:moveTo>
                    <a:pt x="0" y="867771"/>
                  </a:moveTo>
                  <a:lnTo>
                    <a:pt x="70308" y="775627"/>
                  </a:lnTo>
                  <a:lnTo>
                    <a:pt x="140617" y="688411"/>
                  </a:lnTo>
                  <a:lnTo>
                    <a:pt x="210926" y="606166"/>
                  </a:lnTo>
                  <a:lnTo>
                    <a:pt x="281235" y="528937"/>
                  </a:lnTo>
                  <a:lnTo>
                    <a:pt x="351543" y="456771"/>
                  </a:lnTo>
                  <a:lnTo>
                    <a:pt x="421852" y="389711"/>
                  </a:lnTo>
                  <a:lnTo>
                    <a:pt x="492161" y="327803"/>
                  </a:lnTo>
                  <a:lnTo>
                    <a:pt x="562470" y="271091"/>
                  </a:lnTo>
                  <a:lnTo>
                    <a:pt x="632778" y="219620"/>
                  </a:lnTo>
                  <a:lnTo>
                    <a:pt x="703087" y="173436"/>
                  </a:lnTo>
                  <a:lnTo>
                    <a:pt x="773396" y="132583"/>
                  </a:lnTo>
                  <a:lnTo>
                    <a:pt x="843705" y="97106"/>
                  </a:lnTo>
                  <a:lnTo>
                    <a:pt x="914013" y="67050"/>
                  </a:lnTo>
                  <a:lnTo>
                    <a:pt x="984322" y="42461"/>
                  </a:lnTo>
                  <a:lnTo>
                    <a:pt x="1054631" y="23382"/>
                  </a:lnTo>
                  <a:lnTo>
                    <a:pt x="1124940" y="9859"/>
                  </a:lnTo>
                  <a:lnTo>
                    <a:pt x="1195249" y="1937"/>
                  </a:lnTo>
                  <a:lnTo>
                    <a:pt x="1265557" y="0"/>
                  </a:lnTo>
                  <a:lnTo>
                    <a:pt x="1335866" y="5165"/>
                  </a:lnTo>
                  <a:lnTo>
                    <a:pt x="1406175" y="16467"/>
                  </a:lnTo>
                  <a:lnTo>
                    <a:pt x="1476484" y="32695"/>
                  </a:lnTo>
                  <a:lnTo>
                    <a:pt x="1546792" y="52640"/>
                  </a:lnTo>
                  <a:lnTo>
                    <a:pt x="1617101" y="75092"/>
                  </a:lnTo>
                  <a:lnTo>
                    <a:pt x="1687410" y="102684"/>
                  </a:lnTo>
                  <a:lnTo>
                    <a:pt x="1757719" y="136795"/>
                  </a:lnTo>
                  <a:lnTo>
                    <a:pt x="1828027" y="173079"/>
                  </a:lnTo>
                  <a:lnTo>
                    <a:pt x="1898336" y="207201"/>
                  </a:lnTo>
                  <a:lnTo>
                    <a:pt x="1968645" y="239196"/>
                  </a:lnTo>
                  <a:lnTo>
                    <a:pt x="2038954" y="271452"/>
                  </a:lnTo>
                  <a:lnTo>
                    <a:pt x="2109263" y="304448"/>
                  </a:lnTo>
                  <a:lnTo>
                    <a:pt x="2179571" y="338785"/>
                  </a:lnTo>
                  <a:lnTo>
                    <a:pt x="2249880" y="375520"/>
                  </a:lnTo>
                  <a:lnTo>
                    <a:pt x="2320189" y="413429"/>
                  </a:lnTo>
                  <a:lnTo>
                    <a:pt x="2390498" y="450820"/>
                  </a:lnTo>
                  <a:lnTo>
                    <a:pt x="2460806" y="488706"/>
                  </a:lnTo>
                  <a:lnTo>
                    <a:pt x="2531115" y="528767"/>
                  </a:lnTo>
                  <a:lnTo>
                    <a:pt x="2601424" y="568906"/>
                  </a:lnTo>
                  <a:lnTo>
                    <a:pt x="2671733" y="607006"/>
                  </a:lnTo>
                  <a:lnTo>
                    <a:pt x="2742041" y="642463"/>
                  </a:lnTo>
                  <a:lnTo>
                    <a:pt x="2812350" y="677626"/>
                  </a:lnTo>
                  <a:lnTo>
                    <a:pt x="2882659" y="712300"/>
                  </a:lnTo>
                  <a:lnTo>
                    <a:pt x="2952968" y="746155"/>
                  </a:lnTo>
                  <a:lnTo>
                    <a:pt x="3023276" y="778864"/>
                  </a:lnTo>
                  <a:lnTo>
                    <a:pt x="3093585" y="810100"/>
                  </a:lnTo>
                  <a:lnTo>
                    <a:pt x="3163894" y="839711"/>
                  </a:lnTo>
                  <a:lnTo>
                    <a:pt x="3234203" y="867996"/>
                  </a:lnTo>
                  <a:lnTo>
                    <a:pt x="3304512" y="894980"/>
                  </a:lnTo>
                  <a:lnTo>
                    <a:pt x="3374820" y="920667"/>
                  </a:lnTo>
                  <a:lnTo>
                    <a:pt x="3445129" y="945064"/>
                  </a:lnTo>
                  <a:lnTo>
                    <a:pt x="3515438" y="968173"/>
                  </a:lnTo>
                  <a:lnTo>
                    <a:pt x="3585747" y="990001"/>
                  </a:lnTo>
                  <a:lnTo>
                    <a:pt x="3656055" y="1010551"/>
                  </a:lnTo>
                  <a:lnTo>
                    <a:pt x="3726364" y="1029830"/>
                  </a:lnTo>
                  <a:lnTo>
                    <a:pt x="3796673" y="1047842"/>
                  </a:lnTo>
                  <a:lnTo>
                    <a:pt x="3866982" y="1064591"/>
                  </a:lnTo>
                  <a:lnTo>
                    <a:pt x="3937290" y="1080082"/>
                  </a:lnTo>
                  <a:lnTo>
                    <a:pt x="4007599" y="1094321"/>
                  </a:lnTo>
                  <a:lnTo>
                    <a:pt x="4077908" y="1107312"/>
                  </a:lnTo>
                  <a:lnTo>
                    <a:pt x="4148217" y="1119060"/>
                  </a:lnTo>
                  <a:lnTo>
                    <a:pt x="4218526" y="1129570"/>
                  </a:lnTo>
                  <a:lnTo>
                    <a:pt x="4288834" y="1138846"/>
                  </a:lnTo>
                  <a:lnTo>
                    <a:pt x="4359143" y="1146894"/>
                  </a:lnTo>
                  <a:lnTo>
                    <a:pt x="4429452" y="1153719"/>
                  </a:lnTo>
                  <a:lnTo>
                    <a:pt x="4499761" y="1159324"/>
                  </a:lnTo>
                  <a:lnTo>
                    <a:pt x="4570069" y="1163716"/>
                  </a:lnTo>
                  <a:lnTo>
                    <a:pt x="4640378" y="1166899"/>
                  </a:lnTo>
                  <a:lnTo>
                    <a:pt x="4710687" y="1168877"/>
                  </a:lnTo>
                  <a:lnTo>
                    <a:pt x="4780996" y="1169656"/>
                  </a:lnTo>
                  <a:lnTo>
                    <a:pt x="4851304" y="1169241"/>
                  </a:lnTo>
                  <a:lnTo>
                    <a:pt x="4921613" y="1167636"/>
                  </a:lnTo>
                  <a:lnTo>
                    <a:pt x="4991922" y="1164846"/>
                  </a:lnTo>
                  <a:lnTo>
                    <a:pt x="5062231" y="1160876"/>
                  </a:lnTo>
                  <a:lnTo>
                    <a:pt x="5132539" y="1155731"/>
                  </a:lnTo>
                  <a:lnTo>
                    <a:pt x="5202848" y="1149416"/>
                  </a:lnTo>
                  <a:lnTo>
                    <a:pt x="5273157" y="1141936"/>
                  </a:lnTo>
                  <a:lnTo>
                    <a:pt x="5343466" y="1133294"/>
                  </a:lnTo>
                  <a:lnTo>
                    <a:pt x="5413775" y="1123498"/>
                  </a:lnTo>
                  <a:lnTo>
                    <a:pt x="5484083" y="1112550"/>
                  </a:lnTo>
                  <a:lnTo>
                    <a:pt x="5554392" y="110045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3558106"/>
              <a:ext cx="5554392" cy="1836169"/>
            </a:xfrm>
            <a:custGeom>
              <a:avLst/>
              <a:pathLst>
                <a:path w="5554392" h="1836169">
                  <a:moveTo>
                    <a:pt x="0" y="5912"/>
                  </a:moveTo>
                  <a:lnTo>
                    <a:pt x="70308" y="1133"/>
                  </a:lnTo>
                  <a:lnTo>
                    <a:pt x="140617" y="0"/>
                  </a:lnTo>
                  <a:lnTo>
                    <a:pt x="210926" y="2634"/>
                  </a:lnTo>
                  <a:lnTo>
                    <a:pt x="281235" y="9154"/>
                  </a:lnTo>
                  <a:lnTo>
                    <a:pt x="351543" y="19671"/>
                  </a:lnTo>
                  <a:lnTo>
                    <a:pt x="421852" y="34292"/>
                  </a:lnTo>
                  <a:lnTo>
                    <a:pt x="492161" y="53118"/>
                  </a:lnTo>
                  <a:lnTo>
                    <a:pt x="562470" y="76245"/>
                  </a:lnTo>
                  <a:lnTo>
                    <a:pt x="632778" y="103768"/>
                  </a:lnTo>
                  <a:lnTo>
                    <a:pt x="703087" y="135786"/>
                  </a:lnTo>
                  <a:lnTo>
                    <a:pt x="773396" y="172412"/>
                  </a:lnTo>
                  <a:lnTo>
                    <a:pt x="843705" y="213790"/>
                  </a:lnTo>
                  <a:lnTo>
                    <a:pt x="914013" y="260117"/>
                  </a:lnTo>
                  <a:lnTo>
                    <a:pt x="984322" y="311657"/>
                  </a:lnTo>
                  <a:lnTo>
                    <a:pt x="1054631" y="368759"/>
                  </a:lnTo>
                  <a:lnTo>
                    <a:pt x="1124940" y="431844"/>
                  </a:lnTo>
                  <a:lnTo>
                    <a:pt x="1195249" y="501381"/>
                  </a:lnTo>
                  <a:lnTo>
                    <a:pt x="1265557" y="578902"/>
                  </a:lnTo>
                  <a:lnTo>
                    <a:pt x="1335866" y="668035"/>
                  </a:lnTo>
                  <a:lnTo>
                    <a:pt x="1406175" y="765552"/>
                  </a:lnTo>
                  <a:lnTo>
                    <a:pt x="1476484" y="867418"/>
                  </a:lnTo>
                  <a:lnTo>
                    <a:pt x="1546792" y="969641"/>
                  </a:lnTo>
                  <a:lnTo>
                    <a:pt x="1617101" y="1068328"/>
                  </a:lnTo>
                  <a:lnTo>
                    <a:pt x="1687410" y="1176284"/>
                  </a:lnTo>
                  <a:lnTo>
                    <a:pt x="1757719" y="1298665"/>
                  </a:lnTo>
                  <a:lnTo>
                    <a:pt x="1828027" y="1415355"/>
                  </a:lnTo>
                  <a:lnTo>
                    <a:pt x="1898336" y="1507880"/>
                  </a:lnTo>
                  <a:lnTo>
                    <a:pt x="1968645" y="1572037"/>
                  </a:lnTo>
                  <a:lnTo>
                    <a:pt x="2038954" y="1617476"/>
                  </a:lnTo>
                  <a:lnTo>
                    <a:pt x="2109263" y="1652418"/>
                  </a:lnTo>
                  <a:lnTo>
                    <a:pt x="2179571" y="1683370"/>
                  </a:lnTo>
                  <a:lnTo>
                    <a:pt x="2249880" y="1682175"/>
                  </a:lnTo>
                  <a:lnTo>
                    <a:pt x="2320189" y="1662358"/>
                  </a:lnTo>
                  <a:lnTo>
                    <a:pt x="2390498" y="1652753"/>
                  </a:lnTo>
                  <a:lnTo>
                    <a:pt x="2460806" y="1653718"/>
                  </a:lnTo>
                  <a:lnTo>
                    <a:pt x="2531115" y="1641241"/>
                  </a:lnTo>
                  <a:lnTo>
                    <a:pt x="2601424" y="1624318"/>
                  </a:lnTo>
                  <a:lnTo>
                    <a:pt x="2671733" y="1613569"/>
                  </a:lnTo>
                  <a:lnTo>
                    <a:pt x="2742041" y="1612845"/>
                  </a:lnTo>
                  <a:lnTo>
                    <a:pt x="2812350" y="1610207"/>
                  </a:lnTo>
                  <a:lnTo>
                    <a:pt x="2882659" y="1605647"/>
                  </a:lnTo>
                  <a:lnTo>
                    <a:pt x="2952968" y="1599946"/>
                  </a:lnTo>
                  <a:lnTo>
                    <a:pt x="3023276" y="1594028"/>
                  </a:lnTo>
                  <a:lnTo>
                    <a:pt x="3093585" y="1588883"/>
                  </a:lnTo>
                  <a:lnTo>
                    <a:pt x="3163894" y="1584706"/>
                  </a:lnTo>
                  <a:lnTo>
                    <a:pt x="3234203" y="1580034"/>
                  </a:lnTo>
                  <a:lnTo>
                    <a:pt x="3304512" y="1574859"/>
                  </a:lnTo>
                  <a:lnTo>
                    <a:pt x="3374820" y="1569200"/>
                  </a:lnTo>
                  <a:lnTo>
                    <a:pt x="3445129" y="1563020"/>
                  </a:lnTo>
                  <a:lnTo>
                    <a:pt x="3515438" y="1556238"/>
                  </a:lnTo>
                  <a:lnTo>
                    <a:pt x="3585747" y="1548749"/>
                  </a:lnTo>
                  <a:lnTo>
                    <a:pt x="3656055" y="1540432"/>
                  </a:lnTo>
                  <a:lnTo>
                    <a:pt x="3726364" y="1531162"/>
                  </a:lnTo>
                  <a:lnTo>
                    <a:pt x="3796673" y="1520822"/>
                  </a:lnTo>
                  <a:lnTo>
                    <a:pt x="3866982" y="1509309"/>
                  </a:lnTo>
                  <a:lnTo>
                    <a:pt x="3937290" y="1496535"/>
                  </a:lnTo>
                  <a:lnTo>
                    <a:pt x="4007599" y="1482435"/>
                  </a:lnTo>
                  <a:lnTo>
                    <a:pt x="4077908" y="1466957"/>
                  </a:lnTo>
                  <a:lnTo>
                    <a:pt x="4148217" y="1450070"/>
                  </a:lnTo>
                  <a:lnTo>
                    <a:pt x="4218526" y="1431751"/>
                  </a:lnTo>
                  <a:lnTo>
                    <a:pt x="4288834" y="1411992"/>
                  </a:lnTo>
                  <a:lnTo>
                    <a:pt x="4359143" y="1390789"/>
                  </a:lnTo>
                  <a:lnTo>
                    <a:pt x="4429452" y="1368146"/>
                  </a:lnTo>
                  <a:lnTo>
                    <a:pt x="4499761" y="1344068"/>
                  </a:lnTo>
                  <a:lnTo>
                    <a:pt x="4570069" y="1318565"/>
                  </a:lnTo>
                  <a:lnTo>
                    <a:pt x="4640378" y="1291646"/>
                  </a:lnTo>
                  <a:lnTo>
                    <a:pt x="4710687" y="1263323"/>
                  </a:lnTo>
                  <a:lnTo>
                    <a:pt x="4780996" y="1233605"/>
                  </a:lnTo>
                  <a:lnTo>
                    <a:pt x="4851304" y="1202505"/>
                  </a:lnTo>
                  <a:lnTo>
                    <a:pt x="4921613" y="1170031"/>
                  </a:lnTo>
                  <a:lnTo>
                    <a:pt x="4991922" y="1136195"/>
                  </a:lnTo>
                  <a:lnTo>
                    <a:pt x="5062231" y="1101005"/>
                  </a:lnTo>
                  <a:lnTo>
                    <a:pt x="5132539" y="1064471"/>
                  </a:lnTo>
                  <a:lnTo>
                    <a:pt x="5202848" y="1026600"/>
                  </a:lnTo>
                  <a:lnTo>
                    <a:pt x="5273157" y="987401"/>
                  </a:lnTo>
                  <a:lnTo>
                    <a:pt x="5343466" y="946880"/>
                  </a:lnTo>
                  <a:lnTo>
                    <a:pt x="5413775" y="905045"/>
                  </a:lnTo>
                  <a:lnTo>
                    <a:pt x="5484083" y="861903"/>
                  </a:lnTo>
                  <a:lnTo>
                    <a:pt x="5554392" y="817458"/>
                  </a:lnTo>
                  <a:lnTo>
                    <a:pt x="5554392" y="1836169"/>
                  </a:lnTo>
                  <a:lnTo>
                    <a:pt x="4039920" y="1836169"/>
                  </a:lnTo>
                  <a:lnTo>
                    <a:pt x="4007599" y="1830269"/>
                  </a:lnTo>
                  <a:lnTo>
                    <a:pt x="3937290" y="1818790"/>
                  </a:lnTo>
                  <a:lnTo>
                    <a:pt x="3866982" y="1808629"/>
                  </a:lnTo>
                  <a:lnTo>
                    <a:pt x="3796673" y="1799731"/>
                  </a:lnTo>
                  <a:lnTo>
                    <a:pt x="3726364" y="1792023"/>
                  </a:lnTo>
                  <a:lnTo>
                    <a:pt x="3656055" y="1785414"/>
                  </a:lnTo>
                  <a:lnTo>
                    <a:pt x="3585747" y="1779799"/>
                  </a:lnTo>
                  <a:lnTo>
                    <a:pt x="3515438" y="1775068"/>
                  </a:lnTo>
                  <a:lnTo>
                    <a:pt x="3445129" y="1771112"/>
                  </a:lnTo>
                  <a:lnTo>
                    <a:pt x="3374820" y="1767837"/>
                  </a:lnTo>
                  <a:lnTo>
                    <a:pt x="3304512" y="1765178"/>
                  </a:lnTo>
                  <a:lnTo>
                    <a:pt x="3234203" y="1763109"/>
                  </a:lnTo>
                  <a:lnTo>
                    <a:pt x="3163894" y="1761662"/>
                  </a:lnTo>
                  <a:lnTo>
                    <a:pt x="3093585" y="1760988"/>
                  </a:lnTo>
                  <a:lnTo>
                    <a:pt x="3023276" y="1762030"/>
                  </a:lnTo>
                  <a:lnTo>
                    <a:pt x="2952968" y="1764479"/>
                  </a:lnTo>
                  <a:lnTo>
                    <a:pt x="2882659" y="1767569"/>
                  </a:lnTo>
                  <a:lnTo>
                    <a:pt x="2812350" y="1770462"/>
                  </a:lnTo>
                  <a:lnTo>
                    <a:pt x="2742041" y="1772179"/>
                  </a:lnTo>
                  <a:lnTo>
                    <a:pt x="2671733" y="1772145"/>
                  </a:lnTo>
                  <a:lnTo>
                    <a:pt x="2601424" y="1780748"/>
                  </a:lnTo>
                  <a:lnTo>
                    <a:pt x="2531115" y="1795928"/>
                  </a:lnTo>
                  <a:lnTo>
                    <a:pt x="2460806" y="1808393"/>
                  </a:lnTo>
                  <a:lnTo>
                    <a:pt x="2390498" y="1807600"/>
                  </a:lnTo>
                  <a:lnTo>
                    <a:pt x="2320189" y="1814508"/>
                  </a:lnTo>
                  <a:lnTo>
                    <a:pt x="2249880" y="1832272"/>
                  </a:lnTo>
                  <a:lnTo>
                    <a:pt x="2179571" y="1833978"/>
                  </a:lnTo>
                  <a:lnTo>
                    <a:pt x="2109263" y="1802413"/>
                  </a:lnTo>
                  <a:lnTo>
                    <a:pt x="2038954" y="1766260"/>
                  </a:lnTo>
                  <a:lnTo>
                    <a:pt x="1968645" y="1722224"/>
                  </a:lnTo>
                  <a:lnTo>
                    <a:pt x="1898336" y="1660097"/>
                  </a:lnTo>
                  <a:lnTo>
                    <a:pt x="1828027" y="1567110"/>
                  </a:lnTo>
                  <a:lnTo>
                    <a:pt x="1757719" y="1450470"/>
                  </a:lnTo>
                  <a:lnTo>
                    <a:pt x="1687410" y="1330068"/>
                  </a:lnTo>
                  <a:lnTo>
                    <a:pt x="1617101" y="1224147"/>
                  </a:lnTo>
                  <a:lnTo>
                    <a:pt x="1546792" y="1126643"/>
                  </a:lnTo>
                  <a:lnTo>
                    <a:pt x="1476484" y="1026044"/>
                  </a:lnTo>
                  <a:lnTo>
                    <a:pt x="1406175" y="926504"/>
                  </a:lnTo>
                  <a:lnTo>
                    <a:pt x="1335866" y="832084"/>
                  </a:lnTo>
                  <a:lnTo>
                    <a:pt x="1265557" y="746795"/>
                  </a:lnTo>
                  <a:lnTo>
                    <a:pt x="1195249" y="673984"/>
                  </a:lnTo>
                  <a:lnTo>
                    <a:pt x="1124940" y="610893"/>
                  </a:lnTo>
                  <a:lnTo>
                    <a:pt x="1054631" y="556719"/>
                  </a:lnTo>
                  <a:lnTo>
                    <a:pt x="984322" y="511618"/>
                  </a:lnTo>
                  <a:lnTo>
                    <a:pt x="914013" y="475699"/>
                  </a:lnTo>
                  <a:lnTo>
                    <a:pt x="843705" y="448999"/>
                  </a:lnTo>
                  <a:lnTo>
                    <a:pt x="773396" y="431471"/>
                  </a:lnTo>
                  <a:lnTo>
                    <a:pt x="703087" y="422998"/>
                  </a:lnTo>
                  <a:lnTo>
                    <a:pt x="632778" y="423413"/>
                  </a:lnTo>
                  <a:lnTo>
                    <a:pt x="562470" y="432516"/>
                  </a:lnTo>
                  <a:lnTo>
                    <a:pt x="492161" y="450095"/>
                  </a:lnTo>
                  <a:lnTo>
                    <a:pt x="421852" y="475932"/>
                  </a:lnTo>
                  <a:lnTo>
                    <a:pt x="351543" y="509811"/>
                  </a:lnTo>
                  <a:lnTo>
                    <a:pt x="281235" y="551520"/>
                  </a:lnTo>
                  <a:lnTo>
                    <a:pt x="210926" y="600855"/>
                  </a:lnTo>
                  <a:lnTo>
                    <a:pt x="140617" y="657615"/>
                  </a:lnTo>
                  <a:lnTo>
                    <a:pt x="70308" y="721605"/>
                  </a:lnTo>
                  <a:lnTo>
                    <a:pt x="0" y="79263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3558106"/>
              <a:ext cx="5554392" cy="1683370"/>
            </a:xfrm>
            <a:custGeom>
              <a:avLst/>
              <a:pathLst>
                <a:path w="5554392" h="1683370">
                  <a:moveTo>
                    <a:pt x="0" y="5912"/>
                  </a:moveTo>
                  <a:lnTo>
                    <a:pt x="70308" y="1133"/>
                  </a:lnTo>
                  <a:lnTo>
                    <a:pt x="140617" y="0"/>
                  </a:lnTo>
                  <a:lnTo>
                    <a:pt x="210926" y="2634"/>
                  </a:lnTo>
                  <a:lnTo>
                    <a:pt x="281235" y="9154"/>
                  </a:lnTo>
                  <a:lnTo>
                    <a:pt x="351543" y="19671"/>
                  </a:lnTo>
                  <a:lnTo>
                    <a:pt x="421852" y="34292"/>
                  </a:lnTo>
                  <a:lnTo>
                    <a:pt x="492161" y="53118"/>
                  </a:lnTo>
                  <a:lnTo>
                    <a:pt x="562470" y="76245"/>
                  </a:lnTo>
                  <a:lnTo>
                    <a:pt x="632778" y="103768"/>
                  </a:lnTo>
                  <a:lnTo>
                    <a:pt x="703087" y="135786"/>
                  </a:lnTo>
                  <a:lnTo>
                    <a:pt x="773396" y="172412"/>
                  </a:lnTo>
                  <a:lnTo>
                    <a:pt x="843705" y="213790"/>
                  </a:lnTo>
                  <a:lnTo>
                    <a:pt x="914013" y="260117"/>
                  </a:lnTo>
                  <a:lnTo>
                    <a:pt x="984322" y="311657"/>
                  </a:lnTo>
                  <a:lnTo>
                    <a:pt x="1054631" y="368759"/>
                  </a:lnTo>
                  <a:lnTo>
                    <a:pt x="1124940" y="431844"/>
                  </a:lnTo>
                  <a:lnTo>
                    <a:pt x="1195249" y="501381"/>
                  </a:lnTo>
                  <a:lnTo>
                    <a:pt x="1265557" y="578902"/>
                  </a:lnTo>
                  <a:lnTo>
                    <a:pt x="1335866" y="668035"/>
                  </a:lnTo>
                  <a:lnTo>
                    <a:pt x="1406175" y="765552"/>
                  </a:lnTo>
                  <a:lnTo>
                    <a:pt x="1476484" y="867418"/>
                  </a:lnTo>
                  <a:lnTo>
                    <a:pt x="1546792" y="969641"/>
                  </a:lnTo>
                  <a:lnTo>
                    <a:pt x="1617101" y="1068328"/>
                  </a:lnTo>
                  <a:lnTo>
                    <a:pt x="1687410" y="1176284"/>
                  </a:lnTo>
                  <a:lnTo>
                    <a:pt x="1757719" y="1298665"/>
                  </a:lnTo>
                  <a:lnTo>
                    <a:pt x="1828027" y="1415355"/>
                  </a:lnTo>
                  <a:lnTo>
                    <a:pt x="1898336" y="1507880"/>
                  </a:lnTo>
                  <a:lnTo>
                    <a:pt x="1968645" y="1572037"/>
                  </a:lnTo>
                  <a:lnTo>
                    <a:pt x="2038954" y="1617476"/>
                  </a:lnTo>
                  <a:lnTo>
                    <a:pt x="2109263" y="1652418"/>
                  </a:lnTo>
                  <a:lnTo>
                    <a:pt x="2179571" y="1683370"/>
                  </a:lnTo>
                  <a:lnTo>
                    <a:pt x="2249880" y="1682175"/>
                  </a:lnTo>
                  <a:lnTo>
                    <a:pt x="2320189" y="1662358"/>
                  </a:lnTo>
                  <a:lnTo>
                    <a:pt x="2390498" y="1652753"/>
                  </a:lnTo>
                  <a:lnTo>
                    <a:pt x="2460806" y="1653718"/>
                  </a:lnTo>
                  <a:lnTo>
                    <a:pt x="2531115" y="1641241"/>
                  </a:lnTo>
                  <a:lnTo>
                    <a:pt x="2601424" y="1624318"/>
                  </a:lnTo>
                  <a:lnTo>
                    <a:pt x="2671733" y="1613569"/>
                  </a:lnTo>
                  <a:lnTo>
                    <a:pt x="2742041" y="1612845"/>
                  </a:lnTo>
                  <a:lnTo>
                    <a:pt x="2812350" y="1610207"/>
                  </a:lnTo>
                  <a:lnTo>
                    <a:pt x="2882659" y="1605647"/>
                  </a:lnTo>
                  <a:lnTo>
                    <a:pt x="2952968" y="1599946"/>
                  </a:lnTo>
                  <a:lnTo>
                    <a:pt x="3023276" y="1594028"/>
                  </a:lnTo>
                  <a:lnTo>
                    <a:pt x="3093585" y="1588883"/>
                  </a:lnTo>
                  <a:lnTo>
                    <a:pt x="3163894" y="1584706"/>
                  </a:lnTo>
                  <a:lnTo>
                    <a:pt x="3234203" y="1580034"/>
                  </a:lnTo>
                  <a:lnTo>
                    <a:pt x="3304512" y="1574859"/>
                  </a:lnTo>
                  <a:lnTo>
                    <a:pt x="3374820" y="1569200"/>
                  </a:lnTo>
                  <a:lnTo>
                    <a:pt x="3445129" y="1563020"/>
                  </a:lnTo>
                  <a:lnTo>
                    <a:pt x="3515438" y="1556238"/>
                  </a:lnTo>
                  <a:lnTo>
                    <a:pt x="3585747" y="1548749"/>
                  </a:lnTo>
                  <a:lnTo>
                    <a:pt x="3656055" y="1540432"/>
                  </a:lnTo>
                  <a:lnTo>
                    <a:pt x="3726364" y="1531162"/>
                  </a:lnTo>
                  <a:lnTo>
                    <a:pt x="3796673" y="1520822"/>
                  </a:lnTo>
                  <a:lnTo>
                    <a:pt x="3866982" y="1509309"/>
                  </a:lnTo>
                  <a:lnTo>
                    <a:pt x="3937290" y="1496535"/>
                  </a:lnTo>
                  <a:lnTo>
                    <a:pt x="4007599" y="1482435"/>
                  </a:lnTo>
                  <a:lnTo>
                    <a:pt x="4077908" y="1466957"/>
                  </a:lnTo>
                  <a:lnTo>
                    <a:pt x="4148217" y="1450070"/>
                  </a:lnTo>
                  <a:lnTo>
                    <a:pt x="4218526" y="1431751"/>
                  </a:lnTo>
                  <a:lnTo>
                    <a:pt x="4288834" y="1411992"/>
                  </a:lnTo>
                  <a:lnTo>
                    <a:pt x="4359143" y="1390789"/>
                  </a:lnTo>
                  <a:lnTo>
                    <a:pt x="4429452" y="1368146"/>
                  </a:lnTo>
                  <a:lnTo>
                    <a:pt x="4499761" y="1344068"/>
                  </a:lnTo>
                  <a:lnTo>
                    <a:pt x="4570069" y="1318565"/>
                  </a:lnTo>
                  <a:lnTo>
                    <a:pt x="4640378" y="1291646"/>
                  </a:lnTo>
                  <a:lnTo>
                    <a:pt x="4710687" y="1263323"/>
                  </a:lnTo>
                  <a:lnTo>
                    <a:pt x="4780996" y="1233605"/>
                  </a:lnTo>
                  <a:lnTo>
                    <a:pt x="4851304" y="1202505"/>
                  </a:lnTo>
                  <a:lnTo>
                    <a:pt x="4921613" y="1170031"/>
                  </a:lnTo>
                  <a:lnTo>
                    <a:pt x="4991922" y="1136195"/>
                  </a:lnTo>
                  <a:lnTo>
                    <a:pt x="5062231" y="1101005"/>
                  </a:lnTo>
                  <a:lnTo>
                    <a:pt x="5132539" y="1064471"/>
                  </a:lnTo>
                  <a:lnTo>
                    <a:pt x="5202848" y="1026600"/>
                  </a:lnTo>
                  <a:lnTo>
                    <a:pt x="5273157" y="987401"/>
                  </a:lnTo>
                  <a:lnTo>
                    <a:pt x="5343466" y="946880"/>
                  </a:lnTo>
                  <a:lnTo>
                    <a:pt x="5413775" y="905045"/>
                  </a:lnTo>
                  <a:lnTo>
                    <a:pt x="5484083" y="861903"/>
                  </a:lnTo>
                  <a:lnTo>
                    <a:pt x="5554392" y="8174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31099" y="3981104"/>
              <a:ext cx="4039920" cy="1413170"/>
            </a:xfrm>
            <a:custGeom>
              <a:avLst/>
              <a:pathLst>
                <a:path w="4039920" h="1413170">
                  <a:moveTo>
                    <a:pt x="4039920" y="1413170"/>
                  </a:moveTo>
                  <a:lnTo>
                    <a:pt x="4007599" y="1407271"/>
                  </a:lnTo>
                  <a:lnTo>
                    <a:pt x="3937290" y="1395791"/>
                  </a:lnTo>
                  <a:lnTo>
                    <a:pt x="3866982" y="1385630"/>
                  </a:lnTo>
                  <a:lnTo>
                    <a:pt x="3796673" y="1376732"/>
                  </a:lnTo>
                  <a:lnTo>
                    <a:pt x="3726364" y="1369024"/>
                  </a:lnTo>
                  <a:lnTo>
                    <a:pt x="3656055" y="1362415"/>
                  </a:lnTo>
                  <a:lnTo>
                    <a:pt x="3585747" y="1356800"/>
                  </a:lnTo>
                  <a:lnTo>
                    <a:pt x="3515438" y="1352069"/>
                  </a:lnTo>
                  <a:lnTo>
                    <a:pt x="3445129" y="1348113"/>
                  </a:lnTo>
                  <a:lnTo>
                    <a:pt x="3374820" y="1344839"/>
                  </a:lnTo>
                  <a:lnTo>
                    <a:pt x="3304512" y="1342179"/>
                  </a:lnTo>
                  <a:lnTo>
                    <a:pt x="3234203" y="1340110"/>
                  </a:lnTo>
                  <a:lnTo>
                    <a:pt x="3163894" y="1338663"/>
                  </a:lnTo>
                  <a:lnTo>
                    <a:pt x="3093585" y="1337990"/>
                  </a:lnTo>
                  <a:lnTo>
                    <a:pt x="3023276" y="1339031"/>
                  </a:lnTo>
                  <a:lnTo>
                    <a:pt x="2952968" y="1341481"/>
                  </a:lnTo>
                  <a:lnTo>
                    <a:pt x="2882659" y="1344570"/>
                  </a:lnTo>
                  <a:lnTo>
                    <a:pt x="2812350" y="1347463"/>
                  </a:lnTo>
                  <a:lnTo>
                    <a:pt x="2742041" y="1349180"/>
                  </a:lnTo>
                  <a:lnTo>
                    <a:pt x="2671733" y="1349146"/>
                  </a:lnTo>
                  <a:lnTo>
                    <a:pt x="2601424" y="1357749"/>
                  </a:lnTo>
                  <a:lnTo>
                    <a:pt x="2531115" y="1372930"/>
                  </a:lnTo>
                  <a:lnTo>
                    <a:pt x="2460806" y="1385394"/>
                  </a:lnTo>
                  <a:lnTo>
                    <a:pt x="2390498" y="1384602"/>
                  </a:lnTo>
                  <a:lnTo>
                    <a:pt x="2320189" y="1391509"/>
                  </a:lnTo>
                  <a:lnTo>
                    <a:pt x="2249880" y="1409274"/>
                  </a:lnTo>
                  <a:lnTo>
                    <a:pt x="2179571" y="1410979"/>
                  </a:lnTo>
                  <a:lnTo>
                    <a:pt x="2109263" y="1379414"/>
                  </a:lnTo>
                  <a:lnTo>
                    <a:pt x="2038954" y="1343262"/>
                  </a:lnTo>
                  <a:lnTo>
                    <a:pt x="1968645" y="1299226"/>
                  </a:lnTo>
                  <a:lnTo>
                    <a:pt x="1898336" y="1237098"/>
                  </a:lnTo>
                  <a:lnTo>
                    <a:pt x="1828027" y="1144112"/>
                  </a:lnTo>
                  <a:lnTo>
                    <a:pt x="1757719" y="1027471"/>
                  </a:lnTo>
                  <a:lnTo>
                    <a:pt x="1687410" y="907069"/>
                  </a:lnTo>
                  <a:lnTo>
                    <a:pt x="1617101" y="801148"/>
                  </a:lnTo>
                  <a:lnTo>
                    <a:pt x="1546792" y="703644"/>
                  </a:lnTo>
                  <a:lnTo>
                    <a:pt x="1476484" y="603045"/>
                  </a:lnTo>
                  <a:lnTo>
                    <a:pt x="1406175" y="503506"/>
                  </a:lnTo>
                  <a:lnTo>
                    <a:pt x="1335866" y="409085"/>
                  </a:lnTo>
                  <a:lnTo>
                    <a:pt x="1265557" y="323796"/>
                  </a:lnTo>
                  <a:lnTo>
                    <a:pt x="1195249" y="250986"/>
                  </a:lnTo>
                  <a:lnTo>
                    <a:pt x="1124940" y="187895"/>
                  </a:lnTo>
                  <a:lnTo>
                    <a:pt x="1054631" y="133720"/>
                  </a:lnTo>
                  <a:lnTo>
                    <a:pt x="984322" y="88619"/>
                  </a:lnTo>
                  <a:lnTo>
                    <a:pt x="914013" y="52700"/>
                  </a:lnTo>
                  <a:lnTo>
                    <a:pt x="843705" y="26000"/>
                  </a:lnTo>
                  <a:lnTo>
                    <a:pt x="773396" y="8472"/>
                  </a:lnTo>
                  <a:lnTo>
                    <a:pt x="703087" y="0"/>
                  </a:lnTo>
                  <a:lnTo>
                    <a:pt x="632778" y="414"/>
                  </a:lnTo>
                  <a:lnTo>
                    <a:pt x="562470" y="9518"/>
                  </a:lnTo>
                  <a:lnTo>
                    <a:pt x="492161" y="27097"/>
                  </a:lnTo>
                  <a:lnTo>
                    <a:pt x="421852" y="52934"/>
                  </a:lnTo>
                  <a:lnTo>
                    <a:pt x="351543" y="86812"/>
                  </a:lnTo>
                  <a:lnTo>
                    <a:pt x="281235" y="128522"/>
                  </a:lnTo>
                  <a:lnTo>
                    <a:pt x="210926" y="177856"/>
                  </a:lnTo>
                  <a:lnTo>
                    <a:pt x="140617" y="234616"/>
                  </a:lnTo>
                  <a:lnTo>
                    <a:pt x="70308" y="298606"/>
                  </a:lnTo>
                  <a:lnTo>
                    <a:pt x="0" y="3696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3809713"/>
              <a:ext cx="5554392" cy="1507067"/>
            </a:xfrm>
            <a:custGeom>
              <a:avLst/>
              <a:pathLst>
                <a:path w="5554392" h="1507067">
                  <a:moveTo>
                    <a:pt x="0" y="147666"/>
                  </a:moveTo>
                  <a:lnTo>
                    <a:pt x="70308" y="109762"/>
                  </a:lnTo>
                  <a:lnTo>
                    <a:pt x="140617" y="77200"/>
                  </a:lnTo>
                  <a:lnTo>
                    <a:pt x="210926" y="50137"/>
                  </a:lnTo>
                  <a:lnTo>
                    <a:pt x="281235" y="28730"/>
                  </a:lnTo>
                  <a:lnTo>
                    <a:pt x="351543" y="13134"/>
                  </a:lnTo>
                  <a:lnTo>
                    <a:pt x="421852" y="3505"/>
                  </a:lnTo>
                  <a:lnTo>
                    <a:pt x="492161" y="0"/>
                  </a:lnTo>
                  <a:lnTo>
                    <a:pt x="562470" y="2774"/>
                  </a:lnTo>
                  <a:lnTo>
                    <a:pt x="632778" y="11983"/>
                  </a:lnTo>
                  <a:lnTo>
                    <a:pt x="703087" y="27785"/>
                  </a:lnTo>
                  <a:lnTo>
                    <a:pt x="773396" y="50334"/>
                  </a:lnTo>
                  <a:lnTo>
                    <a:pt x="843705" y="79787"/>
                  </a:lnTo>
                  <a:lnTo>
                    <a:pt x="914013" y="116301"/>
                  </a:lnTo>
                  <a:lnTo>
                    <a:pt x="984322" y="160030"/>
                  </a:lnTo>
                  <a:lnTo>
                    <a:pt x="1054631" y="211132"/>
                  </a:lnTo>
                  <a:lnTo>
                    <a:pt x="1124940" y="269762"/>
                  </a:lnTo>
                  <a:lnTo>
                    <a:pt x="1195249" y="336076"/>
                  </a:lnTo>
                  <a:lnTo>
                    <a:pt x="1265557" y="411241"/>
                  </a:lnTo>
                  <a:lnTo>
                    <a:pt x="1335866" y="498452"/>
                  </a:lnTo>
                  <a:lnTo>
                    <a:pt x="1406175" y="594421"/>
                  </a:lnTo>
                  <a:lnTo>
                    <a:pt x="1476484" y="695124"/>
                  </a:lnTo>
                  <a:lnTo>
                    <a:pt x="1546792" y="796535"/>
                  </a:lnTo>
                  <a:lnTo>
                    <a:pt x="1617101" y="894630"/>
                  </a:lnTo>
                  <a:lnTo>
                    <a:pt x="1687410" y="1001569"/>
                  </a:lnTo>
                  <a:lnTo>
                    <a:pt x="1757719" y="1122961"/>
                  </a:lnTo>
                  <a:lnTo>
                    <a:pt x="1828027" y="1239626"/>
                  </a:lnTo>
                  <a:lnTo>
                    <a:pt x="1898336" y="1332381"/>
                  </a:lnTo>
                  <a:lnTo>
                    <a:pt x="1968645" y="1395523"/>
                  </a:lnTo>
                  <a:lnTo>
                    <a:pt x="2038954" y="1440261"/>
                  </a:lnTo>
                  <a:lnTo>
                    <a:pt x="2109263" y="1475808"/>
                  </a:lnTo>
                  <a:lnTo>
                    <a:pt x="2179571" y="1507067"/>
                  </a:lnTo>
                  <a:lnTo>
                    <a:pt x="2249880" y="1505617"/>
                  </a:lnTo>
                  <a:lnTo>
                    <a:pt x="2320189" y="1486826"/>
                  </a:lnTo>
                  <a:lnTo>
                    <a:pt x="2390498" y="1478570"/>
                  </a:lnTo>
                  <a:lnTo>
                    <a:pt x="2460806" y="1479448"/>
                  </a:lnTo>
                  <a:lnTo>
                    <a:pt x="2531115" y="1466978"/>
                  </a:lnTo>
                  <a:lnTo>
                    <a:pt x="2601424" y="1450926"/>
                  </a:lnTo>
                  <a:lnTo>
                    <a:pt x="2671733" y="1441250"/>
                  </a:lnTo>
                  <a:lnTo>
                    <a:pt x="2742041" y="1440905"/>
                  </a:lnTo>
                  <a:lnTo>
                    <a:pt x="2812350" y="1438727"/>
                  </a:lnTo>
                  <a:lnTo>
                    <a:pt x="2882659" y="1435001"/>
                  </a:lnTo>
                  <a:lnTo>
                    <a:pt x="2952968" y="1430606"/>
                  </a:lnTo>
                  <a:lnTo>
                    <a:pt x="3023276" y="1426422"/>
                  </a:lnTo>
                  <a:lnTo>
                    <a:pt x="3093585" y="1423329"/>
                  </a:lnTo>
                  <a:lnTo>
                    <a:pt x="3163894" y="1421577"/>
                  </a:lnTo>
                  <a:lnTo>
                    <a:pt x="3234203" y="1419964"/>
                  </a:lnTo>
                  <a:lnTo>
                    <a:pt x="3304512" y="1418411"/>
                  </a:lnTo>
                  <a:lnTo>
                    <a:pt x="3374820" y="1416912"/>
                  </a:lnTo>
                  <a:lnTo>
                    <a:pt x="3445129" y="1415459"/>
                  </a:lnTo>
                  <a:lnTo>
                    <a:pt x="3515438" y="1414046"/>
                  </a:lnTo>
                  <a:lnTo>
                    <a:pt x="3585747" y="1412667"/>
                  </a:lnTo>
                  <a:lnTo>
                    <a:pt x="3656055" y="1411316"/>
                  </a:lnTo>
                  <a:lnTo>
                    <a:pt x="3726364" y="1409985"/>
                  </a:lnTo>
                  <a:lnTo>
                    <a:pt x="3796673" y="1408669"/>
                  </a:lnTo>
                  <a:lnTo>
                    <a:pt x="3866982" y="1407362"/>
                  </a:lnTo>
                  <a:lnTo>
                    <a:pt x="3937290" y="1406056"/>
                  </a:lnTo>
                  <a:lnTo>
                    <a:pt x="4007599" y="1404745"/>
                  </a:lnTo>
                  <a:lnTo>
                    <a:pt x="4077908" y="1403423"/>
                  </a:lnTo>
                  <a:lnTo>
                    <a:pt x="4148217" y="1402084"/>
                  </a:lnTo>
                  <a:lnTo>
                    <a:pt x="4218526" y="1400720"/>
                  </a:lnTo>
                  <a:lnTo>
                    <a:pt x="4288834" y="1399326"/>
                  </a:lnTo>
                  <a:lnTo>
                    <a:pt x="4359143" y="1397896"/>
                  </a:lnTo>
                  <a:lnTo>
                    <a:pt x="4429452" y="1396422"/>
                  </a:lnTo>
                  <a:lnTo>
                    <a:pt x="4499761" y="1394898"/>
                  </a:lnTo>
                  <a:lnTo>
                    <a:pt x="4570069" y="1393318"/>
                  </a:lnTo>
                  <a:lnTo>
                    <a:pt x="4640378" y="1391676"/>
                  </a:lnTo>
                  <a:lnTo>
                    <a:pt x="4710687" y="1389965"/>
                  </a:lnTo>
                  <a:lnTo>
                    <a:pt x="4780996" y="1388178"/>
                  </a:lnTo>
                  <a:lnTo>
                    <a:pt x="4851304" y="1386310"/>
                  </a:lnTo>
                  <a:lnTo>
                    <a:pt x="4921613" y="1384353"/>
                  </a:lnTo>
                  <a:lnTo>
                    <a:pt x="4991922" y="1382302"/>
                  </a:lnTo>
                  <a:lnTo>
                    <a:pt x="5062231" y="1380150"/>
                  </a:lnTo>
                  <a:lnTo>
                    <a:pt x="5132539" y="1377890"/>
                  </a:lnTo>
                  <a:lnTo>
                    <a:pt x="5202848" y="1375516"/>
                  </a:lnTo>
                  <a:lnTo>
                    <a:pt x="5273157" y="1373022"/>
                  </a:lnTo>
                  <a:lnTo>
                    <a:pt x="5343466" y="1370401"/>
                  </a:lnTo>
                  <a:lnTo>
                    <a:pt x="5413775" y="1367646"/>
                  </a:lnTo>
                  <a:lnTo>
                    <a:pt x="5484083" y="1364753"/>
                  </a:lnTo>
                  <a:lnTo>
                    <a:pt x="5554392" y="136171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3529047"/>
              <a:ext cx="5554392" cy="1865227"/>
            </a:xfrm>
            <a:custGeom>
              <a:avLst/>
              <a:pathLst>
                <a:path w="5554392" h="1865227">
                  <a:moveTo>
                    <a:pt x="0" y="0"/>
                  </a:moveTo>
                  <a:lnTo>
                    <a:pt x="70308" y="16190"/>
                  </a:lnTo>
                  <a:lnTo>
                    <a:pt x="140617" y="34701"/>
                  </a:lnTo>
                  <a:lnTo>
                    <a:pt x="210926" y="55619"/>
                  </a:lnTo>
                  <a:lnTo>
                    <a:pt x="281235" y="79025"/>
                  </a:lnTo>
                  <a:lnTo>
                    <a:pt x="351543" y="104995"/>
                  </a:lnTo>
                  <a:lnTo>
                    <a:pt x="421852" y="133601"/>
                  </a:lnTo>
                  <a:lnTo>
                    <a:pt x="492161" y="164907"/>
                  </a:lnTo>
                  <a:lnTo>
                    <a:pt x="562470" y="198974"/>
                  </a:lnTo>
                  <a:lnTo>
                    <a:pt x="632778" y="235861"/>
                  </a:lnTo>
                  <a:lnTo>
                    <a:pt x="703087" y="275632"/>
                  </a:lnTo>
                  <a:lnTo>
                    <a:pt x="773396" y="318364"/>
                  </a:lnTo>
                  <a:lnTo>
                    <a:pt x="843705" y="364164"/>
                  </a:lnTo>
                  <a:lnTo>
                    <a:pt x="914013" y="413191"/>
                  </a:lnTo>
                  <a:lnTo>
                    <a:pt x="984322" y="465673"/>
                  </a:lnTo>
                  <a:lnTo>
                    <a:pt x="1054631" y="521916"/>
                  </a:lnTo>
                  <a:lnTo>
                    <a:pt x="1124940" y="582303"/>
                  </a:lnTo>
                  <a:lnTo>
                    <a:pt x="1195249" y="647259"/>
                  </a:lnTo>
                  <a:lnTo>
                    <a:pt x="1265557" y="717972"/>
                  </a:lnTo>
                  <a:lnTo>
                    <a:pt x="1335866" y="797029"/>
                  </a:lnTo>
                  <a:lnTo>
                    <a:pt x="1406175" y="881981"/>
                  </a:lnTo>
                  <a:lnTo>
                    <a:pt x="1476484" y="969785"/>
                  </a:lnTo>
                  <a:lnTo>
                    <a:pt x="1546792" y="1057443"/>
                  </a:lnTo>
                  <a:lnTo>
                    <a:pt x="1617101" y="1142049"/>
                  </a:lnTo>
                  <a:lnTo>
                    <a:pt x="1687410" y="1235465"/>
                  </a:lnTo>
                  <a:lnTo>
                    <a:pt x="1757719" y="1342368"/>
                  </a:lnTo>
                  <a:lnTo>
                    <a:pt x="1828027" y="1444938"/>
                  </a:lnTo>
                  <a:lnTo>
                    <a:pt x="1898336" y="1526981"/>
                  </a:lnTo>
                  <a:lnTo>
                    <a:pt x="1968645" y="1587241"/>
                  </a:lnTo>
                  <a:lnTo>
                    <a:pt x="2038954" y="1633652"/>
                  </a:lnTo>
                  <a:lnTo>
                    <a:pt x="2109263" y="1670357"/>
                  </a:lnTo>
                  <a:lnTo>
                    <a:pt x="2179571" y="1700774"/>
                  </a:lnTo>
                  <a:lnTo>
                    <a:pt x="2249880" y="1702976"/>
                  </a:lnTo>
                  <a:lnTo>
                    <a:pt x="2320189" y="1688739"/>
                  </a:lnTo>
                  <a:lnTo>
                    <a:pt x="2390498" y="1682351"/>
                  </a:lnTo>
                  <a:lnTo>
                    <a:pt x="2460806" y="1683400"/>
                  </a:lnTo>
                  <a:lnTo>
                    <a:pt x="2531115" y="1671161"/>
                  </a:lnTo>
                  <a:lnTo>
                    <a:pt x="2601424" y="1654524"/>
                  </a:lnTo>
                  <a:lnTo>
                    <a:pt x="2671733" y="1643956"/>
                  </a:lnTo>
                  <a:lnTo>
                    <a:pt x="2742041" y="1643246"/>
                  </a:lnTo>
                  <a:lnTo>
                    <a:pt x="2812350" y="1640616"/>
                  </a:lnTo>
                  <a:lnTo>
                    <a:pt x="2882659" y="1636072"/>
                  </a:lnTo>
                  <a:lnTo>
                    <a:pt x="2952968" y="1630394"/>
                  </a:lnTo>
                  <a:lnTo>
                    <a:pt x="3023276" y="1624506"/>
                  </a:lnTo>
                  <a:lnTo>
                    <a:pt x="3093585" y="1619396"/>
                  </a:lnTo>
                  <a:lnTo>
                    <a:pt x="3163894" y="1615260"/>
                  </a:lnTo>
                  <a:lnTo>
                    <a:pt x="3234203" y="1610640"/>
                  </a:lnTo>
                  <a:lnTo>
                    <a:pt x="3304512" y="1605526"/>
                  </a:lnTo>
                  <a:lnTo>
                    <a:pt x="3374820" y="1599938"/>
                  </a:lnTo>
                  <a:lnTo>
                    <a:pt x="3445129" y="1593837"/>
                  </a:lnTo>
                  <a:lnTo>
                    <a:pt x="3515438" y="1587147"/>
                  </a:lnTo>
                  <a:lnTo>
                    <a:pt x="3585747" y="1579761"/>
                  </a:lnTo>
                  <a:lnTo>
                    <a:pt x="3656055" y="1571562"/>
                  </a:lnTo>
                  <a:lnTo>
                    <a:pt x="3726364" y="1562426"/>
                  </a:lnTo>
                  <a:lnTo>
                    <a:pt x="3796673" y="1552239"/>
                  </a:lnTo>
                  <a:lnTo>
                    <a:pt x="3866982" y="1540898"/>
                  </a:lnTo>
                  <a:lnTo>
                    <a:pt x="3937290" y="1528318"/>
                  </a:lnTo>
                  <a:lnTo>
                    <a:pt x="4007599" y="1514434"/>
                  </a:lnTo>
                  <a:lnTo>
                    <a:pt x="4077908" y="1499196"/>
                  </a:lnTo>
                  <a:lnTo>
                    <a:pt x="4148217" y="1482571"/>
                  </a:lnTo>
                  <a:lnTo>
                    <a:pt x="4218526" y="1464539"/>
                  </a:lnTo>
                  <a:lnTo>
                    <a:pt x="4288834" y="1445091"/>
                  </a:lnTo>
                  <a:lnTo>
                    <a:pt x="4359143" y="1424222"/>
                  </a:lnTo>
                  <a:lnTo>
                    <a:pt x="4429452" y="1401937"/>
                  </a:lnTo>
                  <a:lnTo>
                    <a:pt x="4499761" y="1378240"/>
                  </a:lnTo>
                  <a:lnTo>
                    <a:pt x="4570069" y="1353142"/>
                  </a:lnTo>
                  <a:lnTo>
                    <a:pt x="4640378" y="1326650"/>
                  </a:lnTo>
                  <a:lnTo>
                    <a:pt x="4710687" y="1298777"/>
                  </a:lnTo>
                  <a:lnTo>
                    <a:pt x="4780996" y="1269532"/>
                  </a:lnTo>
                  <a:lnTo>
                    <a:pt x="4851304" y="1238926"/>
                  </a:lnTo>
                  <a:lnTo>
                    <a:pt x="4921613" y="1206968"/>
                  </a:lnTo>
                  <a:lnTo>
                    <a:pt x="4991922" y="1173669"/>
                  </a:lnTo>
                  <a:lnTo>
                    <a:pt x="5062231" y="1139038"/>
                  </a:lnTo>
                  <a:lnTo>
                    <a:pt x="5132539" y="1103083"/>
                  </a:lnTo>
                  <a:lnTo>
                    <a:pt x="5202848" y="1065812"/>
                  </a:lnTo>
                  <a:lnTo>
                    <a:pt x="5273157" y="1027234"/>
                  </a:lnTo>
                  <a:lnTo>
                    <a:pt x="5343466" y="987354"/>
                  </a:lnTo>
                  <a:lnTo>
                    <a:pt x="5413775" y="946180"/>
                  </a:lnTo>
                  <a:lnTo>
                    <a:pt x="5484083" y="903718"/>
                  </a:lnTo>
                  <a:lnTo>
                    <a:pt x="5554392" y="859974"/>
                  </a:lnTo>
                  <a:lnTo>
                    <a:pt x="5554392" y="1865227"/>
                  </a:lnTo>
                  <a:lnTo>
                    <a:pt x="4056951" y="1865227"/>
                  </a:lnTo>
                  <a:lnTo>
                    <a:pt x="4007599" y="1856387"/>
                  </a:lnTo>
                  <a:lnTo>
                    <a:pt x="3937290" y="1845124"/>
                  </a:lnTo>
                  <a:lnTo>
                    <a:pt x="3866982" y="1835157"/>
                  </a:lnTo>
                  <a:lnTo>
                    <a:pt x="3796673" y="1826431"/>
                  </a:lnTo>
                  <a:lnTo>
                    <a:pt x="3726364" y="1818876"/>
                  </a:lnTo>
                  <a:lnTo>
                    <a:pt x="3656055" y="1812401"/>
                  </a:lnTo>
                  <a:lnTo>
                    <a:pt x="3585747" y="1806904"/>
                  </a:lnTo>
                  <a:lnTo>
                    <a:pt x="3515438" y="1802276"/>
                  </a:lnTo>
                  <a:lnTo>
                    <a:pt x="3445129" y="1798411"/>
                  </a:lnTo>
                  <a:lnTo>
                    <a:pt x="3374820" y="1795216"/>
                  </a:lnTo>
                  <a:lnTo>
                    <a:pt x="3304512" y="1792627"/>
                  </a:lnTo>
                  <a:lnTo>
                    <a:pt x="3234203" y="1790620"/>
                  </a:lnTo>
                  <a:lnTo>
                    <a:pt x="3163894" y="1789224"/>
                  </a:lnTo>
                  <a:lnTo>
                    <a:pt x="3093585" y="1788592"/>
                  </a:lnTo>
                  <a:lnTo>
                    <a:pt x="3023276" y="1789668"/>
                  </a:lnTo>
                  <a:lnTo>
                    <a:pt x="2952968" y="1792145"/>
                  </a:lnTo>
                  <a:lnTo>
                    <a:pt x="2882659" y="1795256"/>
                  </a:lnTo>
                  <a:lnTo>
                    <a:pt x="2812350" y="1798162"/>
                  </a:lnTo>
                  <a:lnTo>
                    <a:pt x="2742041" y="1799886"/>
                  </a:lnTo>
                  <a:lnTo>
                    <a:pt x="2671733" y="1799851"/>
                  </a:lnTo>
                  <a:lnTo>
                    <a:pt x="2601424" y="1808308"/>
                  </a:lnTo>
                  <a:lnTo>
                    <a:pt x="2531115" y="1823232"/>
                  </a:lnTo>
                  <a:lnTo>
                    <a:pt x="2460806" y="1835459"/>
                  </a:lnTo>
                  <a:lnTo>
                    <a:pt x="2390498" y="1834580"/>
                  </a:lnTo>
                  <a:lnTo>
                    <a:pt x="2320189" y="1838316"/>
                  </a:lnTo>
                  <a:lnTo>
                    <a:pt x="2249880" y="1850536"/>
                  </a:lnTo>
                  <a:lnTo>
                    <a:pt x="2179571" y="1848835"/>
                  </a:lnTo>
                  <a:lnTo>
                    <a:pt x="2109263" y="1817815"/>
                  </a:lnTo>
                  <a:lnTo>
                    <a:pt x="2038954" y="1779921"/>
                  </a:lnTo>
                  <a:lnTo>
                    <a:pt x="1968645" y="1734889"/>
                  </a:lnTo>
                  <a:lnTo>
                    <a:pt x="1898336" y="1676624"/>
                  </a:lnTo>
                  <a:lnTo>
                    <a:pt x="1828027" y="1594127"/>
                  </a:lnTo>
                  <a:lnTo>
                    <a:pt x="1757719" y="1491606"/>
                  </a:lnTo>
                  <a:lnTo>
                    <a:pt x="1687410" y="1386648"/>
                  </a:lnTo>
                  <a:lnTo>
                    <a:pt x="1617101" y="1295233"/>
                  </a:lnTo>
                  <a:lnTo>
                    <a:pt x="1546792" y="1211789"/>
                  </a:lnTo>
                  <a:lnTo>
                    <a:pt x="1476484" y="1125729"/>
                  </a:lnTo>
                  <a:lnTo>
                    <a:pt x="1406175" y="1040212"/>
                  </a:lnTo>
                  <a:lnTo>
                    <a:pt x="1335866" y="958304"/>
                  </a:lnTo>
                  <a:lnTo>
                    <a:pt x="1265557" y="883026"/>
                  </a:lnTo>
                  <a:lnTo>
                    <a:pt x="1195249" y="816944"/>
                  </a:lnTo>
                  <a:lnTo>
                    <a:pt x="1124940" y="758325"/>
                  </a:lnTo>
                  <a:lnTo>
                    <a:pt x="1054631" y="706698"/>
                  </a:lnTo>
                  <a:lnTo>
                    <a:pt x="984322" y="662252"/>
                  </a:lnTo>
                  <a:lnTo>
                    <a:pt x="914013" y="625128"/>
                  </a:lnTo>
                  <a:lnTo>
                    <a:pt x="843705" y="595395"/>
                  </a:lnTo>
                  <a:lnTo>
                    <a:pt x="773396" y="573042"/>
                  </a:lnTo>
                  <a:lnTo>
                    <a:pt x="703087" y="557988"/>
                  </a:lnTo>
                  <a:lnTo>
                    <a:pt x="632778" y="550101"/>
                  </a:lnTo>
                  <a:lnTo>
                    <a:pt x="562470" y="549221"/>
                  </a:lnTo>
                  <a:lnTo>
                    <a:pt x="492161" y="555172"/>
                  </a:lnTo>
                  <a:lnTo>
                    <a:pt x="421852" y="567774"/>
                  </a:lnTo>
                  <a:lnTo>
                    <a:pt x="351543" y="586848"/>
                  </a:lnTo>
                  <a:lnTo>
                    <a:pt x="281235" y="612221"/>
                  </a:lnTo>
                  <a:lnTo>
                    <a:pt x="210926" y="643725"/>
                  </a:lnTo>
                  <a:lnTo>
                    <a:pt x="140617" y="681197"/>
                  </a:lnTo>
                  <a:lnTo>
                    <a:pt x="70308" y="724479"/>
                  </a:lnTo>
                  <a:lnTo>
                    <a:pt x="0" y="77342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3529047"/>
              <a:ext cx="5554392" cy="1702976"/>
            </a:xfrm>
            <a:custGeom>
              <a:avLst/>
              <a:pathLst>
                <a:path w="5554392" h="1702976">
                  <a:moveTo>
                    <a:pt x="0" y="0"/>
                  </a:moveTo>
                  <a:lnTo>
                    <a:pt x="70308" y="16190"/>
                  </a:lnTo>
                  <a:lnTo>
                    <a:pt x="140617" y="34701"/>
                  </a:lnTo>
                  <a:lnTo>
                    <a:pt x="210926" y="55619"/>
                  </a:lnTo>
                  <a:lnTo>
                    <a:pt x="281235" y="79025"/>
                  </a:lnTo>
                  <a:lnTo>
                    <a:pt x="351543" y="104995"/>
                  </a:lnTo>
                  <a:lnTo>
                    <a:pt x="421852" y="133601"/>
                  </a:lnTo>
                  <a:lnTo>
                    <a:pt x="492161" y="164907"/>
                  </a:lnTo>
                  <a:lnTo>
                    <a:pt x="562470" y="198974"/>
                  </a:lnTo>
                  <a:lnTo>
                    <a:pt x="632778" y="235861"/>
                  </a:lnTo>
                  <a:lnTo>
                    <a:pt x="703087" y="275632"/>
                  </a:lnTo>
                  <a:lnTo>
                    <a:pt x="773396" y="318364"/>
                  </a:lnTo>
                  <a:lnTo>
                    <a:pt x="843705" y="364164"/>
                  </a:lnTo>
                  <a:lnTo>
                    <a:pt x="914013" y="413191"/>
                  </a:lnTo>
                  <a:lnTo>
                    <a:pt x="984322" y="465673"/>
                  </a:lnTo>
                  <a:lnTo>
                    <a:pt x="1054631" y="521916"/>
                  </a:lnTo>
                  <a:lnTo>
                    <a:pt x="1124940" y="582303"/>
                  </a:lnTo>
                  <a:lnTo>
                    <a:pt x="1195249" y="647259"/>
                  </a:lnTo>
                  <a:lnTo>
                    <a:pt x="1265557" y="717972"/>
                  </a:lnTo>
                  <a:lnTo>
                    <a:pt x="1335866" y="797029"/>
                  </a:lnTo>
                  <a:lnTo>
                    <a:pt x="1406175" y="881981"/>
                  </a:lnTo>
                  <a:lnTo>
                    <a:pt x="1476484" y="969785"/>
                  </a:lnTo>
                  <a:lnTo>
                    <a:pt x="1546792" y="1057443"/>
                  </a:lnTo>
                  <a:lnTo>
                    <a:pt x="1617101" y="1142049"/>
                  </a:lnTo>
                  <a:lnTo>
                    <a:pt x="1687410" y="1235465"/>
                  </a:lnTo>
                  <a:lnTo>
                    <a:pt x="1757719" y="1342368"/>
                  </a:lnTo>
                  <a:lnTo>
                    <a:pt x="1828027" y="1444938"/>
                  </a:lnTo>
                  <a:lnTo>
                    <a:pt x="1898336" y="1526981"/>
                  </a:lnTo>
                  <a:lnTo>
                    <a:pt x="1968645" y="1587241"/>
                  </a:lnTo>
                  <a:lnTo>
                    <a:pt x="2038954" y="1633652"/>
                  </a:lnTo>
                  <a:lnTo>
                    <a:pt x="2109263" y="1670357"/>
                  </a:lnTo>
                  <a:lnTo>
                    <a:pt x="2179571" y="1700774"/>
                  </a:lnTo>
                  <a:lnTo>
                    <a:pt x="2249880" y="1702976"/>
                  </a:lnTo>
                  <a:lnTo>
                    <a:pt x="2320189" y="1688739"/>
                  </a:lnTo>
                  <a:lnTo>
                    <a:pt x="2390498" y="1682351"/>
                  </a:lnTo>
                  <a:lnTo>
                    <a:pt x="2460806" y="1683400"/>
                  </a:lnTo>
                  <a:lnTo>
                    <a:pt x="2531115" y="1671161"/>
                  </a:lnTo>
                  <a:lnTo>
                    <a:pt x="2601424" y="1654524"/>
                  </a:lnTo>
                  <a:lnTo>
                    <a:pt x="2671733" y="1643956"/>
                  </a:lnTo>
                  <a:lnTo>
                    <a:pt x="2742041" y="1643246"/>
                  </a:lnTo>
                  <a:lnTo>
                    <a:pt x="2812350" y="1640616"/>
                  </a:lnTo>
                  <a:lnTo>
                    <a:pt x="2882659" y="1636072"/>
                  </a:lnTo>
                  <a:lnTo>
                    <a:pt x="2952968" y="1630394"/>
                  </a:lnTo>
                  <a:lnTo>
                    <a:pt x="3023276" y="1624506"/>
                  </a:lnTo>
                  <a:lnTo>
                    <a:pt x="3093585" y="1619396"/>
                  </a:lnTo>
                  <a:lnTo>
                    <a:pt x="3163894" y="1615260"/>
                  </a:lnTo>
                  <a:lnTo>
                    <a:pt x="3234203" y="1610640"/>
                  </a:lnTo>
                  <a:lnTo>
                    <a:pt x="3304512" y="1605526"/>
                  </a:lnTo>
                  <a:lnTo>
                    <a:pt x="3374820" y="1599938"/>
                  </a:lnTo>
                  <a:lnTo>
                    <a:pt x="3445129" y="1593837"/>
                  </a:lnTo>
                  <a:lnTo>
                    <a:pt x="3515438" y="1587147"/>
                  </a:lnTo>
                  <a:lnTo>
                    <a:pt x="3585747" y="1579761"/>
                  </a:lnTo>
                  <a:lnTo>
                    <a:pt x="3656055" y="1571562"/>
                  </a:lnTo>
                  <a:lnTo>
                    <a:pt x="3726364" y="1562426"/>
                  </a:lnTo>
                  <a:lnTo>
                    <a:pt x="3796673" y="1552239"/>
                  </a:lnTo>
                  <a:lnTo>
                    <a:pt x="3866982" y="1540898"/>
                  </a:lnTo>
                  <a:lnTo>
                    <a:pt x="3937290" y="1528318"/>
                  </a:lnTo>
                  <a:lnTo>
                    <a:pt x="4007599" y="1514434"/>
                  </a:lnTo>
                  <a:lnTo>
                    <a:pt x="4077908" y="1499196"/>
                  </a:lnTo>
                  <a:lnTo>
                    <a:pt x="4148217" y="1482571"/>
                  </a:lnTo>
                  <a:lnTo>
                    <a:pt x="4218526" y="1464539"/>
                  </a:lnTo>
                  <a:lnTo>
                    <a:pt x="4288834" y="1445091"/>
                  </a:lnTo>
                  <a:lnTo>
                    <a:pt x="4359143" y="1424222"/>
                  </a:lnTo>
                  <a:lnTo>
                    <a:pt x="4429452" y="1401937"/>
                  </a:lnTo>
                  <a:lnTo>
                    <a:pt x="4499761" y="1378240"/>
                  </a:lnTo>
                  <a:lnTo>
                    <a:pt x="4570069" y="1353142"/>
                  </a:lnTo>
                  <a:lnTo>
                    <a:pt x="4640378" y="1326650"/>
                  </a:lnTo>
                  <a:lnTo>
                    <a:pt x="4710687" y="1298777"/>
                  </a:lnTo>
                  <a:lnTo>
                    <a:pt x="4780996" y="1269532"/>
                  </a:lnTo>
                  <a:lnTo>
                    <a:pt x="4851304" y="1238926"/>
                  </a:lnTo>
                  <a:lnTo>
                    <a:pt x="4921613" y="1206968"/>
                  </a:lnTo>
                  <a:lnTo>
                    <a:pt x="4991922" y="1173669"/>
                  </a:lnTo>
                  <a:lnTo>
                    <a:pt x="5062231" y="1139038"/>
                  </a:lnTo>
                  <a:lnTo>
                    <a:pt x="5132539" y="1103083"/>
                  </a:lnTo>
                  <a:lnTo>
                    <a:pt x="5202848" y="1065812"/>
                  </a:lnTo>
                  <a:lnTo>
                    <a:pt x="5273157" y="1027234"/>
                  </a:lnTo>
                  <a:lnTo>
                    <a:pt x="5343466" y="987354"/>
                  </a:lnTo>
                  <a:lnTo>
                    <a:pt x="5413775" y="946180"/>
                  </a:lnTo>
                  <a:lnTo>
                    <a:pt x="5484083" y="903718"/>
                  </a:lnTo>
                  <a:lnTo>
                    <a:pt x="5554392" y="8599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4078269"/>
              <a:ext cx="4056951" cy="1316006"/>
            </a:xfrm>
            <a:custGeom>
              <a:avLst/>
              <a:pathLst>
                <a:path w="4056951" h="1316006">
                  <a:moveTo>
                    <a:pt x="4056951" y="1316006"/>
                  </a:moveTo>
                  <a:lnTo>
                    <a:pt x="4007599" y="1307165"/>
                  </a:lnTo>
                  <a:lnTo>
                    <a:pt x="3937290" y="1295902"/>
                  </a:lnTo>
                  <a:lnTo>
                    <a:pt x="3866982" y="1285935"/>
                  </a:lnTo>
                  <a:lnTo>
                    <a:pt x="3796673" y="1277209"/>
                  </a:lnTo>
                  <a:lnTo>
                    <a:pt x="3726364" y="1269654"/>
                  </a:lnTo>
                  <a:lnTo>
                    <a:pt x="3656055" y="1263179"/>
                  </a:lnTo>
                  <a:lnTo>
                    <a:pt x="3585747" y="1257682"/>
                  </a:lnTo>
                  <a:lnTo>
                    <a:pt x="3515438" y="1253055"/>
                  </a:lnTo>
                  <a:lnTo>
                    <a:pt x="3445129" y="1249189"/>
                  </a:lnTo>
                  <a:lnTo>
                    <a:pt x="3374820" y="1245995"/>
                  </a:lnTo>
                  <a:lnTo>
                    <a:pt x="3304512" y="1243405"/>
                  </a:lnTo>
                  <a:lnTo>
                    <a:pt x="3234203" y="1241398"/>
                  </a:lnTo>
                  <a:lnTo>
                    <a:pt x="3163894" y="1240002"/>
                  </a:lnTo>
                  <a:lnTo>
                    <a:pt x="3093585" y="1239370"/>
                  </a:lnTo>
                  <a:lnTo>
                    <a:pt x="3023276" y="1240446"/>
                  </a:lnTo>
                  <a:lnTo>
                    <a:pt x="2952968" y="1242924"/>
                  </a:lnTo>
                  <a:lnTo>
                    <a:pt x="2882659" y="1246034"/>
                  </a:lnTo>
                  <a:lnTo>
                    <a:pt x="2812350" y="1248941"/>
                  </a:lnTo>
                  <a:lnTo>
                    <a:pt x="2742041" y="1250664"/>
                  </a:lnTo>
                  <a:lnTo>
                    <a:pt x="2671733" y="1250629"/>
                  </a:lnTo>
                  <a:lnTo>
                    <a:pt x="2601424" y="1259086"/>
                  </a:lnTo>
                  <a:lnTo>
                    <a:pt x="2531115" y="1274011"/>
                  </a:lnTo>
                  <a:lnTo>
                    <a:pt x="2460806" y="1286238"/>
                  </a:lnTo>
                  <a:lnTo>
                    <a:pt x="2390498" y="1285358"/>
                  </a:lnTo>
                  <a:lnTo>
                    <a:pt x="2320189" y="1289094"/>
                  </a:lnTo>
                  <a:lnTo>
                    <a:pt x="2249880" y="1301314"/>
                  </a:lnTo>
                  <a:lnTo>
                    <a:pt x="2179571" y="1299613"/>
                  </a:lnTo>
                  <a:lnTo>
                    <a:pt x="2109263" y="1268593"/>
                  </a:lnTo>
                  <a:lnTo>
                    <a:pt x="2038954" y="1230699"/>
                  </a:lnTo>
                  <a:lnTo>
                    <a:pt x="1968645" y="1185667"/>
                  </a:lnTo>
                  <a:lnTo>
                    <a:pt x="1898336" y="1127402"/>
                  </a:lnTo>
                  <a:lnTo>
                    <a:pt x="1828027" y="1044905"/>
                  </a:lnTo>
                  <a:lnTo>
                    <a:pt x="1757719" y="942384"/>
                  </a:lnTo>
                  <a:lnTo>
                    <a:pt x="1687410" y="837426"/>
                  </a:lnTo>
                  <a:lnTo>
                    <a:pt x="1617101" y="746011"/>
                  </a:lnTo>
                  <a:lnTo>
                    <a:pt x="1546792" y="662567"/>
                  </a:lnTo>
                  <a:lnTo>
                    <a:pt x="1476484" y="576507"/>
                  </a:lnTo>
                  <a:lnTo>
                    <a:pt x="1406175" y="490990"/>
                  </a:lnTo>
                  <a:lnTo>
                    <a:pt x="1335866" y="409082"/>
                  </a:lnTo>
                  <a:lnTo>
                    <a:pt x="1265557" y="333804"/>
                  </a:lnTo>
                  <a:lnTo>
                    <a:pt x="1195249" y="267722"/>
                  </a:lnTo>
                  <a:lnTo>
                    <a:pt x="1124940" y="209103"/>
                  </a:lnTo>
                  <a:lnTo>
                    <a:pt x="1054631" y="157477"/>
                  </a:lnTo>
                  <a:lnTo>
                    <a:pt x="984322" y="113031"/>
                  </a:lnTo>
                  <a:lnTo>
                    <a:pt x="914013" y="75907"/>
                  </a:lnTo>
                  <a:lnTo>
                    <a:pt x="843705" y="46174"/>
                  </a:lnTo>
                  <a:lnTo>
                    <a:pt x="773396" y="23820"/>
                  </a:lnTo>
                  <a:lnTo>
                    <a:pt x="703087" y="8766"/>
                  </a:lnTo>
                  <a:lnTo>
                    <a:pt x="632778" y="880"/>
                  </a:lnTo>
                  <a:lnTo>
                    <a:pt x="562470" y="0"/>
                  </a:lnTo>
                  <a:lnTo>
                    <a:pt x="492161" y="5950"/>
                  </a:lnTo>
                  <a:lnTo>
                    <a:pt x="421852" y="18552"/>
                  </a:lnTo>
                  <a:lnTo>
                    <a:pt x="351543" y="37626"/>
                  </a:lnTo>
                  <a:lnTo>
                    <a:pt x="281235" y="62999"/>
                  </a:lnTo>
                  <a:lnTo>
                    <a:pt x="210926" y="94503"/>
                  </a:lnTo>
                  <a:lnTo>
                    <a:pt x="140617" y="131975"/>
                  </a:lnTo>
                  <a:lnTo>
                    <a:pt x="70308" y="175258"/>
                  </a:lnTo>
                  <a:lnTo>
                    <a:pt x="0" y="2241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3874670"/>
              <a:ext cx="5554392" cy="1431133"/>
            </a:xfrm>
            <a:custGeom>
              <a:avLst/>
              <a:pathLst>
                <a:path w="5554392" h="1431133">
                  <a:moveTo>
                    <a:pt x="0" y="41087"/>
                  </a:moveTo>
                  <a:lnTo>
                    <a:pt x="70308" y="24711"/>
                  </a:lnTo>
                  <a:lnTo>
                    <a:pt x="140617" y="12326"/>
                  </a:lnTo>
                  <a:lnTo>
                    <a:pt x="210926" y="4048"/>
                  </a:lnTo>
                  <a:lnTo>
                    <a:pt x="281235" y="0"/>
                  </a:lnTo>
                  <a:lnTo>
                    <a:pt x="351543" y="298"/>
                  </a:lnTo>
                  <a:lnTo>
                    <a:pt x="421852" y="5064"/>
                  </a:lnTo>
                  <a:lnTo>
                    <a:pt x="492161" y="14416"/>
                  </a:lnTo>
                  <a:lnTo>
                    <a:pt x="562470" y="28474"/>
                  </a:lnTo>
                  <a:lnTo>
                    <a:pt x="632778" y="47358"/>
                  </a:lnTo>
                  <a:lnTo>
                    <a:pt x="703087" y="71187"/>
                  </a:lnTo>
                  <a:lnTo>
                    <a:pt x="773396" y="100080"/>
                  </a:lnTo>
                  <a:lnTo>
                    <a:pt x="843705" y="134157"/>
                  </a:lnTo>
                  <a:lnTo>
                    <a:pt x="914013" y="173537"/>
                  </a:lnTo>
                  <a:lnTo>
                    <a:pt x="984322" y="218339"/>
                  </a:lnTo>
                  <a:lnTo>
                    <a:pt x="1054631" y="268684"/>
                  </a:lnTo>
                  <a:lnTo>
                    <a:pt x="1124940" y="324691"/>
                  </a:lnTo>
                  <a:lnTo>
                    <a:pt x="1195249" y="386479"/>
                  </a:lnTo>
                  <a:lnTo>
                    <a:pt x="1265557" y="454876"/>
                  </a:lnTo>
                  <a:lnTo>
                    <a:pt x="1335866" y="532043"/>
                  </a:lnTo>
                  <a:lnTo>
                    <a:pt x="1406175" y="615473"/>
                  </a:lnTo>
                  <a:lnTo>
                    <a:pt x="1476484" y="702134"/>
                  </a:lnTo>
                  <a:lnTo>
                    <a:pt x="1546792" y="788993"/>
                  </a:lnTo>
                  <a:lnTo>
                    <a:pt x="1617101" y="873018"/>
                  </a:lnTo>
                  <a:lnTo>
                    <a:pt x="1687410" y="965433"/>
                  </a:lnTo>
                  <a:lnTo>
                    <a:pt x="1757719" y="1071364"/>
                  </a:lnTo>
                  <a:lnTo>
                    <a:pt x="1828027" y="1173909"/>
                  </a:lnTo>
                  <a:lnTo>
                    <a:pt x="1898336" y="1256179"/>
                  </a:lnTo>
                  <a:lnTo>
                    <a:pt x="1968645" y="1315442"/>
                  </a:lnTo>
                  <a:lnTo>
                    <a:pt x="2038954" y="1361164"/>
                  </a:lnTo>
                  <a:lnTo>
                    <a:pt x="2109263" y="1398463"/>
                  </a:lnTo>
                  <a:lnTo>
                    <a:pt x="2179571" y="1429181"/>
                  </a:lnTo>
                  <a:lnTo>
                    <a:pt x="2249880" y="1431133"/>
                  </a:lnTo>
                  <a:lnTo>
                    <a:pt x="2320189" y="1417904"/>
                  </a:lnTo>
                  <a:lnTo>
                    <a:pt x="2390498" y="1412843"/>
                  </a:lnTo>
                  <a:lnTo>
                    <a:pt x="2460806" y="1413806"/>
                  </a:lnTo>
                  <a:lnTo>
                    <a:pt x="2531115" y="1401573"/>
                  </a:lnTo>
                  <a:lnTo>
                    <a:pt x="2601424" y="1385793"/>
                  </a:lnTo>
                  <a:lnTo>
                    <a:pt x="2671733" y="1376280"/>
                  </a:lnTo>
                  <a:lnTo>
                    <a:pt x="2742041" y="1375943"/>
                  </a:lnTo>
                  <a:lnTo>
                    <a:pt x="2812350" y="1373766"/>
                  </a:lnTo>
                  <a:lnTo>
                    <a:pt x="2882659" y="1370041"/>
                  </a:lnTo>
                  <a:lnTo>
                    <a:pt x="2952968" y="1365647"/>
                  </a:lnTo>
                  <a:lnTo>
                    <a:pt x="3023276" y="1361463"/>
                  </a:lnTo>
                  <a:lnTo>
                    <a:pt x="3093585" y="1358371"/>
                  </a:lnTo>
                  <a:lnTo>
                    <a:pt x="3163894" y="1356619"/>
                  </a:lnTo>
                  <a:lnTo>
                    <a:pt x="3234203" y="1355006"/>
                  </a:lnTo>
                  <a:lnTo>
                    <a:pt x="3304512" y="1353454"/>
                  </a:lnTo>
                  <a:lnTo>
                    <a:pt x="3374820" y="1351954"/>
                  </a:lnTo>
                  <a:lnTo>
                    <a:pt x="3445129" y="1350501"/>
                  </a:lnTo>
                  <a:lnTo>
                    <a:pt x="3515438" y="1349088"/>
                  </a:lnTo>
                  <a:lnTo>
                    <a:pt x="3585747" y="1347710"/>
                  </a:lnTo>
                  <a:lnTo>
                    <a:pt x="3656055" y="1346358"/>
                  </a:lnTo>
                  <a:lnTo>
                    <a:pt x="3726364" y="1345028"/>
                  </a:lnTo>
                  <a:lnTo>
                    <a:pt x="3796673" y="1343712"/>
                  </a:lnTo>
                  <a:lnTo>
                    <a:pt x="3866982" y="1342404"/>
                  </a:lnTo>
                  <a:lnTo>
                    <a:pt x="3937290" y="1341098"/>
                  </a:lnTo>
                  <a:lnTo>
                    <a:pt x="4007599" y="1339787"/>
                  </a:lnTo>
                  <a:lnTo>
                    <a:pt x="4077908" y="1338465"/>
                  </a:lnTo>
                  <a:lnTo>
                    <a:pt x="4148217" y="1337126"/>
                  </a:lnTo>
                  <a:lnTo>
                    <a:pt x="4218526" y="1335763"/>
                  </a:lnTo>
                  <a:lnTo>
                    <a:pt x="4288834" y="1334369"/>
                  </a:lnTo>
                  <a:lnTo>
                    <a:pt x="4359143" y="1332938"/>
                  </a:lnTo>
                  <a:lnTo>
                    <a:pt x="4429452" y="1331464"/>
                  </a:lnTo>
                  <a:lnTo>
                    <a:pt x="4499761" y="1329941"/>
                  </a:lnTo>
                  <a:lnTo>
                    <a:pt x="4570069" y="1328361"/>
                  </a:lnTo>
                  <a:lnTo>
                    <a:pt x="4640378" y="1326719"/>
                  </a:lnTo>
                  <a:lnTo>
                    <a:pt x="4710687" y="1325007"/>
                  </a:lnTo>
                  <a:lnTo>
                    <a:pt x="4780996" y="1323221"/>
                  </a:lnTo>
                  <a:lnTo>
                    <a:pt x="4851304" y="1321352"/>
                  </a:lnTo>
                  <a:lnTo>
                    <a:pt x="4921613" y="1319396"/>
                  </a:lnTo>
                  <a:lnTo>
                    <a:pt x="4991922" y="1317344"/>
                  </a:lnTo>
                  <a:lnTo>
                    <a:pt x="5062231" y="1315192"/>
                  </a:lnTo>
                  <a:lnTo>
                    <a:pt x="5132539" y="1312932"/>
                  </a:lnTo>
                  <a:lnTo>
                    <a:pt x="5202848" y="1310558"/>
                  </a:lnTo>
                  <a:lnTo>
                    <a:pt x="5273157" y="1308064"/>
                  </a:lnTo>
                  <a:lnTo>
                    <a:pt x="5343466" y="1305443"/>
                  </a:lnTo>
                  <a:lnTo>
                    <a:pt x="5413775" y="1302689"/>
                  </a:lnTo>
                  <a:lnTo>
                    <a:pt x="5484083" y="1299795"/>
                  </a:lnTo>
                  <a:lnTo>
                    <a:pt x="5554392" y="1296755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314422"/>
              <a:ext cx="5554392" cy="1079852"/>
            </a:xfrm>
            <a:custGeom>
              <a:avLst/>
              <a:pathLst>
                <a:path w="5554392" h="1079852">
                  <a:moveTo>
                    <a:pt x="0" y="288756"/>
                  </a:moveTo>
                  <a:lnTo>
                    <a:pt x="70308" y="239995"/>
                  </a:lnTo>
                  <a:lnTo>
                    <a:pt x="140617" y="195726"/>
                  </a:lnTo>
                  <a:lnTo>
                    <a:pt x="210926" y="155962"/>
                  </a:lnTo>
                  <a:lnTo>
                    <a:pt x="281235" y="120710"/>
                  </a:lnTo>
                  <a:lnTo>
                    <a:pt x="351543" y="89974"/>
                  </a:lnTo>
                  <a:lnTo>
                    <a:pt x="421852" y="63750"/>
                  </a:lnTo>
                  <a:lnTo>
                    <a:pt x="492161" y="42033"/>
                  </a:lnTo>
                  <a:lnTo>
                    <a:pt x="562470" y="24809"/>
                  </a:lnTo>
                  <a:lnTo>
                    <a:pt x="632778" y="12067"/>
                  </a:lnTo>
                  <a:lnTo>
                    <a:pt x="703087" y="3795"/>
                  </a:lnTo>
                  <a:lnTo>
                    <a:pt x="773396" y="0"/>
                  </a:lnTo>
                  <a:lnTo>
                    <a:pt x="843705" y="712"/>
                  </a:lnTo>
                  <a:lnTo>
                    <a:pt x="914013" y="6014"/>
                  </a:lnTo>
                  <a:lnTo>
                    <a:pt x="984322" y="16051"/>
                  </a:lnTo>
                  <a:lnTo>
                    <a:pt x="1054631" y="31045"/>
                  </a:lnTo>
                  <a:lnTo>
                    <a:pt x="1124940" y="51287"/>
                  </a:lnTo>
                  <a:lnTo>
                    <a:pt x="1195249" y="77112"/>
                  </a:lnTo>
                  <a:lnTo>
                    <a:pt x="1265557" y="109374"/>
                  </a:lnTo>
                  <a:lnTo>
                    <a:pt x="1335866" y="149903"/>
                  </a:lnTo>
                  <a:lnTo>
                    <a:pt x="1406175" y="197123"/>
                  </a:lnTo>
                  <a:lnTo>
                    <a:pt x="1476484" y="249043"/>
                  </a:lnTo>
                  <a:lnTo>
                    <a:pt x="1546792" y="303719"/>
                  </a:lnTo>
                  <a:lnTo>
                    <a:pt x="1617101" y="359290"/>
                  </a:lnTo>
                  <a:lnTo>
                    <a:pt x="1687410" y="432247"/>
                  </a:lnTo>
                  <a:lnTo>
                    <a:pt x="1757719" y="528797"/>
                  </a:lnTo>
                  <a:lnTo>
                    <a:pt x="1828027" y="626170"/>
                  </a:lnTo>
                  <a:lnTo>
                    <a:pt x="1898336" y="703205"/>
                  </a:lnTo>
                  <a:lnTo>
                    <a:pt x="1968645" y="767719"/>
                  </a:lnTo>
                  <a:lnTo>
                    <a:pt x="2038954" y="829101"/>
                  </a:lnTo>
                  <a:lnTo>
                    <a:pt x="2109263" y="880529"/>
                  </a:lnTo>
                  <a:lnTo>
                    <a:pt x="2179571" y="915913"/>
                  </a:lnTo>
                  <a:lnTo>
                    <a:pt x="2249880" y="921372"/>
                  </a:lnTo>
                  <a:lnTo>
                    <a:pt x="2320189" y="910800"/>
                  </a:lnTo>
                  <a:lnTo>
                    <a:pt x="2390498" y="906885"/>
                  </a:lnTo>
                  <a:lnTo>
                    <a:pt x="2460806" y="908469"/>
                  </a:lnTo>
                  <a:lnTo>
                    <a:pt x="2531115" y="895881"/>
                  </a:lnTo>
                  <a:lnTo>
                    <a:pt x="2601424" y="878642"/>
                  </a:lnTo>
                  <a:lnTo>
                    <a:pt x="2671733" y="867767"/>
                  </a:lnTo>
                  <a:lnTo>
                    <a:pt x="2742041" y="867145"/>
                  </a:lnTo>
                  <a:lnTo>
                    <a:pt x="2812350" y="864354"/>
                  </a:lnTo>
                  <a:lnTo>
                    <a:pt x="2882659" y="859475"/>
                  </a:lnTo>
                  <a:lnTo>
                    <a:pt x="2952968" y="853395"/>
                  </a:lnTo>
                  <a:lnTo>
                    <a:pt x="3023276" y="847130"/>
                  </a:lnTo>
                  <a:lnTo>
                    <a:pt x="3093585" y="841766"/>
                  </a:lnTo>
                  <a:lnTo>
                    <a:pt x="3163894" y="837532"/>
                  </a:lnTo>
                  <a:lnTo>
                    <a:pt x="3234203" y="832861"/>
                  </a:lnTo>
                  <a:lnTo>
                    <a:pt x="3304512" y="827733"/>
                  </a:lnTo>
                  <a:lnTo>
                    <a:pt x="3374820" y="822163"/>
                  </a:lnTo>
                  <a:lnTo>
                    <a:pt x="3445129" y="816115"/>
                  </a:lnTo>
                  <a:lnTo>
                    <a:pt x="3515438" y="809513"/>
                  </a:lnTo>
                  <a:lnTo>
                    <a:pt x="3585747" y="802258"/>
                  </a:lnTo>
                  <a:lnTo>
                    <a:pt x="3656055" y="794235"/>
                  </a:lnTo>
                  <a:lnTo>
                    <a:pt x="3726364" y="785328"/>
                  </a:lnTo>
                  <a:lnTo>
                    <a:pt x="3796673" y="775426"/>
                  </a:lnTo>
                  <a:lnTo>
                    <a:pt x="3866982" y="764432"/>
                  </a:lnTo>
                  <a:lnTo>
                    <a:pt x="3937290" y="752263"/>
                  </a:lnTo>
                  <a:lnTo>
                    <a:pt x="4007599" y="738855"/>
                  </a:lnTo>
                  <a:lnTo>
                    <a:pt x="4077908" y="724162"/>
                  </a:lnTo>
                  <a:lnTo>
                    <a:pt x="4148217" y="708151"/>
                  </a:lnTo>
                  <a:lnTo>
                    <a:pt x="4218526" y="690802"/>
                  </a:lnTo>
                  <a:lnTo>
                    <a:pt x="4288834" y="672103"/>
                  </a:lnTo>
                  <a:lnTo>
                    <a:pt x="4359143" y="652050"/>
                  </a:lnTo>
                  <a:lnTo>
                    <a:pt x="4429452" y="630646"/>
                  </a:lnTo>
                  <a:lnTo>
                    <a:pt x="4499761" y="607894"/>
                  </a:lnTo>
                  <a:lnTo>
                    <a:pt x="4570069" y="583802"/>
                  </a:lnTo>
                  <a:lnTo>
                    <a:pt x="4640378" y="558377"/>
                  </a:lnTo>
                  <a:lnTo>
                    <a:pt x="4710687" y="531628"/>
                  </a:lnTo>
                  <a:lnTo>
                    <a:pt x="4780996" y="503563"/>
                  </a:lnTo>
                  <a:lnTo>
                    <a:pt x="4851304" y="474192"/>
                  </a:lnTo>
                  <a:lnTo>
                    <a:pt x="4921613" y="443523"/>
                  </a:lnTo>
                  <a:lnTo>
                    <a:pt x="4991922" y="411563"/>
                  </a:lnTo>
                  <a:lnTo>
                    <a:pt x="5062231" y="378319"/>
                  </a:lnTo>
                  <a:lnTo>
                    <a:pt x="5132539" y="343799"/>
                  </a:lnTo>
                  <a:lnTo>
                    <a:pt x="5202848" y="308010"/>
                  </a:lnTo>
                  <a:lnTo>
                    <a:pt x="5273157" y="270956"/>
                  </a:lnTo>
                  <a:lnTo>
                    <a:pt x="5343466" y="232644"/>
                  </a:lnTo>
                  <a:lnTo>
                    <a:pt x="5413775" y="193078"/>
                  </a:lnTo>
                  <a:lnTo>
                    <a:pt x="5484083" y="152263"/>
                  </a:lnTo>
                  <a:lnTo>
                    <a:pt x="5554392" y="110203"/>
                  </a:lnTo>
                  <a:lnTo>
                    <a:pt x="5554392" y="1079852"/>
                  </a:lnTo>
                  <a:lnTo>
                    <a:pt x="4109913" y="1079852"/>
                  </a:lnTo>
                  <a:lnTo>
                    <a:pt x="4077908" y="1073976"/>
                  </a:lnTo>
                  <a:lnTo>
                    <a:pt x="4007599" y="1062340"/>
                  </a:lnTo>
                  <a:lnTo>
                    <a:pt x="3937290" y="1051958"/>
                  </a:lnTo>
                  <a:lnTo>
                    <a:pt x="3866982" y="1042798"/>
                  </a:lnTo>
                  <a:lnTo>
                    <a:pt x="3796673" y="1034810"/>
                  </a:lnTo>
                  <a:lnTo>
                    <a:pt x="3726364" y="1027927"/>
                  </a:lnTo>
                  <a:lnTo>
                    <a:pt x="3656055" y="1022067"/>
                  </a:lnTo>
                  <a:lnTo>
                    <a:pt x="3585747" y="1017133"/>
                  </a:lnTo>
                  <a:lnTo>
                    <a:pt x="3515438" y="1013024"/>
                  </a:lnTo>
                  <a:lnTo>
                    <a:pt x="3445129" y="1009640"/>
                  </a:lnTo>
                  <a:lnTo>
                    <a:pt x="3374820" y="1006895"/>
                  </a:lnTo>
                  <a:lnTo>
                    <a:pt x="3304512" y="1004729"/>
                  </a:lnTo>
                  <a:lnTo>
                    <a:pt x="3234203" y="1003120"/>
                  </a:lnTo>
                  <a:lnTo>
                    <a:pt x="3163894" y="1002100"/>
                  </a:lnTo>
                  <a:lnTo>
                    <a:pt x="3093585" y="1001823"/>
                  </a:lnTo>
                  <a:lnTo>
                    <a:pt x="3023276" y="1003372"/>
                  </a:lnTo>
                  <a:lnTo>
                    <a:pt x="2952968" y="1006409"/>
                  </a:lnTo>
                  <a:lnTo>
                    <a:pt x="2882659" y="1010062"/>
                  </a:lnTo>
                  <a:lnTo>
                    <a:pt x="2812350" y="1013391"/>
                  </a:lnTo>
                  <a:lnTo>
                    <a:pt x="2742041" y="1015325"/>
                  </a:lnTo>
                  <a:lnTo>
                    <a:pt x="2671733" y="1015241"/>
                  </a:lnTo>
                  <a:lnTo>
                    <a:pt x="2601424" y="1024121"/>
                  </a:lnTo>
                  <a:lnTo>
                    <a:pt x="2531115" y="1039740"/>
                  </a:lnTo>
                  <a:lnTo>
                    <a:pt x="2460806" y="1052315"/>
                  </a:lnTo>
                  <a:lnTo>
                    <a:pt x="2390498" y="1050892"/>
                  </a:lnTo>
                  <a:lnTo>
                    <a:pt x="2320189" y="1052298"/>
                  </a:lnTo>
                  <a:lnTo>
                    <a:pt x="2249880" y="1060962"/>
                  </a:lnTo>
                  <a:lnTo>
                    <a:pt x="2179571" y="1055977"/>
                  </a:lnTo>
                  <a:lnTo>
                    <a:pt x="2109263" y="1020023"/>
                  </a:lnTo>
                  <a:lnTo>
                    <a:pt x="2038954" y="967470"/>
                  </a:lnTo>
                  <a:lnTo>
                    <a:pt x="1968645" y="907393"/>
                  </a:lnTo>
                  <a:lnTo>
                    <a:pt x="1898336" y="844766"/>
                  </a:lnTo>
                  <a:lnTo>
                    <a:pt x="1828027" y="767302"/>
                  </a:lnTo>
                  <a:lnTo>
                    <a:pt x="1757719" y="669975"/>
                  </a:lnTo>
                  <a:lnTo>
                    <a:pt x="1687410" y="575265"/>
                  </a:lnTo>
                  <a:lnTo>
                    <a:pt x="1617101" y="504201"/>
                  </a:lnTo>
                  <a:lnTo>
                    <a:pt x="1546792" y="449729"/>
                  </a:lnTo>
                  <a:lnTo>
                    <a:pt x="1476484" y="396565"/>
                  </a:lnTo>
                  <a:lnTo>
                    <a:pt x="1406175" y="346807"/>
                  </a:lnTo>
                  <a:lnTo>
                    <a:pt x="1335866" y="302468"/>
                  </a:lnTo>
                  <a:lnTo>
                    <a:pt x="1265557" y="265513"/>
                  </a:lnTo>
                  <a:lnTo>
                    <a:pt x="1195249" y="237632"/>
                  </a:lnTo>
                  <a:lnTo>
                    <a:pt x="1124940" y="217802"/>
                  </a:lnTo>
                  <a:lnTo>
                    <a:pt x="1054631" y="205847"/>
                  </a:lnTo>
                  <a:lnTo>
                    <a:pt x="984322" y="202013"/>
                  </a:lnTo>
                  <a:lnTo>
                    <a:pt x="914013" y="206505"/>
                  </a:lnTo>
                  <a:lnTo>
                    <a:pt x="843705" y="219455"/>
                  </a:lnTo>
                  <a:lnTo>
                    <a:pt x="773396" y="240923"/>
                  </a:lnTo>
                  <a:lnTo>
                    <a:pt x="703087" y="270901"/>
                  </a:lnTo>
                  <a:lnTo>
                    <a:pt x="632778" y="309335"/>
                  </a:lnTo>
                  <a:lnTo>
                    <a:pt x="562470" y="356140"/>
                  </a:lnTo>
                  <a:lnTo>
                    <a:pt x="492161" y="411220"/>
                  </a:lnTo>
                  <a:lnTo>
                    <a:pt x="421852" y="474474"/>
                  </a:lnTo>
                  <a:lnTo>
                    <a:pt x="351543" y="545802"/>
                  </a:lnTo>
                  <a:lnTo>
                    <a:pt x="281235" y="625109"/>
                  </a:lnTo>
                  <a:lnTo>
                    <a:pt x="210926" y="712305"/>
                  </a:lnTo>
                  <a:lnTo>
                    <a:pt x="140617" y="807305"/>
                  </a:lnTo>
                  <a:lnTo>
                    <a:pt x="70308" y="910030"/>
                  </a:lnTo>
                  <a:lnTo>
                    <a:pt x="0" y="102040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314422"/>
              <a:ext cx="5554392" cy="921372"/>
            </a:xfrm>
            <a:custGeom>
              <a:avLst/>
              <a:pathLst>
                <a:path w="5554392" h="921372">
                  <a:moveTo>
                    <a:pt x="0" y="288756"/>
                  </a:moveTo>
                  <a:lnTo>
                    <a:pt x="70308" y="239995"/>
                  </a:lnTo>
                  <a:lnTo>
                    <a:pt x="140617" y="195726"/>
                  </a:lnTo>
                  <a:lnTo>
                    <a:pt x="210926" y="155962"/>
                  </a:lnTo>
                  <a:lnTo>
                    <a:pt x="281235" y="120710"/>
                  </a:lnTo>
                  <a:lnTo>
                    <a:pt x="351543" y="89974"/>
                  </a:lnTo>
                  <a:lnTo>
                    <a:pt x="421852" y="63750"/>
                  </a:lnTo>
                  <a:lnTo>
                    <a:pt x="492161" y="42033"/>
                  </a:lnTo>
                  <a:lnTo>
                    <a:pt x="562470" y="24809"/>
                  </a:lnTo>
                  <a:lnTo>
                    <a:pt x="632778" y="12067"/>
                  </a:lnTo>
                  <a:lnTo>
                    <a:pt x="703087" y="3795"/>
                  </a:lnTo>
                  <a:lnTo>
                    <a:pt x="773396" y="0"/>
                  </a:lnTo>
                  <a:lnTo>
                    <a:pt x="843705" y="712"/>
                  </a:lnTo>
                  <a:lnTo>
                    <a:pt x="914013" y="6014"/>
                  </a:lnTo>
                  <a:lnTo>
                    <a:pt x="984322" y="16051"/>
                  </a:lnTo>
                  <a:lnTo>
                    <a:pt x="1054631" y="31045"/>
                  </a:lnTo>
                  <a:lnTo>
                    <a:pt x="1124940" y="51287"/>
                  </a:lnTo>
                  <a:lnTo>
                    <a:pt x="1195249" y="77112"/>
                  </a:lnTo>
                  <a:lnTo>
                    <a:pt x="1265557" y="109374"/>
                  </a:lnTo>
                  <a:lnTo>
                    <a:pt x="1335866" y="149903"/>
                  </a:lnTo>
                  <a:lnTo>
                    <a:pt x="1406175" y="197123"/>
                  </a:lnTo>
                  <a:lnTo>
                    <a:pt x="1476484" y="249043"/>
                  </a:lnTo>
                  <a:lnTo>
                    <a:pt x="1546792" y="303719"/>
                  </a:lnTo>
                  <a:lnTo>
                    <a:pt x="1617101" y="359290"/>
                  </a:lnTo>
                  <a:lnTo>
                    <a:pt x="1687410" y="432247"/>
                  </a:lnTo>
                  <a:lnTo>
                    <a:pt x="1757719" y="528797"/>
                  </a:lnTo>
                  <a:lnTo>
                    <a:pt x="1828027" y="626170"/>
                  </a:lnTo>
                  <a:lnTo>
                    <a:pt x="1898336" y="703205"/>
                  </a:lnTo>
                  <a:lnTo>
                    <a:pt x="1968645" y="767719"/>
                  </a:lnTo>
                  <a:lnTo>
                    <a:pt x="2038954" y="829101"/>
                  </a:lnTo>
                  <a:lnTo>
                    <a:pt x="2109263" y="880529"/>
                  </a:lnTo>
                  <a:lnTo>
                    <a:pt x="2179571" y="915913"/>
                  </a:lnTo>
                  <a:lnTo>
                    <a:pt x="2249880" y="921372"/>
                  </a:lnTo>
                  <a:lnTo>
                    <a:pt x="2320189" y="910800"/>
                  </a:lnTo>
                  <a:lnTo>
                    <a:pt x="2390498" y="906885"/>
                  </a:lnTo>
                  <a:lnTo>
                    <a:pt x="2460806" y="908469"/>
                  </a:lnTo>
                  <a:lnTo>
                    <a:pt x="2531115" y="895881"/>
                  </a:lnTo>
                  <a:lnTo>
                    <a:pt x="2601424" y="878642"/>
                  </a:lnTo>
                  <a:lnTo>
                    <a:pt x="2671733" y="867767"/>
                  </a:lnTo>
                  <a:lnTo>
                    <a:pt x="2742041" y="867145"/>
                  </a:lnTo>
                  <a:lnTo>
                    <a:pt x="2812350" y="864354"/>
                  </a:lnTo>
                  <a:lnTo>
                    <a:pt x="2882659" y="859475"/>
                  </a:lnTo>
                  <a:lnTo>
                    <a:pt x="2952968" y="853395"/>
                  </a:lnTo>
                  <a:lnTo>
                    <a:pt x="3023276" y="847130"/>
                  </a:lnTo>
                  <a:lnTo>
                    <a:pt x="3093585" y="841766"/>
                  </a:lnTo>
                  <a:lnTo>
                    <a:pt x="3163894" y="837532"/>
                  </a:lnTo>
                  <a:lnTo>
                    <a:pt x="3234203" y="832861"/>
                  </a:lnTo>
                  <a:lnTo>
                    <a:pt x="3304512" y="827733"/>
                  </a:lnTo>
                  <a:lnTo>
                    <a:pt x="3374820" y="822163"/>
                  </a:lnTo>
                  <a:lnTo>
                    <a:pt x="3445129" y="816115"/>
                  </a:lnTo>
                  <a:lnTo>
                    <a:pt x="3515438" y="809513"/>
                  </a:lnTo>
                  <a:lnTo>
                    <a:pt x="3585747" y="802258"/>
                  </a:lnTo>
                  <a:lnTo>
                    <a:pt x="3656055" y="794235"/>
                  </a:lnTo>
                  <a:lnTo>
                    <a:pt x="3726364" y="785328"/>
                  </a:lnTo>
                  <a:lnTo>
                    <a:pt x="3796673" y="775426"/>
                  </a:lnTo>
                  <a:lnTo>
                    <a:pt x="3866982" y="764432"/>
                  </a:lnTo>
                  <a:lnTo>
                    <a:pt x="3937290" y="752263"/>
                  </a:lnTo>
                  <a:lnTo>
                    <a:pt x="4007599" y="738855"/>
                  </a:lnTo>
                  <a:lnTo>
                    <a:pt x="4077908" y="724162"/>
                  </a:lnTo>
                  <a:lnTo>
                    <a:pt x="4148217" y="708151"/>
                  </a:lnTo>
                  <a:lnTo>
                    <a:pt x="4218526" y="690802"/>
                  </a:lnTo>
                  <a:lnTo>
                    <a:pt x="4288834" y="672103"/>
                  </a:lnTo>
                  <a:lnTo>
                    <a:pt x="4359143" y="652050"/>
                  </a:lnTo>
                  <a:lnTo>
                    <a:pt x="4429452" y="630646"/>
                  </a:lnTo>
                  <a:lnTo>
                    <a:pt x="4499761" y="607894"/>
                  </a:lnTo>
                  <a:lnTo>
                    <a:pt x="4570069" y="583802"/>
                  </a:lnTo>
                  <a:lnTo>
                    <a:pt x="4640378" y="558377"/>
                  </a:lnTo>
                  <a:lnTo>
                    <a:pt x="4710687" y="531628"/>
                  </a:lnTo>
                  <a:lnTo>
                    <a:pt x="4780996" y="503563"/>
                  </a:lnTo>
                  <a:lnTo>
                    <a:pt x="4851304" y="474192"/>
                  </a:lnTo>
                  <a:lnTo>
                    <a:pt x="4921613" y="443523"/>
                  </a:lnTo>
                  <a:lnTo>
                    <a:pt x="4991922" y="411563"/>
                  </a:lnTo>
                  <a:lnTo>
                    <a:pt x="5062231" y="378319"/>
                  </a:lnTo>
                  <a:lnTo>
                    <a:pt x="5132539" y="343799"/>
                  </a:lnTo>
                  <a:lnTo>
                    <a:pt x="5202848" y="308010"/>
                  </a:lnTo>
                  <a:lnTo>
                    <a:pt x="5273157" y="270956"/>
                  </a:lnTo>
                  <a:lnTo>
                    <a:pt x="5343466" y="232644"/>
                  </a:lnTo>
                  <a:lnTo>
                    <a:pt x="5413775" y="193078"/>
                  </a:lnTo>
                  <a:lnTo>
                    <a:pt x="5484083" y="152263"/>
                  </a:lnTo>
                  <a:lnTo>
                    <a:pt x="5554392" y="1102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31099" y="4516436"/>
              <a:ext cx="4109913" cy="877838"/>
            </a:xfrm>
            <a:custGeom>
              <a:avLst/>
              <a:pathLst>
                <a:path w="4109913" h="877838">
                  <a:moveTo>
                    <a:pt x="4109913" y="877838"/>
                  </a:moveTo>
                  <a:lnTo>
                    <a:pt x="4077908" y="871962"/>
                  </a:lnTo>
                  <a:lnTo>
                    <a:pt x="4007599" y="860326"/>
                  </a:lnTo>
                  <a:lnTo>
                    <a:pt x="3937290" y="849944"/>
                  </a:lnTo>
                  <a:lnTo>
                    <a:pt x="3866982" y="840784"/>
                  </a:lnTo>
                  <a:lnTo>
                    <a:pt x="3796673" y="832796"/>
                  </a:lnTo>
                  <a:lnTo>
                    <a:pt x="3726364" y="825913"/>
                  </a:lnTo>
                  <a:lnTo>
                    <a:pt x="3656055" y="820053"/>
                  </a:lnTo>
                  <a:lnTo>
                    <a:pt x="3585747" y="815119"/>
                  </a:lnTo>
                  <a:lnTo>
                    <a:pt x="3515438" y="811010"/>
                  </a:lnTo>
                  <a:lnTo>
                    <a:pt x="3445129" y="807626"/>
                  </a:lnTo>
                  <a:lnTo>
                    <a:pt x="3374820" y="804881"/>
                  </a:lnTo>
                  <a:lnTo>
                    <a:pt x="3304512" y="802715"/>
                  </a:lnTo>
                  <a:lnTo>
                    <a:pt x="3234203" y="801106"/>
                  </a:lnTo>
                  <a:lnTo>
                    <a:pt x="3163894" y="800086"/>
                  </a:lnTo>
                  <a:lnTo>
                    <a:pt x="3093585" y="799809"/>
                  </a:lnTo>
                  <a:lnTo>
                    <a:pt x="3023276" y="801358"/>
                  </a:lnTo>
                  <a:lnTo>
                    <a:pt x="2952968" y="804395"/>
                  </a:lnTo>
                  <a:lnTo>
                    <a:pt x="2882659" y="808048"/>
                  </a:lnTo>
                  <a:lnTo>
                    <a:pt x="2812350" y="811377"/>
                  </a:lnTo>
                  <a:lnTo>
                    <a:pt x="2742041" y="813311"/>
                  </a:lnTo>
                  <a:lnTo>
                    <a:pt x="2671733" y="813227"/>
                  </a:lnTo>
                  <a:lnTo>
                    <a:pt x="2601424" y="822107"/>
                  </a:lnTo>
                  <a:lnTo>
                    <a:pt x="2531115" y="837726"/>
                  </a:lnTo>
                  <a:lnTo>
                    <a:pt x="2460806" y="850301"/>
                  </a:lnTo>
                  <a:lnTo>
                    <a:pt x="2390498" y="848878"/>
                  </a:lnTo>
                  <a:lnTo>
                    <a:pt x="2320189" y="850285"/>
                  </a:lnTo>
                  <a:lnTo>
                    <a:pt x="2249880" y="858948"/>
                  </a:lnTo>
                  <a:lnTo>
                    <a:pt x="2179571" y="853963"/>
                  </a:lnTo>
                  <a:lnTo>
                    <a:pt x="2109263" y="818009"/>
                  </a:lnTo>
                  <a:lnTo>
                    <a:pt x="2038954" y="765456"/>
                  </a:lnTo>
                  <a:lnTo>
                    <a:pt x="1968645" y="705379"/>
                  </a:lnTo>
                  <a:lnTo>
                    <a:pt x="1898336" y="642752"/>
                  </a:lnTo>
                  <a:lnTo>
                    <a:pt x="1828027" y="565288"/>
                  </a:lnTo>
                  <a:lnTo>
                    <a:pt x="1757719" y="467961"/>
                  </a:lnTo>
                  <a:lnTo>
                    <a:pt x="1687410" y="373251"/>
                  </a:lnTo>
                  <a:lnTo>
                    <a:pt x="1617101" y="302187"/>
                  </a:lnTo>
                  <a:lnTo>
                    <a:pt x="1546792" y="247715"/>
                  </a:lnTo>
                  <a:lnTo>
                    <a:pt x="1476484" y="194551"/>
                  </a:lnTo>
                  <a:lnTo>
                    <a:pt x="1406175" y="144793"/>
                  </a:lnTo>
                  <a:lnTo>
                    <a:pt x="1335866" y="100454"/>
                  </a:lnTo>
                  <a:lnTo>
                    <a:pt x="1265557" y="63499"/>
                  </a:lnTo>
                  <a:lnTo>
                    <a:pt x="1195249" y="35618"/>
                  </a:lnTo>
                  <a:lnTo>
                    <a:pt x="1124940" y="15788"/>
                  </a:lnTo>
                  <a:lnTo>
                    <a:pt x="1054631" y="3833"/>
                  </a:lnTo>
                  <a:lnTo>
                    <a:pt x="984322" y="0"/>
                  </a:lnTo>
                  <a:lnTo>
                    <a:pt x="914013" y="4491"/>
                  </a:lnTo>
                  <a:lnTo>
                    <a:pt x="843705" y="17441"/>
                  </a:lnTo>
                  <a:lnTo>
                    <a:pt x="773396" y="38909"/>
                  </a:lnTo>
                  <a:lnTo>
                    <a:pt x="703087" y="68887"/>
                  </a:lnTo>
                  <a:lnTo>
                    <a:pt x="632778" y="107321"/>
                  </a:lnTo>
                  <a:lnTo>
                    <a:pt x="562470" y="154126"/>
                  </a:lnTo>
                  <a:lnTo>
                    <a:pt x="492161" y="209206"/>
                  </a:lnTo>
                  <a:lnTo>
                    <a:pt x="421852" y="272460"/>
                  </a:lnTo>
                  <a:lnTo>
                    <a:pt x="351543" y="343788"/>
                  </a:lnTo>
                  <a:lnTo>
                    <a:pt x="281235" y="423095"/>
                  </a:lnTo>
                  <a:lnTo>
                    <a:pt x="210926" y="510291"/>
                  </a:lnTo>
                  <a:lnTo>
                    <a:pt x="140617" y="605291"/>
                  </a:lnTo>
                  <a:lnTo>
                    <a:pt x="70308" y="708016"/>
                  </a:lnTo>
                  <a:lnTo>
                    <a:pt x="0" y="8183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420682"/>
              <a:ext cx="5554392" cy="884907"/>
            </a:xfrm>
            <a:custGeom>
              <a:avLst/>
              <a:pathLst>
                <a:path w="5554392" h="884907">
                  <a:moveTo>
                    <a:pt x="0" y="548320"/>
                  </a:moveTo>
                  <a:lnTo>
                    <a:pt x="70308" y="468752"/>
                  </a:lnTo>
                  <a:lnTo>
                    <a:pt x="140617" y="395256"/>
                  </a:lnTo>
                  <a:lnTo>
                    <a:pt x="210926" y="327873"/>
                  </a:lnTo>
                  <a:lnTo>
                    <a:pt x="281235" y="266649"/>
                  </a:lnTo>
                  <a:lnTo>
                    <a:pt x="351543" y="211628"/>
                  </a:lnTo>
                  <a:lnTo>
                    <a:pt x="421852" y="162852"/>
                  </a:lnTo>
                  <a:lnTo>
                    <a:pt x="492161" y="120366"/>
                  </a:lnTo>
                  <a:lnTo>
                    <a:pt x="562470" y="84215"/>
                  </a:lnTo>
                  <a:lnTo>
                    <a:pt x="632778" y="54441"/>
                  </a:lnTo>
                  <a:lnTo>
                    <a:pt x="703087" y="31088"/>
                  </a:lnTo>
                  <a:lnTo>
                    <a:pt x="773396" y="14201"/>
                  </a:lnTo>
                  <a:lnTo>
                    <a:pt x="843705" y="3824"/>
                  </a:lnTo>
                  <a:lnTo>
                    <a:pt x="914013" y="0"/>
                  </a:lnTo>
                  <a:lnTo>
                    <a:pt x="984322" y="2772"/>
                  </a:lnTo>
                  <a:lnTo>
                    <a:pt x="1054631" y="12186"/>
                  </a:lnTo>
                  <a:lnTo>
                    <a:pt x="1124940" y="28285"/>
                  </a:lnTo>
                  <a:lnTo>
                    <a:pt x="1195249" y="51112"/>
                  </a:lnTo>
                  <a:lnTo>
                    <a:pt x="1265557" y="81183"/>
                  </a:lnTo>
                  <a:lnTo>
                    <a:pt x="1335866" y="119925"/>
                  </a:lnTo>
                  <a:lnTo>
                    <a:pt x="1406175" y="165705"/>
                  </a:lnTo>
                  <a:lnTo>
                    <a:pt x="1476484" y="216544"/>
                  </a:lnTo>
                  <a:lnTo>
                    <a:pt x="1546792" y="270464"/>
                  </a:lnTo>
                  <a:lnTo>
                    <a:pt x="1617101" y="325485"/>
                  </a:lnTo>
                  <a:lnTo>
                    <a:pt x="1687410" y="397496"/>
                  </a:lnTo>
                  <a:lnTo>
                    <a:pt x="1757719" y="493126"/>
                  </a:lnTo>
                  <a:lnTo>
                    <a:pt x="1828027" y="590476"/>
                  </a:lnTo>
                  <a:lnTo>
                    <a:pt x="1898336" y="667725"/>
                  </a:lnTo>
                  <a:lnTo>
                    <a:pt x="1968645" y="731296"/>
                  </a:lnTo>
                  <a:lnTo>
                    <a:pt x="2038954" y="792025"/>
                  </a:lnTo>
                  <a:lnTo>
                    <a:pt x="2109263" y="844016"/>
                  </a:lnTo>
                  <a:lnTo>
                    <a:pt x="2179571" y="879685"/>
                  </a:lnTo>
                  <a:lnTo>
                    <a:pt x="2249880" y="884907"/>
                  </a:lnTo>
                  <a:lnTo>
                    <a:pt x="2320189" y="875289"/>
                  </a:lnTo>
                  <a:lnTo>
                    <a:pt x="2390498" y="872628"/>
                  </a:lnTo>
                  <a:lnTo>
                    <a:pt x="2460806" y="874132"/>
                  </a:lnTo>
                  <a:lnTo>
                    <a:pt x="2531115" y="861551"/>
                  </a:lnTo>
                  <a:lnTo>
                    <a:pt x="2601424" y="845121"/>
                  </a:lnTo>
                  <a:lnTo>
                    <a:pt x="2671733" y="835244"/>
                  </a:lnTo>
                  <a:lnTo>
                    <a:pt x="2742041" y="834975"/>
                  </a:lnTo>
                  <a:lnTo>
                    <a:pt x="2812350" y="832613"/>
                  </a:lnTo>
                  <a:lnTo>
                    <a:pt x="2882659" y="828509"/>
                  </a:lnTo>
                  <a:lnTo>
                    <a:pt x="2952968" y="823642"/>
                  </a:lnTo>
                  <a:lnTo>
                    <a:pt x="3023276" y="818991"/>
                  </a:lnTo>
                  <a:lnTo>
                    <a:pt x="3093585" y="815535"/>
                  </a:lnTo>
                  <a:lnTo>
                    <a:pt x="3163894" y="813556"/>
                  </a:lnTo>
                  <a:lnTo>
                    <a:pt x="3234203" y="811731"/>
                  </a:lnTo>
                  <a:lnTo>
                    <a:pt x="3304512" y="809971"/>
                  </a:lnTo>
                  <a:lnTo>
                    <a:pt x="3374820" y="808269"/>
                  </a:lnTo>
                  <a:lnTo>
                    <a:pt x="3445129" y="806617"/>
                  </a:lnTo>
                  <a:lnTo>
                    <a:pt x="3515438" y="805009"/>
                  </a:lnTo>
                  <a:lnTo>
                    <a:pt x="3585747" y="803436"/>
                  </a:lnTo>
                  <a:lnTo>
                    <a:pt x="3656055" y="801891"/>
                  </a:lnTo>
                  <a:lnTo>
                    <a:pt x="3726364" y="800368"/>
                  </a:lnTo>
                  <a:lnTo>
                    <a:pt x="3796673" y="798858"/>
                  </a:lnTo>
                  <a:lnTo>
                    <a:pt x="3866982" y="797355"/>
                  </a:lnTo>
                  <a:lnTo>
                    <a:pt x="3937290" y="795850"/>
                  </a:lnTo>
                  <a:lnTo>
                    <a:pt x="4007599" y="794338"/>
                  </a:lnTo>
                  <a:lnTo>
                    <a:pt x="4077908" y="792809"/>
                  </a:lnTo>
                  <a:lnTo>
                    <a:pt x="4148217" y="791258"/>
                  </a:lnTo>
                  <a:lnTo>
                    <a:pt x="4218526" y="789676"/>
                  </a:lnTo>
                  <a:lnTo>
                    <a:pt x="4288834" y="788057"/>
                  </a:lnTo>
                  <a:lnTo>
                    <a:pt x="4359143" y="786393"/>
                  </a:lnTo>
                  <a:lnTo>
                    <a:pt x="4429452" y="784676"/>
                  </a:lnTo>
                  <a:lnTo>
                    <a:pt x="4499761" y="782899"/>
                  </a:lnTo>
                  <a:lnTo>
                    <a:pt x="4570069" y="781056"/>
                  </a:lnTo>
                  <a:lnTo>
                    <a:pt x="4640378" y="779138"/>
                  </a:lnTo>
                  <a:lnTo>
                    <a:pt x="4710687" y="777138"/>
                  </a:lnTo>
                  <a:lnTo>
                    <a:pt x="4780996" y="775049"/>
                  </a:lnTo>
                  <a:lnTo>
                    <a:pt x="4851304" y="772864"/>
                  </a:lnTo>
                  <a:lnTo>
                    <a:pt x="4921613" y="770574"/>
                  </a:lnTo>
                  <a:lnTo>
                    <a:pt x="4991922" y="768174"/>
                  </a:lnTo>
                  <a:lnTo>
                    <a:pt x="5062231" y="765655"/>
                  </a:lnTo>
                  <a:lnTo>
                    <a:pt x="5132539" y="763011"/>
                  </a:lnTo>
                  <a:lnTo>
                    <a:pt x="5202848" y="760233"/>
                  </a:lnTo>
                  <a:lnTo>
                    <a:pt x="5273157" y="757315"/>
                  </a:lnTo>
                  <a:lnTo>
                    <a:pt x="5343466" y="754249"/>
                  </a:lnTo>
                  <a:lnTo>
                    <a:pt x="5413775" y="751028"/>
                  </a:lnTo>
                  <a:lnTo>
                    <a:pt x="5484083" y="747644"/>
                  </a:lnTo>
                  <a:lnTo>
                    <a:pt x="5554392" y="74409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371493"/>
              <a:ext cx="5554392" cy="1022781"/>
            </a:xfrm>
            <a:custGeom>
              <a:avLst/>
              <a:pathLst>
                <a:path w="5554392" h="1022781">
                  <a:moveTo>
                    <a:pt x="0" y="138722"/>
                  </a:moveTo>
                  <a:lnTo>
                    <a:pt x="70308" y="150003"/>
                  </a:lnTo>
                  <a:lnTo>
                    <a:pt x="140617" y="161451"/>
                  </a:lnTo>
                  <a:lnTo>
                    <a:pt x="210926" y="173074"/>
                  </a:lnTo>
                  <a:lnTo>
                    <a:pt x="281235" y="184878"/>
                  </a:lnTo>
                  <a:lnTo>
                    <a:pt x="351543" y="196862"/>
                  </a:lnTo>
                  <a:lnTo>
                    <a:pt x="421852" y="209021"/>
                  </a:lnTo>
                  <a:lnTo>
                    <a:pt x="492161" y="221344"/>
                  </a:lnTo>
                  <a:lnTo>
                    <a:pt x="562470" y="233817"/>
                  </a:lnTo>
                  <a:lnTo>
                    <a:pt x="632778" y="246425"/>
                  </a:lnTo>
                  <a:lnTo>
                    <a:pt x="703087" y="259156"/>
                  </a:lnTo>
                  <a:lnTo>
                    <a:pt x="773396" y="272010"/>
                  </a:lnTo>
                  <a:lnTo>
                    <a:pt x="843705" y="285016"/>
                  </a:lnTo>
                  <a:lnTo>
                    <a:pt x="914013" y="298247"/>
                  </a:lnTo>
                  <a:lnTo>
                    <a:pt x="984322" y="311837"/>
                  </a:lnTo>
                  <a:lnTo>
                    <a:pt x="1054631" y="325994"/>
                  </a:lnTo>
                  <a:lnTo>
                    <a:pt x="1124940" y="340991"/>
                  </a:lnTo>
                  <a:lnTo>
                    <a:pt x="1195249" y="357140"/>
                  </a:lnTo>
                  <a:lnTo>
                    <a:pt x="1265557" y="375014"/>
                  </a:lnTo>
                  <a:lnTo>
                    <a:pt x="1335866" y="395670"/>
                  </a:lnTo>
                  <a:lnTo>
                    <a:pt x="1406175" y="418455"/>
                  </a:lnTo>
                  <a:lnTo>
                    <a:pt x="1476484" y="442496"/>
                  </a:lnTo>
                  <a:lnTo>
                    <a:pt x="1546792" y="466962"/>
                  </a:lnTo>
                  <a:lnTo>
                    <a:pt x="1617101" y="491104"/>
                  </a:lnTo>
                  <a:lnTo>
                    <a:pt x="1687410" y="517164"/>
                  </a:lnTo>
                  <a:lnTo>
                    <a:pt x="1757719" y="545596"/>
                  </a:lnTo>
                  <a:lnTo>
                    <a:pt x="1828027" y="572660"/>
                  </a:lnTo>
                  <a:lnTo>
                    <a:pt x="1898336" y="596067"/>
                  </a:lnTo>
                  <a:lnTo>
                    <a:pt x="1968645" y="616223"/>
                  </a:lnTo>
                  <a:lnTo>
                    <a:pt x="2038954" y="633456"/>
                  </a:lnTo>
                  <a:lnTo>
                    <a:pt x="2109263" y="648341"/>
                  </a:lnTo>
                  <a:lnTo>
                    <a:pt x="2179571" y="663279"/>
                  </a:lnTo>
                  <a:lnTo>
                    <a:pt x="2249880" y="675620"/>
                  </a:lnTo>
                  <a:lnTo>
                    <a:pt x="2320189" y="684877"/>
                  </a:lnTo>
                  <a:lnTo>
                    <a:pt x="2390498" y="694294"/>
                  </a:lnTo>
                  <a:lnTo>
                    <a:pt x="2460806" y="706040"/>
                  </a:lnTo>
                  <a:lnTo>
                    <a:pt x="2531115" y="717076"/>
                  </a:lnTo>
                  <a:lnTo>
                    <a:pt x="2601424" y="726332"/>
                  </a:lnTo>
                  <a:lnTo>
                    <a:pt x="2671733" y="734015"/>
                  </a:lnTo>
                  <a:lnTo>
                    <a:pt x="2742041" y="740794"/>
                  </a:lnTo>
                  <a:lnTo>
                    <a:pt x="2812350" y="746444"/>
                  </a:lnTo>
                  <a:lnTo>
                    <a:pt x="2882659" y="750786"/>
                  </a:lnTo>
                  <a:lnTo>
                    <a:pt x="2952968" y="753791"/>
                  </a:lnTo>
                  <a:lnTo>
                    <a:pt x="3023276" y="755552"/>
                  </a:lnTo>
                  <a:lnTo>
                    <a:pt x="3093585" y="756228"/>
                  </a:lnTo>
                  <a:lnTo>
                    <a:pt x="3163894" y="755947"/>
                  </a:lnTo>
                  <a:lnTo>
                    <a:pt x="3234203" y="754828"/>
                  </a:lnTo>
                  <a:lnTo>
                    <a:pt x="3304512" y="752946"/>
                  </a:lnTo>
                  <a:lnTo>
                    <a:pt x="3374820" y="750316"/>
                  </a:lnTo>
                  <a:lnTo>
                    <a:pt x="3445129" y="746904"/>
                  </a:lnTo>
                  <a:lnTo>
                    <a:pt x="3515438" y="742641"/>
                  </a:lnTo>
                  <a:lnTo>
                    <a:pt x="3585747" y="737433"/>
                  </a:lnTo>
                  <a:lnTo>
                    <a:pt x="3656055" y="731173"/>
                  </a:lnTo>
                  <a:lnTo>
                    <a:pt x="3726364" y="723751"/>
                  </a:lnTo>
                  <a:lnTo>
                    <a:pt x="3796673" y="715063"/>
                  </a:lnTo>
                  <a:lnTo>
                    <a:pt x="3866982" y="705018"/>
                  </a:lnTo>
                  <a:lnTo>
                    <a:pt x="3937290" y="693539"/>
                  </a:lnTo>
                  <a:lnTo>
                    <a:pt x="4007599" y="680568"/>
                  </a:lnTo>
                  <a:lnTo>
                    <a:pt x="4077908" y="666059"/>
                  </a:lnTo>
                  <a:lnTo>
                    <a:pt x="4148217" y="649984"/>
                  </a:lnTo>
                  <a:lnTo>
                    <a:pt x="4218526" y="632323"/>
                  </a:lnTo>
                  <a:lnTo>
                    <a:pt x="4288834" y="613068"/>
                  </a:lnTo>
                  <a:lnTo>
                    <a:pt x="4359143" y="592215"/>
                  </a:lnTo>
                  <a:lnTo>
                    <a:pt x="4429452" y="569768"/>
                  </a:lnTo>
                  <a:lnTo>
                    <a:pt x="4499761" y="545730"/>
                  </a:lnTo>
                  <a:lnTo>
                    <a:pt x="4570069" y="520110"/>
                  </a:lnTo>
                  <a:lnTo>
                    <a:pt x="4640378" y="492916"/>
                  </a:lnTo>
                  <a:lnTo>
                    <a:pt x="4710687" y="464157"/>
                  </a:lnTo>
                  <a:lnTo>
                    <a:pt x="4780996" y="433842"/>
                  </a:lnTo>
                  <a:lnTo>
                    <a:pt x="4851304" y="401980"/>
                  </a:lnTo>
                  <a:lnTo>
                    <a:pt x="4921613" y="368580"/>
                  </a:lnTo>
                  <a:lnTo>
                    <a:pt x="4991922" y="333651"/>
                  </a:lnTo>
                  <a:lnTo>
                    <a:pt x="5062231" y="297200"/>
                  </a:lnTo>
                  <a:lnTo>
                    <a:pt x="5132539" y="259234"/>
                  </a:lnTo>
                  <a:lnTo>
                    <a:pt x="5202848" y="219761"/>
                  </a:lnTo>
                  <a:lnTo>
                    <a:pt x="5273157" y="178787"/>
                  </a:lnTo>
                  <a:lnTo>
                    <a:pt x="5343466" y="136319"/>
                  </a:lnTo>
                  <a:lnTo>
                    <a:pt x="5413775" y="92361"/>
                  </a:lnTo>
                  <a:lnTo>
                    <a:pt x="5484083" y="46920"/>
                  </a:lnTo>
                  <a:lnTo>
                    <a:pt x="5554392" y="0"/>
                  </a:lnTo>
                  <a:lnTo>
                    <a:pt x="5554392" y="1022781"/>
                  </a:lnTo>
                  <a:lnTo>
                    <a:pt x="4230393" y="1022781"/>
                  </a:lnTo>
                  <a:lnTo>
                    <a:pt x="4218526" y="1020575"/>
                  </a:lnTo>
                  <a:lnTo>
                    <a:pt x="4148217" y="1008392"/>
                  </a:lnTo>
                  <a:lnTo>
                    <a:pt x="4077908" y="997100"/>
                  </a:lnTo>
                  <a:lnTo>
                    <a:pt x="4007599" y="986692"/>
                  </a:lnTo>
                  <a:lnTo>
                    <a:pt x="3937290" y="977151"/>
                  </a:lnTo>
                  <a:lnTo>
                    <a:pt x="3866982" y="968445"/>
                  </a:lnTo>
                  <a:lnTo>
                    <a:pt x="3796673" y="960526"/>
                  </a:lnTo>
                  <a:lnTo>
                    <a:pt x="3726364" y="953330"/>
                  </a:lnTo>
                  <a:lnTo>
                    <a:pt x="3656055" y="946778"/>
                  </a:lnTo>
                  <a:lnTo>
                    <a:pt x="3585747" y="940777"/>
                  </a:lnTo>
                  <a:lnTo>
                    <a:pt x="3515438" y="935230"/>
                  </a:lnTo>
                  <a:lnTo>
                    <a:pt x="3445129" y="930043"/>
                  </a:lnTo>
                  <a:lnTo>
                    <a:pt x="3374820" y="925134"/>
                  </a:lnTo>
                  <a:lnTo>
                    <a:pt x="3304512" y="920443"/>
                  </a:lnTo>
                  <a:lnTo>
                    <a:pt x="3234203" y="915951"/>
                  </a:lnTo>
                  <a:lnTo>
                    <a:pt x="3163894" y="911684"/>
                  </a:lnTo>
                  <a:lnTo>
                    <a:pt x="3093585" y="907695"/>
                  </a:lnTo>
                  <a:lnTo>
                    <a:pt x="3023276" y="903409"/>
                  </a:lnTo>
                  <a:lnTo>
                    <a:pt x="2952968" y="898594"/>
                  </a:lnTo>
                  <a:lnTo>
                    <a:pt x="2882659" y="893291"/>
                  </a:lnTo>
                  <a:lnTo>
                    <a:pt x="2812350" y="887482"/>
                  </a:lnTo>
                  <a:lnTo>
                    <a:pt x="2742041" y="881022"/>
                  </a:lnTo>
                  <a:lnTo>
                    <a:pt x="2671733" y="873575"/>
                  </a:lnTo>
                  <a:lnTo>
                    <a:pt x="2601424" y="864004"/>
                  </a:lnTo>
                  <a:lnTo>
                    <a:pt x="2531115" y="853214"/>
                  </a:lnTo>
                  <a:lnTo>
                    <a:pt x="2460806" y="842167"/>
                  </a:lnTo>
                  <a:lnTo>
                    <a:pt x="2390498" y="830573"/>
                  </a:lnTo>
                  <a:lnTo>
                    <a:pt x="2320189" y="818782"/>
                  </a:lnTo>
                  <a:lnTo>
                    <a:pt x="2249880" y="807719"/>
                  </a:lnTo>
                  <a:lnTo>
                    <a:pt x="2179571" y="795827"/>
                  </a:lnTo>
                  <a:lnTo>
                    <a:pt x="2109263" y="780349"/>
                  </a:lnTo>
                  <a:lnTo>
                    <a:pt x="2038954" y="764399"/>
                  </a:lnTo>
                  <a:lnTo>
                    <a:pt x="1968645" y="748401"/>
                  </a:lnTo>
                  <a:lnTo>
                    <a:pt x="1898336" y="730031"/>
                  </a:lnTo>
                  <a:lnTo>
                    <a:pt x="1828027" y="706218"/>
                  </a:lnTo>
                  <a:lnTo>
                    <a:pt x="1757719" y="679197"/>
                  </a:lnTo>
                  <a:lnTo>
                    <a:pt x="1687410" y="652507"/>
                  </a:lnTo>
                  <a:lnTo>
                    <a:pt x="1617101" y="628238"/>
                  </a:lnTo>
                  <a:lnTo>
                    <a:pt x="1546792" y="605137"/>
                  </a:lnTo>
                  <a:lnTo>
                    <a:pt x="1476484" y="582101"/>
                  </a:lnTo>
                  <a:lnTo>
                    <a:pt x="1406175" y="560107"/>
                  </a:lnTo>
                  <a:lnTo>
                    <a:pt x="1335866" y="540048"/>
                  </a:lnTo>
                  <a:lnTo>
                    <a:pt x="1265557" y="522774"/>
                  </a:lnTo>
                  <a:lnTo>
                    <a:pt x="1195249" y="509045"/>
                  </a:lnTo>
                  <a:lnTo>
                    <a:pt x="1124940" y="498570"/>
                  </a:lnTo>
                  <a:lnTo>
                    <a:pt x="1054631" y="491416"/>
                  </a:lnTo>
                  <a:lnTo>
                    <a:pt x="984322" y="487820"/>
                  </a:lnTo>
                  <a:lnTo>
                    <a:pt x="914013" y="487978"/>
                  </a:lnTo>
                  <a:lnTo>
                    <a:pt x="843705" y="492020"/>
                  </a:lnTo>
                  <a:lnTo>
                    <a:pt x="773396" y="500004"/>
                  </a:lnTo>
                  <a:lnTo>
                    <a:pt x="703087" y="511927"/>
                  </a:lnTo>
                  <a:lnTo>
                    <a:pt x="632778" y="527740"/>
                  </a:lnTo>
                  <a:lnTo>
                    <a:pt x="562470" y="547366"/>
                  </a:lnTo>
                  <a:lnTo>
                    <a:pt x="492161" y="570718"/>
                  </a:lnTo>
                  <a:lnTo>
                    <a:pt x="421852" y="597702"/>
                  </a:lnTo>
                  <a:lnTo>
                    <a:pt x="351543" y="628228"/>
                  </a:lnTo>
                  <a:lnTo>
                    <a:pt x="281235" y="662208"/>
                  </a:lnTo>
                  <a:lnTo>
                    <a:pt x="210926" y="699560"/>
                  </a:lnTo>
                  <a:lnTo>
                    <a:pt x="140617" y="740208"/>
                  </a:lnTo>
                  <a:lnTo>
                    <a:pt x="70308" y="784080"/>
                  </a:lnTo>
                  <a:lnTo>
                    <a:pt x="0" y="83110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371493"/>
              <a:ext cx="5554392" cy="756228"/>
            </a:xfrm>
            <a:custGeom>
              <a:avLst/>
              <a:pathLst>
                <a:path w="5554392" h="756228">
                  <a:moveTo>
                    <a:pt x="0" y="138722"/>
                  </a:moveTo>
                  <a:lnTo>
                    <a:pt x="70308" y="150003"/>
                  </a:lnTo>
                  <a:lnTo>
                    <a:pt x="140617" y="161451"/>
                  </a:lnTo>
                  <a:lnTo>
                    <a:pt x="210926" y="173074"/>
                  </a:lnTo>
                  <a:lnTo>
                    <a:pt x="281235" y="184878"/>
                  </a:lnTo>
                  <a:lnTo>
                    <a:pt x="351543" y="196862"/>
                  </a:lnTo>
                  <a:lnTo>
                    <a:pt x="421852" y="209021"/>
                  </a:lnTo>
                  <a:lnTo>
                    <a:pt x="492161" y="221344"/>
                  </a:lnTo>
                  <a:lnTo>
                    <a:pt x="562470" y="233817"/>
                  </a:lnTo>
                  <a:lnTo>
                    <a:pt x="632778" y="246425"/>
                  </a:lnTo>
                  <a:lnTo>
                    <a:pt x="703087" y="259156"/>
                  </a:lnTo>
                  <a:lnTo>
                    <a:pt x="773396" y="272010"/>
                  </a:lnTo>
                  <a:lnTo>
                    <a:pt x="843705" y="285016"/>
                  </a:lnTo>
                  <a:lnTo>
                    <a:pt x="914013" y="298247"/>
                  </a:lnTo>
                  <a:lnTo>
                    <a:pt x="984322" y="311837"/>
                  </a:lnTo>
                  <a:lnTo>
                    <a:pt x="1054631" y="325994"/>
                  </a:lnTo>
                  <a:lnTo>
                    <a:pt x="1124940" y="340991"/>
                  </a:lnTo>
                  <a:lnTo>
                    <a:pt x="1195249" y="357140"/>
                  </a:lnTo>
                  <a:lnTo>
                    <a:pt x="1265557" y="375014"/>
                  </a:lnTo>
                  <a:lnTo>
                    <a:pt x="1335866" y="395670"/>
                  </a:lnTo>
                  <a:lnTo>
                    <a:pt x="1406175" y="418455"/>
                  </a:lnTo>
                  <a:lnTo>
                    <a:pt x="1476484" y="442496"/>
                  </a:lnTo>
                  <a:lnTo>
                    <a:pt x="1546792" y="466962"/>
                  </a:lnTo>
                  <a:lnTo>
                    <a:pt x="1617101" y="491104"/>
                  </a:lnTo>
                  <a:lnTo>
                    <a:pt x="1687410" y="517164"/>
                  </a:lnTo>
                  <a:lnTo>
                    <a:pt x="1757719" y="545596"/>
                  </a:lnTo>
                  <a:lnTo>
                    <a:pt x="1828027" y="572660"/>
                  </a:lnTo>
                  <a:lnTo>
                    <a:pt x="1898336" y="596067"/>
                  </a:lnTo>
                  <a:lnTo>
                    <a:pt x="1968645" y="616223"/>
                  </a:lnTo>
                  <a:lnTo>
                    <a:pt x="2038954" y="633456"/>
                  </a:lnTo>
                  <a:lnTo>
                    <a:pt x="2109263" y="648341"/>
                  </a:lnTo>
                  <a:lnTo>
                    <a:pt x="2179571" y="663279"/>
                  </a:lnTo>
                  <a:lnTo>
                    <a:pt x="2249880" y="675620"/>
                  </a:lnTo>
                  <a:lnTo>
                    <a:pt x="2320189" y="684877"/>
                  </a:lnTo>
                  <a:lnTo>
                    <a:pt x="2390498" y="694294"/>
                  </a:lnTo>
                  <a:lnTo>
                    <a:pt x="2460806" y="706040"/>
                  </a:lnTo>
                  <a:lnTo>
                    <a:pt x="2531115" y="717076"/>
                  </a:lnTo>
                  <a:lnTo>
                    <a:pt x="2601424" y="726332"/>
                  </a:lnTo>
                  <a:lnTo>
                    <a:pt x="2671733" y="734015"/>
                  </a:lnTo>
                  <a:lnTo>
                    <a:pt x="2742041" y="740794"/>
                  </a:lnTo>
                  <a:lnTo>
                    <a:pt x="2812350" y="746444"/>
                  </a:lnTo>
                  <a:lnTo>
                    <a:pt x="2882659" y="750786"/>
                  </a:lnTo>
                  <a:lnTo>
                    <a:pt x="2952968" y="753791"/>
                  </a:lnTo>
                  <a:lnTo>
                    <a:pt x="3023276" y="755552"/>
                  </a:lnTo>
                  <a:lnTo>
                    <a:pt x="3093585" y="756228"/>
                  </a:lnTo>
                  <a:lnTo>
                    <a:pt x="3163894" y="755947"/>
                  </a:lnTo>
                  <a:lnTo>
                    <a:pt x="3234203" y="754828"/>
                  </a:lnTo>
                  <a:lnTo>
                    <a:pt x="3304512" y="752946"/>
                  </a:lnTo>
                  <a:lnTo>
                    <a:pt x="3374820" y="750316"/>
                  </a:lnTo>
                  <a:lnTo>
                    <a:pt x="3445129" y="746904"/>
                  </a:lnTo>
                  <a:lnTo>
                    <a:pt x="3515438" y="742641"/>
                  </a:lnTo>
                  <a:lnTo>
                    <a:pt x="3585747" y="737433"/>
                  </a:lnTo>
                  <a:lnTo>
                    <a:pt x="3656055" y="731173"/>
                  </a:lnTo>
                  <a:lnTo>
                    <a:pt x="3726364" y="723751"/>
                  </a:lnTo>
                  <a:lnTo>
                    <a:pt x="3796673" y="715063"/>
                  </a:lnTo>
                  <a:lnTo>
                    <a:pt x="3866982" y="705018"/>
                  </a:lnTo>
                  <a:lnTo>
                    <a:pt x="3937290" y="693539"/>
                  </a:lnTo>
                  <a:lnTo>
                    <a:pt x="4007599" y="680568"/>
                  </a:lnTo>
                  <a:lnTo>
                    <a:pt x="4077908" y="666059"/>
                  </a:lnTo>
                  <a:lnTo>
                    <a:pt x="4148217" y="649984"/>
                  </a:lnTo>
                  <a:lnTo>
                    <a:pt x="4218526" y="632323"/>
                  </a:lnTo>
                  <a:lnTo>
                    <a:pt x="4288834" y="613068"/>
                  </a:lnTo>
                  <a:lnTo>
                    <a:pt x="4359143" y="592215"/>
                  </a:lnTo>
                  <a:lnTo>
                    <a:pt x="4429452" y="569768"/>
                  </a:lnTo>
                  <a:lnTo>
                    <a:pt x="4499761" y="545730"/>
                  </a:lnTo>
                  <a:lnTo>
                    <a:pt x="4570069" y="520110"/>
                  </a:lnTo>
                  <a:lnTo>
                    <a:pt x="4640378" y="492916"/>
                  </a:lnTo>
                  <a:lnTo>
                    <a:pt x="4710687" y="464157"/>
                  </a:lnTo>
                  <a:lnTo>
                    <a:pt x="4780996" y="433842"/>
                  </a:lnTo>
                  <a:lnTo>
                    <a:pt x="4851304" y="401980"/>
                  </a:lnTo>
                  <a:lnTo>
                    <a:pt x="4921613" y="368580"/>
                  </a:lnTo>
                  <a:lnTo>
                    <a:pt x="4991922" y="333651"/>
                  </a:lnTo>
                  <a:lnTo>
                    <a:pt x="5062231" y="297200"/>
                  </a:lnTo>
                  <a:lnTo>
                    <a:pt x="5132539" y="259234"/>
                  </a:lnTo>
                  <a:lnTo>
                    <a:pt x="5202848" y="219761"/>
                  </a:lnTo>
                  <a:lnTo>
                    <a:pt x="5273157" y="178787"/>
                  </a:lnTo>
                  <a:lnTo>
                    <a:pt x="5343466" y="136319"/>
                  </a:lnTo>
                  <a:lnTo>
                    <a:pt x="5413775" y="92361"/>
                  </a:lnTo>
                  <a:lnTo>
                    <a:pt x="5484083" y="46920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231099" y="4859314"/>
              <a:ext cx="4230393" cy="534961"/>
            </a:xfrm>
            <a:custGeom>
              <a:avLst/>
              <a:pathLst>
                <a:path w="4230393" h="534961">
                  <a:moveTo>
                    <a:pt x="4230393" y="534961"/>
                  </a:moveTo>
                  <a:lnTo>
                    <a:pt x="4218526" y="532755"/>
                  </a:lnTo>
                  <a:lnTo>
                    <a:pt x="4148217" y="520572"/>
                  </a:lnTo>
                  <a:lnTo>
                    <a:pt x="4077908" y="509280"/>
                  </a:lnTo>
                  <a:lnTo>
                    <a:pt x="4007599" y="498872"/>
                  </a:lnTo>
                  <a:lnTo>
                    <a:pt x="3937290" y="489331"/>
                  </a:lnTo>
                  <a:lnTo>
                    <a:pt x="3866982" y="480625"/>
                  </a:lnTo>
                  <a:lnTo>
                    <a:pt x="3796673" y="472706"/>
                  </a:lnTo>
                  <a:lnTo>
                    <a:pt x="3726364" y="465510"/>
                  </a:lnTo>
                  <a:lnTo>
                    <a:pt x="3656055" y="458957"/>
                  </a:lnTo>
                  <a:lnTo>
                    <a:pt x="3585747" y="452957"/>
                  </a:lnTo>
                  <a:lnTo>
                    <a:pt x="3515438" y="447410"/>
                  </a:lnTo>
                  <a:lnTo>
                    <a:pt x="3445129" y="442223"/>
                  </a:lnTo>
                  <a:lnTo>
                    <a:pt x="3374820" y="437313"/>
                  </a:lnTo>
                  <a:lnTo>
                    <a:pt x="3304512" y="432623"/>
                  </a:lnTo>
                  <a:lnTo>
                    <a:pt x="3234203" y="428130"/>
                  </a:lnTo>
                  <a:lnTo>
                    <a:pt x="3163894" y="423864"/>
                  </a:lnTo>
                  <a:lnTo>
                    <a:pt x="3093585" y="419875"/>
                  </a:lnTo>
                  <a:lnTo>
                    <a:pt x="3023276" y="415589"/>
                  </a:lnTo>
                  <a:lnTo>
                    <a:pt x="2952968" y="410773"/>
                  </a:lnTo>
                  <a:lnTo>
                    <a:pt x="2882659" y="405471"/>
                  </a:lnTo>
                  <a:lnTo>
                    <a:pt x="2812350" y="399662"/>
                  </a:lnTo>
                  <a:lnTo>
                    <a:pt x="2742041" y="393202"/>
                  </a:lnTo>
                  <a:lnTo>
                    <a:pt x="2671733" y="385755"/>
                  </a:lnTo>
                  <a:lnTo>
                    <a:pt x="2601424" y="376183"/>
                  </a:lnTo>
                  <a:lnTo>
                    <a:pt x="2531115" y="365393"/>
                  </a:lnTo>
                  <a:lnTo>
                    <a:pt x="2460806" y="354347"/>
                  </a:lnTo>
                  <a:lnTo>
                    <a:pt x="2390498" y="342752"/>
                  </a:lnTo>
                  <a:lnTo>
                    <a:pt x="2320189" y="330962"/>
                  </a:lnTo>
                  <a:lnTo>
                    <a:pt x="2249880" y="319898"/>
                  </a:lnTo>
                  <a:lnTo>
                    <a:pt x="2179571" y="308006"/>
                  </a:lnTo>
                  <a:lnTo>
                    <a:pt x="2109263" y="292528"/>
                  </a:lnTo>
                  <a:lnTo>
                    <a:pt x="2038954" y="276579"/>
                  </a:lnTo>
                  <a:lnTo>
                    <a:pt x="1968645" y="260581"/>
                  </a:lnTo>
                  <a:lnTo>
                    <a:pt x="1898336" y="242211"/>
                  </a:lnTo>
                  <a:lnTo>
                    <a:pt x="1828027" y="218398"/>
                  </a:lnTo>
                  <a:lnTo>
                    <a:pt x="1757719" y="191377"/>
                  </a:lnTo>
                  <a:lnTo>
                    <a:pt x="1687410" y="164687"/>
                  </a:lnTo>
                  <a:lnTo>
                    <a:pt x="1617101" y="140417"/>
                  </a:lnTo>
                  <a:lnTo>
                    <a:pt x="1546792" y="117316"/>
                  </a:lnTo>
                  <a:lnTo>
                    <a:pt x="1476484" y="94281"/>
                  </a:lnTo>
                  <a:lnTo>
                    <a:pt x="1406175" y="72287"/>
                  </a:lnTo>
                  <a:lnTo>
                    <a:pt x="1335866" y="52227"/>
                  </a:lnTo>
                  <a:lnTo>
                    <a:pt x="1265557" y="34954"/>
                  </a:lnTo>
                  <a:lnTo>
                    <a:pt x="1195249" y="21225"/>
                  </a:lnTo>
                  <a:lnTo>
                    <a:pt x="1124940" y="10749"/>
                  </a:lnTo>
                  <a:lnTo>
                    <a:pt x="1054631" y="3595"/>
                  </a:lnTo>
                  <a:lnTo>
                    <a:pt x="984322" y="0"/>
                  </a:lnTo>
                  <a:lnTo>
                    <a:pt x="914013" y="158"/>
                  </a:lnTo>
                  <a:lnTo>
                    <a:pt x="843705" y="4200"/>
                  </a:lnTo>
                  <a:lnTo>
                    <a:pt x="773396" y="12184"/>
                  </a:lnTo>
                  <a:lnTo>
                    <a:pt x="703087" y="24107"/>
                  </a:lnTo>
                  <a:lnTo>
                    <a:pt x="632778" y="39920"/>
                  </a:lnTo>
                  <a:lnTo>
                    <a:pt x="562470" y="59546"/>
                  </a:lnTo>
                  <a:lnTo>
                    <a:pt x="492161" y="82898"/>
                  </a:lnTo>
                  <a:lnTo>
                    <a:pt x="421852" y="109882"/>
                  </a:lnTo>
                  <a:lnTo>
                    <a:pt x="351543" y="140407"/>
                  </a:lnTo>
                  <a:lnTo>
                    <a:pt x="281235" y="174387"/>
                  </a:lnTo>
                  <a:lnTo>
                    <a:pt x="210926" y="211740"/>
                  </a:lnTo>
                  <a:lnTo>
                    <a:pt x="140617" y="252388"/>
                  </a:lnTo>
                  <a:lnTo>
                    <a:pt x="70308" y="296259"/>
                  </a:lnTo>
                  <a:lnTo>
                    <a:pt x="0" y="3432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757035"/>
              <a:ext cx="5554392" cy="453563"/>
            </a:xfrm>
            <a:custGeom>
              <a:avLst/>
              <a:pathLst>
                <a:path w="5554392" h="453563">
                  <a:moveTo>
                    <a:pt x="0" y="99372"/>
                  </a:moveTo>
                  <a:lnTo>
                    <a:pt x="70308" y="81499"/>
                  </a:lnTo>
                  <a:lnTo>
                    <a:pt x="140617" y="65288"/>
                  </a:lnTo>
                  <a:lnTo>
                    <a:pt x="210926" y="50775"/>
                  </a:lnTo>
                  <a:lnTo>
                    <a:pt x="281235" y="38001"/>
                  </a:lnTo>
                  <a:lnTo>
                    <a:pt x="351543" y="27003"/>
                  </a:lnTo>
                  <a:lnTo>
                    <a:pt x="421852" y="17819"/>
                  </a:lnTo>
                  <a:lnTo>
                    <a:pt x="492161" y="10489"/>
                  </a:lnTo>
                  <a:lnTo>
                    <a:pt x="562470" y="5050"/>
                  </a:lnTo>
                  <a:lnTo>
                    <a:pt x="632778" y="1540"/>
                  </a:lnTo>
                  <a:lnTo>
                    <a:pt x="703087" y="0"/>
                  </a:lnTo>
                  <a:lnTo>
                    <a:pt x="773396" y="465"/>
                  </a:lnTo>
                  <a:lnTo>
                    <a:pt x="843705" y="2976"/>
                  </a:lnTo>
                  <a:lnTo>
                    <a:pt x="914013" y="7570"/>
                  </a:lnTo>
                  <a:lnTo>
                    <a:pt x="984322" y="14286"/>
                  </a:lnTo>
                  <a:lnTo>
                    <a:pt x="1054631" y="23163"/>
                  </a:lnTo>
                  <a:lnTo>
                    <a:pt x="1124940" y="34238"/>
                  </a:lnTo>
                  <a:lnTo>
                    <a:pt x="1195249" y="47551"/>
                  </a:lnTo>
                  <a:lnTo>
                    <a:pt x="1265557" y="63352"/>
                  </a:lnTo>
                  <a:lnTo>
                    <a:pt x="1335866" y="82317"/>
                  </a:lnTo>
                  <a:lnTo>
                    <a:pt x="1406175" y="103739"/>
                  </a:lnTo>
                  <a:lnTo>
                    <a:pt x="1476484" y="126757"/>
                  </a:lnTo>
                  <a:lnTo>
                    <a:pt x="1546792" y="150507"/>
                  </a:lnTo>
                  <a:lnTo>
                    <a:pt x="1617101" y="174129"/>
                  </a:lnTo>
                  <a:lnTo>
                    <a:pt x="1687410" y="199294"/>
                  </a:lnTo>
                  <a:lnTo>
                    <a:pt x="1757719" y="226854"/>
                  </a:lnTo>
                  <a:lnTo>
                    <a:pt x="1828027" y="253897"/>
                  </a:lnTo>
                  <a:lnTo>
                    <a:pt x="1898336" y="277507"/>
                  </a:lnTo>
                  <a:lnTo>
                    <a:pt x="1968645" y="296770"/>
                  </a:lnTo>
                  <a:lnTo>
                    <a:pt x="2038954" y="313386"/>
                  </a:lnTo>
                  <a:lnTo>
                    <a:pt x="2109263" y="328803"/>
                  </a:lnTo>
                  <a:lnTo>
                    <a:pt x="2179571" y="344011"/>
                  </a:lnTo>
                  <a:lnTo>
                    <a:pt x="2249880" y="356127"/>
                  </a:lnTo>
                  <a:lnTo>
                    <a:pt x="2320189" y="366288"/>
                  </a:lnTo>
                  <a:lnTo>
                    <a:pt x="2390498" y="376891"/>
                  </a:lnTo>
                  <a:lnTo>
                    <a:pt x="2460806" y="388562"/>
                  </a:lnTo>
                  <a:lnTo>
                    <a:pt x="2531115" y="399603"/>
                  </a:lnTo>
                  <a:lnTo>
                    <a:pt x="2601424" y="409626"/>
                  </a:lnTo>
                  <a:lnTo>
                    <a:pt x="2671733" y="418253"/>
                  </a:lnTo>
                  <a:lnTo>
                    <a:pt x="2742041" y="425366"/>
                  </a:lnTo>
                  <a:lnTo>
                    <a:pt x="2812350" y="431421"/>
                  </a:lnTo>
                  <a:lnTo>
                    <a:pt x="2882659" y="436497"/>
                  </a:lnTo>
                  <a:lnTo>
                    <a:pt x="2952968" y="440650"/>
                  </a:lnTo>
                  <a:lnTo>
                    <a:pt x="3023276" y="443939"/>
                  </a:lnTo>
                  <a:lnTo>
                    <a:pt x="3093585" y="446420"/>
                  </a:lnTo>
                  <a:lnTo>
                    <a:pt x="3163894" y="448274"/>
                  </a:lnTo>
                  <a:lnTo>
                    <a:pt x="3234203" y="449848"/>
                  </a:lnTo>
                  <a:lnTo>
                    <a:pt x="3304512" y="451153"/>
                  </a:lnTo>
                  <a:lnTo>
                    <a:pt x="3374820" y="452183"/>
                  </a:lnTo>
                  <a:lnTo>
                    <a:pt x="3445129" y="452932"/>
                  </a:lnTo>
                  <a:lnTo>
                    <a:pt x="3515438" y="453394"/>
                  </a:lnTo>
                  <a:lnTo>
                    <a:pt x="3585747" y="453563"/>
                  </a:lnTo>
                  <a:lnTo>
                    <a:pt x="3656055" y="453433"/>
                  </a:lnTo>
                  <a:lnTo>
                    <a:pt x="3726364" y="452998"/>
                  </a:lnTo>
                  <a:lnTo>
                    <a:pt x="3796673" y="452252"/>
                  </a:lnTo>
                  <a:lnTo>
                    <a:pt x="3866982" y="451189"/>
                  </a:lnTo>
                  <a:lnTo>
                    <a:pt x="3937290" y="449803"/>
                  </a:lnTo>
                  <a:lnTo>
                    <a:pt x="4007599" y="448088"/>
                  </a:lnTo>
                  <a:lnTo>
                    <a:pt x="4077908" y="446038"/>
                  </a:lnTo>
                  <a:lnTo>
                    <a:pt x="4148217" y="443646"/>
                  </a:lnTo>
                  <a:lnTo>
                    <a:pt x="4218526" y="440907"/>
                  </a:lnTo>
                  <a:lnTo>
                    <a:pt x="4288834" y="437815"/>
                  </a:lnTo>
                  <a:lnTo>
                    <a:pt x="4359143" y="434364"/>
                  </a:lnTo>
                  <a:lnTo>
                    <a:pt x="4429452" y="430547"/>
                  </a:lnTo>
                  <a:lnTo>
                    <a:pt x="4499761" y="426359"/>
                  </a:lnTo>
                  <a:lnTo>
                    <a:pt x="4570069" y="421794"/>
                  </a:lnTo>
                  <a:lnTo>
                    <a:pt x="4640378" y="416845"/>
                  </a:lnTo>
                  <a:lnTo>
                    <a:pt x="4710687" y="411507"/>
                  </a:lnTo>
                  <a:lnTo>
                    <a:pt x="4780996" y="405773"/>
                  </a:lnTo>
                  <a:lnTo>
                    <a:pt x="4851304" y="399638"/>
                  </a:lnTo>
                  <a:lnTo>
                    <a:pt x="4921613" y="393096"/>
                  </a:lnTo>
                  <a:lnTo>
                    <a:pt x="4991922" y="386140"/>
                  </a:lnTo>
                  <a:lnTo>
                    <a:pt x="5062231" y="378764"/>
                  </a:lnTo>
                  <a:lnTo>
                    <a:pt x="5132539" y="370963"/>
                  </a:lnTo>
                  <a:lnTo>
                    <a:pt x="5202848" y="362731"/>
                  </a:lnTo>
                  <a:lnTo>
                    <a:pt x="5273157" y="354061"/>
                  </a:lnTo>
                  <a:lnTo>
                    <a:pt x="5343466" y="344947"/>
                  </a:lnTo>
                  <a:lnTo>
                    <a:pt x="5413775" y="335384"/>
                  </a:lnTo>
                  <a:lnTo>
                    <a:pt x="5484083" y="325365"/>
                  </a:lnTo>
                  <a:lnTo>
                    <a:pt x="5554392" y="314884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4121142"/>
              <a:ext cx="5554392" cy="1273132"/>
            </a:xfrm>
            <a:custGeom>
              <a:avLst/>
              <a:pathLst>
                <a:path w="5554392" h="1273132">
                  <a:moveTo>
                    <a:pt x="0" y="281304"/>
                  </a:moveTo>
                  <a:lnTo>
                    <a:pt x="70308" y="280206"/>
                  </a:lnTo>
                  <a:lnTo>
                    <a:pt x="140617" y="279880"/>
                  </a:lnTo>
                  <a:lnTo>
                    <a:pt x="210926" y="280328"/>
                  </a:lnTo>
                  <a:lnTo>
                    <a:pt x="281235" y="281544"/>
                  </a:lnTo>
                  <a:lnTo>
                    <a:pt x="351543" y="283519"/>
                  </a:lnTo>
                  <a:lnTo>
                    <a:pt x="421852" y="286237"/>
                  </a:lnTo>
                  <a:lnTo>
                    <a:pt x="492161" y="289673"/>
                  </a:lnTo>
                  <a:lnTo>
                    <a:pt x="562470" y="293799"/>
                  </a:lnTo>
                  <a:lnTo>
                    <a:pt x="632778" y="298586"/>
                  </a:lnTo>
                  <a:lnTo>
                    <a:pt x="703087" y="304006"/>
                  </a:lnTo>
                  <a:lnTo>
                    <a:pt x="773396" y="310051"/>
                  </a:lnTo>
                  <a:lnTo>
                    <a:pt x="843705" y="316749"/>
                  </a:lnTo>
                  <a:lnTo>
                    <a:pt x="914013" y="324185"/>
                  </a:lnTo>
                  <a:lnTo>
                    <a:pt x="984322" y="332529"/>
                  </a:lnTo>
                  <a:lnTo>
                    <a:pt x="1054631" y="342044"/>
                  </a:lnTo>
                  <a:lnTo>
                    <a:pt x="1124940" y="353080"/>
                  </a:lnTo>
                  <a:lnTo>
                    <a:pt x="1195249" y="366040"/>
                  </a:lnTo>
                  <a:lnTo>
                    <a:pt x="1265557" y="381641"/>
                  </a:lnTo>
                  <a:lnTo>
                    <a:pt x="1335866" y="401179"/>
                  </a:lnTo>
                  <a:lnTo>
                    <a:pt x="1406175" y="423909"/>
                  </a:lnTo>
                  <a:lnTo>
                    <a:pt x="1476484" y="448818"/>
                  </a:lnTo>
                  <a:lnTo>
                    <a:pt x="1546792" y="474946"/>
                  </a:lnTo>
                  <a:lnTo>
                    <a:pt x="1617101" y="501444"/>
                  </a:lnTo>
                  <a:lnTo>
                    <a:pt x="1687410" y="531209"/>
                  </a:lnTo>
                  <a:lnTo>
                    <a:pt x="1757719" y="564854"/>
                  </a:lnTo>
                  <a:lnTo>
                    <a:pt x="1828027" y="597764"/>
                  </a:lnTo>
                  <a:lnTo>
                    <a:pt x="1898336" y="627238"/>
                  </a:lnTo>
                  <a:lnTo>
                    <a:pt x="1968645" y="654296"/>
                  </a:lnTo>
                  <a:lnTo>
                    <a:pt x="2038954" y="679100"/>
                  </a:lnTo>
                  <a:lnTo>
                    <a:pt x="2109263" y="701721"/>
                  </a:lnTo>
                  <a:lnTo>
                    <a:pt x="2179571" y="724984"/>
                  </a:lnTo>
                  <a:lnTo>
                    <a:pt x="2249880" y="747578"/>
                  </a:lnTo>
                  <a:lnTo>
                    <a:pt x="2320189" y="767544"/>
                  </a:lnTo>
                  <a:lnTo>
                    <a:pt x="2390498" y="786864"/>
                  </a:lnTo>
                  <a:lnTo>
                    <a:pt x="2460806" y="808186"/>
                  </a:lnTo>
                  <a:lnTo>
                    <a:pt x="2531115" y="829200"/>
                  </a:lnTo>
                  <a:lnTo>
                    <a:pt x="2601424" y="848169"/>
                  </a:lnTo>
                  <a:lnTo>
                    <a:pt x="2671733" y="865026"/>
                  </a:lnTo>
                  <a:lnTo>
                    <a:pt x="2742041" y="880544"/>
                  </a:lnTo>
                  <a:lnTo>
                    <a:pt x="2812350" y="894753"/>
                  </a:lnTo>
                  <a:lnTo>
                    <a:pt x="2882659" y="907355"/>
                  </a:lnTo>
                  <a:lnTo>
                    <a:pt x="2952968" y="918224"/>
                  </a:lnTo>
                  <a:lnTo>
                    <a:pt x="3023276" y="927402"/>
                  </a:lnTo>
                  <a:lnTo>
                    <a:pt x="3093585" y="935010"/>
                  </a:lnTo>
                  <a:lnTo>
                    <a:pt x="3163894" y="941122"/>
                  </a:lnTo>
                  <a:lnTo>
                    <a:pt x="3234203" y="945818"/>
                  </a:lnTo>
                  <a:lnTo>
                    <a:pt x="3304512" y="949197"/>
                  </a:lnTo>
                  <a:lnTo>
                    <a:pt x="3374820" y="951283"/>
                  </a:lnTo>
                  <a:lnTo>
                    <a:pt x="3445129" y="952036"/>
                  </a:lnTo>
                  <a:lnTo>
                    <a:pt x="3515438" y="951367"/>
                  </a:lnTo>
                  <a:lnTo>
                    <a:pt x="3585747" y="949154"/>
                  </a:lnTo>
                  <a:lnTo>
                    <a:pt x="3656055" y="945260"/>
                  </a:lnTo>
                  <a:lnTo>
                    <a:pt x="3726364" y="939544"/>
                  </a:lnTo>
                  <a:lnTo>
                    <a:pt x="3796673" y="931871"/>
                  </a:lnTo>
                  <a:lnTo>
                    <a:pt x="3866982" y="922126"/>
                  </a:lnTo>
                  <a:lnTo>
                    <a:pt x="3937290" y="910209"/>
                  </a:lnTo>
                  <a:lnTo>
                    <a:pt x="4007599" y="896046"/>
                  </a:lnTo>
                  <a:lnTo>
                    <a:pt x="4077908" y="879582"/>
                  </a:lnTo>
                  <a:lnTo>
                    <a:pt x="4148217" y="860782"/>
                  </a:lnTo>
                  <a:lnTo>
                    <a:pt x="4218526" y="839623"/>
                  </a:lnTo>
                  <a:lnTo>
                    <a:pt x="4288834" y="816098"/>
                  </a:lnTo>
                  <a:lnTo>
                    <a:pt x="4359143" y="790206"/>
                  </a:lnTo>
                  <a:lnTo>
                    <a:pt x="4429452" y="761954"/>
                  </a:lnTo>
                  <a:lnTo>
                    <a:pt x="4499761" y="731351"/>
                  </a:lnTo>
                  <a:lnTo>
                    <a:pt x="4570069" y="698411"/>
                  </a:lnTo>
                  <a:lnTo>
                    <a:pt x="4640378" y="663149"/>
                  </a:lnTo>
                  <a:lnTo>
                    <a:pt x="4710687" y="625579"/>
                  </a:lnTo>
                  <a:lnTo>
                    <a:pt x="4780996" y="585717"/>
                  </a:lnTo>
                  <a:lnTo>
                    <a:pt x="4851304" y="543579"/>
                  </a:lnTo>
                  <a:lnTo>
                    <a:pt x="4921613" y="499180"/>
                  </a:lnTo>
                  <a:lnTo>
                    <a:pt x="4991922" y="452533"/>
                  </a:lnTo>
                  <a:lnTo>
                    <a:pt x="5062231" y="403653"/>
                  </a:lnTo>
                  <a:lnTo>
                    <a:pt x="5132539" y="352553"/>
                  </a:lnTo>
                  <a:lnTo>
                    <a:pt x="5202848" y="299246"/>
                  </a:lnTo>
                  <a:lnTo>
                    <a:pt x="5273157" y="243744"/>
                  </a:lnTo>
                  <a:lnTo>
                    <a:pt x="5343466" y="186057"/>
                  </a:lnTo>
                  <a:lnTo>
                    <a:pt x="5413775" y="126197"/>
                  </a:lnTo>
                  <a:lnTo>
                    <a:pt x="5484083" y="64175"/>
                  </a:lnTo>
                  <a:lnTo>
                    <a:pt x="5554392" y="0"/>
                  </a:lnTo>
                  <a:lnTo>
                    <a:pt x="5554392" y="1273132"/>
                  </a:lnTo>
                  <a:lnTo>
                    <a:pt x="3882139" y="1273132"/>
                  </a:lnTo>
                  <a:lnTo>
                    <a:pt x="3866982" y="1269956"/>
                  </a:lnTo>
                  <a:lnTo>
                    <a:pt x="3796673" y="1255982"/>
                  </a:lnTo>
                  <a:lnTo>
                    <a:pt x="3726364" y="1242681"/>
                  </a:lnTo>
                  <a:lnTo>
                    <a:pt x="3656055" y="1229945"/>
                  </a:lnTo>
                  <a:lnTo>
                    <a:pt x="3585747" y="1217650"/>
                  </a:lnTo>
                  <a:lnTo>
                    <a:pt x="3515438" y="1205662"/>
                  </a:lnTo>
                  <a:lnTo>
                    <a:pt x="3445129" y="1193854"/>
                  </a:lnTo>
                  <a:lnTo>
                    <a:pt x="3374820" y="1182113"/>
                  </a:lnTo>
                  <a:lnTo>
                    <a:pt x="3304512" y="1170361"/>
                  </a:lnTo>
                  <a:lnTo>
                    <a:pt x="3234203" y="1158564"/>
                  </a:lnTo>
                  <a:lnTo>
                    <a:pt x="3163894" y="1146757"/>
                  </a:lnTo>
                  <a:lnTo>
                    <a:pt x="3093585" y="1135008"/>
                  </a:lnTo>
                  <a:lnTo>
                    <a:pt x="3023276" y="1122632"/>
                  </a:lnTo>
                  <a:lnTo>
                    <a:pt x="2952968" y="1109423"/>
                  </a:lnTo>
                  <a:lnTo>
                    <a:pt x="2882659" y="1095519"/>
                  </a:lnTo>
                  <a:lnTo>
                    <a:pt x="2812350" y="1080981"/>
                  </a:lnTo>
                  <a:lnTo>
                    <a:pt x="2742041" y="1065701"/>
                  </a:lnTo>
                  <a:lnTo>
                    <a:pt x="2671733" y="1049302"/>
                  </a:lnTo>
                  <a:lnTo>
                    <a:pt x="2601424" y="1029951"/>
                  </a:lnTo>
                  <a:lnTo>
                    <a:pt x="2531115" y="1008957"/>
                  </a:lnTo>
                  <a:lnTo>
                    <a:pt x="2460806" y="987928"/>
                  </a:lnTo>
                  <a:lnTo>
                    <a:pt x="2390498" y="966807"/>
                  </a:lnTo>
                  <a:lnTo>
                    <a:pt x="2320189" y="944353"/>
                  </a:lnTo>
                  <a:lnTo>
                    <a:pt x="2249880" y="922001"/>
                  </a:lnTo>
                  <a:lnTo>
                    <a:pt x="2179571" y="899999"/>
                  </a:lnTo>
                  <a:lnTo>
                    <a:pt x="2109263" y="876024"/>
                  </a:lnTo>
                  <a:lnTo>
                    <a:pt x="2038954" y="851997"/>
                  </a:lnTo>
                  <a:lnTo>
                    <a:pt x="1968645" y="828825"/>
                  </a:lnTo>
                  <a:lnTo>
                    <a:pt x="1898336" y="804125"/>
                  </a:lnTo>
                  <a:lnTo>
                    <a:pt x="1828027" y="774114"/>
                  </a:lnTo>
                  <a:lnTo>
                    <a:pt x="1757719" y="741261"/>
                  </a:lnTo>
                  <a:lnTo>
                    <a:pt x="1687410" y="709916"/>
                  </a:lnTo>
                  <a:lnTo>
                    <a:pt x="1617101" y="682516"/>
                  </a:lnTo>
                  <a:lnTo>
                    <a:pt x="1546792" y="657392"/>
                  </a:lnTo>
                  <a:lnTo>
                    <a:pt x="1476484" y="633153"/>
                  </a:lnTo>
                  <a:lnTo>
                    <a:pt x="1406175" y="610947"/>
                  </a:lnTo>
                  <a:lnTo>
                    <a:pt x="1335866" y="591815"/>
                  </a:lnTo>
                  <a:lnTo>
                    <a:pt x="1265557" y="576743"/>
                  </a:lnTo>
                  <a:lnTo>
                    <a:pt x="1195249" y="566617"/>
                  </a:lnTo>
                  <a:lnTo>
                    <a:pt x="1124940" y="561147"/>
                  </a:lnTo>
                  <a:lnTo>
                    <a:pt x="1054631" y="560467"/>
                  </a:lnTo>
                  <a:lnTo>
                    <a:pt x="984322" y="564897"/>
                  </a:lnTo>
                  <a:lnTo>
                    <a:pt x="914013" y="574707"/>
                  </a:lnTo>
                  <a:lnTo>
                    <a:pt x="843705" y="590077"/>
                  </a:lnTo>
                  <a:lnTo>
                    <a:pt x="773396" y="611095"/>
                  </a:lnTo>
                  <a:lnTo>
                    <a:pt x="703087" y="637766"/>
                  </a:lnTo>
                  <a:lnTo>
                    <a:pt x="632778" y="670034"/>
                  </a:lnTo>
                  <a:lnTo>
                    <a:pt x="562470" y="707811"/>
                  </a:lnTo>
                  <a:lnTo>
                    <a:pt x="492161" y="750988"/>
                  </a:lnTo>
                  <a:lnTo>
                    <a:pt x="421852" y="799453"/>
                  </a:lnTo>
                  <a:lnTo>
                    <a:pt x="351543" y="853095"/>
                  </a:lnTo>
                  <a:lnTo>
                    <a:pt x="281235" y="911811"/>
                  </a:lnTo>
                  <a:lnTo>
                    <a:pt x="210926" y="975501"/>
                  </a:lnTo>
                  <a:lnTo>
                    <a:pt x="140617" y="1044074"/>
                  </a:lnTo>
                  <a:lnTo>
                    <a:pt x="70308" y="1117443"/>
                  </a:lnTo>
                  <a:lnTo>
                    <a:pt x="0" y="119552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4121142"/>
              <a:ext cx="5554392" cy="952036"/>
            </a:xfrm>
            <a:custGeom>
              <a:avLst/>
              <a:pathLst>
                <a:path w="5554392" h="952036">
                  <a:moveTo>
                    <a:pt x="0" y="281304"/>
                  </a:moveTo>
                  <a:lnTo>
                    <a:pt x="70308" y="280206"/>
                  </a:lnTo>
                  <a:lnTo>
                    <a:pt x="140617" y="279880"/>
                  </a:lnTo>
                  <a:lnTo>
                    <a:pt x="210926" y="280328"/>
                  </a:lnTo>
                  <a:lnTo>
                    <a:pt x="281235" y="281544"/>
                  </a:lnTo>
                  <a:lnTo>
                    <a:pt x="351543" y="283519"/>
                  </a:lnTo>
                  <a:lnTo>
                    <a:pt x="421852" y="286237"/>
                  </a:lnTo>
                  <a:lnTo>
                    <a:pt x="492161" y="289673"/>
                  </a:lnTo>
                  <a:lnTo>
                    <a:pt x="562470" y="293799"/>
                  </a:lnTo>
                  <a:lnTo>
                    <a:pt x="632778" y="298586"/>
                  </a:lnTo>
                  <a:lnTo>
                    <a:pt x="703087" y="304006"/>
                  </a:lnTo>
                  <a:lnTo>
                    <a:pt x="773396" y="310051"/>
                  </a:lnTo>
                  <a:lnTo>
                    <a:pt x="843705" y="316749"/>
                  </a:lnTo>
                  <a:lnTo>
                    <a:pt x="914013" y="324185"/>
                  </a:lnTo>
                  <a:lnTo>
                    <a:pt x="984322" y="332529"/>
                  </a:lnTo>
                  <a:lnTo>
                    <a:pt x="1054631" y="342044"/>
                  </a:lnTo>
                  <a:lnTo>
                    <a:pt x="1124940" y="353080"/>
                  </a:lnTo>
                  <a:lnTo>
                    <a:pt x="1195249" y="366040"/>
                  </a:lnTo>
                  <a:lnTo>
                    <a:pt x="1265557" y="381641"/>
                  </a:lnTo>
                  <a:lnTo>
                    <a:pt x="1335866" y="401179"/>
                  </a:lnTo>
                  <a:lnTo>
                    <a:pt x="1406175" y="423909"/>
                  </a:lnTo>
                  <a:lnTo>
                    <a:pt x="1476484" y="448818"/>
                  </a:lnTo>
                  <a:lnTo>
                    <a:pt x="1546792" y="474946"/>
                  </a:lnTo>
                  <a:lnTo>
                    <a:pt x="1617101" y="501444"/>
                  </a:lnTo>
                  <a:lnTo>
                    <a:pt x="1687410" y="531209"/>
                  </a:lnTo>
                  <a:lnTo>
                    <a:pt x="1757719" y="564854"/>
                  </a:lnTo>
                  <a:lnTo>
                    <a:pt x="1828027" y="597764"/>
                  </a:lnTo>
                  <a:lnTo>
                    <a:pt x="1898336" y="627238"/>
                  </a:lnTo>
                  <a:lnTo>
                    <a:pt x="1968645" y="654296"/>
                  </a:lnTo>
                  <a:lnTo>
                    <a:pt x="2038954" y="679100"/>
                  </a:lnTo>
                  <a:lnTo>
                    <a:pt x="2109263" y="701721"/>
                  </a:lnTo>
                  <a:lnTo>
                    <a:pt x="2179571" y="724984"/>
                  </a:lnTo>
                  <a:lnTo>
                    <a:pt x="2249880" y="747578"/>
                  </a:lnTo>
                  <a:lnTo>
                    <a:pt x="2320189" y="767544"/>
                  </a:lnTo>
                  <a:lnTo>
                    <a:pt x="2390498" y="786864"/>
                  </a:lnTo>
                  <a:lnTo>
                    <a:pt x="2460806" y="808186"/>
                  </a:lnTo>
                  <a:lnTo>
                    <a:pt x="2531115" y="829200"/>
                  </a:lnTo>
                  <a:lnTo>
                    <a:pt x="2601424" y="848169"/>
                  </a:lnTo>
                  <a:lnTo>
                    <a:pt x="2671733" y="865026"/>
                  </a:lnTo>
                  <a:lnTo>
                    <a:pt x="2742041" y="880544"/>
                  </a:lnTo>
                  <a:lnTo>
                    <a:pt x="2812350" y="894753"/>
                  </a:lnTo>
                  <a:lnTo>
                    <a:pt x="2882659" y="907355"/>
                  </a:lnTo>
                  <a:lnTo>
                    <a:pt x="2952968" y="918224"/>
                  </a:lnTo>
                  <a:lnTo>
                    <a:pt x="3023276" y="927402"/>
                  </a:lnTo>
                  <a:lnTo>
                    <a:pt x="3093585" y="935010"/>
                  </a:lnTo>
                  <a:lnTo>
                    <a:pt x="3163894" y="941122"/>
                  </a:lnTo>
                  <a:lnTo>
                    <a:pt x="3234203" y="945818"/>
                  </a:lnTo>
                  <a:lnTo>
                    <a:pt x="3304512" y="949197"/>
                  </a:lnTo>
                  <a:lnTo>
                    <a:pt x="3374820" y="951283"/>
                  </a:lnTo>
                  <a:lnTo>
                    <a:pt x="3445129" y="952036"/>
                  </a:lnTo>
                  <a:lnTo>
                    <a:pt x="3515438" y="951367"/>
                  </a:lnTo>
                  <a:lnTo>
                    <a:pt x="3585747" y="949154"/>
                  </a:lnTo>
                  <a:lnTo>
                    <a:pt x="3656055" y="945260"/>
                  </a:lnTo>
                  <a:lnTo>
                    <a:pt x="3726364" y="939544"/>
                  </a:lnTo>
                  <a:lnTo>
                    <a:pt x="3796673" y="931871"/>
                  </a:lnTo>
                  <a:lnTo>
                    <a:pt x="3866982" y="922126"/>
                  </a:lnTo>
                  <a:lnTo>
                    <a:pt x="3937290" y="910209"/>
                  </a:lnTo>
                  <a:lnTo>
                    <a:pt x="4007599" y="896046"/>
                  </a:lnTo>
                  <a:lnTo>
                    <a:pt x="4077908" y="879582"/>
                  </a:lnTo>
                  <a:lnTo>
                    <a:pt x="4148217" y="860782"/>
                  </a:lnTo>
                  <a:lnTo>
                    <a:pt x="4218526" y="839623"/>
                  </a:lnTo>
                  <a:lnTo>
                    <a:pt x="4288834" y="816098"/>
                  </a:lnTo>
                  <a:lnTo>
                    <a:pt x="4359143" y="790206"/>
                  </a:lnTo>
                  <a:lnTo>
                    <a:pt x="4429452" y="761954"/>
                  </a:lnTo>
                  <a:lnTo>
                    <a:pt x="4499761" y="731351"/>
                  </a:lnTo>
                  <a:lnTo>
                    <a:pt x="4570069" y="698411"/>
                  </a:lnTo>
                  <a:lnTo>
                    <a:pt x="4640378" y="663149"/>
                  </a:lnTo>
                  <a:lnTo>
                    <a:pt x="4710687" y="625579"/>
                  </a:lnTo>
                  <a:lnTo>
                    <a:pt x="4780996" y="585717"/>
                  </a:lnTo>
                  <a:lnTo>
                    <a:pt x="4851304" y="543579"/>
                  </a:lnTo>
                  <a:lnTo>
                    <a:pt x="4921613" y="499180"/>
                  </a:lnTo>
                  <a:lnTo>
                    <a:pt x="4991922" y="452533"/>
                  </a:lnTo>
                  <a:lnTo>
                    <a:pt x="5062231" y="403653"/>
                  </a:lnTo>
                  <a:lnTo>
                    <a:pt x="5132539" y="352553"/>
                  </a:lnTo>
                  <a:lnTo>
                    <a:pt x="5202848" y="299246"/>
                  </a:lnTo>
                  <a:lnTo>
                    <a:pt x="5273157" y="243744"/>
                  </a:lnTo>
                  <a:lnTo>
                    <a:pt x="5343466" y="186057"/>
                  </a:lnTo>
                  <a:lnTo>
                    <a:pt x="5413775" y="126197"/>
                  </a:lnTo>
                  <a:lnTo>
                    <a:pt x="5484083" y="64175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681610"/>
              <a:ext cx="3882139" cy="712665"/>
            </a:xfrm>
            <a:custGeom>
              <a:avLst/>
              <a:pathLst>
                <a:path w="3882139" h="712665">
                  <a:moveTo>
                    <a:pt x="3882139" y="712665"/>
                  </a:moveTo>
                  <a:lnTo>
                    <a:pt x="3866982" y="709488"/>
                  </a:lnTo>
                  <a:lnTo>
                    <a:pt x="3796673" y="695515"/>
                  </a:lnTo>
                  <a:lnTo>
                    <a:pt x="3726364" y="682214"/>
                  </a:lnTo>
                  <a:lnTo>
                    <a:pt x="3656055" y="669478"/>
                  </a:lnTo>
                  <a:lnTo>
                    <a:pt x="3585747" y="657182"/>
                  </a:lnTo>
                  <a:lnTo>
                    <a:pt x="3515438" y="645195"/>
                  </a:lnTo>
                  <a:lnTo>
                    <a:pt x="3445129" y="633387"/>
                  </a:lnTo>
                  <a:lnTo>
                    <a:pt x="3374820" y="621646"/>
                  </a:lnTo>
                  <a:lnTo>
                    <a:pt x="3304512" y="609893"/>
                  </a:lnTo>
                  <a:lnTo>
                    <a:pt x="3234203" y="598097"/>
                  </a:lnTo>
                  <a:lnTo>
                    <a:pt x="3163894" y="586290"/>
                  </a:lnTo>
                  <a:lnTo>
                    <a:pt x="3093585" y="574540"/>
                  </a:lnTo>
                  <a:lnTo>
                    <a:pt x="3023276" y="562165"/>
                  </a:lnTo>
                  <a:lnTo>
                    <a:pt x="2952968" y="548955"/>
                  </a:lnTo>
                  <a:lnTo>
                    <a:pt x="2882659" y="535052"/>
                  </a:lnTo>
                  <a:lnTo>
                    <a:pt x="2812350" y="520514"/>
                  </a:lnTo>
                  <a:lnTo>
                    <a:pt x="2742041" y="505233"/>
                  </a:lnTo>
                  <a:lnTo>
                    <a:pt x="2671733" y="488834"/>
                  </a:lnTo>
                  <a:lnTo>
                    <a:pt x="2601424" y="469483"/>
                  </a:lnTo>
                  <a:lnTo>
                    <a:pt x="2531115" y="448489"/>
                  </a:lnTo>
                  <a:lnTo>
                    <a:pt x="2460806" y="427461"/>
                  </a:lnTo>
                  <a:lnTo>
                    <a:pt x="2390498" y="406340"/>
                  </a:lnTo>
                  <a:lnTo>
                    <a:pt x="2320189" y="383885"/>
                  </a:lnTo>
                  <a:lnTo>
                    <a:pt x="2249880" y="361534"/>
                  </a:lnTo>
                  <a:lnTo>
                    <a:pt x="2179571" y="339532"/>
                  </a:lnTo>
                  <a:lnTo>
                    <a:pt x="2109263" y="315557"/>
                  </a:lnTo>
                  <a:lnTo>
                    <a:pt x="2038954" y="291529"/>
                  </a:lnTo>
                  <a:lnTo>
                    <a:pt x="1968645" y="268357"/>
                  </a:lnTo>
                  <a:lnTo>
                    <a:pt x="1898336" y="243657"/>
                  </a:lnTo>
                  <a:lnTo>
                    <a:pt x="1828027" y="213646"/>
                  </a:lnTo>
                  <a:lnTo>
                    <a:pt x="1757719" y="180794"/>
                  </a:lnTo>
                  <a:lnTo>
                    <a:pt x="1687410" y="149449"/>
                  </a:lnTo>
                  <a:lnTo>
                    <a:pt x="1617101" y="122048"/>
                  </a:lnTo>
                  <a:lnTo>
                    <a:pt x="1546792" y="96925"/>
                  </a:lnTo>
                  <a:lnTo>
                    <a:pt x="1476484" y="72685"/>
                  </a:lnTo>
                  <a:lnTo>
                    <a:pt x="1406175" y="50479"/>
                  </a:lnTo>
                  <a:lnTo>
                    <a:pt x="1335866" y="31348"/>
                  </a:lnTo>
                  <a:lnTo>
                    <a:pt x="1265557" y="16275"/>
                  </a:lnTo>
                  <a:lnTo>
                    <a:pt x="1195249" y="6149"/>
                  </a:lnTo>
                  <a:lnTo>
                    <a:pt x="1124940" y="680"/>
                  </a:lnTo>
                  <a:lnTo>
                    <a:pt x="1054631" y="0"/>
                  </a:lnTo>
                  <a:lnTo>
                    <a:pt x="984322" y="4430"/>
                  </a:lnTo>
                  <a:lnTo>
                    <a:pt x="914013" y="14239"/>
                  </a:lnTo>
                  <a:lnTo>
                    <a:pt x="843705" y="29610"/>
                  </a:lnTo>
                  <a:lnTo>
                    <a:pt x="773396" y="50628"/>
                  </a:lnTo>
                  <a:lnTo>
                    <a:pt x="703087" y="77298"/>
                  </a:lnTo>
                  <a:lnTo>
                    <a:pt x="632778" y="109567"/>
                  </a:lnTo>
                  <a:lnTo>
                    <a:pt x="562470" y="147344"/>
                  </a:lnTo>
                  <a:lnTo>
                    <a:pt x="492161" y="190520"/>
                  </a:lnTo>
                  <a:lnTo>
                    <a:pt x="421852" y="238985"/>
                  </a:lnTo>
                  <a:lnTo>
                    <a:pt x="351543" y="292628"/>
                  </a:lnTo>
                  <a:lnTo>
                    <a:pt x="281235" y="351344"/>
                  </a:lnTo>
                  <a:lnTo>
                    <a:pt x="210926" y="415034"/>
                  </a:lnTo>
                  <a:lnTo>
                    <a:pt x="140617" y="483606"/>
                  </a:lnTo>
                  <a:lnTo>
                    <a:pt x="70308" y="556976"/>
                  </a:lnTo>
                  <a:lnTo>
                    <a:pt x="0" y="6350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4569856"/>
              <a:ext cx="5554392" cy="649436"/>
            </a:xfrm>
            <a:custGeom>
              <a:avLst/>
              <a:pathLst>
                <a:path w="5554392" h="649436">
                  <a:moveTo>
                    <a:pt x="0" y="289703"/>
                  </a:moveTo>
                  <a:lnTo>
                    <a:pt x="70308" y="250111"/>
                  </a:lnTo>
                  <a:lnTo>
                    <a:pt x="140617" y="213263"/>
                  </a:lnTo>
                  <a:lnTo>
                    <a:pt x="210926" y="179201"/>
                  </a:lnTo>
                  <a:lnTo>
                    <a:pt x="281235" y="147964"/>
                  </a:lnTo>
                  <a:lnTo>
                    <a:pt x="351543" y="119593"/>
                  </a:lnTo>
                  <a:lnTo>
                    <a:pt x="421852" y="94131"/>
                  </a:lnTo>
                  <a:lnTo>
                    <a:pt x="492161" y="71616"/>
                  </a:lnTo>
                  <a:lnTo>
                    <a:pt x="562470" y="52091"/>
                  </a:lnTo>
                  <a:lnTo>
                    <a:pt x="632778" y="35596"/>
                  </a:lnTo>
                  <a:lnTo>
                    <a:pt x="703087" y="22172"/>
                  </a:lnTo>
                  <a:lnTo>
                    <a:pt x="773396" y="11859"/>
                  </a:lnTo>
                  <a:lnTo>
                    <a:pt x="843705" y="4699"/>
                  </a:lnTo>
                  <a:lnTo>
                    <a:pt x="914013" y="732"/>
                  </a:lnTo>
                  <a:lnTo>
                    <a:pt x="984322" y="0"/>
                  </a:lnTo>
                  <a:lnTo>
                    <a:pt x="1054631" y="2542"/>
                  </a:lnTo>
                  <a:lnTo>
                    <a:pt x="1124940" y="8400"/>
                  </a:lnTo>
                  <a:lnTo>
                    <a:pt x="1195249" y="17615"/>
                  </a:lnTo>
                  <a:lnTo>
                    <a:pt x="1265557" y="30478"/>
                  </a:lnTo>
                  <a:lnTo>
                    <a:pt x="1335866" y="47783"/>
                  </a:lnTo>
                  <a:lnTo>
                    <a:pt x="1406175" y="68714"/>
                  </a:lnTo>
                  <a:lnTo>
                    <a:pt x="1476484" y="92271"/>
                  </a:lnTo>
                  <a:lnTo>
                    <a:pt x="1546792" y="117455"/>
                  </a:lnTo>
                  <a:lnTo>
                    <a:pt x="1617101" y="143266"/>
                  </a:lnTo>
                  <a:lnTo>
                    <a:pt x="1687410" y="171849"/>
                  </a:lnTo>
                  <a:lnTo>
                    <a:pt x="1757719" y="204344"/>
                  </a:lnTo>
                  <a:lnTo>
                    <a:pt x="1828027" y="237225"/>
                  </a:lnTo>
                  <a:lnTo>
                    <a:pt x="1898336" y="266967"/>
                  </a:lnTo>
                  <a:lnTo>
                    <a:pt x="1968645" y="292846"/>
                  </a:lnTo>
                  <a:lnTo>
                    <a:pt x="2038954" y="316834"/>
                  </a:lnTo>
                  <a:lnTo>
                    <a:pt x="2109263" y="340159"/>
                  </a:lnTo>
                  <a:lnTo>
                    <a:pt x="2179571" y="363778"/>
                  </a:lnTo>
                  <a:lnTo>
                    <a:pt x="2249880" y="386076"/>
                  </a:lnTo>
                  <a:lnTo>
                    <a:pt x="2320189" y="407235"/>
                  </a:lnTo>
                  <a:lnTo>
                    <a:pt x="2390498" y="428122"/>
                  </a:lnTo>
                  <a:lnTo>
                    <a:pt x="2460806" y="449343"/>
                  </a:lnTo>
                  <a:lnTo>
                    <a:pt x="2531115" y="470364"/>
                  </a:lnTo>
                  <a:lnTo>
                    <a:pt x="2601424" y="490346"/>
                  </a:lnTo>
                  <a:lnTo>
                    <a:pt x="2671733" y="508450"/>
                  </a:lnTo>
                  <a:lnTo>
                    <a:pt x="2742041" y="524408"/>
                  </a:lnTo>
                  <a:lnTo>
                    <a:pt x="2812350" y="539153"/>
                  </a:lnTo>
                  <a:lnTo>
                    <a:pt x="2882659" y="552723"/>
                  </a:lnTo>
                  <a:lnTo>
                    <a:pt x="2952968" y="565110"/>
                  </a:lnTo>
                  <a:lnTo>
                    <a:pt x="3023276" y="576303"/>
                  </a:lnTo>
                  <a:lnTo>
                    <a:pt x="3093585" y="586295"/>
                  </a:lnTo>
                  <a:lnTo>
                    <a:pt x="3163894" y="595226"/>
                  </a:lnTo>
                  <a:lnTo>
                    <a:pt x="3234203" y="603477"/>
                  </a:lnTo>
                  <a:lnTo>
                    <a:pt x="3304512" y="611065"/>
                  </a:lnTo>
                  <a:lnTo>
                    <a:pt x="3374820" y="617984"/>
                  </a:lnTo>
                  <a:lnTo>
                    <a:pt x="3445129" y="624231"/>
                  </a:lnTo>
                  <a:lnTo>
                    <a:pt x="3515438" y="629801"/>
                  </a:lnTo>
                  <a:lnTo>
                    <a:pt x="3585747" y="634688"/>
                  </a:lnTo>
                  <a:lnTo>
                    <a:pt x="3656055" y="638889"/>
                  </a:lnTo>
                  <a:lnTo>
                    <a:pt x="3726364" y="642399"/>
                  </a:lnTo>
                  <a:lnTo>
                    <a:pt x="3796673" y="645213"/>
                  </a:lnTo>
                  <a:lnTo>
                    <a:pt x="3866982" y="647327"/>
                  </a:lnTo>
                  <a:lnTo>
                    <a:pt x="3937290" y="648736"/>
                  </a:lnTo>
                  <a:lnTo>
                    <a:pt x="4007599" y="649436"/>
                  </a:lnTo>
                  <a:lnTo>
                    <a:pt x="4077908" y="649422"/>
                  </a:lnTo>
                  <a:lnTo>
                    <a:pt x="4148217" y="648689"/>
                  </a:lnTo>
                  <a:lnTo>
                    <a:pt x="4218526" y="647234"/>
                  </a:lnTo>
                  <a:lnTo>
                    <a:pt x="4288834" y="645050"/>
                  </a:lnTo>
                  <a:lnTo>
                    <a:pt x="4359143" y="642135"/>
                  </a:lnTo>
                  <a:lnTo>
                    <a:pt x="4429452" y="638483"/>
                  </a:lnTo>
                  <a:lnTo>
                    <a:pt x="4499761" y="634090"/>
                  </a:lnTo>
                  <a:lnTo>
                    <a:pt x="4570069" y="628950"/>
                  </a:lnTo>
                  <a:lnTo>
                    <a:pt x="4640378" y="623061"/>
                  </a:lnTo>
                  <a:lnTo>
                    <a:pt x="4710687" y="616416"/>
                  </a:lnTo>
                  <a:lnTo>
                    <a:pt x="4780996" y="609012"/>
                  </a:lnTo>
                  <a:lnTo>
                    <a:pt x="4851304" y="600844"/>
                  </a:lnTo>
                  <a:lnTo>
                    <a:pt x="4921613" y="591907"/>
                  </a:lnTo>
                  <a:lnTo>
                    <a:pt x="4991922" y="582197"/>
                  </a:lnTo>
                  <a:lnTo>
                    <a:pt x="5062231" y="571709"/>
                  </a:lnTo>
                  <a:lnTo>
                    <a:pt x="5132539" y="560438"/>
                  </a:lnTo>
                  <a:lnTo>
                    <a:pt x="5202848" y="548381"/>
                  </a:lnTo>
                  <a:lnTo>
                    <a:pt x="5273157" y="535532"/>
                  </a:lnTo>
                  <a:lnTo>
                    <a:pt x="5343466" y="521887"/>
                  </a:lnTo>
                  <a:lnTo>
                    <a:pt x="5413775" y="507442"/>
                  </a:lnTo>
                  <a:lnTo>
                    <a:pt x="5484083" y="492191"/>
                  </a:lnTo>
                  <a:lnTo>
                    <a:pt x="5554392" y="47613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3627123"/>
              <a:ext cx="5554392" cy="1767151"/>
            </a:xfrm>
            <a:custGeom>
              <a:avLst/>
              <a:pathLst>
                <a:path w="5554392" h="1767151">
                  <a:moveTo>
                    <a:pt x="0" y="0"/>
                  </a:moveTo>
                  <a:lnTo>
                    <a:pt x="70308" y="10777"/>
                  </a:lnTo>
                  <a:lnTo>
                    <a:pt x="140617" y="23985"/>
                  </a:lnTo>
                  <a:lnTo>
                    <a:pt x="210926" y="39734"/>
                  </a:lnTo>
                  <a:lnTo>
                    <a:pt x="281235" y="58131"/>
                  </a:lnTo>
                  <a:lnTo>
                    <a:pt x="351543" y="79278"/>
                  </a:lnTo>
                  <a:lnTo>
                    <a:pt x="421852" y="103270"/>
                  </a:lnTo>
                  <a:lnTo>
                    <a:pt x="492161" y="130198"/>
                  </a:lnTo>
                  <a:lnTo>
                    <a:pt x="562470" y="160149"/>
                  </a:lnTo>
                  <a:lnTo>
                    <a:pt x="632778" y="193207"/>
                  </a:lnTo>
                  <a:lnTo>
                    <a:pt x="703087" y="229462"/>
                  </a:lnTo>
                  <a:lnTo>
                    <a:pt x="773396" y="269015"/>
                  </a:lnTo>
                  <a:lnTo>
                    <a:pt x="843705" y="312000"/>
                  </a:lnTo>
                  <a:lnTo>
                    <a:pt x="914013" y="358598"/>
                  </a:lnTo>
                  <a:lnTo>
                    <a:pt x="984322" y="409056"/>
                  </a:lnTo>
                  <a:lnTo>
                    <a:pt x="1054631" y="463704"/>
                  </a:lnTo>
                  <a:lnTo>
                    <a:pt x="1124940" y="522938"/>
                  </a:lnTo>
                  <a:lnTo>
                    <a:pt x="1195249" y="587203"/>
                  </a:lnTo>
                  <a:lnTo>
                    <a:pt x="1265557" y="657895"/>
                  </a:lnTo>
                  <a:lnTo>
                    <a:pt x="1335866" y="738308"/>
                  </a:lnTo>
                  <a:lnTo>
                    <a:pt x="1406175" y="825589"/>
                  </a:lnTo>
                  <a:lnTo>
                    <a:pt x="1476484" y="916155"/>
                  </a:lnTo>
                  <a:lnTo>
                    <a:pt x="1546792" y="1006469"/>
                  </a:lnTo>
                  <a:lnTo>
                    <a:pt x="1617101" y="1093086"/>
                  </a:lnTo>
                  <a:lnTo>
                    <a:pt x="1687410" y="1185587"/>
                  </a:lnTo>
                  <a:lnTo>
                    <a:pt x="1757719" y="1287827"/>
                  </a:lnTo>
                  <a:lnTo>
                    <a:pt x="1828027" y="1384227"/>
                  </a:lnTo>
                  <a:lnTo>
                    <a:pt x="1898336" y="1460769"/>
                  </a:lnTo>
                  <a:lnTo>
                    <a:pt x="1968645" y="1512050"/>
                  </a:lnTo>
                  <a:lnTo>
                    <a:pt x="2038954" y="1545530"/>
                  </a:lnTo>
                  <a:lnTo>
                    <a:pt x="2109263" y="1570448"/>
                  </a:lnTo>
                  <a:lnTo>
                    <a:pt x="2179571" y="1594765"/>
                  </a:lnTo>
                  <a:lnTo>
                    <a:pt x="2249880" y="1594601"/>
                  </a:lnTo>
                  <a:lnTo>
                    <a:pt x="2320189" y="1579468"/>
                  </a:lnTo>
                  <a:lnTo>
                    <a:pt x="2390498" y="1572197"/>
                  </a:lnTo>
                  <a:lnTo>
                    <a:pt x="2460806" y="1573319"/>
                  </a:lnTo>
                  <a:lnTo>
                    <a:pt x="2531115" y="1563677"/>
                  </a:lnTo>
                  <a:lnTo>
                    <a:pt x="2601424" y="1550295"/>
                  </a:lnTo>
                  <a:lnTo>
                    <a:pt x="2671733" y="1541720"/>
                  </a:lnTo>
                  <a:lnTo>
                    <a:pt x="2742041" y="1541138"/>
                  </a:lnTo>
                  <a:lnTo>
                    <a:pt x="2812350" y="1538912"/>
                  </a:lnTo>
                  <a:lnTo>
                    <a:pt x="2882659" y="1535020"/>
                  </a:lnTo>
                  <a:lnTo>
                    <a:pt x="2952968" y="1530106"/>
                  </a:lnTo>
                  <a:lnTo>
                    <a:pt x="3023276" y="1524944"/>
                  </a:lnTo>
                  <a:lnTo>
                    <a:pt x="3093585" y="1520380"/>
                  </a:lnTo>
                  <a:lnTo>
                    <a:pt x="3163894" y="1516570"/>
                  </a:lnTo>
                  <a:lnTo>
                    <a:pt x="3234203" y="1512269"/>
                  </a:lnTo>
                  <a:lnTo>
                    <a:pt x="3304512" y="1507478"/>
                  </a:lnTo>
                  <a:lnTo>
                    <a:pt x="3374820" y="1502216"/>
                  </a:lnTo>
                  <a:lnTo>
                    <a:pt x="3445129" y="1496448"/>
                  </a:lnTo>
                  <a:lnTo>
                    <a:pt x="3515438" y="1490098"/>
                  </a:lnTo>
                  <a:lnTo>
                    <a:pt x="3585747" y="1483066"/>
                  </a:lnTo>
                  <a:lnTo>
                    <a:pt x="3656055" y="1475235"/>
                  </a:lnTo>
                  <a:lnTo>
                    <a:pt x="3726364" y="1466488"/>
                  </a:lnTo>
                  <a:lnTo>
                    <a:pt x="3796673" y="1456712"/>
                  </a:lnTo>
                  <a:lnTo>
                    <a:pt x="3866982" y="1445809"/>
                  </a:lnTo>
                  <a:lnTo>
                    <a:pt x="3937290" y="1433698"/>
                  </a:lnTo>
                  <a:lnTo>
                    <a:pt x="4007599" y="1420313"/>
                  </a:lnTo>
                  <a:lnTo>
                    <a:pt x="4077908" y="1405609"/>
                  </a:lnTo>
                  <a:lnTo>
                    <a:pt x="4148217" y="1389554"/>
                  </a:lnTo>
                  <a:lnTo>
                    <a:pt x="4218526" y="1372129"/>
                  </a:lnTo>
                  <a:lnTo>
                    <a:pt x="4288834" y="1353325"/>
                  </a:lnTo>
                  <a:lnTo>
                    <a:pt x="4359143" y="1333140"/>
                  </a:lnTo>
                  <a:lnTo>
                    <a:pt x="4429452" y="1311577"/>
                  </a:lnTo>
                  <a:lnTo>
                    <a:pt x="4499761" y="1288644"/>
                  </a:lnTo>
                  <a:lnTo>
                    <a:pt x="4570069" y="1264349"/>
                  </a:lnTo>
                  <a:lnTo>
                    <a:pt x="4640378" y="1238702"/>
                  </a:lnTo>
                  <a:lnTo>
                    <a:pt x="4710687" y="1211715"/>
                  </a:lnTo>
                  <a:lnTo>
                    <a:pt x="4780996" y="1183398"/>
                  </a:lnTo>
                  <a:lnTo>
                    <a:pt x="4851304" y="1153763"/>
                  </a:lnTo>
                  <a:lnTo>
                    <a:pt x="4921613" y="1122819"/>
                  </a:lnTo>
                  <a:lnTo>
                    <a:pt x="4991922" y="1090578"/>
                  </a:lnTo>
                  <a:lnTo>
                    <a:pt x="5062231" y="1057049"/>
                  </a:lnTo>
                  <a:lnTo>
                    <a:pt x="5132539" y="1022240"/>
                  </a:lnTo>
                  <a:lnTo>
                    <a:pt x="5202848" y="986162"/>
                  </a:lnTo>
                  <a:lnTo>
                    <a:pt x="5273157" y="948821"/>
                  </a:lnTo>
                  <a:lnTo>
                    <a:pt x="5343466" y="910225"/>
                  </a:lnTo>
                  <a:lnTo>
                    <a:pt x="5413775" y="870382"/>
                  </a:lnTo>
                  <a:lnTo>
                    <a:pt x="5484083" y="829299"/>
                  </a:lnTo>
                  <a:lnTo>
                    <a:pt x="5554392" y="786981"/>
                  </a:lnTo>
                  <a:lnTo>
                    <a:pt x="5554392" y="1767151"/>
                  </a:lnTo>
                  <a:lnTo>
                    <a:pt x="4083931" y="1767151"/>
                  </a:lnTo>
                  <a:lnTo>
                    <a:pt x="4077908" y="1765975"/>
                  </a:lnTo>
                  <a:lnTo>
                    <a:pt x="4007599" y="1753555"/>
                  </a:lnTo>
                  <a:lnTo>
                    <a:pt x="3937290" y="1742433"/>
                  </a:lnTo>
                  <a:lnTo>
                    <a:pt x="3866982" y="1732572"/>
                  </a:lnTo>
                  <a:lnTo>
                    <a:pt x="3796673" y="1723919"/>
                  </a:lnTo>
                  <a:lnTo>
                    <a:pt x="3726364" y="1716404"/>
                  </a:lnTo>
                  <a:lnTo>
                    <a:pt x="3656055" y="1709939"/>
                  </a:lnTo>
                  <a:lnTo>
                    <a:pt x="3585747" y="1704422"/>
                  </a:lnTo>
                  <a:lnTo>
                    <a:pt x="3515438" y="1699748"/>
                  </a:lnTo>
                  <a:lnTo>
                    <a:pt x="3445129" y="1695810"/>
                  </a:lnTo>
                  <a:lnTo>
                    <a:pt x="3374820" y="1692520"/>
                  </a:lnTo>
                  <a:lnTo>
                    <a:pt x="3304512" y="1689812"/>
                  </a:lnTo>
                  <a:lnTo>
                    <a:pt x="3234203" y="1687664"/>
                  </a:lnTo>
                  <a:lnTo>
                    <a:pt x="3163894" y="1686102"/>
                  </a:lnTo>
                  <a:lnTo>
                    <a:pt x="3093585" y="1685265"/>
                  </a:lnTo>
                  <a:lnTo>
                    <a:pt x="3023276" y="1685899"/>
                  </a:lnTo>
                  <a:lnTo>
                    <a:pt x="2952968" y="1687736"/>
                  </a:lnTo>
                  <a:lnTo>
                    <a:pt x="2882659" y="1690150"/>
                  </a:lnTo>
                  <a:lnTo>
                    <a:pt x="2812350" y="1692444"/>
                  </a:lnTo>
                  <a:lnTo>
                    <a:pt x="2742041" y="1693788"/>
                  </a:lnTo>
                  <a:lnTo>
                    <a:pt x="2671733" y="1693643"/>
                  </a:lnTo>
                  <a:lnTo>
                    <a:pt x="2601424" y="1700162"/>
                  </a:lnTo>
                  <a:lnTo>
                    <a:pt x="2531115" y="1711875"/>
                  </a:lnTo>
                  <a:lnTo>
                    <a:pt x="2460806" y="1721504"/>
                  </a:lnTo>
                  <a:lnTo>
                    <a:pt x="2390498" y="1720548"/>
                  </a:lnTo>
                  <a:lnTo>
                    <a:pt x="2320189" y="1725235"/>
                  </a:lnTo>
                  <a:lnTo>
                    <a:pt x="2249880" y="1738401"/>
                  </a:lnTo>
                  <a:lnTo>
                    <a:pt x="2179571" y="1739054"/>
                  </a:lnTo>
                  <a:lnTo>
                    <a:pt x="2109263" y="1714149"/>
                  </a:lnTo>
                  <a:lnTo>
                    <a:pt x="2038954" y="1688072"/>
                  </a:lnTo>
                  <a:lnTo>
                    <a:pt x="1968645" y="1655936"/>
                  </a:lnTo>
                  <a:lnTo>
                    <a:pt x="1898336" y="1606600"/>
                  </a:lnTo>
                  <a:lnTo>
                    <a:pt x="1828027" y="1529616"/>
                  </a:lnTo>
                  <a:lnTo>
                    <a:pt x="1757719" y="1433263"/>
                  </a:lnTo>
                  <a:lnTo>
                    <a:pt x="1687410" y="1332919"/>
                  </a:lnTo>
                  <a:lnTo>
                    <a:pt x="1617101" y="1242368"/>
                  </a:lnTo>
                  <a:lnTo>
                    <a:pt x="1546792" y="1156884"/>
                  </a:lnTo>
                  <a:lnTo>
                    <a:pt x="1476484" y="1068126"/>
                  </a:lnTo>
                  <a:lnTo>
                    <a:pt x="1406175" y="979789"/>
                  </a:lnTo>
                  <a:lnTo>
                    <a:pt x="1335866" y="895475"/>
                  </a:lnTo>
                  <a:lnTo>
                    <a:pt x="1265557" y="818744"/>
                  </a:lnTo>
                  <a:lnTo>
                    <a:pt x="1195249" y="752564"/>
                  </a:lnTo>
                  <a:lnTo>
                    <a:pt x="1124940" y="694476"/>
                  </a:lnTo>
                  <a:lnTo>
                    <a:pt x="1054631" y="643779"/>
                  </a:lnTo>
                  <a:lnTo>
                    <a:pt x="984322" y="600628"/>
                  </a:lnTo>
                  <a:lnTo>
                    <a:pt x="914013" y="565136"/>
                  </a:lnTo>
                  <a:lnTo>
                    <a:pt x="843705" y="537341"/>
                  </a:lnTo>
                  <a:lnTo>
                    <a:pt x="773396" y="517206"/>
                  </a:lnTo>
                  <a:lnTo>
                    <a:pt x="703087" y="504625"/>
                  </a:lnTo>
                  <a:lnTo>
                    <a:pt x="632778" y="499442"/>
                  </a:lnTo>
                  <a:lnTo>
                    <a:pt x="562470" y="501474"/>
                  </a:lnTo>
                  <a:lnTo>
                    <a:pt x="492161" y="510521"/>
                  </a:lnTo>
                  <a:lnTo>
                    <a:pt x="421852" y="526382"/>
                  </a:lnTo>
                  <a:lnTo>
                    <a:pt x="351543" y="548855"/>
                  </a:lnTo>
                  <a:lnTo>
                    <a:pt x="281235" y="577744"/>
                  </a:lnTo>
                  <a:lnTo>
                    <a:pt x="210926" y="612858"/>
                  </a:lnTo>
                  <a:lnTo>
                    <a:pt x="140617" y="654011"/>
                  </a:lnTo>
                  <a:lnTo>
                    <a:pt x="70308" y="701023"/>
                  </a:lnTo>
                  <a:lnTo>
                    <a:pt x="0" y="75371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3627123"/>
              <a:ext cx="5554392" cy="1594765"/>
            </a:xfrm>
            <a:custGeom>
              <a:avLst/>
              <a:pathLst>
                <a:path w="5554392" h="1594765">
                  <a:moveTo>
                    <a:pt x="0" y="0"/>
                  </a:moveTo>
                  <a:lnTo>
                    <a:pt x="70308" y="10777"/>
                  </a:lnTo>
                  <a:lnTo>
                    <a:pt x="140617" y="23985"/>
                  </a:lnTo>
                  <a:lnTo>
                    <a:pt x="210926" y="39734"/>
                  </a:lnTo>
                  <a:lnTo>
                    <a:pt x="281235" y="58131"/>
                  </a:lnTo>
                  <a:lnTo>
                    <a:pt x="351543" y="79278"/>
                  </a:lnTo>
                  <a:lnTo>
                    <a:pt x="421852" y="103270"/>
                  </a:lnTo>
                  <a:lnTo>
                    <a:pt x="492161" y="130198"/>
                  </a:lnTo>
                  <a:lnTo>
                    <a:pt x="562470" y="160149"/>
                  </a:lnTo>
                  <a:lnTo>
                    <a:pt x="632778" y="193207"/>
                  </a:lnTo>
                  <a:lnTo>
                    <a:pt x="703087" y="229462"/>
                  </a:lnTo>
                  <a:lnTo>
                    <a:pt x="773396" y="269015"/>
                  </a:lnTo>
                  <a:lnTo>
                    <a:pt x="843705" y="312000"/>
                  </a:lnTo>
                  <a:lnTo>
                    <a:pt x="914013" y="358598"/>
                  </a:lnTo>
                  <a:lnTo>
                    <a:pt x="984322" y="409056"/>
                  </a:lnTo>
                  <a:lnTo>
                    <a:pt x="1054631" y="463704"/>
                  </a:lnTo>
                  <a:lnTo>
                    <a:pt x="1124940" y="522938"/>
                  </a:lnTo>
                  <a:lnTo>
                    <a:pt x="1195249" y="587203"/>
                  </a:lnTo>
                  <a:lnTo>
                    <a:pt x="1265557" y="657895"/>
                  </a:lnTo>
                  <a:lnTo>
                    <a:pt x="1335866" y="738308"/>
                  </a:lnTo>
                  <a:lnTo>
                    <a:pt x="1406175" y="825589"/>
                  </a:lnTo>
                  <a:lnTo>
                    <a:pt x="1476484" y="916155"/>
                  </a:lnTo>
                  <a:lnTo>
                    <a:pt x="1546792" y="1006469"/>
                  </a:lnTo>
                  <a:lnTo>
                    <a:pt x="1617101" y="1093086"/>
                  </a:lnTo>
                  <a:lnTo>
                    <a:pt x="1687410" y="1185587"/>
                  </a:lnTo>
                  <a:lnTo>
                    <a:pt x="1757719" y="1287827"/>
                  </a:lnTo>
                  <a:lnTo>
                    <a:pt x="1828027" y="1384227"/>
                  </a:lnTo>
                  <a:lnTo>
                    <a:pt x="1898336" y="1460769"/>
                  </a:lnTo>
                  <a:lnTo>
                    <a:pt x="1968645" y="1512050"/>
                  </a:lnTo>
                  <a:lnTo>
                    <a:pt x="2038954" y="1545530"/>
                  </a:lnTo>
                  <a:lnTo>
                    <a:pt x="2109263" y="1570448"/>
                  </a:lnTo>
                  <a:lnTo>
                    <a:pt x="2179571" y="1594765"/>
                  </a:lnTo>
                  <a:lnTo>
                    <a:pt x="2249880" y="1594601"/>
                  </a:lnTo>
                  <a:lnTo>
                    <a:pt x="2320189" y="1579468"/>
                  </a:lnTo>
                  <a:lnTo>
                    <a:pt x="2390498" y="1572197"/>
                  </a:lnTo>
                  <a:lnTo>
                    <a:pt x="2460806" y="1573319"/>
                  </a:lnTo>
                  <a:lnTo>
                    <a:pt x="2531115" y="1563677"/>
                  </a:lnTo>
                  <a:lnTo>
                    <a:pt x="2601424" y="1550295"/>
                  </a:lnTo>
                  <a:lnTo>
                    <a:pt x="2671733" y="1541720"/>
                  </a:lnTo>
                  <a:lnTo>
                    <a:pt x="2742041" y="1541138"/>
                  </a:lnTo>
                  <a:lnTo>
                    <a:pt x="2812350" y="1538912"/>
                  </a:lnTo>
                  <a:lnTo>
                    <a:pt x="2882659" y="1535020"/>
                  </a:lnTo>
                  <a:lnTo>
                    <a:pt x="2952968" y="1530106"/>
                  </a:lnTo>
                  <a:lnTo>
                    <a:pt x="3023276" y="1524944"/>
                  </a:lnTo>
                  <a:lnTo>
                    <a:pt x="3093585" y="1520380"/>
                  </a:lnTo>
                  <a:lnTo>
                    <a:pt x="3163894" y="1516570"/>
                  </a:lnTo>
                  <a:lnTo>
                    <a:pt x="3234203" y="1512269"/>
                  </a:lnTo>
                  <a:lnTo>
                    <a:pt x="3304512" y="1507478"/>
                  </a:lnTo>
                  <a:lnTo>
                    <a:pt x="3374820" y="1502216"/>
                  </a:lnTo>
                  <a:lnTo>
                    <a:pt x="3445129" y="1496448"/>
                  </a:lnTo>
                  <a:lnTo>
                    <a:pt x="3515438" y="1490098"/>
                  </a:lnTo>
                  <a:lnTo>
                    <a:pt x="3585747" y="1483066"/>
                  </a:lnTo>
                  <a:lnTo>
                    <a:pt x="3656055" y="1475235"/>
                  </a:lnTo>
                  <a:lnTo>
                    <a:pt x="3726364" y="1466488"/>
                  </a:lnTo>
                  <a:lnTo>
                    <a:pt x="3796673" y="1456712"/>
                  </a:lnTo>
                  <a:lnTo>
                    <a:pt x="3866982" y="1445809"/>
                  </a:lnTo>
                  <a:lnTo>
                    <a:pt x="3937290" y="1433698"/>
                  </a:lnTo>
                  <a:lnTo>
                    <a:pt x="4007599" y="1420313"/>
                  </a:lnTo>
                  <a:lnTo>
                    <a:pt x="4077908" y="1405609"/>
                  </a:lnTo>
                  <a:lnTo>
                    <a:pt x="4148217" y="1389554"/>
                  </a:lnTo>
                  <a:lnTo>
                    <a:pt x="4218526" y="1372129"/>
                  </a:lnTo>
                  <a:lnTo>
                    <a:pt x="4288834" y="1353325"/>
                  </a:lnTo>
                  <a:lnTo>
                    <a:pt x="4359143" y="1333140"/>
                  </a:lnTo>
                  <a:lnTo>
                    <a:pt x="4429452" y="1311577"/>
                  </a:lnTo>
                  <a:lnTo>
                    <a:pt x="4499761" y="1288644"/>
                  </a:lnTo>
                  <a:lnTo>
                    <a:pt x="4570069" y="1264349"/>
                  </a:lnTo>
                  <a:lnTo>
                    <a:pt x="4640378" y="1238702"/>
                  </a:lnTo>
                  <a:lnTo>
                    <a:pt x="4710687" y="1211715"/>
                  </a:lnTo>
                  <a:lnTo>
                    <a:pt x="4780996" y="1183398"/>
                  </a:lnTo>
                  <a:lnTo>
                    <a:pt x="4851304" y="1153763"/>
                  </a:lnTo>
                  <a:lnTo>
                    <a:pt x="4921613" y="1122819"/>
                  </a:lnTo>
                  <a:lnTo>
                    <a:pt x="4991922" y="1090578"/>
                  </a:lnTo>
                  <a:lnTo>
                    <a:pt x="5062231" y="1057049"/>
                  </a:lnTo>
                  <a:lnTo>
                    <a:pt x="5132539" y="1022240"/>
                  </a:lnTo>
                  <a:lnTo>
                    <a:pt x="5202848" y="986162"/>
                  </a:lnTo>
                  <a:lnTo>
                    <a:pt x="5273157" y="948821"/>
                  </a:lnTo>
                  <a:lnTo>
                    <a:pt x="5343466" y="910225"/>
                  </a:lnTo>
                  <a:lnTo>
                    <a:pt x="5413775" y="870382"/>
                  </a:lnTo>
                  <a:lnTo>
                    <a:pt x="5484083" y="829299"/>
                  </a:lnTo>
                  <a:lnTo>
                    <a:pt x="5554392" y="78698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31099" y="4126566"/>
              <a:ext cx="4083931" cy="1267709"/>
            </a:xfrm>
            <a:custGeom>
              <a:avLst/>
              <a:pathLst>
                <a:path w="4083931" h="1267709">
                  <a:moveTo>
                    <a:pt x="4083931" y="1267709"/>
                  </a:moveTo>
                  <a:lnTo>
                    <a:pt x="4077908" y="1266532"/>
                  </a:lnTo>
                  <a:lnTo>
                    <a:pt x="4007599" y="1254113"/>
                  </a:lnTo>
                  <a:lnTo>
                    <a:pt x="3937290" y="1242990"/>
                  </a:lnTo>
                  <a:lnTo>
                    <a:pt x="3866982" y="1233129"/>
                  </a:lnTo>
                  <a:lnTo>
                    <a:pt x="3796673" y="1224477"/>
                  </a:lnTo>
                  <a:lnTo>
                    <a:pt x="3726364" y="1216962"/>
                  </a:lnTo>
                  <a:lnTo>
                    <a:pt x="3656055" y="1210496"/>
                  </a:lnTo>
                  <a:lnTo>
                    <a:pt x="3585747" y="1204980"/>
                  </a:lnTo>
                  <a:lnTo>
                    <a:pt x="3515438" y="1200305"/>
                  </a:lnTo>
                  <a:lnTo>
                    <a:pt x="3445129" y="1196368"/>
                  </a:lnTo>
                  <a:lnTo>
                    <a:pt x="3374820" y="1193077"/>
                  </a:lnTo>
                  <a:lnTo>
                    <a:pt x="3304512" y="1190370"/>
                  </a:lnTo>
                  <a:lnTo>
                    <a:pt x="3234203" y="1188221"/>
                  </a:lnTo>
                  <a:lnTo>
                    <a:pt x="3163894" y="1186660"/>
                  </a:lnTo>
                  <a:lnTo>
                    <a:pt x="3093585" y="1185822"/>
                  </a:lnTo>
                  <a:lnTo>
                    <a:pt x="3023276" y="1186456"/>
                  </a:lnTo>
                  <a:lnTo>
                    <a:pt x="2952968" y="1188294"/>
                  </a:lnTo>
                  <a:lnTo>
                    <a:pt x="2882659" y="1190707"/>
                  </a:lnTo>
                  <a:lnTo>
                    <a:pt x="2812350" y="1193001"/>
                  </a:lnTo>
                  <a:lnTo>
                    <a:pt x="2742041" y="1194345"/>
                  </a:lnTo>
                  <a:lnTo>
                    <a:pt x="2671733" y="1194200"/>
                  </a:lnTo>
                  <a:lnTo>
                    <a:pt x="2601424" y="1200719"/>
                  </a:lnTo>
                  <a:lnTo>
                    <a:pt x="2531115" y="1212432"/>
                  </a:lnTo>
                  <a:lnTo>
                    <a:pt x="2460806" y="1222062"/>
                  </a:lnTo>
                  <a:lnTo>
                    <a:pt x="2390498" y="1221105"/>
                  </a:lnTo>
                  <a:lnTo>
                    <a:pt x="2320189" y="1225792"/>
                  </a:lnTo>
                  <a:lnTo>
                    <a:pt x="2249880" y="1238958"/>
                  </a:lnTo>
                  <a:lnTo>
                    <a:pt x="2179571" y="1239612"/>
                  </a:lnTo>
                  <a:lnTo>
                    <a:pt x="2109263" y="1214707"/>
                  </a:lnTo>
                  <a:lnTo>
                    <a:pt x="2038954" y="1188630"/>
                  </a:lnTo>
                  <a:lnTo>
                    <a:pt x="1968645" y="1156494"/>
                  </a:lnTo>
                  <a:lnTo>
                    <a:pt x="1898336" y="1107157"/>
                  </a:lnTo>
                  <a:lnTo>
                    <a:pt x="1828027" y="1030173"/>
                  </a:lnTo>
                  <a:lnTo>
                    <a:pt x="1757719" y="933820"/>
                  </a:lnTo>
                  <a:lnTo>
                    <a:pt x="1687410" y="833476"/>
                  </a:lnTo>
                  <a:lnTo>
                    <a:pt x="1617101" y="742925"/>
                  </a:lnTo>
                  <a:lnTo>
                    <a:pt x="1546792" y="657441"/>
                  </a:lnTo>
                  <a:lnTo>
                    <a:pt x="1476484" y="568684"/>
                  </a:lnTo>
                  <a:lnTo>
                    <a:pt x="1406175" y="480346"/>
                  </a:lnTo>
                  <a:lnTo>
                    <a:pt x="1335866" y="396032"/>
                  </a:lnTo>
                  <a:lnTo>
                    <a:pt x="1265557" y="319301"/>
                  </a:lnTo>
                  <a:lnTo>
                    <a:pt x="1195249" y="253122"/>
                  </a:lnTo>
                  <a:lnTo>
                    <a:pt x="1124940" y="195033"/>
                  </a:lnTo>
                  <a:lnTo>
                    <a:pt x="1054631" y="144336"/>
                  </a:lnTo>
                  <a:lnTo>
                    <a:pt x="984322" y="101186"/>
                  </a:lnTo>
                  <a:lnTo>
                    <a:pt x="914013" y="65693"/>
                  </a:lnTo>
                  <a:lnTo>
                    <a:pt x="843705" y="37898"/>
                  </a:lnTo>
                  <a:lnTo>
                    <a:pt x="773396" y="17764"/>
                  </a:lnTo>
                  <a:lnTo>
                    <a:pt x="703087" y="5182"/>
                  </a:lnTo>
                  <a:lnTo>
                    <a:pt x="632778" y="0"/>
                  </a:lnTo>
                  <a:lnTo>
                    <a:pt x="562470" y="2031"/>
                  </a:lnTo>
                  <a:lnTo>
                    <a:pt x="492161" y="11079"/>
                  </a:lnTo>
                  <a:lnTo>
                    <a:pt x="421852" y="26939"/>
                  </a:lnTo>
                  <a:lnTo>
                    <a:pt x="351543" y="49413"/>
                  </a:lnTo>
                  <a:lnTo>
                    <a:pt x="281235" y="78302"/>
                  </a:lnTo>
                  <a:lnTo>
                    <a:pt x="210926" y="113416"/>
                  </a:lnTo>
                  <a:lnTo>
                    <a:pt x="140617" y="154569"/>
                  </a:lnTo>
                  <a:lnTo>
                    <a:pt x="70308" y="201580"/>
                  </a:lnTo>
                  <a:lnTo>
                    <a:pt x="0" y="2542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3941190"/>
              <a:ext cx="5554392" cy="1352843"/>
            </a:xfrm>
            <a:custGeom>
              <a:avLst/>
              <a:pathLst>
                <a:path w="5554392" h="1352843">
                  <a:moveTo>
                    <a:pt x="0" y="62791"/>
                  </a:moveTo>
                  <a:lnTo>
                    <a:pt x="70308" y="41833"/>
                  </a:lnTo>
                  <a:lnTo>
                    <a:pt x="140617" y="24931"/>
                  </a:lnTo>
                  <a:lnTo>
                    <a:pt x="210926" y="12229"/>
                  </a:lnTo>
                  <a:lnTo>
                    <a:pt x="281235" y="3871"/>
                  </a:lnTo>
                  <a:lnTo>
                    <a:pt x="351543" y="0"/>
                  </a:lnTo>
                  <a:lnTo>
                    <a:pt x="421852" y="759"/>
                  </a:lnTo>
                  <a:lnTo>
                    <a:pt x="492161" y="6293"/>
                  </a:lnTo>
                  <a:lnTo>
                    <a:pt x="562470" y="16744"/>
                  </a:lnTo>
                  <a:lnTo>
                    <a:pt x="632778" y="32258"/>
                  </a:lnTo>
                  <a:lnTo>
                    <a:pt x="703087" y="52976"/>
                  </a:lnTo>
                  <a:lnTo>
                    <a:pt x="773396" y="79044"/>
                  </a:lnTo>
                  <a:lnTo>
                    <a:pt x="843705" y="110604"/>
                  </a:lnTo>
                  <a:lnTo>
                    <a:pt x="914013" y="147800"/>
                  </a:lnTo>
                  <a:lnTo>
                    <a:pt x="984322" y="190775"/>
                  </a:lnTo>
                  <a:lnTo>
                    <a:pt x="1054631" y="239674"/>
                  </a:lnTo>
                  <a:lnTo>
                    <a:pt x="1124940" y="294640"/>
                  </a:lnTo>
                  <a:lnTo>
                    <a:pt x="1195249" y="355817"/>
                  </a:lnTo>
                  <a:lnTo>
                    <a:pt x="1265557" y="424253"/>
                  </a:lnTo>
                  <a:lnTo>
                    <a:pt x="1335866" y="502825"/>
                  </a:lnTo>
                  <a:lnTo>
                    <a:pt x="1406175" y="588622"/>
                  </a:lnTo>
                  <a:lnTo>
                    <a:pt x="1476484" y="678074"/>
                  </a:lnTo>
                  <a:lnTo>
                    <a:pt x="1546792" y="767610"/>
                  </a:lnTo>
                  <a:lnTo>
                    <a:pt x="1617101" y="853660"/>
                  </a:lnTo>
                  <a:lnTo>
                    <a:pt x="1687410" y="945186"/>
                  </a:lnTo>
                  <a:lnTo>
                    <a:pt x="1757719" y="1046478"/>
                  </a:lnTo>
                  <a:lnTo>
                    <a:pt x="1828027" y="1142855"/>
                  </a:lnTo>
                  <a:lnTo>
                    <a:pt x="1898336" y="1219617"/>
                  </a:lnTo>
                  <a:lnTo>
                    <a:pt x="1968645" y="1269926"/>
                  </a:lnTo>
                  <a:lnTo>
                    <a:pt x="2038954" y="1302734"/>
                  </a:lnTo>
                  <a:lnTo>
                    <a:pt x="2109263" y="1328232"/>
                  </a:lnTo>
                  <a:lnTo>
                    <a:pt x="2179571" y="1352843"/>
                  </a:lnTo>
                  <a:lnTo>
                    <a:pt x="2249880" y="1352434"/>
                  </a:lnTo>
                  <a:lnTo>
                    <a:pt x="2320189" y="1338284"/>
                  </a:lnTo>
                  <a:lnTo>
                    <a:pt x="2390498" y="1332306"/>
                  </a:lnTo>
                  <a:lnTo>
                    <a:pt x="2460806" y="1333345"/>
                  </a:lnTo>
                  <a:lnTo>
                    <a:pt x="2531115" y="1323709"/>
                  </a:lnTo>
                  <a:lnTo>
                    <a:pt x="2601424" y="1311162"/>
                  </a:lnTo>
                  <a:lnTo>
                    <a:pt x="2671733" y="1303614"/>
                  </a:lnTo>
                  <a:lnTo>
                    <a:pt x="2742041" y="1303396"/>
                  </a:lnTo>
                  <a:lnTo>
                    <a:pt x="2812350" y="1301611"/>
                  </a:lnTo>
                  <a:lnTo>
                    <a:pt x="2882659" y="1298518"/>
                  </a:lnTo>
                  <a:lnTo>
                    <a:pt x="2952968" y="1294854"/>
                  </a:lnTo>
                  <a:lnTo>
                    <a:pt x="3023276" y="1291355"/>
                  </a:lnTo>
                  <a:lnTo>
                    <a:pt x="3093585" y="1288756"/>
                  </a:lnTo>
                  <a:lnTo>
                    <a:pt x="3163894" y="1287269"/>
                  </a:lnTo>
                  <a:lnTo>
                    <a:pt x="3234203" y="1285899"/>
                  </a:lnTo>
                  <a:lnTo>
                    <a:pt x="3304512" y="1284578"/>
                  </a:lnTo>
                  <a:lnTo>
                    <a:pt x="3374820" y="1283301"/>
                  </a:lnTo>
                  <a:lnTo>
                    <a:pt x="3445129" y="1282062"/>
                  </a:lnTo>
                  <a:lnTo>
                    <a:pt x="3515438" y="1280856"/>
                  </a:lnTo>
                  <a:lnTo>
                    <a:pt x="3585747" y="1279677"/>
                  </a:lnTo>
                  <a:lnTo>
                    <a:pt x="3656055" y="1278520"/>
                  </a:lnTo>
                  <a:lnTo>
                    <a:pt x="3726364" y="1277379"/>
                  </a:lnTo>
                  <a:lnTo>
                    <a:pt x="3796673" y="1276249"/>
                  </a:lnTo>
                  <a:lnTo>
                    <a:pt x="3866982" y="1275124"/>
                  </a:lnTo>
                  <a:lnTo>
                    <a:pt x="3937290" y="1273999"/>
                  </a:lnTo>
                  <a:lnTo>
                    <a:pt x="4007599" y="1272867"/>
                  </a:lnTo>
                  <a:lnTo>
                    <a:pt x="4077908" y="1271725"/>
                  </a:lnTo>
                  <a:lnTo>
                    <a:pt x="4148217" y="1270566"/>
                  </a:lnTo>
                  <a:lnTo>
                    <a:pt x="4218526" y="1269385"/>
                  </a:lnTo>
                  <a:lnTo>
                    <a:pt x="4288834" y="1268175"/>
                  </a:lnTo>
                  <a:lnTo>
                    <a:pt x="4359143" y="1266933"/>
                  </a:lnTo>
                  <a:lnTo>
                    <a:pt x="4429452" y="1265652"/>
                  </a:lnTo>
                  <a:lnTo>
                    <a:pt x="4499761" y="1264326"/>
                  </a:lnTo>
                  <a:lnTo>
                    <a:pt x="4570069" y="1262951"/>
                  </a:lnTo>
                  <a:lnTo>
                    <a:pt x="4640378" y="1261520"/>
                  </a:lnTo>
                  <a:lnTo>
                    <a:pt x="4710687" y="1260029"/>
                  </a:lnTo>
                  <a:lnTo>
                    <a:pt x="4780996" y="1258471"/>
                  </a:lnTo>
                  <a:lnTo>
                    <a:pt x="4851304" y="1256841"/>
                  </a:lnTo>
                  <a:lnTo>
                    <a:pt x="4921613" y="1255134"/>
                  </a:lnTo>
                  <a:lnTo>
                    <a:pt x="4991922" y="1253345"/>
                  </a:lnTo>
                  <a:lnTo>
                    <a:pt x="5062231" y="1251467"/>
                  </a:lnTo>
                  <a:lnTo>
                    <a:pt x="5132539" y="1249495"/>
                  </a:lnTo>
                  <a:lnTo>
                    <a:pt x="5202848" y="1247424"/>
                  </a:lnTo>
                  <a:lnTo>
                    <a:pt x="5273157" y="1245248"/>
                  </a:lnTo>
                  <a:lnTo>
                    <a:pt x="5343466" y="1242962"/>
                  </a:lnTo>
                  <a:lnTo>
                    <a:pt x="5413775" y="1240560"/>
                  </a:lnTo>
                  <a:lnTo>
                    <a:pt x="5484083" y="1238037"/>
                  </a:lnTo>
                  <a:lnTo>
                    <a:pt x="5554392" y="1235387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1231099" y="3723763"/>
              <a:ext cx="5554392" cy="1670511"/>
            </a:xfrm>
            <a:custGeom>
              <a:avLst/>
              <a:pathLst>
                <a:path w="5554392" h="1670511">
                  <a:moveTo>
                    <a:pt x="0" y="0"/>
                  </a:moveTo>
                  <a:lnTo>
                    <a:pt x="70308" y="24647"/>
                  </a:lnTo>
                  <a:lnTo>
                    <a:pt x="140617" y="50605"/>
                  </a:lnTo>
                  <a:lnTo>
                    <a:pt x="210926" y="77940"/>
                  </a:lnTo>
                  <a:lnTo>
                    <a:pt x="281235" y="106717"/>
                  </a:lnTo>
                  <a:lnTo>
                    <a:pt x="351543" y="136992"/>
                  </a:lnTo>
                  <a:lnTo>
                    <a:pt x="421852" y="168821"/>
                  </a:lnTo>
                  <a:lnTo>
                    <a:pt x="492161" y="202250"/>
                  </a:lnTo>
                  <a:lnTo>
                    <a:pt x="562470" y="237324"/>
                  </a:lnTo>
                  <a:lnTo>
                    <a:pt x="632778" y="274085"/>
                  </a:lnTo>
                  <a:lnTo>
                    <a:pt x="703087" y="312579"/>
                  </a:lnTo>
                  <a:lnTo>
                    <a:pt x="773396" y="352865"/>
                  </a:lnTo>
                  <a:lnTo>
                    <a:pt x="843705" y="395033"/>
                  </a:lnTo>
                  <a:lnTo>
                    <a:pt x="914013" y="439217"/>
                  </a:lnTo>
                  <a:lnTo>
                    <a:pt x="984322" y="485617"/>
                  </a:lnTo>
                  <a:lnTo>
                    <a:pt x="1054631" y="534508"/>
                  </a:lnTo>
                  <a:lnTo>
                    <a:pt x="1124940" y="586235"/>
                  </a:lnTo>
                  <a:lnTo>
                    <a:pt x="1195249" y="641185"/>
                  </a:lnTo>
                  <a:lnTo>
                    <a:pt x="1265557" y="700367"/>
                  </a:lnTo>
                  <a:lnTo>
                    <a:pt x="1335866" y="765938"/>
                  </a:lnTo>
                  <a:lnTo>
                    <a:pt x="1406175" y="835926"/>
                  </a:lnTo>
                  <a:lnTo>
                    <a:pt x="1476484" y="907864"/>
                  </a:lnTo>
                  <a:lnTo>
                    <a:pt x="1546792" y="979332"/>
                  </a:lnTo>
                  <a:lnTo>
                    <a:pt x="1617101" y="1047994"/>
                  </a:lnTo>
                  <a:lnTo>
                    <a:pt x="1687410" y="1122690"/>
                  </a:lnTo>
                  <a:lnTo>
                    <a:pt x="1757719" y="1206866"/>
                  </a:lnTo>
                  <a:lnTo>
                    <a:pt x="1828027" y="1287111"/>
                  </a:lnTo>
                  <a:lnTo>
                    <a:pt x="1898336" y="1351533"/>
                  </a:lnTo>
                  <a:lnTo>
                    <a:pt x="1968645" y="1398770"/>
                  </a:lnTo>
                  <a:lnTo>
                    <a:pt x="2038954" y="1434524"/>
                  </a:lnTo>
                  <a:lnTo>
                    <a:pt x="2109263" y="1462587"/>
                  </a:lnTo>
                  <a:lnTo>
                    <a:pt x="2179571" y="1486652"/>
                  </a:lnTo>
                  <a:lnTo>
                    <a:pt x="2249880" y="1490328"/>
                  </a:lnTo>
                  <a:lnTo>
                    <a:pt x="2320189" y="1481468"/>
                  </a:lnTo>
                  <a:lnTo>
                    <a:pt x="2390498" y="1477830"/>
                  </a:lnTo>
                  <a:lnTo>
                    <a:pt x="2460806" y="1479020"/>
                  </a:lnTo>
                  <a:lnTo>
                    <a:pt x="2531115" y="1469550"/>
                  </a:lnTo>
                  <a:lnTo>
                    <a:pt x="2601424" y="1456395"/>
                  </a:lnTo>
                  <a:lnTo>
                    <a:pt x="2671733" y="1447977"/>
                  </a:lnTo>
                  <a:lnTo>
                    <a:pt x="2742041" y="1447415"/>
                  </a:lnTo>
                  <a:lnTo>
                    <a:pt x="2812350" y="1445205"/>
                  </a:lnTo>
                  <a:lnTo>
                    <a:pt x="2882659" y="1441344"/>
                  </a:lnTo>
                  <a:lnTo>
                    <a:pt x="2952968" y="1436477"/>
                  </a:lnTo>
                  <a:lnTo>
                    <a:pt x="3023276" y="1431379"/>
                  </a:lnTo>
                  <a:lnTo>
                    <a:pt x="3093585" y="1426890"/>
                  </a:lnTo>
                  <a:lnTo>
                    <a:pt x="3163894" y="1423169"/>
                  </a:lnTo>
                  <a:lnTo>
                    <a:pt x="3234203" y="1418980"/>
                  </a:lnTo>
                  <a:lnTo>
                    <a:pt x="3304512" y="1414322"/>
                  </a:lnTo>
                  <a:lnTo>
                    <a:pt x="3374820" y="1409212"/>
                  </a:lnTo>
                  <a:lnTo>
                    <a:pt x="3445129" y="1403617"/>
                  </a:lnTo>
                  <a:lnTo>
                    <a:pt x="3515438" y="1397464"/>
                  </a:lnTo>
                  <a:lnTo>
                    <a:pt x="3585747" y="1390655"/>
                  </a:lnTo>
                  <a:lnTo>
                    <a:pt x="3656055" y="1383079"/>
                  </a:lnTo>
                  <a:lnTo>
                    <a:pt x="3726364" y="1374623"/>
                  </a:lnTo>
                  <a:lnTo>
                    <a:pt x="3796673" y="1365177"/>
                  </a:lnTo>
                  <a:lnTo>
                    <a:pt x="3866982" y="1354648"/>
                  </a:lnTo>
                  <a:lnTo>
                    <a:pt x="3937290" y="1342957"/>
                  </a:lnTo>
                  <a:lnTo>
                    <a:pt x="4007599" y="1330040"/>
                  </a:lnTo>
                  <a:lnTo>
                    <a:pt x="4077908" y="1315855"/>
                  </a:lnTo>
                  <a:lnTo>
                    <a:pt x="4148217" y="1300369"/>
                  </a:lnTo>
                  <a:lnTo>
                    <a:pt x="4218526" y="1283565"/>
                  </a:lnTo>
                  <a:lnTo>
                    <a:pt x="4288834" y="1265433"/>
                  </a:lnTo>
                  <a:lnTo>
                    <a:pt x="4359143" y="1245972"/>
                  </a:lnTo>
                  <a:lnTo>
                    <a:pt x="4429452" y="1225184"/>
                  </a:lnTo>
                  <a:lnTo>
                    <a:pt x="4499761" y="1203076"/>
                  </a:lnTo>
                  <a:lnTo>
                    <a:pt x="4570069" y="1179657"/>
                  </a:lnTo>
                  <a:lnTo>
                    <a:pt x="4640378" y="1154936"/>
                  </a:lnTo>
                  <a:lnTo>
                    <a:pt x="4710687" y="1128923"/>
                  </a:lnTo>
                  <a:lnTo>
                    <a:pt x="4780996" y="1101629"/>
                  </a:lnTo>
                  <a:lnTo>
                    <a:pt x="4851304" y="1073063"/>
                  </a:lnTo>
                  <a:lnTo>
                    <a:pt x="4921613" y="1043237"/>
                  </a:lnTo>
                  <a:lnTo>
                    <a:pt x="4991922" y="1012160"/>
                  </a:lnTo>
                  <a:lnTo>
                    <a:pt x="5062231" y="979840"/>
                  </a:lnTo>
                  <a:lnTo>
                    <a:pt x="5132539" y="946286"/>
                  </a:lnTo>
                  <a:lnTo>
                    <a:pt x="5202848" y="911507"/>
                  </a:lnTo>
                  <a:lnTo>
                    <a:pt x="5273157" y="875510"/>
                  </a:lnTo>
                  <a:lnTo>
                    <a:pt x="5343466" y="838302"/>
                  </a:lnTo>
                  <a:lnTo>
                    <a:pt x="5413775" y="799890"/>
                  </a:lnTo>
                  <a:lnTo>
                    <a:pt x="5484083" y="760280"/>
                  </a:lnTo>
                  <a:lnTo>
                    <a:pt x="5554392" y="719478"/>
                  </a:lnTo>
                  <a:lnTo>
                    <a:pt x="5554392" y="1670511"/>
                  </a:lnTo>
                  <a:lnTo>
                    <a:pt x="4120957" y="1670511"/>
                  </a:lnTo>
                  <a:lnTo>
                    <a:pt x="4077908" y="1662449"/>
                  </a:lnTo>
                  <a:lnTo>
                    <a:pt x="4007599" y="1650548"/>
                  </a:lnTo>
                  <a:lnTo>
                    <a:pt x="3937290" y="1639894"/>
                  </a:lnTo>
                  <a:lnTo>
                    <a:pt x="3866982" y="1630453"/>
                  </a:lnTo>
                  <a:lnTo>
                    <a:pt x="3796673" y="1622174"/>
                  </a:lnTo>
                  <a:lnTo>
                    <a:pt x="3726364" y="1614989"/>
                  </a:lnTo>
                  <a:lnTo>
                    <a:pt x="3656055" y="1608814"/>
                  </a:lnTo>
                  <a:lnTo>
                    <a:pt x="3585747" y="1603553"/>
                  </a:lnTo>
                  <a:lnTo>
                    <a:pt x="3515438" y="1599102"/>
                  </a:lnTo>
                  <a:lnTo>
                    <a:pt x="3445129" y="1595361"/>
                  </a:lnTo>
                  <a:lnTo>
                    <a:pt x="3374820" y="1592244"/>
                  </a:lnTo>
                  <a:lnTo>
                    <a:pt x="3304512" y="1589688"/>
                  </a:lnTo>
                  <a:lnTo>
                    <a:pt x="3234203" y="1587672"/>
                  </a:lnTo>
                  <a:lnTo>
                    <a:pt x="3163894" y="1586223"/>
                  </a:lnTo>
                  <a:lnTo>
                    <a:pt x="3093585" y="1585474"/>
                  </a:lnTo>
                  <a:lnTo>
                    <a:pt x="3023276" y="1586183"/>
                  </a:lnTo>
                  <a:lnTo>
                    <a:pt x="2952968" y="1588084"/>
                  </a:lnTo>
                  <a:lnTo>
                    <a:pt x="2882659" y="1590545"/>
                  </a:lnTo>
                  <a:lnTo>
                    <a:pt x="2812350" y="1592870"/>
                  </a:lnTo>
                  <a:lnTo>
                    <a:pt x="2742041" y="1594231"/>
                  </a:lnTo>
                  <a:lnTo>
                    <a:pt x="2671733" y="1594094"/>
                  </a:lnTo>
                  <a:lnTo>
                    <a:pt x="2601424" y="1600535"/>
                  </a:lnTo>
                  <a:lnTo>
                    <a:pt x="2531115" y="1612085"/>
                  </a:lnTo>
                  <a:lnTo>
                    <a:pt x="2460806" y="1621543"/>
                  </a:lnTo>
                  <a:lnTo>
                    <a:pt x="2390498" y="1620512"/>
                  </a:lnTo>
                  <a:lnTo>
                    <a:pt x="2320189" y="1621664"/>
                  </a:lnTo>
                  <a:lnTo>
                    <a:pt x="2249880" y="1628633"/>
                  </a:lnTo>
                  <a:lnTo>
                    <a:pt x="2179571" y="1625426"/>
                  </a:lnTo>
                  <a:lnTo>
                    <a:pt x="2109263" y="1600797"/>
                  </a:lnTo>
                  <a:lnTo>
                    <a:pt x="2038954" y="1571619"/>
                  </a:lnTo>
                  <a:lnTo>
                    <a:pt x="1968645" y="1537158"/>
                  </a:lnTo>
                  <a:lnTo>
                    <a:pt x="1898336" y="1491791"/>
                  </a:lnTo>
                  <a:lnTo>
                    <a:pt x="1828027" y="1426944"/>
                  </a:lnTo>
                  <a:lnTo>
                    <a:pt x="1757719" y="1346745"/>
                  </a:lnTo>
                  <a:lnTo>
                    <a:pt x="1687410" y="1264392"/>
                  </a:lnTo>
                  <a:lnTo>
                    <a:pt x="1617101" y="1191571"/>
                  </a:lnTo>
                  <a:lnTo>
                    <a:pt x="1546792" y="1123998"/>
                  </a:lnTo>
                  <a:lnTo>
                    <a:pt x="1476484" y="1054028"/>
                  </a:lnTo>
                  <a:lnTo>
                    <a:pt x="1406175" y="984233"/>
                  </a:lnTo>
                  <a:lnTo>
                    <a:pt x="1335866" y="917099"/>
                  </a:lnTo>
                  <a:lnTo>
                    <a:pt x="1265557" y="855069"/>
                  </a:lnTo>
                  <a:lnTo>
                    <a:pt x="1195249" y="800228"/>
                  </a:lnTo>
                  <a:lnTo>
                    <a:pt x="1124940" y="751218"/>
                  </a:lnTo>
                  <a:lnTo>
                    <a:pt x="1054631" y="707702"/>
                  </a:lnTo>
                  <a:lnTo>
                    <a:pt x="984322" y="669868"/>
                  </a:lnTo>
                  <a:lnTo>
                    <a:pt x="914013" y="637862"/>
                  </a:lnTo>
                  <a:lnTo>
                    <a:pt x="843705" y="611763"/>
                  </a:lnTo>
                  <a:lnTo>
                    <a:pt x="773396" y="591572"/>
                  </a:lnTo>
                  <a:lnTo>
                    <a:pt x="703087" y="577226"/>
                  </a:lnTo>
                  <a:lnTo>
                    <a:pt x="632778" y="568617"/>
                  </a:lnTo>
                  <a:lnTo>
                    <a:pt x="562470" y="565605"/>
                  </a:lnTo>
                  <a:lnTo>
                    <a:pt x="492161" y="568039"/>
                  </a:lnTo>
                  <a:lnTo>
                    <a:pt x="421852" y="575764"/>
                  </a:lnTo>
                  <a:lnTo>
                    <a:pt x="351543" y="588625"/>
                  </a:lnTo>
                  <a:lnTo>
                    <a:pt x="281235" y="606473"/>
                  </a:lnTo>
                  <a:lnTo>
                    <a:pt x="210926" y="629163"/>
                  </a:lnTo>
                  <a:lnTo>
                    <a:pt x="140617" y="656555"/>
                  </a:lnTo>
                  <a:lnTo>
                    <a:pt x="70308" y="688516"/>
                  </a:lnTo>
                  <a:lnTo>
                    <a:pt x="0" y="72491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31099" y="3723763"/>
              <a:ext cx="5554392" cy="1490328"/>
            </a:xfrm>
            <a:custGeom>
              <a:avLst/>
              <a:pathLst>
                <a:path w="5554392" h="1490328">
                  <a:moveTo>
                    <a:pt x="0" y="0"/>
                  </a:moveTo>
                  <a:lnTo>
                    <a:pt x="70308" y="24647"/>
                  </a:lnTo>
                  <a:lnTo>
                    <a:pt x="140617" y="50605"/>
                  </a:lnTo>
                  <a:lnTo>
                    <a:pt x="210926" y="77940"/>
                  </a:lnTo>
                  <a:lnTo>
                    <a:pt x="281235" y="106717"/>
                  </a:lnTo>
                  <a:lnTo>
                    <a:pt x="351543" y="136992"/>
                  </a:lnTo>
                  <a:lnTo>
                    <a:pt x="421852" y="168821"/>
                  </a:lnTo>
                  <a:lnTo>
                    <a:pt x="492161" y="202250"/>
                  </a:lnTo>
                  <a:lnTo>
                    <a:pt x="562470" y="237324"/>
                  </a:lnTo>
                  <a:lnTo>
                    <a:pt x="632778" y="274085"/>
                  </a:lnTo>
                  <a:lnTo>
                    <a:pt x="703087" y="312579"/>
                  </a:lnTo>
                  <a:lnTo>
                    <a:pt x="773396" y="352865"/>
                  </a:lnTo>
                  <a:lnTo>
                    <a:pt x="843705" y="395033"/>
                  </a:lnTo>
                  <a:lnTo>
                    <a:pt x="914013" y="439217"/>
                  </a:lnTo>
                  <a:lnTo>
                    <a:pt x="984322" y="485617"/>
                  </a:lnTo>
                  <a:lnTo>
                    <a:pt x="1054631" y="534508"/>
                  </a:lnTo>
                  <a:lnTo>
                    <a:pt x="1124940" y="586235"/>
                  </a:lnTo>
                  <a:lnTo>
                    <a:pt x="1195249" y="641185"/>
                  </a:lnTo>
                  <a:lnTo>
                    <a:pt x="1265557" y="700367"/>
                  </a:lnTo>
                  <a:lnTo>
                    <a:pt x="1335866" y="765938"/>
                  </a:lnTo>
                  <a:lnTo>
                    <a:pt x="1406175" y="835926"/>
                  </a:lnTo>
                  <a:lnTo>
                    <a:pt x="1476484" y="907864"/>
                  </a:lnTo>
                  <a:lnTo>
                    <a:pt x="1546792" y="979332"/>
                  </a:lnTo>
                  <a:lnTo>
                    <a:pt x="1617101" y="1047994"/>
                  </a:lnTo>
                  <a:lnTo>
                    <a:pt x="1687410" y="1122690"/>
                  </a:lnTo>
                  <a:lnTo>
                    <a:pt x="1757719" y="1206866"/>
                  </a:lnTo>
                  <a:lnTo>
                    <a:pt x="1828027" y="1287111"/>
                  </a:lnTo>
                  <a:lnTo>
                    <a:pt x="1898336" y="1351533"/>
                  </a:lnTo>
                  <a:lnTo>
                    <a:pt x="1968645" y="1398770"/>
                  </a:lnTo>
                  <a:lnTo>
                    <a:pt x="2038954" y="1434524"/>
                  </a:lnTo>
                  <a:lnTo>
                    <a:pt x="2109263" y="1462587"/>
                  </a:lnTo>
                  <a:lnTo>
                    <a:pt x="2179571" y="1486652"/>
                  </a:lnTo>
                  <a:lnTo>
                    <a:pt x="2249880" y="1490328"/>
                  </a:lnTo>
                  <a:lnTo>
                    <a:pt x="2320189" y="1481468"/>
                  </a:lnTo>
                  <a:lnTo>
                    <a:pt x="2390498" y="1477830"/>
                  </a:lnTo>
                  <a:lnTo>
                    <a:pt x="2460806" y="1479020"/>
                  </a:lnTo>
                  <a:lnTo>
                    <a:pt x="2531115" y="1469550"/>
                  </a:lnTo>
                  <a:lnTo>
                    <a:pt x="2601424" y="1456395"/>
                  </a:lnTo>
                  <a:lnTo>
                    <a:pt x="2671733" y="1447977"/>
                  </a:lnTo>
                  <a:lnTo>
                    <a:pt x="2742041" y="1447415"/>
                  </a:lnTo>
                  <a:lnTo>
                    <a:pt x="2812350" y="1445205"/>
                  </a:lnTo>
                  <a:lnTo>
                    <a:pt x="2882659" y="1441344"/>
                  </a:lnTo>
                  <a:lnTo>
                    <a:pt x="2952968" y="1436477"/>
                  </a:lnTo>
                  <a:lnTo>
                    <a:pt x="3023276" y="1431379"/>
                  </a:lnTo>
                  <a:lnTo>
                    <a:pt x="3093585" y="1426890"/>
                  </a:lnTo>
                  <a:lnTo>
                    <a:pt x="3163894" y="1423169"/>
                  </a:lnTo>
                  <a:lnTo>
                    <a:pt x="3234203" y="1418980"/>
                  </a:lnTo>
                  <a:lnTo>
                    <a:pt x="3304512" y="1414322"/>
                  </a:lnTo>
                  <a:lnTo>
                    <a:pt x="3374820" y="1409212"/>
                  </a:lnTo>
                  <a:lnTo>
                    <a:pt x="3445129" y="1403617"/>
                  </a:lnTo>
                  <a:lnTo>
                    <a:pt x="3515438" y="1397464"/>
                  </a:lnTo>
                  <a:lnTo>
                    <a:pt x="3585747" y="1390655"/>
                  </a:lnTo>
                  <a:lnTo>
                    <a:pt x="3656055" y="1383079"/>
                  </a:lnTo>
                  <a:lnTo>
                    <a:pt x="3726364" y="1374623"/>
                  </a:lnTo>
                  <a:lnTo>
                    <a:pt x="3796673" y="1365177"/>
                  </a:lnTo>
                  <a:lnTo>
                    <a:pt x="3866982" y="1354648"/>
                  </a:lnTo>
                  <a:lnTo>
                    <a:pt x="3937290" y="1342957"/>
                  </a:lnTo>
                  <a:lnTo>
                    <a:pt x="4007599" y="1330040"/>
                  </a:lnTo>
                  <a:lnTo>
                    <a:pt x="4077908" y="1315855"/>
                  </a:lnTo>
                  <a:lnTo>
                    <a:pt x="4148217" y="1300369"/>
                  </a:lnTo>
                  <a:lnTo>
                    <a:pt x="4218526" y="1283565"/>
                  </a:lnTo>
                  <a:lnTo>
                    <a:pt x="4288834" y="1265433"/>
                  </a:lnTo>
                  <a:lnTo>
                    <a:pt x="4359143" y="1245972"/>
                  </a:lnTo>
                  <a:lnTo>
                    <a:pt x="4429452" y="1225184"/>
                  </a:lnTo>
                  <a:lnTo>
                    <a:pt x="4499761" y="1203076"/>
                  </a:lnTo>
                  <a:lnTo>
                    <a:pt x="4570069" y="1179657"/>
                  </a:lnTo>
                  <a:lnTo>
                    <a:pt x="4640378" y="1154936"/>
                  </a:lnTo>
                  <a:lnTo>
                    <a:pt x="4710687" y="1128923"/>
                  </a:lnTo>
                  <a:lnTo>
                    <a:pt x="4780996" y="1101629"/>
                  </a:lnTo>
                  <a:lnTo>
                    <a:pt x="4851304" y="1073063"/>
                  </a:lnTo>
                  <a:lnTo>
                    <a:pt x="4921613" y="1043237"/>
                  </a:lnTo>
                  <a:lnTo>
                    <a:pt x="4991922" y="1012160"/>
                  </a:lnTo>
                  <a:lnTo>
                    <a:pt x="5062231" y="979840"/>
                  </a:lnTo>
                  <a:lnTo>
                    <a:pt x="5132539" y="946286"/>
                  </a:lnTo>
                  <a:lnTo>
                    <a:pt x="5202848" y="911507"/>
                  </a:lnTo>
                  <a:lnTo>
                    <a:pt x="5273157" y="875510"/>
                  </a:lnTo>
                  <a:lnTo>
                    <a:pt x="5343466" y="838302"/>
                  </a:lnTo>
                  <a:lnTo>
                    <a:pt x="5413775" y="799890"/>
                  </a:lnTo>
                  <a:lnTo>
                    <a:pt x="5484083" y="760280"/>
                  </a:lnTo>
                  <a:lnTo>
                    <a:pt x="5554392" y="7194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4289369"/>
              <a:ext cx="4120957" cy="1104906"/>
            </a:xfrm>
            <a:custGeom>
              <a:avLst/>
              <a:pathLst>
                <a:path w="4120957" h="1104906">
                  <a:moveTo>
                    <a:pt x="4120957" y="1104906"/>
                  </a:moveTo>
                  <a:lnTo>
                    <a:pt x="4077908" y="1096843"/>
                  </a:lnTo>
                  <a:lnTo>
                    <a:pt x="4007599" y="1084942"/>
                  </a:lnTo>
                  <a:lnTo>
                    <a:pt x="3937290" y="1074288"/>
                  </a:lnTo>
                  <a:lnTo>
                    <a:pt x="3866982" y="1064847"/>
                  </a:lnTo>
                  <a:lnTo>
                    <a:pt x="3796673" y="1056568"/>
                  </a:lnTo>
                  <a:lnTo>
                    <a:pt x="3726364" y="1049383"/>
                  </a:lnTo>
                  <a:lnTo>
                    <a:pt x="3656055" y="1043208"/>
                  </a:lnTo>
                  <a:lnTo>
                    <a:pt x="3585747" y="1037947"/>
                  </a:lnTo>
                  <a:lnTo>
                    <a:pt x="3515438" y="1033496"/>
                  </a:lnTo>
                  <a:lnTo>
                    <a:pt x="3445129" y="1029755"/>
                  </a:lnTo>
                  <a:lnTo>
                    <a:pt x="3374820" y="1026638"/>
                  </a:lnTo>
                  <a:lnTo>
                    <a:pt x="3304512" y="1024083"/>
                  </a:lnTo>
                  <a:lnTo>
                    <a:pt x="3234203" y="1022067"/>
                  </a:lnTo>
                  <a:lnTo>
                    <a:pt x="3163894" y="1020617"/>
                  </a:lnTo>
                  <a:lnTo>
                    <a:pt x="3093585" y="1019869"/>
                  </a:lnTo>
                  <a:lnTo>
                    <a:pt x="3023276" y="1020577"/>
                  </a:lnTo>
                  <a:lnTo>
                    <a:pt x="2952968" y="1022478"/>
                  </a:lnTo>
                  <a:lnTo>
                    <a:pt x="2882659" y="1024940"/>
                  </a:lnTo>
                  <a:lnTo>
                    <a:pt x="2812350" y="1027265"/>
                  </a:lnTo>
                  <a:lnTo>
                    <a:pt x="2742041" y="1028625"/>
                  </a:lnTo>
                  <a:lnTo>
                    <a:pt x="2671733" y="1028488"/>
                  </a:lnTo>
                  <a:lnTo>
                    <a:pt x="2601424" y="1034930"/>
                  </a:lnTo>
                  <a:lnTo>
                    <a:pt x="2531115" y="1046479"/>
                  </a:lnTo>
                  <a:lnTo>
                    <a:pt x="2460806" y="1055937"/>
                  </a:lnTo>
                  <a:lnTo>
                    <a:pt x="2390498" y="1054907"/>
                  </a:lnTo>
                  <a:lnTo>
                    <a:pt x="2320189" y="1056059"/>
                  </a:lnTo>
                  <a:lnTo>
                    <a:pt x="2249880" y="1063027"/>
                  </a:lnTo>
                  <a:lnTo>
                    <a:pt x="2179571" y="1059821"/>
                  </a:lnTo>
                  <a:lnTo>
                    <a:pt x="2109263" y="1035191"/>
                  </a:lnTo>
                  <a:lnTo>
                    <a:pt x="2038954" y="1006013"/>
                  </a:lnTo>
                  <a:lnTo>
                    <a:pt x="1968645" y="971552"/>
                  </a:lnTo>
                  <a:lnTo>
                    <a:pt x="1898336" y="926185"/>
                  </a:lnTo>
                  <a:lnTo>
                    <a:pt x="1828027" y="861338"/>
                  </a:lnTo>
                  <a:lnTo>
                    <a:pt x="1757719" y="781139"/>
                  </a:lnTo>
                  <a:lnTo>
                    <a:pt x="1687410" y="698786"/>
                  </a:lnTo>
                  <a:lnTo>
                    <a:pt x="1617101" y="625965"/>
                  </a:lnTo>
                  <a:lnTo>
                    <a:pt x="1546792" y="558393"/>
                  </a:lnTo>
                  <a:lnTo>
                    <a:pt x="1476484" y="488422"/>
                  </a:lnTo>
                  <a:lnTo>
                    <a:pt x="1406175" y="418627"/>
                  </a:lnTo>
                  <a:lnTo>
                    <a:pt x="1335866" y="351493"/>
                  </a:lnTo>
                  <a:lnTo>
                    <a:pt x="1265557" y="289463"/>
                  </a:lnTo>
                  <a:lnTo>
                    <a:pt x="1195249" y="234622"/>
                  </a:lnTo>
                  <a:lnTo>
                    <a:pt x="1124940" y="185612"/>
                  </a:lnTo>
                  <a:lnTo>
                    <a:pt x="1054631" y="142096"/>
                  </a:lnTo>
                  <a:lnTo>
                    <a:pt x="984322" y="104262"/>
                  </a:lnTo>
                  <a:lnTo>
                    <a:pt x="914013" y="72257"/>
                  </a:lnTo>
                  <a:lnTo>
                    <a:pt x="843705" y="46157"/>
                  </a:lnTo>
                  <a:lnTo>
                    <a:pt x="773396" y="25966"/>
                  </a:lnTo>
                  <a:lnTo>
                    <a:pt x="703087" y="11621"/>
                  </a:lnTo>
                  <a:lnTo>
                    <a:pt x="632778" y="3011"/>
                  </a:lnTo>
                  <a:lnTo>
                    <a:pt x="562470" y="0"/>
                  </a:lnTo>
                  <a:lnTo>
                    <a:pt x="492161" y="2434"/>
                  </a:lnTo>
                  <a:lnTo>
                    <a:pt x="421852" y="10158"/>
                  </a:lnTo>
                  <a:lnTo>
                    <a:pt x="351543" y="23019"/>
                  </a:lnTo>
                  <a:lnTo>
                    <a:pt x="281235" y="40867"/>
                  </a:lnTo>
                  <a:lnTo>
                    <a:pt x="210926" y="63557"/>
                  </a:lnTo>
                  <a:lnTo>
                    <a:pt x="140617" y="90949"/>
                  </a:lnTo>
                  <a:lnTo>
                    <a:pt x="70308" y="122910"/>
                  </a:lnTo>
                  <a:lnTo>
                    <a:pt x="0" y="1593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4077315"/>
              <a:ext cx="5554392" cy="1205928"/>
            </a:xfrm>
            <a:custGeom>
              <a:avLst/>
              <a:pathLst>
                <a:path w="5554392" h="1205928">
                  <a:moveTo>
                    <a:pt x="0" y="8905"/>
                  </a:moveTo>
                  <a:lnTo>
                    <a:pt x="70308" y="3029"/>
                  </a:lnTo>
                  <a:lnTo>
                    <a:pt x="140617" y="28"/>
                  </a:lnTo>
                  <a:lnTo>
                    <a:pt x="210926" y="0"/>
                  </a:lnTo>
                  <a:lnTo>
                    <a:pt x="281235" y="3043"/>
                  </a:lnTo>
                  <a:lnTo>
                    <a:pt x="351543" y="9257"/>
                  </a:lnTo>
                  <a:lnTo>
                    <a:pt x="421852" y="18740"/>
                  </a:lnTo>
                  <a:lnTo>
                    <a:pt x="492161" y="31593"/>
                  </a:lnTo>
                  <a:lnTo>
                    <a:pt x="562470" y="47913"/>
                  </a:lnTo>
                  <a:lnTo>
                    <a:pt x="632778" y="67799"/>
                  </a:lnTo>
                  <a:lnTo>
                    <a:pt x="703087" y="91351"/>
                  </a:lnTo>
                  <a:lnTo>
                    <a:pt x="773396" y="118667"/>
                  </a:lnTo>
                  <a:lnTo>
                    <a:pt x="843705" y="149846"/>
                  </a:lnTo>
                  <a:lnTo>
                    <a:pt x="914013" y="184988"/>
                  </a:lnTo>
                  <a:lnTo>
                    <a:pt x="984322" y="224190"/>
                  </a:lnTo>
                  <a:lnTo>
                    <a:pt x="1054631" y="267553"/>
                  </a:lnTo>
                  <a:lnTo>
                    <a:pt x="1124940" y="315175"/>
                  </a:lnTo>
                  <a:lnTo>
                    <a:pt x="1195249" y="367154"/>
                  </a:lnTo>
                  <a:lnTo>
                    <a:pt x="1265557" y="424166"/>
                  </a:lnTo>
                  <a:lnTo>
                    <a:pt x="1335866" y="487967"/>
                  </a:lnTo>
                  <a:lnTo>
                    <a:pt x="1406175" y="556527"/>
                  </a:lnTo>
                  <a:lnTo>
                    <a:pt x="1476484" y="627394"/>
                  </a:lnTo>
                  <a:lnTo>
                    <a:pt x="1546792" y="698113"/>
                  </a:lnTo>
                  <a:lnTo>
                    <a:pt x="1617101" y="766231"/>
                  </a:lnTo>
                  <a:lnTo>
                    <a:pt x="1687410" y="839989"/>
                  </a:lnTo>
                  <a:lnTo>
                    <a:pt x="1757719" y="923254"/>
                  </a:lnTo>
                  <a:lnTo>
                    <a:pt x="1828027" y="1003475"/>
                  </a:lnTo>
                  <a:lnTo>
                    <a:pt x="1898336" y="1068110"/>
                  </a:lnTo>
                  <a:lnTo>
                    <a:pt x="1968645" y="1114412"/>
                  </a:lnTo>
                  <a:lnTo>
                    <a:pt x="2038954" y="1149519"/>
                  </a:lnTo>
                  <a:lnTo>
                    <a:pt x="2109263" y="1178140"/>
                  </a:lnTo>
                  <a:lnTo>
                    <a:pt x="2179571" y="1202487"/>
                  </a:lnTo>
                  <a:lnTo>
                    <a:pt x="2249880" y="1205928"/>
                  </a:lnTo>
                  <a:lnTo>
                    <a:pt x="2320189" y="1198014"/>
                  </a:lnTo>
                  <a:lnTo>
                    <a:pt x="2390498" y="1195619"/>
                  </a:lnTo>
                  <a:lnTo>
                    <a:pt x="2460806" y="1196730"/>
                  </a:lnTo>
                  <a:lnTo>
                    <a:pt x="2531115" y="1187266"/>
                  </a:lnTo>
                  <a:lnTo>
                    <a:pt x="2601424" y="1174913"/>
                  </a:lnTo>
                  <a:lnTo>
                    <a:pt x="2671733" y="1167484"/>
                  </a:lnTo>
                  <a:lnTo>
                    <a:pt x="2742041" y="1167271"/>
                  </a:lnTo>
                  <a:lnTo>
                    <a:pt x="2812350" y="1165486"/>
                  </a:lnTo>
                  <a:lnTo>
                    <a:pt x="2882659" y="1162393"/>
                  </a:lnTo>
                  <a:lnTo>
                    <a:pt x="2952968" y="1158729"/>
                  </a:lnTo>
                  <a:lnTo>
                    <a:pt x="3023276" y="1155229"/>
                  </a:lnTo>
                  <a:lnTo>
                    <a:pt x="3093585" y="1152630"/>
                  </a:lnTo>
                  <a:lnTo>
                    <a:pt x="3163894" y="1151144"/>
                  </a:lnTo>
                  <a:lnTo>
                    <a:pt x="3234203" y="1149774"/>
                  </a:lnTo>
                  <a:lnTo>
                    <a:pt x="3304512" y="1148453"/>
                  </a:lnTo>
                  <a:lnTo>
                    <a:pt x="3374820" y="1147176"/>
                  </a:lnTo>
                  <a:lnTo>
                    <a:pt x="3445129" y="1145937"/>
                  </a:lnTo>
                  <a:lnTo>
                    <a:pt x="3515438" y="1144731"/>
                  </a:lnTo>
                  <a:lnTo>
                    <a:pt x="3585747" y="1143552"/>
                  </a:lnTo>
                  <a:lnTo>
                    <a:pt x="3656055" y="1142395"/>
                  </a:lnTo>
                  <a:lnTo>
                    <a:pt x="3726364" y="1141254"/>
                  </a:lnTo>
                  <a:lnTo>
                    <a:pt x="3796673" y="1140124"/>
                  </a:lnTo>
                  <a:lnTo>
                    <a:pt x="3866982" y="1138999"/>
                  </a:lnTo>
                  <a:lnTo>
                    <a:pt x="3937290" y="1137873"/>
                  </a:lnTo>
                  <a:lnTo>
                    <a:pt x="4007599" y="1136742"/>
                  </a:lnTo>
                  <a:lnTo>
                    <a:pt x="4077908" y="1135600"/>
                  </a:lnTo>
                  <a:lnTo>
                    <a:pt x="4148217" y="1134441"/>
                  </a:lnTo>
                  <a:lnTo>
                    <a:pt x="4218526" y="1133259"/>
                  </a:lnTo>
                  <a:lnTo>
                    <a:pt x="4288834" y="1132050"/>
                  </a:lnTo>
                  <a:lnTo>
                    <a:pt x="4359143" y="1130808"/>
                  </a:lnTo>
                  <a:lnTo>
                    <a:pt x="4429452" y="1129526"/>
                  </a:lnTo>
                  <a:lnTo>
                    <a:pt x="4499761" y="1128201"/>
                  </a:lnTo>
                  <a:lnTo>
                    <a:pt x="4570069" y="1126825"/>
                  </a:lnTo>
                  <a:lnTo>
                    <a:pt x="4640378" y="1125395"/>
                  </a:lnTo>
                  <a:lnTo>
                    <a:pt x="4710687" y="1123903"/>
                  </a:lnTo>
                  <a:lnTo>
                    <a:pt x="4780996" y="1122346"/>
                  </a:lnTo>
                  <a:lnTo>
                    <a:pt x="4851304" y="1120716"/>
                  </a:lnTo>
                  <a:lnTo>
                    <a:pt x="4921613" y="1119009"/>
                  </a:lnTo>
                  <a:lnTo>
                    <a:pt x="4991922" y="1117220"/>
                  </a:lnTo>
                  <a:lnTo>
                    <a:pt x="5062231" y="1115342"/>
                  </a:lnTo>
                  <a:lnTo>
                    <a:pt x="5132539" y="1113370"/>
                  </a:lnTo>
                  <a:lnTo>
                    <a:pt x="5202848" y="1111299"/>
                  </a:lnTo>
                  <a:lnTo>
                    <a:pt x="5273157" y="1109123"/>
                  </a:lnTo>
                  <a:lnTo>
                    <a:pt x="5343466" y="1106837"/>
                  </a:lnTo>
                  <a:lnTo>
                    <a:pt x="5413775" y="1104435"/>
                  </a:lnTo>
                  <a:lnTo>
                    <a:pt x="5484083" y="1101911"/>
                  </a:lnTo>
                  <a:lnTo>
                    <a:pt x="5554392" y="109926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1231099" y="4494852"/>
              <a:ext cx="5554392" cy="899422"/>
            </a:xfrm>
            <a:custGeom>
              <a:avLst/>
              <a:pathLst>
                <a:path w="5554392" h="899422">
                  <a:moveTo>
                    <a:pt x="0" y="144875"/>
                  </a:moveTo>
                  <a:lnTo>
                    <a:pt x="70308" y="117885"/>
                  </a:lnTo>
                  <a:lnTo>
                    <a:pt x="140617" y="93800"/>
                  </a:lnTo>
                  <a:lnTo>
                    <a:pt x="210926" y="72621"/>
                  </a:lnTo>
                  <a:lnTo>
                    <a:pt x="281235" y="54341"/>
                  </a:lnTo>
                  <a:lnTo>
                    <a:pt x="351543" y="38951"/>
                  </a:lnTo>
                  <a:lnTo>
                    <a:pt x="421852" y="26437"/>
                  </a:lnTo>
                  <a:lnTo>
                    <a:pt x="492161" y="16781"/>
                  </a:lnTo>
                  <a:lnTo>
                    <a:pt x="562470" y="9958"/>
                  </a:lnTo>
                  <a:lnTo>
                    <a:pt x="632778" y="5945"/>
                  </a:lnTo>
                  <a:lnTo>
                    <a:pt x="703087" y="4722"/>
                  </a:lnTo>
                  <a:lnTo>
                    <a:pt x="773396" y="6279"/>
                  </a:lnTo>
                  <a:lnTo>
                    <a:pt x="843705" y="10634"/>
                  </a:lnTo>
                  <a:lnTo>
                    <a:pt x="914013" y="17849"/>
                  </a:lnTo>
                  <a:lnTo>
                    <a:pt x="984322" y="28045"/>
                  </a:lnTo>
                  <a:lnTo>
                    <a:pt x="1054631" y="41412"/>
                  </a:lnTo>
                  <a:lnTo>
                    <a:pt x="1124940" y="58203"/>
                  </a:lnTo>
                  <a:lnTo>
                    <a:pt x="1195249" y="78711"/>
                  </a:lnTo>
                  <a:lnTo>
                    <a:pt x="1265557" y="103573"/>
                  </a:lnTo>
                  <a:lnTo>
                    <a:pt x="1335866" y="134028"/>
                  </a:lnTo>
                  <a:lnTo>
                    <a:pt x="1406175" y="169006"/>
                  </a:lnTo>
                  <a:lnTo>
                    <a:pt x="1476484" y="207153"/>
                  </a:lnTo>
                  <a:lnTo>
                    <a:pt x="1546792" y="247154"/>
                  </a:lnTo>
                  <a:lnTo>
                    <a:pt x="1617101" y="287773"/>
                  </a:lnTo>
                  <a:lnTo>
                    <a:pt x="1687410" y="341231"/>
                  </a:lnTo>
                  <a:lnTo>
                    <a:pt x="1757719" y="412111"/>
                  </a:lnTo>
                  <a:lnTo>
                    <a:pt x="1828027" y="483831"/>
                  </a:lnTo>
                  <a:lnTo>
                    <a:pt x="1898336" y="541277"/>
                  </a:lnTo>
                  <a:lnTo>
                    <a:pt x="1968645" y="592682"/>
                  </a:lnTo>
                  <a:lnTo>
                    <a:pt x="2038954" y="644221"/>
                  </a:lnTo>
                  <a:lnTo>
                    <a:pt x="2109263" y="687890"/>
                  </a:lnTo>
                  <a:lnTo>
                    <a:pt x="2179571" y="717113"/>
                  </a:lnTo>
                  <a:lnTo>
                    <a:pt x="2249880" y="724181"/>
                  </a:lnTo>
                  <a:lnTo>
                    <a:pt x="2320189" y="719222"/>
                  </a:lnTo>
                  <a:lnTo>
                    <a:pt x="2390498" y="718206"/>
                  </a:lnTo>
                  <a:lnTo>
                    <a:pt x="2460806" y="719931"/>
                  </a:lnTo>
                  <a:lnTo>
                    <a:pt x="2531115" y="710113"/>
                  </a:lnTo>
                  <a:lnTo>
                    <a:pt x="2601424" y="696373"/>
                  </a:lnTo>
                  <a:lnTo>
                    <a:pt x="2671733" y="687668"/>
                  </a:lnTo>
                  <a:lnTo>
                    <a:pt x="2742041" y="687202"/>
                  </a:lnTo>
                  <a:lnTo>
                    <a:pt x="2812350" y="684841"/>
                  </a:lnTo>
                  <a:lnTo>
                    <a:pt x="2882659" y="680662"/>
                  </a:lnTo>
                  <a:lnTo>
                    <a:pt x="2952968" y="675418"/>
                  </a:lnTo>
                  <a:lnTo>
                    <a:pt x="3023276" y="669980"/>
                  </a:lnTo>
                  <a:lnTo>
                    <a:pt x="3093585" y="665277"/>
                  </a:lnTo>
                  <a:lnTo>
                    <a:pt x="3163894" y="661507"/>
                  </a:lnTo>
                  <a:lnTo>
                    <a:pt x="3234203" y="657328"/>
                  </a:lnTo>
                  <a:lnTo>
                    <a:pt x="3304512" y="652728"/>
                  </a:lnTo>
                  <a:lnTo>
                    <a:pt x="3374820" y="647721"/>
                  </a:lnTo>
                  <a:lnTo>
                    <a:pt x="3445129" y="642273"/>
                  </a:lnTo>
                  <a:lnTo>
                    <a:pt x="3515438" y="636317"/>
                  </a:lnTo>
                  <a:lnTo>
                    <a:pt x="3585747" y="629762"/>
                  </a:lnTo>
                  <a:lnTo>
                    <a:pt x="3656055" y="622503"/>
                  </a:lnTo>
                  <a:lnTo>
                    <a:pt x="3726364" y="614434"/>
                  </a:lnTo>
                  <a:lnTo>
                    <a:pt x="3796673" y="605456"/>
                  </a:lnTo>
                  <a:lnTo>
                    <a:pt x="3866982" y="595478"/>
                  </a:lnTo>
                  <a:lnTo>
                    <a:pt x="3937290" y="584428"/>
                  </a:lnTo>
                  <a:lnTo>
                    <a:pt x="4007599" y="572246"/>
                  </a:lnTo>
                  <a:lnTo>
                    <a:pt x="4077908" y="558890"/>
                  </a:lnTo>
                  <a:lnTo>
                    <a:pt x="4148217" y="544330"/>
                  </a:lnTo>
                  <a:lnTo>
                    <a:pt x="4218526" y="528549"/>
                  </a:lnTo>
                  <a:lnTo>
                    <a:pt x="4288834" y="511536"/>
                  </a:lnTo>
                  <a:lnTo>
                    <a:pt x="4359143" y="493289"/>
                  </a:lnTo>
                  <a:lnTo>
                    <a:pt x="4429452" y="473808"/>
                  </a:lnTo>
                  <a:lnTo>
                    <a:pt x="4499761" y="453098"/>
                  </a:lnTo>
                  <a:lnTo>
                    <a:pt x="4570069" y="431167"/>
                  </a:lnTo>
                  <a:lnTo>
                    <a:pt x="4640378" y="408020"/>
                  </a:lnTo>
                  <a:lnTo>
                    <a:pt x="4710687" y="383667"/>
                  </a:lnTo>
                  <a:lnTo>
                    <a:pt x="4780996" y="358115"/>
                  </a:lnTo>
                  <a:lnTo>
                    <a:pt x="4851304" y="331373"/>
                  </a:lnTo>
                  <a:lnTo>
                    <a:pt x="4921613" y="303449"/>
                  </a:lnTo>
                  <a:lnTo>
                    <a:pt x="4991922" y="274349"/>
                  </a:lnTo>
                  <a:lnTo>
                    <a:pt x="5062231" y="244081"/>
                  </a:lnTo>
                  <a:lnTo>
                    <a:pt x="5132539" y="212652"/>
                  </a:lnTo>
                  <a:lnTo>
                    <a:pt x="5202848" y="180068"/>
                  </a:lnTo>
                  <a:lnTo>
                    <a:pt x="5273157" y="146334"/>
                  </a:lnTo>
                  <a:lnTo>
                    <a:pt x="5343466" y="111455"/>
                  </a:lnTo>
                  <a:lnTo>
                    <a:pt x="5413775" y="75437"/>
                  </a:lnTo>
                  <a:lnTo>
                    <a:pt x="5484083" y="38284"/>
                  </a:lnTo>
                  <a:lnTo>
                    <a:pt x="5554392" y="0"/>
                  </a:lnTo>
                  <a:lnTo>
                    <a:pt x="5554392" y="899422"/>
                  </a:lnTo>
                  <a:lnTo>
                    <a:pt x="4200520" y="899422"/>
                  </a:lnTo>
                  <a:lnTo>
                    <a:pt x="4148217" y="889765"/>
                  </a:lnTo>
                  <a:lnTo>
                    <a:pt x="4077908" y="877947"/>
                  </a:lnTo>
                  <a:lnTo>
                    <a:pt x="4007599" y="867289"/>
                  </a:lnTo>
                  <a:lnTo>
                    <a:pt x="3937290" y="857773"/>
                  </a:lnTo>
                  <a:lnTo>
                    <a:pt x="3866982" y="849370"/>
                  </a:lnTo>
                  <a:lnTo>
                    <a:pt x="3796673" y="842034"/>
                  </a:lnTo>
                  <a:lnTo>
                    <a:pt x="3726364" y="835703"/>
                  </a:lnTo>
                  <a:lnTo>
                    <a:pt x="3656055" y="830303"/>
                  </a:lnTo>
                  <a:lnTo>
                    <a:pt x="3585747" y="825745"/>
                  </a:lnTo>
                  <a:lnTo>
                    <a:pt x="3515438" y="821935"/>
                  </a:lnTo>
                  <a:lnTo>
                    <a:pt x="3445129" y="818783"/>
                  </a:lnTo>
                  <a:lnTo>
                    <a:pt x="3374820" y="816211"/>
                  </a:lnTo>
                  <a:lnTo>
                    <a:pt x="3304512" y="814162"/>
                  </a:lnTo>
                  <a:lnTo>
                    <a:pt x="3234203" y="812618"/>
                  </a:lnTo>
                  <a:lnTo>
                    <a:pt x="3163894" y="811606"/>
                  </a:lnTo>
                  <a:lnTo>
                    <a:pt x="3093585" y="811262"/>
                  </a:lnTo>
                  <a:lnTo>
                    <a:pt x="3023276" y="812484"/>
                  </a:lnTo>
                  <a:lnTo>
                    <a:pt x="2952968" y="814980"/>
                  </a:lnTo>
                  <a:lnTo>
                    <a:pt x="2882659" y="818009"/>
                  </a:lnTo>
                  <a:lnTo>
                    <a:pt x="2812350" y="820774"/>
                  </a:lnTo>
                  <a:lnTo>
                    <a:pt x="2742041" y="822354"/>
                  </a:lnTo>
                  <a:lnTo>
                    <a:pt x="2671733" y="822177"/>
                  </a:lnTo>
                  <a:lnTo>
                    <a:pt x="2601424" y="829061"/>
                  </a:lnTo>
                  <a:lnTo>
                    <a:pt x="2531115" y="841323"/>
                  </a:lnTo>
                  <a:lnTo>
                    <a:pt x="2460806" y="851130"/>
                  </a:lnTo>
                  <a:lnTo>
                    <a:pt x="2390498" y="849552"/>
                  </a:lnTo>
                  <a:lnTo>
                    <a:pt x="2320189" y="848280"/>
                  </a:lnTo>
                  <a:lnTo>
                    <a:pt x="2249880" y="851498"/>
                  </a:lnTo>
                  <a:lnTo>
                    <a:pt x="2179571" y="844862"/>
                  </a:lnTo>
                  <a:lnTo>
                    <a:pt x="2109263" y="815119"/>
                  </a:lnTo>
                  <a:lnTo>
                    <a:pt x="2038954" y="770424"/>
                  </a:lnTo>
                  <a:lnTo>
                    <a:pt x="1968645" y="720076"/>
                  </a:lnTo>
                  <a:lnTo>
                    <a:pt x="1898336" y="670391"/>
                  </a:lnTo>
                  <a:lnTo>
                    <a:pt x="1828027" y="612554"/>
                  </a:lnTo>
                  <a:lnTo>
                    <a:pt x="1757719" y="540875"/>
                  </a:lnTo>
                  <a:lnTo>
                    <a:pt x="1687410" y="471675"/>
                  </a:lnTo>
                  <a:lnTo>
                    <a:pt x="1617101" y="419943"/>
                  </a:lnTo>
                  <a:lnTo>
                    <a:pt x="1546792" y="380327"/>
                  </a:lnTo>
                  <a:lnTo>
                    <a:pt x="1476484" y="341704"/>
                  </a:lnTo>
                  <a:lnTo>
                    <a:pt x="1406175" y="305531"/>
                  </a:lnTo>
                  <a:lnTo>
                    <a:pt x="1335866" y="273179"/>
                  </a:lnTo>
                  <a:lnTo>
                    <a:pt x="1265557" y="245984"/>
                  </a:lnTo>
                  <a:lnTo>
                    <a:pt x="1195249" y="225118"/>
                  </a:lnTo>
                  <a:lnTo>
                    <a:pt x="1124940" y="210078"/>
                  </a:lnTo>
                  <a:lnTo>
                    <a:pt x="1054631" y="200845"/>
                  </a:lnTo>
                  <a:lnTo>
                    <a:pt x="984322" y="197658"/>
                  </a:lnTo>
                  <a:lnTo>
                    <a:pt x="914013" y="200713"/>
                  </a:lnTo>
                  <a:lnTo>
                    <a:pt x="843705" y="210145"/>
                  </a:lnTo>
                  <a:lnTo>
                    <a:pt x="773396" y="226020"/>
                  </a:lnTo>
                  <a:lnTo>
                    <a:pt x="703087" y="248343"/>
                  </a:lnTo>
                  <a:lnTo>
                    <a:pt x="632778" y="277077"/>
                  </a:lnTo>
                  <a:lnTo>
                    <a:pt x="562470" y="312158"/>
                  </a:lnTo>
                  <a:lnTo>
                    <a:pt x="492161" y="353508"/>
                  </a:lnTo>
                  <a:lnTo>
                    <a:pt x="421852" y="401049"/>
                  </a:lnTo>
                  <a:lnTo>
                    <a:pt x="351543" y="454702"/>
                  </a:lnTo>
                  <a:lnTo>
                    <a:pt x="281235" y="514391"/>
                  </a:lnTo>
                  <a:lnTo>
                    <a:pt x="210926" y="580049"/>
                  </a:lnTo>
                  <a:lnTo>
                    <a:pt x="140617" y="651608"/>
                  </a:lnTo>
                  <a:lnTo>
                    <a:pt x="70308" y="729009"/>
                  </a:lnTo>
                  <a:lnTo>
                    <a:pt x="0" y="81219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231099" y="4494852"/>
              <a:ext cx="5554392" cy="724181"/>
            </a:xfrm>
            <a:custGeom>
              <a:avLst/>
              <a:pathLst>
                <a:path w="5554392" h="724181">
                  <a:moveTo>
                    <a:pt x="0" y="144875"/>
                  </a:moveTo>
                  <a:lnTo>
                    <a:pt x="70308" y="117885"/>
                  </a:lnTo>
                  <a:lnTo>
                    <a:pt x="140617" y="93800"/>
                  </a:lnTo>
                  <a:lnTo>
                    <a:pt x="210926" y="72621"/>
                  </a:lnTo>
                  <a:lnTo>
                    <a:pt x="281235" y="54341"/>
                  </a:lnTo>
                  <a:lnTo>
                    <a:pt x="351543" y="38951"/>
                  </a:lnTo>
                  <a:lnTo>
                    <a:pt x="421852" y="26437"/>
                  </a:lnTo>
                  <a:lnTo>
                    <a:pt x="492161" y="16781"/>
                  </a:lnTo>
                  <a:lnTo>
                    <a:pt x="562470" y="9958"/>
                  </a:lnTo>
                  <a:lnTo>
                    <a:pt x="632778" y="5945"/>
                  </a:lnTo>
                  <a:lnTo>
                    <a:pt x="703087" y="4722"/>
                  </a:lnTo>
                  <a:lnTo>
                    <a:pt x="773396" y="6279"/>
                  </a:lnTo>
                  <a:lnTo>
                    <a:pt x="843705" y="10634"/>
                  </a:lnTo>
                  <a:lnTo>
                    <a:pt x="914013" y="17849"/>
                  </a:lnTo>
                  <a:lnTo>
                    <a:pt x="984322" y="28045"/>
                  </a:lnTo>
                  <a:lnTo>
                    <a:pt x="1054631" y="41412"/>
                  </a:lnTo>
                  <a:lnTo>
                    <a:pt x="1124940" y="58203"/>
                  </a:lnTo>
                  <a:lnTo>
                    <a:pt x="1195249" y="78711"/>
                  </a:lnTo>
                  <a:lnTo>
                    <a:pt x="1265557" y="103573"/>
                  </a:lnTo>
                  <a:lnTo>
                    <a:pt x="1335866" y="134028"/>
                  </a:lnTo>
                  <a:lnTo>
                    <a:pt x="1406175" y="169006"/>
                  </a:lnTo>
                  <a:lnTo>
                    <a:pt x="1476484" y="207153"/>
                  </a:lnTo>
                  <a:lnTo>
                    <a:pt x="1546792" y="247154"/>
                  </a:lnTo>
                  <a:lnTo>
                    <a:pt x="1617101" y="287773"/>
                  </a:lnTo>
                  <a:lnTo>
                    <a:pt x="1687410" y="341231"/>
                  </a:lnTo>
                  <a:lnTo>
                    <a:pt x="1757719" y="412111"/>
                  </a:lnTo>
                  <a:lnTo>
                    <a:pt x="1828027" y="483831"/>
                  </a:lnTo>
                  <a:lnTo>
                    <a:pt x="1898336" y="541277"/>
                  </a:lnTo>
                  <a:lnTo>
                    <a:pt x="1968645" y="592682"/>
                  </a:lnTo>
                  <a:lnTo>
                    <a:pt x="2038954" y="644221"/>
                  </a:lnTo>
                  <a:lnTo>
                    <a:pt x="2109263" y="687890"/>
                  </a:lnTo>
                  <a:lnTo>
                    <a:pt x="2179571" y="717113"/>
                  </a:lnTo>
                  <a:lnTo>
                    <a:pt x="2249880" y="724181"/>
                  </a:lnTo>
                  <a:lnTo>
                    <a:pt x="2320189" y="719222"/>
                  </a:lnTo>
                  <a:lnTo>
                    <a:pt x="2390498" y="718206"/>
                  </a:lnTo>
                  <a:lnTo>
                    <a:pt x="2460806" y="719931"/>
                  </a:lnTo>
                  <a:lnTo>
                    <a:pt x="2531115" y="710113"/>
                  </a:lnTo>
                  <a:lnTo>
                    <a:pt x="2601424" y="696373"/>
                  </a:lnTo>
                  <a:lnTo>
                    <a:pt x="2671733" y="687668"/>
                  </a:lnTo>
                  <a:lnTo>
                    <a:pt x="2742041" y="687202"/>
                  </a:lnTo>
                  <a:lnTo>
                    <a:pt x="2812350" y="684841"/>
                  </a:lnTo>
                  <a:lnTo>
                    <a:pt x="2882659" y="680662"/>
                  </a:lnTo>
                  <a:lnTo>
                    <a:pt x="2952968" y="675418"/>
                  </a:lnTo>
                  <a:lnTo>
                    <a:pt x="3023276" y="669980"/>
                  </a:lnTo>
                  <a:lnTo>
                    <a:pt x="3093585" y="665277"/>
                  </a:lnTo>
                  <a:lnTo>
                    <a:pt x="3163894" y="661507"/>
                  </a:lnTo>
                  <a:lnTo>
                    <a:pt x="3234203" y="657328"/>
                  </a:lnTo>
                  <a:lnTo>
                    <a:pt x="3304512" y="652728"/>
                  </a:lnTo>
                  <a:lnTo>
                    <a:pt x="3374820" y="647721"/>
                  </a:lnTo>
                  <a:lnTo>
                    <a:pt x="3445129" y="642273"/>
                  </a:lnTo>
                  <a:lnTo>
                    <a:pt x="3515438" y="636317"/>
                  </a:lnTo>
                  <a:lnTo>
                    <a:pt x="3585747" y="629762"/>
                  </a:lnTo>
                  <a:lnTo>
                    <a:pt x="3656055" y="622503"/>
                  </a:lnTo>
                  <a:lnTo>
                    <a:pt x="3726364" y="614434"/>
                  </a:lnTo>
                  <a:lnTo>
                    <a:pt x="3796673" y="605456"/>
                  </a:lnTo>
                  <a:lnTo>
                    <a:pt x="3866982" y="595478"/>
                  </a:lnTo>
                  <a:lnTo>
                    <a:pt x="3937290" y="584428"/>
                  </a:lnTo>
                  <a:lnTo>
                    <a:pt x="4007599" y="572246"/>
                  </a:lnTo>
                  <a:lnTo>
                    <a:pt x="4077908" y="558890"/>
                  </a:lnTo>
                  <a:lnTo>
                    <a:pt x="4148217" y="544330"/>
                  </a:lnTo>
                  <a:lnTo>
                    <a:pt x="4218526" y="528549"/>
                  </a:lnTo>
                  <a:lnTo>
                    <a:pt x="4288834" y="511536"/>
                  </a:lnTo>
                  <a:lnTo>
                    <a:pt x="4359143" y="493289"/>
                  </a:lnTo>
                  <a:lnTo>
                    <a:pt x="4429452" y="473808"/>
                  </a:lnTo>
                  <a:lnTo>
                    <a:pt x="4499761" y="453098"/>
                  </a:lnTo>
                  <a:lnTo>
                    <a:pt x="4570069" y="431167"/>
                  </a:lnTo>
                  <a:lnTo>
                    <a:pt x="4640378" y="408020"/>
                  </a:lnTo>
                  <a:lnTo>
                    <a:pt x="4710687" y="383667"/>
                  </a:lnTo>
                  <a:lnTo>
                    <a:pt x="4780996" y="358115"/>
                  </a:lnTo>
                  <a:lnTo>
                    <a:pt x="4851304" y="331373"/>
                  </a:lnTo>
                  <a:lnTo>
                    <a:pt x="4921613" y="303449"/>
                  </a:lnTo>
                  <a:lnTo>
                    <a:pt x="4991922" y="274349"/>
                  </a:lnTo>
                  <a:lnTo>
                    <a:pt x="5062231" y="244081"/>
                  </a:lnTo>
                  <a:lnTo>
                    <a:pt x="5132539" y="212652"/>
                  </a:lnTo>
                  <a:lnTo>
                    <a:pt x="5202848" y="180068"/>
                  </a:lnTo>
                  <a:lnTo>
                    <a:pt x="5273157" y="146334"/>
                  </a:lnTo>
                  <a:lnTo>
                    <a:pt x="5343466" y="111455"/>
                  </a:lnTo>
                  <a:lnTo>
                    <a:pt x="5413775" y="75437"/>
                  </a:lnTo>
                  <a:lnTo>
                    <a:pt x="5484083" y="38284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31099" y="4692511"/>
              <a:ext cx="4200520" cy="701764"/>
            </a:xfrm>
            <a:custGeom>
              <a:avLst/>
              <a:pathLst>
                <a:path w="4200520" h="701764">
                  <a:moveTo>
                    <a:pt x="4200520" y="701764"/>
                  </a:moveTo>
                  <a:lnTo>
                    <a:pt x="4148217" y="692107"/>
                  </a:lnTo>
                  <a:lnTo>
                    <a:pt x="4077908" y="680289"/>
                  </a:lnTo>
                  <a:lnTo>
                    <a:pt x="4007599" y="669631"/>
                  </a:lnTo>
                  <a:lnTo>
                    <a:pt x="3937290" y="660115"/>
                  </a:lnTo>
                  <a:lnTo>
                    <a:pt x="3866982" y="651712"/>
                  </a:lnTo>
                  <a:lnTo>
                    <a:pt x="3796673" y="644376"/>
                  </a:lnTo>
                  <a:lnTo>
                    <a:pt x="3726364" y="638045"/>
                  </a:lnTo>
                  <a:lnTo>
                    <a:pt x="3656055" y="632645"/>
                  </a:lnTo>
                  <a:lnTo>
                    <a:pt x="3585747" y="628086"/>
                  </a:lnTo>
                  <a:lnTo>
                    <a:pt x="3515438" y="624277"/>
                  </a:lnTo>
                  <a:lnTo>
                    <a:pt x="3445129" y="621125"/>
                  </a:lnTo>
                  <a:lnTo>
                    <a:pt x="3374820" y="618553"/>
                  </a:lnTo>
                  <a:lnTo>
                    <a:pt x="3304512" y="616504"/>
                  </a:lnTo>
                  <a:lnTo>
                    <a:pt x="3234203" y="614960"/>
                  </a:lnTo>
                  <a:lnTo>
                    <a:pt x="3163894" y="613948"/>
                  </a:lnTo>
                  <a:lnTo>
                    <a:pt x="3093585" y="613603"/>
                  </a:lnTo>
                  <a:lnTo>
                    <a:pt x="3023276" y="614826"/>
                  </a:lnTo>
                  <a:lnTo>
                    <a:pt x="2952968" y="617322"/>
                  </a:lnTo>
                  <a:lnTo>
                    <a:pt x="2882659" y="620351"/>
                  </a:lnTo>
                  <a:lnTo>
                    <a:pt x="2812350" y="623116"/>
                  </a:lnTo>
                  <a:lnTo>
                    <a:pt x="2742041" y="624696"/>
                  </a:lnTo>
                  <a:lnTo>
                    <a:pt x="2671733" y="624518"/>
                  </a:lnTo>
                  <a:lnTo>
                    <a:pt x="2601424" y="631403"/>
                  </a:lnTo>
                  <a:lnTo>
                    <a:pt x="2531115" y="643665"/>
                  </a:lnTo>
                  <a:lnTo>
                    <a:pt x="2460806" y="653472"/>
                  </a:lnTo>
                  <a:lnTo>
                    <a:pt x="2390498" y="651894"/>
                  </a:lnTo>
                  <a:lnTo>
                    <a:pt x="2320189" y="650622"/>
                  </a:lnTo>
                  <a:lnTo>
                    <a:pt x="2249880" y="653840"/>
                  </a:lnTo>
                  <a:lnTo>
                    <a:pt x="2179571" y="647204"/>
                  </a:lnTo>
                  <a:lnTo>
                    <a:pt x="2109263" y="617461"/>
                  </a:lnTo>
                  <a:lnTo>
                    <a:pt x="2038954" y="572765"/>
                  </a:lnTo>
                  <a:lnTo>
                    <a:pt x="1968645" y="522417"/>
                  </a:lnTo>
                  <a:lnTo>
                    <a:pt x="1898336" y="472733"/>
                  </a:lnTo>
                  <a:lnTo>
                    <a:pt x="1828027" y="414896"/>
                  </a:lnTo>
                  <a:lnTo>
                    <a:pt x="1757719" y="343217"/>
                  </a:lnTo>
                  <a:lnTo>
                    <a:pt x="1687410" y="274017"/>
                  </a:lnTo>
                  <a:lnTo>
                    <a:pt x="1617101" y="222285"/>
                  </a:lnTo>
                  <a:lnTo>
                    <a:pt x="1546792" y="182669"/>
                  </a:lnTo>
                  <a:lnTo>
                    <a:pt x="1476484" y="144046"/>
                  </a:lnTo>
                  <a:lnTo>
                    <a:pt x="1406175" y="107872"/>
                  </a:lnTo>
                  <a:lnTo>
                    <a:pt x="1335866" y="75521"/>
                  </a:lnTo>
                  <a:lnTo>
                    <a:pt x="1265557" y="48326"/>
                  </a:lnTo>
                  <a:lnTo>
                    <a:pt x="1195249" y="27460"/>
                  </a:lnTo>
                  <a:lnTo>
                    <a:pt x="1124940" y="12420"/>
                  </a:lnTo>
                  <a:lnTo>
                    <a:pt x="1054631" y="3187"/>
                  </a:lnTo>
                  <a:lnTo>
                    <a:pt x="984322" y="0"/>
                  </a:lnTo>
                  <a:lnTo>
                    <a:pt x="914013" y="3055"/>
                  </a:lnTo>
                  <a:lnTo>
                    <a:pt x="843705" y="12487"/>
                  </a:lnTo>
                  <a:lnTo>
                    <a:pt x="773396" y="28362"/>
                  </a:lnTo>
                  <a:lnTo>
                    <a:pt x="703087" y="50685"/>
                  </a:lnTo>
                  <a:lnTo>
                    <a:pt x="632778" y="79419"/>
                  </a:lnTo>
                  <a:lnTo>
                    <a:pt x="562470" y="114500"/>
                  </a:lnTo>
                  <a:lnTo>
                    <a:pt x="492161" y="155850"/>
                  </a:lnTo>
                  <a:lnTo>
                    <a:pt x="421852" y="203391"/>
                  </a:lnTo>
                  <a:lnTo>
                    <a:pt x="351543" y="257044"/>
                  </a:lnTo>
                  <a:lnTo>
                    <a:pt x="281235" y="316733"/>
                  </a:lnTo>
                  <a:lnTo>
                    <a:pt x="210926" y="382390"/>
                  </a:lnTo>
                  <a:lnTo>
                    <a:pt x="140617" y="453950"/>
                  </a:lnTo>
                  <a:lnTo>
                    <a:pt x="70308" y="531351"/>
                  </a:lnTo>
                  <a:lnTo>
                    <a:pt x="0" y="6145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604134"/>
              <a:ext cx="5554392" cy="678558"/>
            </a:xfrm>
            <a:custGeom>
              <a:avLst/>
              <a:pathLst>
                <a:path w="5554392" h="678558">
                  <a:moveTo>
                    <a:pt x="0" y="369253"/>
                  </a:moveTo>
                  <a:lnTo>
                    <a:pt x="70308" y="314165"/>
                  </a:lnTo>
                  <a:lnTo>
                    <a:pt x="140617" y="263423"/>
                  </a:lnTo>
                  <a:lnTo>
                    <a:pt x="210926" y="217053"/>
                  </a:lnTo>
                  <a:lnTo>
                    <a:pt x="281235" y="175084"/>
                  </a:lnTo>
                  <a:lnTo>
                    <a:pt x="351543" y="137545"/>
                  </a:lnTo>
                  <a:lnTo>
                    <a:pt x="421852" y="104462"/>
                  </a:lnTo>
                  <a:lnTo>
                    <a:pt x="492161" y="75863"/>
                  </a:lnTo>
                  <a:lnTo>
                    <a:pt x="562470" y="51776"/>
                  </a:lnTo>
                  <a:lnTo>
                    <a:pt x="632778" y="32230"/>
                  </a:lnTo>
                  <a:lnTo>
                    <a:pt x="703087" y="17251"/>
                  </a:lnTo>
                  <a:lnTo>
                    <a:pt x="773396" y="6868"/>
                  </a:lnTo>
                  <a:lnTo>
                    <a:pt x="843705" y="1108"/>
                  </a:lnTo>
                  <a:lnTo>
                    <a:pt x="914013" y="0"/>
                  </a:lnTo>
                  <a:lnTo>
                    <a:pt x="984322" y="3570"/>
                  </a:lnTo>
                  <a:lnTo>
                    <a:pt x="1054631" y="11847"/>
                  </a:lnTo>
                  <a:lnTo>
                    <a:pt x="1124940" y="24859"/>
                  </a:lnTo>
                  <a:lnTo>
                    <a:pt x="1195249" y="42633"/>
                  </a:lnTo>
                  <a:lnTo>
                    <a:pt x="1265557" y="65497"/>
                  </a:lnTo>
                  <a:lnTo>
                    <a:pt x="1335866" y="94322"/>
                  </a:lnTo>
                  <a:lnTo>
                    <a:pt x="1406175" y="127987"/>
                  </a:lnTo>
                  <a:lnTo>
                    <a:pt x="1476484" y="165147"/>
                  </a:lnTo>
                  <a:lnTo>
                    <a:pt x="1546792" y="204459"/>
                  </a:lnTo>
                  <a:lnTo>
                    <a:pt x="1617101" y="244577"/>
                  </a:lnTo>
                  <a:lnTo>
                    <a:pt x="1687410" y="297171"/>
                  </a:lnTo>
                  <a:lnTo>
                    <a:pt x="1757719" y="367211"/>
                  </a:lnTo>
                  <a:lnTo>
                    <a:pt x="1828027" y="438911"/>
                  </a:lnTo>
                  <a:lnTo>
                    <a:pt x="1898336" y="496552"/>
                  </a:lnTo>
                  <a:lnTo>
                    <a:pt x="1968645" y="547097"/>
                  </a:lnTo>
                  <a:lnTo>
                    <a:pt x="2038954" y="598041"/>
                  </a:lnTo>
                  <a:lnTo>
                    <a:pt x="2109263" y="642223"/>
                  </a:lnTo>
                  <a:lnTo>
                    <a:pt x="2179571" y="671706"/>
                  </a:lnTo>
                  <a:lnTo>
                    <a:pt x="2249880" y="678558"/>
                  </a:lnTo>
                  <a:lnTo>
                    <a:pt x="2320189" y="674469"/>
                  </a:lnTo>
                  <a:lnTo>
                    <a:pt x="2390498" y="674598"/>
                  </a:lnTo>
                  <a:lnTo>
                    <a:pt x="2460806" y="676249"/>
                  </a:lnTo>
                  <a:lnTo>
                    <a:pt x="2531115" y="666436"/>
                  </a:lnTo>
                  <a:lnTo>
                    <a:pt x="2601424" y="653435"/>
                  </a:lnTo>
                  <a:lnTo>
                    <a:pt x="2671733" y="645641"/>
                  </a:lnTo>
                  <a:lnTo>
                    <a:pt x="2742041" y="645497"/>
                  </a:lnTo>
                  <a:lnTo>
                    <a:pt x="2812350" y="643526"/>
                  </a:lnTo>
                  <a:lnTo>
                    <a:pt x="2882659" y="640054"/>
                  </a:lnTo>
                  <a:lnTo>
                    <a:pt x="2952968" y="635917"/>
                  </a:lnTo>
                  <a:lnTo>
                    <a:pt x="3023276" y="631950"/>
                  </a:lnTo>
                  <a:lnTo>
                    <a:pt x="3093585" y="628988"/>
                  </a:lnTo>
                  <a:lnTo>
                    <a:pt x="3163894" y="627275"/>
                  </a:lnTo>
                  <a:lnTo>
                    <a:pt x="3234203" y="625692"/>
                  </a:lnTo>
                  <a:lnTo>
                    <a:pt x="3304512" y="624164"/>
                  </a:lnTo>
                  <a:lnTo>
                    <a:pt x="3374820" y="622684"/>
                  </a:lnTo>
                  <a:lnTo>
                    <a:pt x="3445129" y="621247"/>
                  </a:lnTo>
                  <a:lnTo>
                    <a:pt x="3515438" y="619845"/>
                  </a:lnTo>
                  <a:lnTo>
                    <a:pt x="3585747" y="618472"/>
                  </a:lnTo>
                  <a:lnTo>
                    <a:pt x="3656055" y="617121"/>
                  </a:lnTo>
                  <a:lnTo>
                    <a:pt x="3726364" y="615787"/>
                  </a:lnTo>
                  <a:lnTo>
                    <a:pt x="3796673" y="614463"/>
                  </a:lnTo>
                  <a:lnTo>
                    <a:pt x="3866982" y="613143"/>
                  </a:lnTo>
                  <a:lnTo>
                    <a:pt x="3937290" y="611819"/>
                  </a:lnTo>
                  <a:lnTo>
                    <a:pt x="4007599" y="610486"/>
                  </a:lnTo>
                  <a:lnTo>
                    <a:pt x="4077908" y="609137"/>
                  </a:lnTo>
                  <a:lnTo>
                    <a:pt x="4148217" y="607766"/>
                  </a:lnTo>
                  <a:lnTo>
                    <a:pt x="4218526" y="606366"/>
                  </a:lnTo>
                  <a:lnTo>
                    <a:pt x="4288834" y="604932"/>
                  </a:lnTo>
                  <a:lnTo>
                    <a:pt x="4359143" y="603455"/>
                  </a:lnTo>
                  <a:lnTo>
                    <a:pt x="4429452" y="601931"/>
                  </a:lnTo>
                  <a:lnTo>
                    <a:pt x="4499761" y="600353"/>
                  </a:lnTo>
                  <a:lnTo>
                    <a:pt x="4570069" y="598713"/>
                  </a:lnTo>
                  <a:lnTo>
                    <a:pt x="4640378" y="597007"/>
                  </a:lnTo>
                  <a:lnTo>
                    <a:pt x="4710687" y="595227"/>
                  </a:lnTo>
                  <a:lnTo>
                    <a:pt x="4780996" y="593367"/>
                  </a:lnTo>
                  <a:lnTo>
                    <a:pt x="4851304" y="591421"/>
                  </a:lnTo>
                  <a:lnTo>
                    <a:pt x="4921613" y="589381"/>
                  </a:lnTo>
                  <a:lnTo>
                    <a:pt x="4991922" y="587243"/>
                  </a:lnTo>
                  <a:lnTo>
                    <a:pt x="5062231" y="584998"/>
                  </a:lnTo>
                  <a:lnTo>
                    <a:pt x="5132539" y="582642"/>
                  </a:lnTo>
                  <a:lnTo>
                    <a:pt x="5202848" y="580167"/>
                  </a:lnTo>
                  <a:lnTo>
                    <a:pt x="5273157" y="577567"/>
                  </a:lnTo>
                  <a:lnTo>
                    <a:pt x="5343466" y="574836"/>
                  </a:lnTo>
                  <a:lnTo>
                    <a:pt x="5413775" y="571967"/>
                  </a:lnTo>
                  <a:lnTo>
                    <a:pt x="5484083" y="568954"/>
                  </a:lnTo>
                  <a:lnTo>
                    <a:pt x="5554392" y="56579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1367948"/>
              <a:ext cx="5554392" cy="4026326"/>
            </a:xfrm>
            <a:custGeom>
              <a:avLst/>
              <a:pathLst>
                <a:path w="5554392" h="4026326">
                  <a:moveTo>
                    <a:pt x="0" y="2815752"/>
                  </a:moveTo>
                  <a:lnTo>
                    <a:pt x="70308" y="2809853"/>
                  </a:lnTo>
                  <a:lnTo>
                    <a:pt x="140617" y="2803732"/>
                  </a:lnTo>
                  <a:lnTo>
                    <a:pt x="210926" y="2797357"/>
                  </a:lnTo>
                  <a:lnTo>
                    <a:pt x="281235" y="2790686"/>
                  </a:lnTo>
                  <a:lnTo>
                    <a:pt x="351543" y="2783669"/>
                  </a:lnTo>
                  <a:lnTo>
                    <a:pt x="421852" y="2776245"/>
                  </a:lnTo>
                  <a:lnTo>
                    <a:pt x="492161" y="2768343"/>
                  </a:lnTo>
                  <a:lnTo>
                    <a:pt x="562470" y="2759882"/>
                  </a:lnTo>
                  <a:lnTo>
                    <a:pt x="632778" y="2750779"/>
                  </a:lnTo>
                  <a:lnTo>
                    <a:pt x="703087" y="2740957"/>
                  </a:lnTo>
                  <a:lnTo>
                    <a:pt x="773396" y="2730370"/>
                  </a:lnTo>
                  <a:lnTo>
                    <a:pt x="843705" y="2719026"/>
                  </a:lnTo>
                  <a:lnTo>
                    <a:pt x="914013" y="2707032"/>
                  </a:lnTo>
                  <a:lnTo>
                    <a:pt x="984322" y="2694626"/>
                  </a:lnTo>
                  <a:lnTo>
                    <a:pt x="1054631" y="2682199"/>
                  </a:lnTo>
                  <a:lnTo>
                    <a:pt x="1124940" y="2670283"/>
                  </a:lnTo>
                  <a:lnTo>
                    <a:pt x="1195249" y="2659496"/>
                  </a:lnTo>
                  <a:lnTo>
                    <a:pt x="1265557" y="2650846"/>
                  </a:lnTo>
                  <a:lnTo>
                    <a:pt x="1335866" y="2646105"/>
                  </a:lnTo>
                  <a:lnTo>
                    <a:pt x="1406175" y="2644520"/>
                  </a:lnTo>
                  <a:lnTo>
                    <a:pt x="1476484" y="2644991"/>
                  </a:lnTo>
                  <a:lnTo>
                    <a:pt x="1546792" y="2646509"/>
                  </a:lnTo>
                  <a:lnTo>
                    <a:pt x="1617101" y="2648239"/>
                  </a:lnTo>
                  <a:lnTo>
                    <a:pt x="1687410" y="2653744"/>
                  </a:lnTo>
                  <a:lnTo>
                    <a:pt x="1757719" y="2663776"/>
                  </a:lnTo>
                  <a:lnTo>
                    <a:pt x="1828027" y="2673301"/>
                  </a:lnTo>
                  <a:lnTo>
                    <a:pt x="1898336" y="2680390"/>
                  </a:lnTo>
                  <a:lnTo>
                    <a:pt x="1968645" y="2689604"/>
                  </a:lnTo>
                  <a:lnTo>
                    <a:pt x="2038954" y="2699678"/>
                  </a:lnTo>
                  <a:lnTo>
                    <a:pt x="2109263" y="2707094"/>
                  </a:lnTo>
                  <a:lnTo>
                    <a:pt x="2179571" y="2713592"/>
                  </a:lnTo>
                  <a:lnTo>
                    <a:pt x="2249880" y="2721864"/>
                  </a:lnTo>
                  <a:lnTo>
                    <a:pt x="2320189" y="2727824"/>
                  </a:lnTo>
                  <a:lnTo>
                    <a:pt x="2390498" y="2731650"/>
                  </a:lnTo>
                  <a:lnTo>
                    <a:pt x="2460806" y="2735262"/>
                  </a:lnTo>
                  <a:lnTo>
                    <a:pt x="2531115" y="2736633"/>
                  </a:lnTo>
                  <a:lnTo>
                    <a:pt x="2601424" y="2736149"/>
                  </a:lnTo>
                  <a:lnTo>
                    <a:pt x="2671733" y="2736889"/>
                  </a:lnTo>
                  <a:lnTo>
                    <a:pt x="2742041" y="2741094"/>
                  </a:lnTo>
                  <a:lnTo>
                    <a:pt x="2812350" y="2744831"/>
                  </a:lnTo>
                  <a:lnTo>
                    <a:pt x="2882659" y="2746747"/>
                  </a:lnTo>
                  <a:lnTo>
                    <a:pt x="2952968" y="2745950"/>
                  </a:lnTo>
                  <a:lnTo>
                    <a:pt x="3023276" y="2741815"/>
                  </a:lnTo>
                  <a:lnTo>
                    <a:pt x="3093585" y="2733848"/>
                  </a:lnTo>
                  <a:lnTo>
                    <a:pt x="3163894" y="2721500"/>
                  </a:lnTo>
                  <a:lnTo>
                    <a:pt x="3234203" y="2704623"/>
                  </a:lnTo>
                  <a:lnTo>
                    <a:pt x="3304512" y="2683394"/>
                  </a:lnTo>
                  <a:lnTo>
                    <a:pt x="3374820" y="2657874"/>
                  </a:lnTo>
                  <a:lnTo>
                    <a:pt x="3445129" y="2628018"/>
                  </a:lnTo>
                  <a:lnTo>
                    <a:pt x="3515438" y="2593706"/>
                  </a:lnTo>
                  <a:lnTo>
                    <a:pt x="3585747" y="2554763"/>
                  </a:lnTo>
                  <a:lnTo>
                    <a:pt x="3656055" y="2510990"/>
                  </a:lnTo>
                  <a:lnTo>
                    <a:pt x="3726364" y="2462179"/>
                  </a:lnTo>
                  <a:lnTo>
                    <a:pt x="3796673" y="2408138"/>
                  </a:lnTo>
                  <a:lnTo>
                    <a:pt x="3866982" y="2348697"/>
                  </a:lnTo>
                  <a:lnTo>
                    <a:pt x="3937290" y="2283723"/>
                  </a:lnTo>
                  <a:lnTo>
                    <a:pt x="4007599" y="2213114"/>
                  </a:lnTo>
                  <a:lnTo>
                    <a:pt x="4077908" y="2136805"/>
                  </a:lnTo>
                  <a:lnTo>
                    <a:pt x="4148217" y="2054760"/>
                  </a:lnTo>
                  <a:lnTo>
                    <a:pt x="4218526" y="1966967"/>
                  </a:lnTo>
                  <a:lnTo>
                    <a:pt x="4288834" y="1873433"/>
                  </a:lnTo>
                  <a:lnTo>
                    <a:pt x="4359143" y="1774180"/>
                  </a:lnTo>
                  <a:lnTo>
                    <a:pt x="4429452" y="1669240"/>
                  </a:lnTo>
                  <a:lnTo>
                    <a:pt x="4499761" y="1558652"/>
                  </a:lnTo>
                  <a:lnTo>
                    <a:pt x="4570069" y="1442459"/>
                  </a:lnTo>
                  <a:lnTo>
                    <a:pt x="4640378" y="1320706"/>
                  </a:lnTo>
                  <a:lnTo>
                    <a:pt x="4710687" y="1193441"/>
                  </a:lnTo>
                  <a:lnTo>
                    <a:pt x="4780996" y="1060709"/>
                  </a:lnTo>
                  <a:lnTo>
                    <a:pt x="4851304" y="922559"/>
                  </a:lnTo>
                  <a:lnTo>
                    <a:pt x="4921613" y="779036"/>
                  </a:lnTo>
                  <a:lnTo>
                    <a:pt x="4991922" y="630185"/>
                  </a:lnTo>
                  <a:lnTo>
                    <a:pt x="5062231" y="476051"/>
                  </a:lnTo>
                  <a:lnTo>
                    <a:pt x="5132539" y="316676"/>
                  </a:lnTo>
                  <a:lnTo>
                    <a:pt x="5202848" y="152105"/>
                  </a:lnTo>
                  <a:lnTo>
                    <a:pt x="5265857" y="0"/>
                  </a:lnTo>
                  <a:lnTo>
                    <a:pt x="5554392" y="0"/>
                  </a:lnTo>
                  <a:lnTo>
                    <a:pt x="5554392" y="2240990"/>
                  </a:lnTo>
                  <a:lnTo>
                    <a:pt x="5484083" y="2275482"/>
                  </a:lnTo>
                  <a:lnTo>
                    <a:pt x="5413775" y="2309315"/>
                  </a:lnTo>
                  <a:lnTo>
                    <a:pt x="5343466" y="2342496"/>
                  </a:lnTo>
                  <a:lnTo>
                    <a:pt x="5273157" y="2375035"/>
                  </a:lnTo>
                  <a:lnTo>
                    <a:pt x="5202848" y="2406944"/>
                  </a:lnTo>
                  <a:lnTo>
                    <a:pt x="5132539" y="2438232"/>
                  </a:lnTo>
                  <a:lnTo>
                    <a:pt x="5062231" y="2468912"/>
                  </a:lnTo>
                  <a:lnTo>
                    <a:pt x="4991922" y="2498997"/>
                  </a:lnTo>
                  <a:lnTo>
                    <a:pt x="4921613" y="2528502"/>
                  </a:lnTo>
                  <a:lnTo>
                    <a:pt x="4851304" y="2557441"/>
                  </a:lnTo>
                  <a:lnTo>
                    <a:pt x="4780996" y="2585831"/>
                  </a:lnTo>
                  <a:lnTo>
                    <a:pt x="4710687" y="2613688"/>
                  </a:lnTo>
                  <a:lnTo>
                    <a:pt x="4640378" y="2641030"/>
                  </a:lnTo>
                  <a:lnTo>
                    <a:pt x="4570069" y="2667875"/>
                  </a:lnTo>
                  <a:lnTo>
                    <a:pt x="4499761" y="2694241"/>
                  </a:lnTo>
                  <a:lnTo>
                    <a:pt x="4429452" y="2720143"/>
                  </a:lnTo>
                  <a:lnTo>
                    <a:pt x="4359143" y="2745595"/>
                  </a:lnTo>
                  <a:lnTo>
                    <a:pt x="4288834" y="2770608"/>
                  </a:lnTo>
                  <a:lnTo>
                    <a:pt x="4218526" y="2795184"/>
                  </a:lnTo>
                  <a:lnTo>
                    <a:pt x="4148217" y="2819315"/>
                  </a:lnTo>
                  <a:lnTo>
                    <a:pt x="4077908" y="2842980"/>
                  </a:lnTo>
                  <a:lnTo>
                    <a:pt x="4007599" y="2866137"/>
                  </a:lnTo>
                  <a:lnTo>
                    <a:pt x="3937290" y="2888722"/>
                  </a:lnTo>
                  <a:lnTo>
                    <a:pt x="3866982" y="2910639"/>
                  </a:lnTo>
                  <a:lnTo>
                    <a:pt x="3796673" y="2931759"/>
                  </a:lnTo>
                  <a:lnTo>
                    <a:pt x="3726364" y="2951917"/>
                  </a:lnTo>
                  <a:lnTo>
                    <a:pt x="3656055" y="2970917"/>
                  </a:lnTo>
                  <a:lnTo>
                    <a:pt x="3585747" y="2988535"/>
                  </a:lnTo>
                  <a:lnTo>
                    <a:pt x="3515438" y="3004536"/>
                  </a:lnTo>
                  <a:lnTo>
                    <a:pt x="3445129" y="3018690"/>
                  </a:lnTo>
                  <a:lnTo>
                    <a:pt x="3374820" y="3030794"/>
                  </a:lnTo>
                  <a:lnTo>
                    <a:pt x="3304512" y="3040698"/>
                  </a:lnTo>
                  <a:lnTo>
                    <a:pt x="3234203" y="3048329"/>
                  </a:lnTo>
                  <a:lnTo>
                    <a:pt x="3163894" y="3053717"/>
                  </a:lnTo>
                  <a:lnTo>
                    <a:pt x="3093585" y="3056958"/>
                  </a:lnTo>
                  <a:lnTo>
                    <a:pt x="3023276" y="3057222"/>
                  </a:lnTo>
                  <a:lnTo>
                    <a:pt x="2952968" y="3054844"/>
                  </a:lnTo>
                  <a:lnTo>
                    <a:pt x="2882659" y="3050739"/>
                  </a:lnTo>
                  <a:lnTo>
                    <a:pt x="2812350" y="3045694"/>
                  </a:lnTo>
                  <a:lnTo>
                    <a:pt x="2742041" y="3040228"/>
                  </a:lnTo>
                  <a:lnTo>
                    <a:pt x="2671733" y="3034598"/>
                  </a:lnTo>
                  <a:lnTo>
                    <a:pt x="2601424" y="3029829"/>
                  </a:lnTo>
                  <a:lnTo>
                    <a:pt x="2531115" y="3027043"/>
                  </a:lnTo>
                  <a:lnTo>
                    <a:pt x="2460806" y="3025648"/>
                  </a:lnTo>
                  <a:lnTo>
                    <a:pt x="2390498" y="3022359"/>
                  </a:lnTo>
                  <a:lnTo>
                    <a:pt x="2320189" y="3013470"/>
                  </a:lnTo>
                  <a:lnTo>
                    <a:pt x="2249880" y="3003656"/>
                  </a:lnTo>
                  <a:lnTo>
                    <a:pt x="2179571" y="2996341"/>
                  </a:lnTo>
                  <a:lnTo>
                    <a:pt x="2109263" y="2988692"/>
                  </a:lnTo>
                  <a:lnTo>
                    <a:pt x="2038954" y="2979005"/>
                  </a:lnTo>
                  <a:lnTo>
                    <a:pt x="1968645" y="2971566"/>
                  </a:lnTo>
                  <a:lnTo>
                    <a:pt x="1898336" y="2966162"/>
                  </a:lnTo>
                  <a:lnTo>
                    <a:pt x="1828027" y="2958206"/>
                  </a:lnTo>
                  <a:lnTo>
                    <a:pt x="1757719" y="2948774"/>
                  </a:lnTo>
                  <a:lnTo>
                    <a:pt x="1687410" y="2942457"/>
                  </a:lnTo>
                  <a:lnTo>
                    <a:pt x="1617101" y="2940772"/>
                  </a:lnTo>
                  <a:lnTo>
                    <a:pt x="1546792" y="2941262"/>
                  </a:lnTo>
                  <a:lnTo>
                    <a:pt x="1476484" y="2942796"/>
                  </a:lnTo>
                  <a:lnTo>
                    <a:pt x="1406175" y="2946691"/>
                  </a:lnTo>
                  <a:lnTo>
                    <a:pt x="1335866" y="2954090"/>
                  </a:lnTo>
                  <a:lnTo>
                    <a:pt x="1265557" y="2966047"/>
                  </a:lnTo>
                  <a:lnTo>
                    <a:pt x="1195249" y="2983540"/>
                  </a:lnTo>
                  <a:lnTo>
                    <a:pt x="1124940" y="3006429"/>
                  </a:lnTo>
                  <a:lnTo>
                    <a:pt x="1054631" y="3035075"/>
                  </a:lnTo>
                  <a:lnTo>
                    <a:pt x="984322" y="3070032"/>
                  </a:lnTo>
                  <a:lnTo>
                    <a:pt x="914013" y="3111766"/>
                  </a:lnTo>
                  <a:lnTo>
                    <a:pt x="843705" y="3160606"/>
                  </a:lnTo>
                  <a:lnTo>
                    <a:pt x="773396" y="3216726"/>
                  </a:lnTo>
                  <a:lnTo>
                    <a:pt x="703087" y="3280168"/>
                  </a:lnTo>
                  <a:lnTo>
                    <a:pt x="632778" y="3350878"/>
                  </a:lnTo>
                  <a:lnTo>
                    <a:pt x="562470" y="3428745"/>
                  </a:lnTo>
                  <a:lnTo>
                    <a:pt x="492161" y="3513627"/>
                  </a:lnTo>
                  <a:lnTo>
                    <a:pt x="421852" y="3605379"/>
                  </a:lnTo>
                  <a:lnTo>
                    <a:pt x="351543" y="3703856"/>
                  </a:lnTo>
                  <a:lnTo>
                    <a:pt x="281235" y="3808923"/>
                  </a:lnTo>
                  <a:lnTo>
                    <a:pt x="210926" y="3920455"/>
                  </a:lnTo>
                  <a:lnTo>
                    <a:pt x="147780" y="402632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1367948"/>
              <a:ext cx="5265857" cy="2815752"/>
            </a:xfrm>
            <a:custGeom>
              <a:avLst/>
              <a:pathLst>
                <a:path w="5265857" h="2815752">
                  <a:moveTo>
                    <a:pt x="0" y="2815752"/>
                  </a:moveTo>
                  <a:lnTo>
                    <a:pt x="70308" y="2809853"/>
                  </a:lnTo>
                  <a:lnTo>
                    <a:pt x="140617" y="2803732"/>
                  </a:lnTo>
                  <a:lnTo>
                    <a:pt x="210926" y="2797357"/>
                  </a:lnTo>
                  <a:lnTo>
                    <a:pt x="281235" y="2790686"/>
                  </a:lnTo>
                  <a:lnTo>
                    <a:pt x="351543" y="2783669"/>
                  </a:lnTo>
                  <a:lnTo>
                    <a:pt x="421852" y="2776245"/>
                  </a:lnTo>
                  <a:lnTo>
                    <a:pt x="492161" y="2768343"/>
                  </a:lnTo>
                  <a:lnTo>
                    <a:pt x="562470" y="2759882"/>
                  </a:lnTo>
                  <a:lnTo>
                    <a:pt x="632778" y="2750779"/>
                  </a:lnTo>
                  <a:lnTo>
                    <a:pt x="703087" y="2740957"/>
                  </a:lnTo>
                  <a:lnTo>
                    <a:pt x="773396" y="2730370"/>
                  </a:lnTo>
                  <a:lnTo>
                    <a:pt x="843705" y="2719026"/>
                  </a:lnTo>
                  <a:lnTo>
                    <a:pt x="914013" y="2707032"/>
                  </a:lnTo>
                  <a:lnTo>
                    <a:pt x="984322" y="2694626"/>
                  </a:lnTo>
                  <a:lnTo>
                    <a:pt x="1054631" y="2682199"/>
                  </a:lnTo>
                  <a:lnTo>
                    <a:pt x="1124940" y="2670283"/>
                  </a:lnTo>
                  <a:lnTo>
                    <a:pt x="1195249" y="2659496"/>
                  </a:lnTo>
                  <a:lnTo>
                    <a:pt x="1265557" y="2650846"/>
                  </a:lnTo>
                  <a:lnTo>
                    <a:pt x="1335866" y="2646105"/>
                  </a:lnTo>
                  <a:lnTo>
                    <a:pt x="1406175" y="2644520"/>
                  </a:lnTo>
                  <a:lnTo>
                    <a:pt x="1476484" y="2644991"/>
                  </a:lnTo>
                  <a:lnTo>
                    <a:pt x="1546792" y="2646509"/>
                  </a:lnTo>
                  <a:lnTo>
                    <a:pt x="1617101" y="2648239"/>
                  </a:lnTo>
                  <a:lnTo>
                    <a:pt x="1687410" y="2653744"/>
                  </a:lnTo>
                  <a:lnTo>
                    <a:pt x="1757719" y="2663776"/>
                  </a:lnTo>
                  <a:lnTo>
                    <a:pt x="1828027" y="2673301"/>
                  </a:lnTo>
                  <a:lnTo>
                    <a:pt x="1898336" y="2680390"/>
                  </a:lnTo>
                  <a:lnTo>
                    <a:pt x="1968645" y="2689604"/>
                  </a:lnTo>
                  <a:lnTo>
                    <a:pt x="2038954" y="2699678"/>
                  </a:lnTo>
                  <a:lnTo>
                    <a:pt x="2109263" y="2707094"/>
                  </a:lnTo>
                  <a:lnTo>
                    <a:pt x="2179571" y="2713592"/>
                  </a:lnTo>
                  <a:lnTo>
                    <a:pt x="2249880" y="2721864"/>
                  </a:lnTo>
                  <a:lnTo>
                    <a:pt x="2320189" y="2727824"/>
                  </a:lnTo>
                  <a:lnTo>
                    <a:pt x="2390498" y="2731650"/>
                  </a:lnTo>
                  <a:lnTo>
                    <a:pt x="2460806" y="2735262"/>
                  </a:lnTo>
                  <a:lnTo>
                    <a:pt x="2531115" y="2736633"/>
                  </a:lnTo>
                  <a:lnTo>
                    <a:pt x="2601424" y="2736149"/>
                  </a:lnTo>
                  <a:lnTo>
                    <a:pt x="2671733" y="2736889"/>
                  </a:lnTo>
                  <a:lnTo>
                    <a:pt x="2742041" y="2741094"/>
                  </a:lnTo>
                  <a:lnTo>
                    <a:pt x="2812350" y="2744831"/>
                  </a:lnTo>
                  <a:lnTo>
                    <a:pt x="2882659" y="2746747"/>
                  </a:lnTo>
                  <a:lnTo>
                    <a:pt x="2952968" y="2745950"/>
                  </a:lnTo>
                  <a:lnTo>
                    <a:pt x="3023276" y="2741815"/>
                  </a:lnTo>
                  <a:lnTo>
                    <a:pt x="3093585" y="2733848"/>
                  </a:lnTo>
                  <a:lnTo>
                    <a:pt x="3163894" y="2721500"/>
                  </a:lnTo>
                  <a:lnTo>
                    <a:pt x="3234203" y="2704623"/>
                  </a:lnTo>
                  <a:lnTo>
                    <a:pt x="3304512" y="2683394"/>
                  </a:lnTo>
                  <a:lnTo>
                    <a:pt x="3374820" y="2657874"/>
                  </a:lnTo>
                  <a:lnTo>
                    <a:pt x="3445129" y="2628018"/>
                  </a:lnTo>
                  <a:lnTo>
                    <a:pt x="3515438" y="2593706"/>
                  </a:lnTo>
                  <a:lnTo>
                    <a:pt x="3585747" y="2554763"/>
                  </a:lnTo>
                  <a:lnTo>
                    <a:pt x="3656055" y="2510990"/>
                  </a:lnTo>
                  <a:lnTo>
                    <a:pt x="3726364" y="2462179"/>
                  </a:lnTo>
                  <a:lnTo>
                    <a:pt x="3796673" y="2408138"/>
                  </a:lnTo>
                  <a:lnTo>
                    <a:pt x="3866982" y="2348697"/>
                  </a:lnTo>
                  <a:lnTo>
                    <a:pt x="3937290" y="2283723"/>
                  </a:lnTo>
                  <a:lnTo>
                    <a:pt x="4007599" y="2213114"/>
                  </a:lnTo>
                  <a:lnTo>
                    <a:pt x="4077908" y="2136805"/>
                  </a:lnTo>
                  <a:lnTo>
                    <a:pt x="4148217" y="2054760"/>
                  </a:lnTo>
                  <a:lnTo>
                    <a:pt x="4218526" y="1966967"/>
                  </a:lnTo>
                  <a:lnTo>
                    <a:pt x="4288834" y="1873433"/>
                  </a:lnTo>
                  <a:lnTo>
                    <a:pt x="4359143" y="1774180"/>
                  </a:lnTo>
                  <a:lnTo>
                    <a:pt x="4429452" y="1669240"/>
                  </a:lnTo>
                  <a:lnTo>
                    <a:pt x="4499761" y="1558652"/>
                  </a:lnTo>
                  <a:lnTo>
                    <a:pt x="4570069" y="1442459"/>
                  </a:lnTo>
                  <a:lnTo>
                    <a:pt x="4640378" y="1320706"/>
                  </a:lnTo>
                  <a:lnTo>
                    <a:pt x="4710687" y="1193441"/>
                  </a:lnTo>
                  <a:lnTo>
                    <a:pt x="4780996" y="1060709"/>
                  </a:lnTo>
                  <a:lnTo>
                    <a:pt x="4851304" y="922559"/>
                  </a:lnTo>
                  <a:lnTo>
                    <a:pt x="4921613" y="779036"/>
                  </a:lnTo>
                  <a:lnTo>
                    <a:pt x="4991922" y="630185"/>
                  </a:lnTo>
                  <a:lnTo>
                    <a:pt x="5062231" y="476051"/>
                  </a:lnTo>
                  <a:lnTo>
                    <a:pt x="5132539" y="316676"/>
                  </a:lnTo>
                  <a:lnTo>
                    <a:pt x="5202848" y="152105"/>
                  </a:lnTo>
                  <a:lnTo>
                    <a:pt x="526585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78879" y="3608938"/>
              <a:ext cx="5406611" cy="1785336"/>
            </a:xfrm>
            <a:custGeom>
              <a:avLst/>
              <a:pathLst>
                <a:path w="5406611" h="1785336">
                  <a:moveTo>
                    <a:pt x="5406611" y="0"/>
                  </a:moveTo>
                  <a:lnTo>
                    <a:pt x="5336303" y="34492"/>
                  </a:lnTo>
                  <a:lnTo>
                    <a:pt x="5265994" y="68324"/>
                  </a:lnTo>
                  <a:lnTo>
                    <a:pt x="5195685" y="101506"/>
                  </a:lnTo>
                  <a:lnTo>
                    <a:pt x="5125376" y="134045"/>
                  </a:lnTo>
                  <a:lnTo>
                    <a:pt x="5055068" y="165954"/>
                  </a:lnTo>
                  <a:lnTo>
                    <a:pt x="4984759" y="197242"/>
                  </a:lnTo>
                  <a:lnTo>
                    <a:pt x="4914450" y="227922"/>
                  </a:lnTo>
                  <a:lnTo>
                    <a:pt x="4844141" y="258007"/>
                  </a:lnTo>
                  <a:lnTo>
                    <a:pt x="4773832" y="287512"/>
                  </a:lnTo>
                  <a:lnTo>
                    <a:pt x="4703524" y="316451"/>
                  </a:lnTo>
                  <a:lnTo>
                    <a:pt x="4633215" y="344841"/>
                  </a:lnTo>
                  <a:lnTo>
                    <a:pt x="4562906" y="372698"/>
                  </a:lnTo>
                  <a:lnTo>
                    <a:pt x="4492597" y="400040"/>
                  </a:lnTo>
                  <a:lnTo>
                    <a:pt x="4422289" y="426885"/>
                  </a:lnTo>
                  <a:lnTo>
                    <a:pt x="4351980" y="453250"/>
                  </a:lnTo>
                  <a:lnTo>
                    <a:pt x="4281671" y="479152"/>
                  </a:lnTo>
                  <a:lnTo>
                    <a:pt x="4211362" y="504605"/>
                  </a:lnTo>
                  <a:lnTo>
                    <a:pt x="4141054" y="529618"/>
                  </a:lnTo>
                  <a:lnTo>
                    <a:pt x="4070745" y="554194"/>
                  </a:lnTo>
                  <a:lnTo>
                    <a:pt x="4000436" y="578325"/>
                  </a:lnTo>
                  <a:lnTo>
                    <a:pt x="3930127" y="601989"/>
                  </a:lnTo>
                  <a:lnTo>
                    <a:pt x="3859818" y="625147"/>
                  </a:lnTo>
                  <a:lnTo>
                    <a:pt x="3789510" y="647732"/>
                  </a:lnTo>
                  <a:lnTo>
                    <a:pt x="3719201" y="669649"/>
                  </a:lnTo>
                  <a:lnTo>
                    <a:pt x="3648892" y="690769"/>
                  </a:lnTo>
                  <a:lnTo>
                    <a:pt x="3578583" y="710927"/>
                  </a:lnTo>
                  <a:lnTo>
                    <a:pt x="3508275" y="729927"/>
                  </a:lnTo>
                  <a:lnTo>
                    <a:pt x="3437966" y="747545"/>
                  </a:lnTo>
                  <a:lnTo>
                    <a:pt x="3367657" y="763546"/>
                  </a:lnTo>
                  <a:lnTo>
                    <a:pt x="3297348" y="777700"/>
                  </a:lnTo>
                  <a:lnTo>
                    <a:pt x="3227040" y="789804"/>
                  </a:lnTo>
                  <a:lnTo>
                    <a:pt x="3156731" y="799708"/>
                  </a:lnTo>
                  <a:lnTo>
                    <a:pt x="3086422" y="807339"/>
                  </a:lnTo>
                  <a:lnTo>
                    <a:pt x="3016113" y="812727"/>
                  </a:lnTo>
                  <a:lnTo>
                    <a:pt x="2945805" y="815968"/>
                  </a:lnTo>
                  <a:lnTo>
                    <a:pt x="2875496" y="816232"/>
                  </a:lnTo>
                  <a:lnTo>
                    <a:pt x="2805187" y="813854"/>
                  </a:lnTo>
                  <a:lnTo>
                    <a:pt x="2734878" y="809749"/>
                  </a:lnTo>
                  <a:lnTo>
                    <a:pt x="2664569" y="804704"/>
                  </a:lnTo>
                  <a:lnTo>
                    <a:pt x="2594261" y="799237"/>
                  </a:lnTo>
                  <a:lnTo>
                    <a:pt x="2523952" y="793608"/>
                  </a:lnTo>
                  <a:lnTo>
                    <a:pt x="2453643" y="788839"/>
                  </a:lnTo>
                  <a:lnTo>
                    <a:pt x="2383334" y="786053"/>
                  </a:lnTo>
                  <a:lnTo>
                    <a:pt x="2313026" y="784657"/>
                  </a:lnTo>
                  <a:lnTo>
                    <a:pt x="2242717" y="781369"/>
                  </a:lnTo>
                  <a:lnTo>
                    <a:pt x="2172408" y="772480"/>
                  </a:lnTo>
                  <a:lnTo>
                    <a:pt x="2102099" y="762666"/>
                  </a:lnTo>
                  <a:lnTo>
                    <a:pt x="2031791" y="755351"/>
                  </a:lnTo>
                  <a:lnTo>
                    <a:pt x="1961482" y="747702"/>
                  </a:lnTo>
                  <a:lnTo>
                    <a:pt x="1891173" y="738015"/>
                  </a:lnTo>
                  <a:lnTo>
                    <a:pt x="1820864" y="730576"/>
                  </a:lnTo>
                  <a:lnTo>
                    <a:pt x="1750555" y="725172"/>
                  </a:lnTo>
                  <a:lnTo>
                    <a:pt x="1680247" y="717216"/>
                  </a:lnTo>
                  <a:lnTo>
                    <a:pt x="1609938" y="707783"/>
                  </a:lnTo>
                  <a:lnTo>
                    <a:pt x="1539629" y="701467"/>
                  </a:lnTo>
                  <a:lnTo>
                    <a:pt x="1469320" y="699782"/>
                  </a:lnTo>
                  <a:lnTo>
                    <a:pt x="1399012" y="700272"/>
                  </a:lnTo>
                  <a:lnTo>
                    <a:pt x="1328703" y="701806"/>
                  </a:lnTo>
                  <a:lnTo>
                    <a:pt x="1258394" y="705701"/>
                  </a:lnTo>
                  <a:lnTo>
                    <a:pt x="1188085" y="713100"/>
                  </a:lnTo>
                  <a:lnTo>
                    <a:pt x="1117777" y="725057"/>
                  </a:lnTo>
                  <a:lnTo>
                    <a:pt x="1047468" y="742549"/>
                  </a:lnTo>
                  <a:lnTo>
                    <a:pt x="977159" y="765439"/>
                  </a:lnTo>
                  <a:lnTo>
                    <a:pt x="906850" y="794085"/>
                  </a:lnTo>
                  <a:lnTo>
                    <a:pt x="836542" y="829041"/>
                  </a:lnTo>
                  <a:lnTo>
                    <a:pt x="766233" y="870776"/>
                  </a:lnTo>
                  <a:lnTo>
                    <a:pt x="695924" y="919616"/>
                  </a:lnTo>
                  <a:lnTo>
                    <a:pt x="625615" y="975736"/>
                  </a:lnTo>
                  <a:lnTo>
                    <a:pt x="555306" y="1039178"/>
                  </a:lnTo>
                  <a:lnTo>
                    <a:pt x="484998" y="1109888"/>
                  </a:lnTo>
                  <a:lnTo>
                    <a:pt x="414689" y="1187754"/>
                  </a:lnTo>
                  <a:lnTo>
                    <a:pt x="344380" y="1272637"/>
                  </a:lnTo>
                  <a:lnTo>
                    <a:pt x="274071" y="1364389"/>
                  </a:lnTo>
                  <a:lnTo>
                    <a:pt x="203763" y="1462866"/>
                  </a:lnTo>
                  <a:lnTo>
                    <a:pt x="133454" y="1567933"/>
                  </a:lnTo>
                  <a:lnTo>
                    <a:pt x="63145" y="1679464"/>
                  </a:lnTo>
                  <a:lnTo>
                    <a:pt x="0" y="17853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2114792"/>
              <a:ext cx="5554392" cy="2807403"/>
            </a:xfrm>
            <a:custGeom>
              <a:avLst/>
              <a:pathLst>
                <a:path w="5554392" h="2807403">
                  <a:moveTo>
                    <a:pt x="0" y="2807403"/>
                  </a:moveTo>
                  <a:lnTo>
                    <a:pt x="70308" y="2739315"/>
                  </a:lnTo>
                  <a:lnTo>
                    <a:pt x="140617" y="2674191"/>
                  </a:lnTo>
                  <a:lnTo>
                    <a:pt x="210926" y="2612062"/>
                  </a:lnTo>
                  <a:lnTo>
                    <a:pt x="281235" y="2552961"/>
                  </a:lnTo>
                  <a:lnTo>
                    <a:pt x="351543" y="2496919"/>
                  </a:lnTo>
                  <a:lnTo>
                    <a:pt x="421852" y="2443969"/>
                  </a:lnTo>
                  <a:lnTo>
                    <a:pt x="492161" y="2394142"/>
                  </a:lnTo>
                  <a:lnTo>
                    <a:pt x="562470" y="2347470"/>
                  </a:lnTo>
                  <a:lnTo>
                    <a:pt x="632778" y="2303985"/>
                  </a:lnTo>
                  <a:lnTo>
                    <a:pt x="703087" y="2263719"/>
                  </a:lnTo>
                  <a:lnTo>
                    <a:pt x="773396" y="2226705"/>
                  </a:lnTo>
                  <a:lnTo>
                    <a:pt x="843705" y="2192973"/>
                  </a:lnTo>
                  <a:lnTo>
                    <a:pt x="914013" y="2162556"/>
                  </a:lnTo>
                  <a:lnTo>
                    <a:pt x="984322" y="2135485"/>
                  </a:lnTo>
                  <a:lnTo>
                    <a:pt x="1054631" y="2111794"/>
                  </a:lnTo>
                  <a:lnTo>
                    <a:pt x="1124940" y="2091513"/>
                  </a:lnTo>
                  <a:lnTo>
                    <a:pt x="1195249" y="2074674"/>
                  </a:lnTo>
                  <a:lnTo>
                    <a:pt x="1265557" y="2061603"/>
                  </a:lnTo>
                  <a:lnTo>
                    <a:pt x="1335866" y="2053254"/>
                  </a:lnTo>
                  <a:lnTo>
                    <a:pt x="1406175" y="2048762"/>
                  </a:lnTo>
                  <a:lnTo>
                    <a:pt x="1476484" y="2047050"/>
                  </a:lnTo>
                  <a:lnTo>
                    <a:pt x="1546792" y="2047042"/>
                  </a:lnTo>
                  <a:lnTo>
                    <a:pt x="1617101" y="2047662"/>
                  </a:lnTo>
                  <a:lnTo>
                    <a:pt x="1687410" y="2051257"/>
                  </a:lnTo>
                  <a:lnTo>
                    <a:pt x="1757719" y="2059431"/>
                  </a:lnTo>
                  <a:lnTo>
                    <a:pt x="1828027" y="2068910"/>
                  </a:lnTo>
                  <a:lnTo>
                    <a:pt x="1898336" y="2076432"/>
                  </a:lnTo>
                  <a:lnTo>
                    <a:pt x="1968645" y="2083741"/>
                  </a:lnTo>
                  <a:lnTo>
                    <a:pt x="2038954" y="2092498"/>
                  </a:lnTo>
                  <a:lnTo>
                    <a:pt x="2109263" y="2101049"/>
                  </a:lnTo>
                  <a:lnTo>
                    <a:pt x="2179571" y="2108123"/>
                  </a:lnTo>
                  <a:lnTo>
                    <a:pt x="2249880" y="2115917"/>
                  </a:lnTo>
                  <a:lnTo>
                    <a:pt x="2320189" y="2123804"/>
                  </a:lnTo>
                  <a:lnTo>
                    <a:pt x="2390498" y="2130161"/>
                  </a:lnTo>
                  <a:lnTo>
                    <a:pt x="2460806" y="2133611"/>
                  </a:lnTo>
                  <a:lnTo>
                    <a:pt x="2531115" y="2134994"/>
                  </a:lnTo>
                  <a:lnTo>
                    <a:pt x="2601424" y="2136145"/>
                  </a:lnTo>
                  <a:lnTo>
                    <a:pt x="2671733" y="2138900"/>
                  </a:lnTo>
                  <a:lnTo>
                    <a:pt x="2742041" y="2143817"/>
                  </a:lnTo>
                  <a:lnTo>
                    <a:pt x="2812350" y="2148419"/>
                  </a:lnTo>
                  <a:lnTo>
                    <a:pt x="2882659" y="2151899"/>
                  </a:lnTo>
                  <a:lnTo>
                    <a:pt x="2952968" y="2153553"/>
                  </a:lnTo>
                  <a:lnTo>
                    <a:pt x="3023276" y="2152675"/>
                  </a:lnTo>
                  <a:lnTo>
                    <a:pt x="3093585" y="2148559"/>
                  </a:lnTo>
                  <a:lnTo>
                    <a:pt x="3163894" y="2140765"/>
                  </a:lnTo>
                  <a:lnTo>
                    <a:pt x="3234203" y="2129632"/>
                  </a:lnTo>
                  <a:lnTo>
                    <a:pt x="3304512" y="2115203"/>
                  </a:lnTo>
                  <a:lnTo>
                    <a:pt x="3374820" y="2097491"/>
                  </a:lnTo>
                  <a:lnTo>
                    <a:pt x="3445129" y="2076511"/>
                  </a:lnTo>
                  <a:lnTo>
                    <a:pt x="3515438" y="2052277"/>
                  </a:lnTo>
                  <a:lnTo>
                    <a:pt x="3585747" y="2024806"/>
                  </a:lnTo>
                  <a:lnTo>
                    <a:pt x="3656055" y="1994110"/>
                  </a:lnTo>
                  <a:lnTo>
                    <a:pt x="3726364" y="1960205"/>
                  </a:lnTo>
                  <a:lnTo>
                    <a:pt x="3796673" y="1923105"/>
                  </a:lnTo>
                  <a:lnTo>
                    <a:pt x="3866982" y="1882825"/>
                  </a:lnTo>
                  <a:lnTo>
                    <a:pt x="3937290" y="1839379"/>
                  </a:lnTo>
                  <a:lnTo>
                    <a:pt x="4007599" y="1792782"/>
                  </a:lnTo>
                  <a:lnTo>
                    <a:pt x="4077908" y="1743049"/>
                  </a:lnTo>
                  <a:lnTo>
                    <a:pt x="4148217" y="1690194"/>
                  </a:lnTo>
                  <a:lnTo>
                    <a:pt x="4218526" y="1634232"/>
                  </a:lnTo>
                  <a:lnTo>
                    <a:pt x="4288834" y="1575177"/>
                  </a:lnTo>
                  <a:lnTo>
                    <a:pt x="4359143" y="1513044"/>
                  </a:lnTo>
                  <a:lnTo>
                    <a:pt x="4429452" y="1447848"/>
                  </a:lnTo>
                  <a:lnTo>
                    <a:pt x="4499761" y="1379603"/>
                  </a:lnTo>
                  <a:lnTo>
                    <a:pt x="4570069" y="1308323"/>
                  </a:lnTo>
                  <a:lnTo>
                    <a:pt x="4640378" y="1234025"/>
                  </a:lnTo>
                  <a:lnTo>
                    <a:pt x="4710687" y="1156721"/>
                  </a:lnTo>
                  <a:lnTo>
                    <a:pt x="4780996" y="1076427"/>
                  </a:lnTo>
                  <a:lnTo>
                    <a:pt x="4851304" y="993157"/>
                  </a:lnTo>
                  <a:lnTo>
                    <a:pt x="4921613" y="906925"/>
                  </a:lnTo>
                  <a:lnTo>
                    <a:pt x="4991922" y="817748"/>
                  </a:lnTo>
                  <a:lnTo>
                    <a:pt x="5062231" y="725638"/>
                  </a:lnTo>
                  <a:lnTo>
                    <a:pt x="5132539" y="630611"/>
                  </a:lnTo>
                  <a:lnTo>
                    <a:pt x="5202848" y="532681"/>
                  </a:lnTo>
                  <a:lnTo>
                    <a:pt x="5273157" y="431862"/>
                  </a:lnTo>
                  <a:lnTo>
                    <a:pt x="5343466" y="328170"/>
                  </a:lnTo>
                  <a:lnTo>
                    <a:pt x="5413775" y="221620"/>
                  </a:lnTo>
                  <a:lnTo>
                    <a:pt x="5484083" y="112224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1367948"/>
              <a:ext cx="5554392" cy="3789880"/>
            </a:xfrm>
            <a:custGeom>
              <a:avLst/>
              <a:pathLst>
                <a:path w="5554392" h="3789880">
                  <a:moveTo>
                    <a:pt x="0" y="2202682"/>
                  </a:moveTo>
                  <a:lnTo>
                    <a:pt x="70308" y="2223415"/>
                  </a:lnTo>
                  <a:lnTo>
                    <a:pt x="140617" y="2242752"/>
                  </a:lnTo>
                  <a:lnTo>
                    <a:pt x="210926" y="2260670"/>
                  </a:lnTo>
                  <a:lnTo>
                    <a:pt x="281235" y="2277138"/>
                  </a:lnTo>
                  <a:lnTo>
                    <a:pt x="351543" y="2292114"/>
                  </a:lnTo>
                  <a:lnTo>
                    <a:pt x="421852" y="2305546"/>
                  </a:lnTo>
                  <a:lnTo>
                    <a:pt x="492161" y="2317369"/>
                  </a:lnTo>
                  <a:lnTo>
                    <a:pt x="562470" y="2327509"/>
                  </a:lnTo>
                  <a:lnTo>
                    <a:pt x="632778" y="2335889"/>
                  </a:lnTo>
                  <a:lnTo>
                    <a:pt x="703087" y="2342441"/>
                  </a:lnTo>
                  <a:lnTo>
                    <a:pt x="773396" y="2347126"/>
                  </a:lnTo>
                  <a:lnTo>
                    <a:pt x="843705" y="2349966"/>
                  </a:lnTo>
                  <a:lnTo>
                    <a:pt x="914013" y="2351088"/>
                  </a:lnTo>
                  <a:lnTo>
                    <a:pt x="984322" y="2350761"/>
                  </a:lnTo>
                  <a:lnTo>
                    <a:pt x="1054631" y="2349418"/>
                  </a:lnTo>
                  <a:lnTo>
                    <a:pt x="1124940" y="2347642"/>
                  </a:lnTo>
                  <a:lnTo>
                    <a:pt x="1195249" y="2346110"/>
                  </a:lnTo>
                  <a:lnTo>
                    <a:pt x="1265557" y="2345882"/>
                  </a:lnTo>
                  <a:lnTo>
                    <a:pt x="1335866" y="2348675"/>
                  </a:lnTo>
                  <a:lnTo>
                    <a:pt x="1406175" y="2353638"/>
                  </a:lnTo>
                  <a:lnTo>
                    <a:pt x="1476484" y="2359568"/>
                  </a:lnTo>
                  <a:lnTo>
                    <a:pt x="1546792" y="2365359"/>
                  </a:lnTo>
                  <a:lnTo>
                    <a:pt x="1617101" y="2370092"/>
                  </a:lnTo>
                  <a:lnTo>
                    <a:pt x="1687410" y="2376658"/>
                  </a:lnTo>
                  <a:lnTo>
                    <a:pt x="1757719" y="2385686"/>
                  </a:lnTo>
                  <a:lnTo>
                    <a:pt x="1828027" y="2393220"/>
                  </a:lnTo>
                  <a:lnTo>
                    <a:pt x="1898336" y="2398645"/>
                  </a:lnTo>
                  <a:lnTo>
                    <a:pt x="1968645" y="2408553"/>
                  </a:lnTo>
                  <a:lnTo>
                    <a:pt x="2038954" y="2420666"/>
                  </a:lnTo>
                  <a:lnTo>
                    <a:pt x="2109263" y="2429075"/>
                  </a:lnTo>
                  <a:lnTo>
                    <a:pt x="2179571" y="2433592"/>
                  </a:lnTo>
                  <a:lnTo>
                    <a:pt x="2249880" y="2437033"/>
                  </a:lnTo>
                  <a:lnTo>
                    <a:pt x="2320189" y="2437081"/>
                  </a:lnTo>
                  <a:lnTo>
                    <a:pt x="2390498" y="2436102"/>
                  </a:lnTo>
                  <a:lnTo>
                    <a:pt x="2460806" y="2435880"/>
                  </a:lnTo>
                  <a:lnTo>
                    <a:pt x="2531115" y="2432398"/>
                  </a:lnTo>
                  <a:lnTo>
                    <a:pt x="2601424" y="2427056"/>
                  </a:lnTo>
                  <a:lnTo>
                    <a:pt x="2671733" y="2424171"/>
                  </a:lnTo>
                  <a:lnTo>
                    <a:pt x="2742041" y="2426314"/>
                  </a:lnTo>
                  <a:lnTo>
                    <a:pt x="2812350" y="2428038"/>
                  </a:lnTo>
                  <a:lnTo>
                    <a:pt x="2882659" y="2428325"/>
                  </a:lnTo>
                  <a:lnTo>
                    <a:pt x="2952968" y="2426727"/>
                  </a:lnTo>
                  <a:lnTo>
                    <a:pt x="3023276" y="2423087"/>
                  </a:lnTo>
                  <a:lnTo>
                    <a:pt x="3093585" y="2417385"/>
                  </a:lnTo>
                  <a:lnTo>
                    <a:pt x="3163894" y="2409039"/>
                  </a:lnTo>
                  <a:lnTo>
                    <a:pt x="3234203" y="2396838"/>
                  </a:lnTo>
                  <a:lnTo>
                    <a:pt x="3304512" y="2380911"/>
                  </a:lnTo>
                  <a:lnTo>
                    <a:pt x="3374820" y="2361321"/>
                  </a:lnTo>
                  <a:lnTo>
                    <a:pt x="3445129" y="2338020"/>
                  </a:lnTo>
                  <a:lnTo>
                    <a:pt x="3515438" y="2310879"/>
                  </a:lnTo>
                  <a:lnTo>
                    <a:pt x="3585747" y="2279708"/>
                  </a:lnTo>
                  <a:lnTo>
                    <a:pt x="3656055" y="2244293"/>
                  </a:lnTo>
                  <a:lnTo>
                    <a:pt x="3726364" y="2204410"/>
                  </a:lnTo>
                  <a:lnTo>
                    <a:pt x="3796673" y="2159851"/>
                  </a:lnTo>
                  <a:lnTo>
                    <a:pt x="3866982" y="2110435"/>
                  </a:lnTo>
                  <a:lnTo>
                    <a:pt x="3937290" y="2056015"/>
                  </a:lnTo>
                  <a:lnTo>
                    <a:pt x="4007599" y="1996483"/>
                  </a:lnTo>
                  <a:lnTo>
                    <a:pt x="4077908" y="1931769"/>
                  </a:lnTo>
                  <a:lnTo>
                    <a:pt x="4148217" y="1861831"/>
                  </a:lnTo>
                  <a:lnTo>
                    <a:pt x="4218526" y="1786657"/>
                  </a:lnTo>
                  <a:lnTo>
                    <a:pt x="4288834" y="1706254"/>
                  </a:lnTo>
                  <a:lnTo>
                    <a:pt x="4359143" y="1620644"/>
                  </a:lnTo>
                  <a:lnTo>
                    <a:pt x="4429452" y="1529862"/>
                  </a:lnTo>
                  <a:lnTo>
                    <a:pt x="4499761" y="1433949"/>
                  </a:lnTo>
                  <a:lnTo>
                    <a:pt x="4570069" y="1332949"/>
                  </a:lnTo>
                  <a:lnTo>
                    <a:pt x="4640378" y="1226911"/>
                  </a:lnTo>
                  <a:lnTo>
                    <a:pt x="4710687" y="1115885"/>
                  </a:lnTo>
                  <a:lnTo>
                    <a:pt x="4780996" y="999921"/>
                  </a:lnTo>
                  <a:lnTo>
                    <a:pt x="4851304" y="879067"/>
                  </a:lnTo>
                  <a:lnTo>
                    <a:pt x="4921613" y="753374"/>
                  </a:lnTo>
                  <a:lnTo>
                    <a:pt x="4991922" y="622888"/>
                  </a:lnTo>
                  <a:lnTo>
                    <a:pt x="5062231" y="487657"/>
                  </a:lnTo>
                  <a:lnTo>
                    <a:pt x="5132539" y="347726"/>
                  </a:lnTo>
                  <a:lnTo>
                    <a:pt x="5202848" y="203141"/>
                  </a:lnTo>
                  <a:lnTo>
                    <a:pt x="5273157" y="53946"/>
                  </a:lnTo>
                  <a:lnTo>
                    <a:pt x="5297824" y="0"/>
                  </a:lnTo>
                  <a:lnTo>
                    <a:pt x="5554392" y="0"/>
                  </a:lnTo>
                  <a:lnTo>
                    <a:pt x="5554392" y="2623166"/>
                  </a:lnTo>
                  <a:lnTo>
                    <a:pt x="5484083" y="2623322"/>
                  </a:lnTo>
                  <a:lnTo>
                    <a:pt x="5413775" y="2623695"/>
                  </a:lnTo>
                  <a:lnTo>
                    <a:pt x="5343466" y="2624297"/>
                  </a:lnTo>
                  <a:lnTo>
                    <a:pt x="5273157" y="2625138"/>
                  </a:lnTo>
                  <a:lnTo>
                    <a:pt x="5202848" y="2626230"/>
                  </a:lnTo>
                  <a:lnTo>
                    <a:pt x="5132539" y="2627586"/>
                  </a:lnTo>
                  <a:lnTo>
                    <a:pt x="5062231" y="2629220"/>
                  </a:lnTo>
                  <a:lnTo>
                    <a:pt x="4991922" y="2631146"/>
                  </a:lnTo>
                  <a:lnTo>
                    <a:pt x="4921613" y="2633380"/>
                  </a:lnTo>
                  <a:lnTo>
                    <a:pt x="4851304" y="2635940"/>
                  </a:lnTo>
                  <a:lnTo>
                    <a:pt x="4780996" y="2638843"/>
                  </a:lnTo>
                  <a:lnTo>
                    <a:pt x="4710687" y="2642108"/>
                  </a:lnTo>
                  <a:lnTo>
                    <a:pt x="4640378" y="2645754"/>
                  </a:lnTo>
                  <a:lnTo>
                    <a:pt x="4570069" y="2649802"/>
                  </a:lnTo>
                  <a:lnTo>
                    <a:pt x="4499761" y="2654272"/>
                  </a:lnTo>
                  <a:lnTo>
                    <a:pt x="4429452" y="2659180"/>
                  </a:lnTo>
                  <a:lnTo>
                    <a:pt x="4359143" y="2664544"/>
                  </a:lnTo>
                  <a:lnTo>
                    <a:pt x="4288834" y="2670374"/>
                  </a:lnTo>
                  <a:lnTo>
                    <a:pt x="4218526" y="2676673"/>
                  </a:lnTo>
                  <a:lnTo>
                    <a:pt x="4148217" y="2683435"/>
                  </a:lnTo>
                  <a:lnTo>
                    <a:pt x="4077908" y="2690636"/>
                  </a:lnTo>
                  <a:lnTo>
                    <a:pt x="4007599" y="2698234"/>
                  </a:lnTo>
                  <a:lnTo>
                    <a:pt x="3937290" y="2706158"/>
                  </a:lnTo>
                  <a:lnTo>
                    <a:pt x="3866982" y="2714307"/>
                  </a:lnTo>
                  <a:lnTo>
                    <a:pt x="3796673" y="2722544"/>
                  </a:lnTo>
                  <a:lnTo>
                    <a:pt x="3726364" y="2730691"/>
                  </a:lnTo>
                  <a:lnTo>
                    <a:pt x="3656055" y="2738539"/>
                  </a:lnTo>
                  <a:lnTo>
                    <a:pt x="3585747" y="2745847"/>
                  </a:lnTo>
                  <a:lnTo>
                    <a:pt x="3515438" y="2752364"/>
                  </a:lnTo>
                  <a:lnTo>
                    <a:pt x="3445129" y="2757843"/>
                  </a:lnTo>
                  <a:lnTo>
                    <a:pt x="3374820" y="2762067"/>
                  </a:lnTo>
                  <a:lnTo>
                    <a:pt x="3304512" y="2764875"/>
                  </a:lnTo>
                  <a:lnTo>
                    <a:pt x="3234203" y="2766190"/>
                  </a:lnTo>
                  <a:lnTo>
                    <a:pt x="3163894" y="2766045"/>
                  </a:lnTo>
                  <a:lnTo>
                    <a:pt x="3093585" y="2764604"/>
                  </a:lnTo>
                  <a:lnTo>
                    <a:pt x="3023276" y="2762029"/>
                  </a:lnTo>
                  <a:lnTo>
                    <a:pt x="2952968" y="2758670"/>
                  </a:lnTo>
                  <a:lnTo>
                    <a:pt x="2882659" y="2755000"/>
                  </a:lnTo>
                  <a:lnTo>
                    <a:pt x="2812350" y="2751351"/>
                  </a:lnTo>
                  <a:lnTo>
                    <a:pt x="2742041" y="2747768"/>
                  </a:lnTo>
                  <a:lnTo>
                    <a:pt x="2671733" y="2744095"/>
                  </a:lnTo>
                  <a:lnTo>
                    <a:pt x="2601424" y="2742650"/>
                  </a:lnTo>
                  <a:lnTo>
                    <a:pt x="2531115" y="2744477"/>
                  </a:lnTo>
                  <a:lnTo>
                    <a:pt x="2460806" y="2747934"/>
                  </a:lnTo>
                  <a:lnTo>
                    <a:pt x="2390498" y="2748503"/>
                  </a:lnTo>
                  <a:lnTo>
                    <a:pt x="2320189" y="2744041"/>
                  </a:lnTo>
                  <a:lnTo>
                    <a:pt x="2249880" y="2739851"/>
                  </a:lnTo>
                  <a:lnTo>
                    <a:pt x="2179571" y="2737439"/>
                  </a:lnTo>
                  <a:lnTo>
                    <a:pt x="2109263" y="2731686"/>
                  </a:lnTo>
                  <a:lnTo>
                    <a:pt x="2038954" y="2720835"/>
                  </a:lnTo>
                  <a:lnTo>
                    <a:pt x="1968645" y="2711554"/>
                  </a:lnTo>
                  <a:lnTo>
                    <a:pt x="1898336" y="2705740"/>
                  </a:lnTo>
                  <a:lnTo>
                    <a:pt x="1828027" y="2699383"/>
                  </a:lnTo>
                  <a:lnTo>
                    <a:pt x="1757719" y="2691949"/>
                  </a:lnTo>
                  <a:lnTo>
                    <a:pt x="1687410" y="2686914"/>
                  </a:lnTo>
                  <a:lnTo>
                    <a:pt x="1617101" y="2684454"/>
                  </a:lnTo>
                  <a:lnTo>
                    <a:pt x="1546792" y="2682106"/>
                  </a:lnTo>
                  <a:lnTo>
                    <a:pt x="1476484" y="2679594"/>
                  </a:lnTo>
                  <a:lnTo>
                    <a:pt x="1406175" y="2678356"/>
                  </a:lnTo>
                  <a:lnTo>
                    <a:pt x="1335866" y="2679641"/>
                  </a:lnTo>
                  <a:lnTo>
                    <a:pt x="1265557" y="2684602"/>
                  </a:lnTo>
                  <a:lnTo>
                    <a:pt x="1195249" y="2694334"/>
                  </a:lnTo>
                  <a:lnTo>
                    <a:pt x="1124940" y="2708870"/>
                  </a:lnTo>
                  <a:lnTo>
                    <a:pt x="1054631" y="2728624"/>
                  </a:lnTo>
                  <a:lnTo>
                    <a:pt x="984322" y="2754178"/>
                  </a:lnTo>
                  <a:lnTo>
                    <a:pt x="914013" y="2786022"/>
                  </a:lnTo>
                  <a:lnTo>
                    <a:pt x="843705" y="2824495"/>
                  </a:lnTo>
                  <a:lnTo>
                    <a:pt x="773396" y="2869773"/>
                  </a:lnTo>
                  <a:lnTo>
                    <a:pt x="703087" y="2921887"/>
                  </a:lnTo>
                  <a:lnTo>
                    <a:pt x="632778" y="2980767"/>
                  </a:lnTo>
                  <a:lnTo>
                    <a:pt x="562470" y="3046280"/>
                  </a:lnTo>
                  <a:lnTo>
                    <a:pt x="492161" y="3118264"/>
                  </a:lnTo>
                  <a:lnTo>
                    <a:pt x="421852" y="3196548"/>
                  </a:lnTo>
                  <a:lnTo>
                    <a:pt x="351543" y="3280963"/>
                  </a:lnTo>
                  <a:lnTo>
                    <a:pt x="281235" y="3371353"/>
                  </a:lnTo>
                  <a:lnTo>
                    <a:pt x="210926" y="3467570"/>
                  </a:lnTo>
                  <a:lnTo>
                    <a:pt x="140617" y="3569479"/>
                  </a:lnTo>
                  <a:lnTo>
                    <a:pt x="70308" y="3676954"/>
                  </a:lnTo>
                  <a:lnTo>
                    <a:pt x="0" y="378988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1367948"/>
              <a:ext cx="5297824" cy="2437081"/>
            </a:xfrm>
            <a:custGeom>
              <a:avLst/>
              <a:pathLst>
                <a:path w="5297824" h="2437081">
                  <a:moveTo>
                    <a:pt x="0" y="2202682"/>
                  </a:moveTo>
                  <a:lnTo>
                    <a:pt x="70308" y="2223415"/>
                  </a:lnTo>
                  <a:lnTo>
                    <a:pt x="140617" y="2242752"/>
                  </a:lnTo>
                  <a:lnTo>
                    <a:pt x="210926" y="2260670"/>
                  </a:lnTo>
                  <a:lnTo>
                    <a:pt x="281235" y="2277138"/>
                  </a:lnTo>
                  <a:lnTo>
                    <a:pt x="351543" y="2292114"/>
                  </a:lnTo>
                  <a:lnTo>
                    <a:pt x="421852" y="2305546"/>
                  </a:lnTo>
                  <a:lnTo>
                    <a:pt x="492161" y="2317369"/>
                  </a:lnTo>
                  <a:lnTo>
                    <a:pt x="562470" y="2327509"/>
                  </a:lnTo>
                  <a:lnTo>
                    <a:pt x="632778" y="2335889"/>
                  </a:lnTo>
                  <a:lnTo>
                    <a:pt x="703087" y="2342441"/>
                  </a:lnTo>
                  <a:lnTo>
                    <a:pt x="773396" y="2347126"/>
                  </a:lnTo>
                  <a:lnTo>
                    <a:pt x="843705" y="2349966"/>
                  </a:lnTo>
                  <a:lnTo>
                    <a:pt x="914013" y="2351088"/>
                  </a:lnTo>
                  <a:lnTo>
                    <a:pt x="984322" y="2350761"/>
                  </a:lnTo>
                  <a:lnTo>
                    <a:pt x="1054631" y="2349418"/>
                  </a:lnTo>
                  <a:lnTo>
                    <a:pt x="1124940" y="2347642"/>
                  </a:lnTo>
                  <a:lnTo>
                    <a:pt x="1195249" y="2346110"/>
                  </a:lnTo>
                  <a:lnTo>
                    <a:pt x="1265557" y="2345882"/>
                  </a:lnTo>
                  <a:lnTo>
                    <a:pt x="1335866" y="2348675"/>
                  </a:lnTo>
                  <a:lnTo>
                    <a:pt x="1406175" y="2353638"/>
                  </a:lnTo>
                  <a:lnTo>
                    <a:pt x="1476484" y="2359568"/>
                  </a:lnTo>
                  <a:lnTo>
                    <a:pt x="1546792" y="2365359"/>
                  </a:lnTo>
                  <a:lnTo>
                    <a:pt x="1617101" y="2370092"/>
                  </a:lnTo>
                  <a:lnTo>
                    <a:pt x="1687410" y="2376658"/>
                  </a:lnTo>
                  <a:lnTo>
                    <a:pt x="1757719" y="2385686"/>
                  </a:lnTo>
                  <a:lnTo>
                    <a:pt x="1828027" y="2393220"/>
                  </a:lnTo>
                  <a:lnTo>
                    <a:pt x="1898336" y="2398645"/>
                  </a:lnTo>
                  <a:lnTo>
                    <a:pt x="1968645" y="2408553"/>
                  </a:lnTo>
                  <a:lnTo>
                    <a:pt x="2038954" y="2420666"/>
                  </a:lnTo>
                  <a:lnTo>
                    <a:pt x="2109263" y="2429075"/>
                  </a:lnTo>
                  <a:lnTo>
                    <a:pt x="2179571" y="2433592"/>
                  </a:lnTo>
                  <a:lnTo>
                    <a:pt x="2249880" y="2437033"/>
                  </a:lnTo>
                  <a:lnTo>
                    <a:pt x="2320189" y="2437081"/>
                  </a:lnTo>
                  <a:lnTo>
                    <a:pt x="2390498" y="2436102"/>
                  </a:lnTo>
                  <a:lnTo>
                    <a:pt x="2460806" y="2435880"/>
                  </a:lnTo>
                  <a:lnTo>
                    <a:pt x="2531115" y="2432398"/>
                  </a:lnTo>
                  <a:lnTo>
                    <a:pt x="2601424" y="2427056"/>
                  </a:lnTo>
                  <a:lnTo>
                    <a:pt x="2671733" y="2424171"/>
                  </a:lnTo>
                  <a:lnTo>
                    <a:pt x="2742041" y="2426314"/>
                  </a:lnTo>
                  <a:lnTo>
                    <a:pt x="2812350" y="2428038"/>
                  </a:lnTo>
                  <a:lnTo>
                    <a:pt x="2882659" y="2428325"/>
                  </a:lnTo>
                  <a:lnTo>
                    <a:pt x="2952968" y="2426727"/>
                  </a:lnTo>
                  <a:lnTo>
                    <a:pt x="3023276" y="2423087"/>
                  </a:lnTo>
                  <a:lnTo>
                    <a:pt x="3093585" y="2417385"/>
                  </a:lnTo>
                  <a:lnTo>
                    <a:pt x="3163894" y="2409039"/>
                  </a:lnTo>
                  <a:lnTo>
                    <a:pt x="3234203" y="2396838"/>
                  </a:lnTo>
                  <a:lnTo>
                    <a:pt x="3304512" y="2380911"/>
                  </a:lnTo>
                  <a:lnTo>
                    <a:pt x="3374820" y="2361321"/>
                  </a:lnTo>
                  <a:lnTo>
                    <a:pt x="3445129" y="2338020"/>
                  </a:lnTo>
                  <a:lnTo>
                    <a:pt x="3515438" y="2310879"/>
                  </a:lnTo>
                  <a:lnTo>
                    <a:pt x="3585747" y="2279708"/>
                  </a:lnTo>
                  <a:lnTo>
                    <a:pt x="3656055" y="2244293"/>
                  </a:lnTo>
                  <a:lnTo>
                    <a:pt x="3726364" y="2204410"/>
                  </a:lnTo>
                  <a:lnTo>
                    <a:pt x="3796673" y="2159851"/>
                  </a:lnTo>
                  <a:lnTo>
                    <a:pt x="3866982" y="2110435"/>
                  </a:lnTo>
                  <a:lnTo>
                    <a:pt x="3937290" y="2056015"/>
                  </a:lnTo>
                  <a:lnTo>
                    <a:pt x="4007599" y="1996483"/>
                  </a:lnTo>
                  <a:lnTo>
                    <a:pt x="4077908" y="1931769"/>
                  </a:lnTo>
                  <a:lnTo>
                    <a:pt x="4148217" y="1861831"/>
                  </a:lnTo>
                  <a:lnTo>
                    <a:pt x="4218526" y="1786657"/>
                  </a:lnTo>
                  <a:lnTo>
                    <a:pt x="4288834" y="1706254"/>
                  </a:lnTo>
                  <a:lnTo>
                    <a:pt x="4359143" y="1620644"/>
                  </a:lnTo>
                  <a:lnTo>
                    <a:pt x="4429452" y="1529862"/>
                  </a:lnTo>
                  <a:lnTo>
                    <a:pt x="4499761" y="1433949"/>
                  </a:lnTo>
                  <a:lnTo>
                    <a:pt x="4570069" y="1332949"/>
                  </a:lnTo>
                  <a:lnTo>
                    <a:pt x="4640378" y="1226911"/>
                  </a:lnTo>
                  <a:lnTo>
                    <a:pt x="4710687" y="1115885"/>
                  </a:lnTo>
                  <a:lnTo>
                    <a:pt x="4780996" y="999921"/>
                  </a:lnTo>
                  <a:lnTo>
                    <a:pt x="4851304" y="879067"/>
                  </a:lnTo>
                  <a:lnTo>
                    <a:pt x="4921613" y="753374"/>
                  </a:lnTo>
                  <a:lnTo>
                    <a:pt x="4991922" y="622888"/>
                  </a:lnTo>
                  <a:lnTo>
                    <a:pt x="5062231" y="487657"/>
                  </a:lnTo>
                  <a:lnTo>
                    <a:pt x="5132539" y="347726"/>
                  </a:lnTo>
                  <a:lnTo>
                    <a:pt x="5202848" y="203141"/>
                  </a:lnTo>
                  <a:lnTo>
                    <a:pt x="5273157" y="53946"/>
                  </a:lnTo>
                  <a:lnTo>
                    <a:pt x="529782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3991115"/>
              <a:ext cx="5554392" cy="1166714"/>
            </a:xfrm>
            <a:custGeom>
              <a:avLst/>
              <a:pathLst>
                <a:path w="5554392" h="1166714">
                  <a:moveTo>
                    <a:pt x="5554392" y="0"/>
                  </a:moveTo>
                  <a:lnTo>
                    <a:pt x="5484083" y="155"/>
                  </a:lnTo>
                  <a:lnTo>
                    <a:pt x="5413775" y="528"/>
                  </a:lnTo>
                  <a:lnTo>
                    <a:pt x="5343466" y="1130"/>
                  </a:lnTo>
                  <a:lnTo>
                    <a:pt x="5273157" y="1971"/>
                  </a:lnTo>
                  <a:lnTo>
                    <a:pt x="5202848" y="3064"/>
                  </a:lnTo>
                  <a:lnTo>
                    <a:pt x="5132539" y="4420"/>
                  </a:lnTo>
                  <a:lnTo>
                    <a:pt x="5062231" y="6053"/>
                  </a:lnTo>
                  <a:lnTo>
                    <a:pt x="4991922" y="7979"/>
                  </a:lnTo>
                  <a:lnTo>
                    <a:pt x="4921613" y="10214"/>
                  </a:lnTo>
                  <a:lnTo>
                    <a:pt x="4851304" y="12773"/>
                  </a:lnTo>
                  <a:lnTo>
                    <a:pt x="4780996" y="15676"/>
                  </a:lnTo>
                  <a:lnTo>
                    <a:pt x="4710687" y="18941"/>
                  </a:lnTo>
                  <a:lnTo>
                    <a:pt x="4640378" y="22587"/>
                  </a:lnTo>
                  <a:lnTo>
                    <a:pt x="4570069" y="26636"/>
                  </a:lnTo>
                  <a:lnTo>
                    <a:pt x="4499761" y="31105"/>
                  </a:lnTo>
                  <a:lnTo>
                    <a:pt x="4429452" y="36014"/>
                  </a:lnTo>
                  <a:lnTo>
                    <a:pt x="4359143" y="41377"/>
                  </a:lnTo>
                  <a:lnTo>
                    <a:pt x="4288834" y="47207"/>
                  </a:lnTo>
                  <a:lnTo>
                    <a:pt x="4218526" y="53506"/>
                  </a:lnTo>
                  <a:lnTo>
                    <a:pt x="4148217" y="60268"/>
                  </a:lnTo>
                  <a:lnTo>
                    <a:pt x="4077908" y="67469"/>
                  </a:lnTo>
                  <a:lnTo>
                    <a:pt x="4007599" y="75067"/>
                  </a:lnTo>
                  <a:lnTo>
                    <a:pt x="3937290" y="82991"/>
                  </a:lnTo>
                  <a:lnTo>
                    <a:pt x="3866982" y="91141"/>
                  </a:lnTo>
                  <a:lnTo>
                    <a:pt x="3796673" y="99377"/>
                  </a:lnTo>
                  <a:lnTo>
                    <a:pt x="3726364" y="107525"/>
                  </a:lnTo>
                  <a:lnTo>
                    <a:pt x="3656055" y="115372"/>
                  </a:lnTo>
                  <a:lnTo>
                    <a:pt x="3585747" y="122680"/>
                  </a:lnTo>
                  <a:lnTo>
                    <a:pt x="3515438" y="129197"/>
                  </a:lnTo>
                  <a:lnTo>
                    <a:pt x="3445129" y="134676"/>
                  </a:lnTo>
                  <a:lnTo>
                    <a:pt x="3374820" y="138901"/>
                  </a:lnTo>
                  <a:lnTo>
                    <a:pt x="3304512" y="141709"/>
                  </a:lnTo>
                  <a:lnTo>
                    <a:pt x="3234203" y="143023"/>
                  </a:lnTo>
                  <a:lnTo>
                    <a:pt x="3163894" y="142878"/>
                  </a:lnTo>
                  <a:lnTo>
                    <a:pt x="3093585" y="141437"/>
                  </a:lnTo>
                  <a:lnTo>
                    <a:pt x="3023276" y="138862"/>
                  </a:lnTo>
                  <a:lnTo>
                    <a:pt x="2952968" y="135503"/>
                  </a:lnTo>
                  <a:lnTo>
                    <a:pt x="2882659" y="131833"/>
                  </a:lnTo>
                  <a:lnTo>
                    <a:pt x="2812350" y="128184"/>
                  </a:lnTo>
                  <a:lnTo>
                    <a:pt x="2742041" y="124601"/>
                  </a:lnTo>
                  <a:lnTo>
                    <a:pt x="2671733" y="120928"/>
                  </a:lnTo>
                  <a:lnTo>
                    <a:pt x="2601424" y="119483"/>
                  </a:lnTo>
                  <a:lnTo>
                    <a:pt x="2531115" y="121310"/>
                  </a:lnTo>
                  <a:lnTo>
                    <a:pt x="2460806" y="124767"/>
                  </a:lnTo>
                  <a:lnTo>
                    <a:pt x="2390498" y="125336"/>
                  </a:lnTo>
                  <a:lnTo>
                    <a:pt x="2320189" y="120874"/>
                  </a:lnTo>
                  <a:lnTo>
                    <a:pt x="2249880" y="116684"/>
                  </a:lnTo>
                  <a:lnTo>
                    <a:pt x="2179571" y="114273"/>
                  </a:lnTo>
                  <a:lnTo>
                    <a:pt x="2109263" y="108519"/>
                  </a:lnTo>
                  <a:lnTo>
                    <a:pt x="2038954" y="97669"/>
                  </a:lnTo>
                  <a:lnTo>
                    <a:pt x="1968645" y="88388"/>
                  </a:lnTo>
                  <a:lnTo>
                    <a:pt x="1898336" y="82573"/>
                  </a:lnTo>
                  <a:lnTo>
                    <a:pt x="1828027" y="76217"/>
                  </a:lnTo>
                  <a:lnTo>
                    <a:pt x="1757719" y="68783"/>
                  </a:lnTo>
                  <a:lnTo>
                    <a:pt x="1687410" y="63747"/>
                  </a:lnTo>
                  <a:lnTo>
                    <a:pt x="1617101" y="61287"/>
                  </a:lnTo>
                  <a:lnTo>
                    <a:pt x="1546792" y="58939"/>
                  </a:lnTo>
                  <a:lnTo>
                    <a:pt x="1476484" y="56427"/>
                  </a:lnTo>
                  <a:lnTo>
                    <a:pt x="1406175" y="55189"/>
                  </a:lnTo>
                  <a:lnTo>
                    <a:pt x="1335866" y="56474"/>
                  </a:lnTo>
                  <a:lnTo>
                    <a:pt x="1265557" y="61435"/>
                  </a:lnTo>
                  <a:lnTo>
                    <a:pt x="1195249" y="71167"/>
                  </a:lnTo>
                  <a:lnTo>
                    <a:pt x="1124940" y="85704"/>
                  </a:lnTo>
                  <a:lnTo>
                    <a:pt x="1054631" y="105457"/>
                  </a:lnTo>
                  <a:lnTo>
                    <a:pt x="984322" y="131011"/>
                  </a:lnTo>
                  <a:lnTo>
                    <a:pt x="914013" y="162855"/>
                  </a:lnTo>
                  <a:lnTo>
                    <a:pt x="843705" y="201328"/>
                  </a:lnTo>
                  <a:lnTo>
                    <a:pt x="773396" y="246606"/>
                  </a:lnTo>
                  <a:lnTo>
                    <a:pt x="703087" y="298720"/>
                  </a:lnTo>
                  <a:lnTo>
                    <a:pt x="632778" y="357600"/>
                  </a:lnTo>
                  <a:lnTo>
                    <a:pt x="562470" y="423113"/>
                  </a:lnTo>
                  <a:lnTo>
                    <a:pt x="492161" y="495097"/>
                  </a:lnTo>
                  <a:lnTo>
                    <a:pt x="421852" y="573381"/>
                  </a:lnTo>
                  <a:lnTo>
                    <a:pt x="351543" y="657797"/>
                  </a:lnTo>
                  <a:lnTo>
                    <a:pt x="281235" y="748186"/>
                  </a:lnTo>
                  <a:lnTo>
                    <a:pt x="210926" y="844403"/>
                  </a:lnTo>
                  <a:lnTo>
                    <a:pt x="140617" y="946312"/>
                  </a:lnTo>
                  <a:lnTo>
                    <a:pt x="70308" y="1053787"/>
                  </a:lnTo>
                  <a:lnTo>
                    <a:pt x="0" y="116671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2385479"/>
              <a:ext cx="5554392" cy="1978750"/>
            </a:xfrm>
            <a:custGeom>
              <a:avLst/>
              <a:pathLst>
                <a:path w="5554392" h="1978750">
                  <a:moveTo>
                    <a:pt x="0" y="1978750"/>
                  </a:moveTo>
                  <a:lnTo>
                    <a:pt x="70308" y="1932654"/>
                  </a:lnTo>
                  <a:lnTo>
                    <a:pt x="140617" y="1888584"/>
                  </a:lnTo>
                  <a:lnTo>
                    <a:pt x="210926" y="1846589"/>
                  </a:lnTo>
                  <a:lnTo>
                    <a:pt x="281235" y="1806714"/>
                  </a:lnTo>
                  <a:lnTo>
                    <a:pt x="351543" y="1769008"/>
                  </a:lnTo>
                  <a:lnTo>
                    <a:pt x="421852" y="1733516"/>
                  </a:lnTo>
                  <a:lnTo>
                    <a:pt x="492161" y="1700285"/>
                  </a:lnTo>
                  <a:lnTo>
                    <a:pt x="562470" y="1669363"/>
                  </a:lnTo>
                  <a:lnTo>
                    <a:pt x="632778" y="1640797"/>
                  </a:lnTo>
                  <a:lnTo>
                    <a:pt x="703087" y="1614633"/>
                  </a:lnTo>
                  <a:lnTo>
                    <a:pt x="773396" y="1590918"/>
                  </a:lnTo>
                  <a:lnTo>
                    <a:pt x="843705" y="1569699"/>
                  </a:lnTo>
                  <a:lnTo>
                    <a:pt x="914013" y="1551024"/>
                  </a:lnTo>
                  <a:lnTo>
                    <a:pt x="984322" y="1534938"/>
                  </a:lnTo>
                  <a:lnTo>
                    <a:pt x="1054631" y="1521490"/>
                  </a:lnTo>
                  <a:lnTo>
                    <a:pt x="1124940" y="1510725"/>
                  </a:lnTo>
                  <a:lnTo>
                    <a:pt x="1195249" y="1502691"/>
                  </a:lnTo>
                  <a:lnTo>
                    <a:pt x="1265557" y="1497711"/>
                  </a:lnTo>
                  <a:lnTo>
                    <a:pt x="1335866" y="1496627"/>
                  </a:lnTo>
                  <a:lnTo>
                    <a:pt x="1406175" y="1498466"/>
                  </a:lnTo>
                  <a:lnTo>
                    <a:pt x="1476484" y="1502050"/>
                  </a:lnTo>
                  <a:lnTo>
                    <a:pt x="1546792" y="1506201"/>
                  </a:lnTo>
                  <a:lnTo>
                    <a:pt x="1617101" y="1509742"/>
                  </a:lnTo>
                  <a:lnTo>
                    <a:pt x="1687410" y="1514255"/>
                  </a:lnTo>
                  <a:lnTo>
                    <a:pt x="1757719" y="1521287"/>
                  </a:lnTo>
                  <a:lnTo>
                    <a:pt x="1828027" y="1528770"/>
                  </a:lnTo>
                  <a:lnTo>
                    <a:pt x="1898336" y="1534661"/>
                  </a:lnTo>
                  <a:lnTo>
                    <a:pt x="1968645" y="1542523"/>
                  </a:lnTo>
                  <a:lnTo>
                    <a:pt x="2038954" y="1553220"/>
                  </a:lnTo>
                  <a:lnTo>
                    <a:pt x="2109263" y="1562849"/>
                  </a:lnTo>
                  <a:lnTo>
                    <a:pt x="2179571" y="1567985"/>
                  </a:lnTo>
                  <a:lnTo>
                    <a:pt x="2249880" y="1570911"/>
                  </a:lnTo>
                  <a:lnTo>
                    <a:pt x="2320189" y="1573030"/>
                  </a:lnTo>
                  <a:lnTo>
                    <a:pt x="2390498" y="1574771"/>
                  </a:lnTo>
                  <a:lnTo>
                    <a:pt x="2460806" y="1574376"/>
                  </a:lnTo>
                  <a:lnTo>
                    <a:pt x="2531115" y="1570906"/>
                  </a:lnTo>
                  <a:lnTo>
                    <a:pt x="2601424" y="1567322"/>
                  </a:lnTo>
                  <a:lnTo>
                    <a:pt x="2671733" y="1566602"/>
                  </a:lnTo>
                  <a:lnTo>
                    <a:pt x="2742041" y="1569510"/>
                  </a:lnTo>
                  <a:lnTo>
                    <a:pt x="2812350" y="1572163"/>
                  </a:lnTo>
                  <a:lnTo>
                    <a:pt x="2882659" y="1574131"/>
                  </a:lnTo>
                  <a:lnTo>
                    <a:pt x="2952968" y="1575168"/>
                  </a:lnTo>
                  <a:lnTo>
                    <a:pt x="3023276" y="1575027"/>
                  </a:lnTo>
                  <a:lnTo>
                    <a:pt x="3093585" y="1573463"/>
                  </a:lnTo>
                  <a:lnTo>
                    <a:pt x="3163894" y="1570011"/>
                  </a:lnTo>
                  <a:lnTo>
                    <a:pt x="3234203" y="1563983"/>
                  </a:lnTo>
                  <a:lnTo>
                    <a:pt x="3304512" y="1555362"/>
                  </a:lnTo>
                  <a:lnTo>
                    <a:pt x="3374820" y="1544163"/>
                  </a:lnTo>
                  <a:lnTo>
                    <a:pt x="3445129" y="1530401"/>
                  </a:lnTo>
                  <a:lnTo>
                    <a:pt x="3515438" y="1514090"/>
                  </a:lnTo>
                  <a:lnTo>
                    <a:pt x="3585747" y="1495247"/>
                  </a:lnTo>
                  <a:lnTo>
                    <a:pt x="3656055" y="1473885"/>
                  </a:lnTo>
                  <a:lnTo>
                    <a:pt x="3726364" y="1450020"/>
                  </a:lnTo>
                  <a:lnTo>
                    <a:pt x="3796673" y="1423667"/>
                  </a:lnTo>
                  <a:lnTo>
                    <a:pt x="3866982" y="1394840"/>
                  </a:lnTo>
                  <a:lnTo>
                    <a:pt x="3937290" y="1363555"/>
                  </a:lnTo>
                  <a:lnTo>
                    <a:pt x="4007599" y="1329827"/>
                  </a:lnTo>
                  <a:lnTo>
                    <a:pt x="4077908" y="1293671"/>
                  </a:lnTo>
                  <a:lnTo>
                    <a:pt x="4148217" y="1255102"/>
                  </a:lnTo>
                  <a:lnTo>
                    <a:pt x="4218526" y="1214134"/>
                  </a:lnTo>
                  <a:lnTo>
                    <a:pt x="4288834" y="1170783"/>
                  </a:lnTo>
                  <a:lnTo>
                    <a:pt x="4359143" y="1125063"/>
                  </a:lnTo>
                  <a:lnTo>
                    <a:pt x="4429452" y="1076990"/>
                  </a:lnTo>
                  <a:lnTo>
                    <a:pt x="4499761" y="1026579"/>
                  </a:lnTo>
                  <a:lnTo>
                    <a:pt x="4570069" y="973845"/>
                  </a:lnTo>
                  <a:lnTo>
                    <a:pt x="4640378" y="918802"/>
                  </a:lnTo>
                  <a:lnTo>
                    <a:pt x="4710687" y="861465"/>
                  </a:lnTo>
                  <a:lnTo>
                    <a:pt x="4780996" y="801851"/>
                  </a:lnTo>
                  <a:lnTo>
                    <a:pt x="4851304" y="739972"/>
                  </a:lnTo>
                  <a:lnTo>
                    <a:pt x="4921613" y="675846"/>
                  </a:lnTo>
                  <a:lnTo>
                    <a:pt x="4991922" y="609486"/>
                  </a:lnTo>
                  <a:lnTo>
                    <a:pt x="5062231" y="540907"/>
                  </a:lnTo>
                  <a:lnTo>
                    <a:pt x="5132539" y="470125"/>
                  </a:lnTo>
                  <a:lnTo>
                    <a:pt x="5202848" y="397155"/>
                  </a:lnTo>
                  <a:lnTo>
                    <a:pt x="5273157" y="322011"/>
                  </a:lnTo>
                  <a:lnTo>
                    <a:pt x="5343466" y="244708"/>
                  </a:lnTo>
                  <a:lnTo>
                    <a:pt x="5413775" y="165262"/>
                  </a:lnTo>
                  <a:lnTo>
                    <a:pt x="5484083" y="83688"/>
                  </a:lnTo>
                  <a:lnTo>
                    <a:pt x="5554392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3153876"/>
              <a:ext cx="5554392" cy="2240398"/>
            </a:xfrm>
            <a:custGeom>
              <a:avLst/>
              <a:pathLst>
                <a:path w="5554392" h="2240398">
                  <a:moveTo>
                    <a:pt x="0" y="0"/>
                  </a:moveTo>
                  <a:lnTo>
                    <a:pt x="70308" y="23555"/>
                  </a:lnTo>
                  <a:lnTo>
                    <a:pt x="140617" y="49725"/>
                  </a:lnTo>
                  <a:lnTo>
                    <a:pt x="210926" y="78636"/>
                  </a:lnTo>
                  <a:lnTo>
                    <a:pt x="281235" y="110408"/>
                  </a:lnTo>
                  <a:lnTo>
                    <a:pt x="351543" y="145156"/>
                  </a:lnTo>
                  <a:lnTo>
                    <a:pt x="421852" y="182990"/>
                  </a:lnTo>
                  <a:lnTo>
                    <a:pt x="492161" y="224014"/>
                  </a:lnTo>
                  <a:lnTo>
                    <a:pt x="562470" y="268326"/>
                  </a:lnTo>
                  <a:lnTo>
                    <a:pt x="632778" y="316024"/>
                  </a:lnTo>
                  <a:lnTo>
                    <a:pt x="703087" y="367210"/>
                  </a:lnTo>
                  <a:lnTo>
                    <a:pt x="773396" y="422001"/>
                  </a:lnTo>
                  <a:lnTo>
                    <a:pt x="843705" y="480544"/>
                  </a:lnTo>
                  <a:lnTo>
                    <a:pt x="914013" y="543038"/>
                  </a:lnTo>
                  <a:lnTo>
                    <a:pt x="984322" y="609756"/>
                  </a:lnTo>
                  <a:lnTo>
                    <a:pt x="1054631" y="681052"/>
                  </a:lnTo>
                  <a:lnTo>
                    <a:pt x="1124940" y="757353"/>
                  </a:lnTo>
                  <a:lnTo>
                    <a:pt x="1195249" y="839138"/>
                  </a:lnTo>
                  <a:lnTo>
                    <a:pt x="1265557" y="927827"/>
                  </a:lnTo>
                  <a:lnTo>
                    <a:pt x="1335866" y="1026576"/>
                  </a:lnTo>
                  <a:lnTo>
                    <a:pt x="1406175" y="1132285"/>
                  </a:lnTo>
                  <a:lnTo>
                    <a:pt x="1476484" y="1241120"/>
                  </a:lnTo>
                  <a:lnTo>
                    <a:pt x="1546792" y="1349295"/>
                  </a:lnTo>
                  <a:lnTo>
                    <a:pt x="1617101" y="1453119"/>
                  </a:lnTo>
                  <a:lnTo>
                    <a:pt x="1687410" y="1564775"/>
                  </a:lnTo>
                  <a:lnTo>
                    <a:pt x="1757719" y="1689245"/>
                  </a:lnTo>
                  <a:lnTo>
                    <a:pt x="1828027" y="1807575"/>
                  </a:lnTo>
                  <a:lnTo>
                    <a:pt x="1898336" y="1902488"/>
                  </a:lnTo>
                  <a:lnTo>
                    <a:pt x="1968645" y="1971279"/>
                  </a:lnTo>
                  <a:lnTo>
                    <a:pt x="2038954" y="2022702"/>
                  </a:lnTo>
                  <a:lnTo>
                    <a:pt x="2109263" y="2062940"/>
                  </a:lnTo>
                  <a:lnTo>
                    <a:pt x="2179571" y="2096468"/>
                  </a:lnTo>
                  <a:lnTo>
                    <a:pt x="2249880" y="2094206"/>
                  </a:lnTo>
                  <a:lnTo>
                    <a:pt x="2320189" y="2071838"/>
                  </a:lnTo>
                  <a:lnTo>
                    <a:pt x="2390498" y="2060781"/>
                  </a:lnTo>
                  <a:lnTo>
                    <a:pt x="2460806" y="2061344"/>
                  </a:lnTo>
                  <a:lnTo>
                    <a:pt x="2531115" y="2047440"/>
                  </a:lnTo>
                  <a:lnTo>
                    <a:pt x="2601424" y="2028872"/>
                  </a:lnTo>
                  <a:lnTo>
                    <a:pt x="2671733" y="2017104"/>
                  </a:lnTo>
                  <a:lnTo>
                    <a:pt x="2742041" y="2016275"/>
                  </a:lnTo>
                  <a:lnTo>
                    <a:pt x="2812350" y="2013537"/>
                  </a:lnTo>
                  <a:lnTo>
                    <a:pt x="2882659" y="2008853"/>
                  </a:lnTo>
                  <a:lnTo>
                    <a:pt x="2952968" y="2003022"/>
                  </a:lnTo>
                  <a:lnTo>
                    <a:pt x="3023276" y="1996987"/>
                  </a:lnTo>
                  <a:lnTo>
                    <a:pt x="3093585" y="1991763"/>
                  </a:lnTo>
                  <a:lnTo>
                    <a:pt x="3163894" y="1987543"/>
                  </a:lnTo>
                  <a:lnTo>
                    <a:pt x="3234203" y="1982823"/>
                  </a:lnTo>
                  <a:lnTo>
                    <a:pt x="3304512" y="1977595"/>
                  </a:lnTo>
                  <a:lnTo>
                    <a:pt x="3374820" y="1971877"/>
                  </a:lnTo>
                  <a:lnTo>
                    <a:pt x="3445129" y="1965631"/>
                  </a:lnTo>
                  <a:lnTo>
                    <a:pt x="3515438" y="1958777"/>
                  </a:lnTo>
                  <a:lnTo>
                    <a:pt x="3585747" y="1951207"/>
                  </a:lnTo>
                  <a:lnTo>
                    <a:pt x="3656055" y="1942798"/>
                  </a:lnTo>
                  <a:lnTo>
                    <a:pt x="3726364" y="1933425"/>
                  </a:lnTo>
                  <a:lnTo>
                    <a:pt x="3796673" y="1922969"/>
                  </a:lnTo>
                  <a:lnTo>
                    <a:pt x="3866982" y="1911324"/>
                  </a:lnTo>
                  <a:lnTo>
                    <a:pt x="3937290" y="1898404"/>
                  </a:lnTo>
                  <a:lnTo>
                    <a:pt x="4007599" y="1884139"/>
                  </a:lnTo>
                  <a:lnTo>
                    <a:pt x="4077908" y="1868481"/>
                  </a:lnTo>
                  <a:lnTo>
                    <a:pt x="4148217" y="1851396"/>
                  </a:lnTo>
                  <a:lnTo>
                    <a:pt x="4218526" y="1832861"/>
                  </a:lnTo>
                  <a:lnTo>
                    <a:pt x="4288834" y="1812869"/>
                  </a:lnTo>
                  <a:lnTo>
                    <a:pt x="4359143" y="1791415"/>
                  </a:lnTo>
                  <a:lnTo>
                    <a:pt x="4429452" y="1768503"/>
                  </a:lnTo>
                  <a:lnTo>
                    <a:pt x="4499761" y="1744140"/>
                  </a:lnTo>
                  <a:lnTo>
                    <a:pt x="4570069" y="1718334"/>
                  </a:lnTo>
                  <a:lnTo>
                    <a:pt x="4640378" y="1691096"/>
                  </a:lnTo>
                  <a:lnTo>
                    <a:pt x="4710687" y="1662437"/>
                  </a:lnTo>
                  <a:lnTo>
                    <a:pt x="4780996" y="1632368"/>
                  </a:lnTo>
                  <a:lnTo>
                    <a:pt x="4851304" y="1600900"/>
                  </a:lnTo>
                  <a:lnTo>
                    <a:pt x="4921613" y="1568043"/>
                  </a:lnTo>
                  <a:lnTo>
                    <a:pt x="4991922" y="1533808"/>
                  </a:lnTo>
                  <a:lnTo>
                    <a:pt x="5062231" y="1498205"/>
                  </a:lnTo>
                  <a:lnTo>
                    <a:pt x="5132539" y="1461242"/>
                  </a:lnTo>
                  <a:lnTo>
                    <a:pt x="5202848" y="1422928"/>
                  </a:lnTo>
                  <a:lnTo>
                    <a:pt x="5273157" y="1383271"/>
                  </a:lnTo>
                  <a:lnTo>
                    <a:pt x="5343466" y="1342279"/>
                  </a:lnTo>
                  <a:lnTo>
                    <a:pt x="5413775" y="1299959"/>
                  </a:lnTo>
                  <a:lnTo>
                    <a:pt x="5484083" y="1256318"/>
                  </a:lnTo>
                  <a:lnTo>
                    <a:pt x="5554392" y="1211361"/>
                  </a:lnTo>
                  <a:lnTo>
                    <a:pt x="5554392" y="2240398"/>
                  </a:lnTo>
                  <a:lnTo>
                    <a:pt x="4026594" y="2240398"/>
                  </a:lnTo>
                  <a:lnTo>
                    <a:pt x="4007599" y="2236872"/>
                  </a:lnTo>
                  <a:lnTo>
                    <a:pt x="3937290" y="2225196"/>
                  </a:lnTo>
                  <a:lnTo>
                    <a:pt x="3866982" y="2214859"/>
                  </a:lnTo>
                  <a:lnTo>
                    <a:pt x="3796673" y="2205805"/>
                  </a:lnTo>
                  <a:lnTo>
                    <a:pt x="3726364" y="2197959"/>
                  </a:lnTo>
                  <a:lnTo>
                    <a:pt x="3656055" y="2191229"/>
                  </a:lnTo>
                  <a:lnTo>
                    <a:pt x="3585747" y="2185510"/>
                  </a:lnTo>
                  <a:lnTo>
                    <a:pt x="3515438" y="2180688"/>
                  </a:lnTo>
                  <a:lnTo>
                    <a:pt x="3445129" y="2176654"/>
                  </a:lnTo>
                  <a:lnTo>
                    <a:pt x="3374820" y="2173312"/>
                  </a:lnTo>
                  <a:lnTo>
                    <a:pt x="3304512" y="2170594"/>
                  </a:lnTo>
                  <a:lnTo>
                    <a:pt x="3234203" y="2168477"/>
                  </a:lnTo>
                  <a:lnTo>
                    <a:pt x="3163894" y="2166991"/>
                  </a:lnTo>
                  <a:lnTo>
                    <a:pt x="3093585" y="2166291"/>
                  </a:lnTo>
                  <a:lnTo>
                    <a:pt x="3023276" y="2167355"/>
                  </a:lnTo>
                  <a:lnTo>
                    <a:pt x="2952968" y="2169872"/>
                  </a:lnTo>
                  <a:lnTo>
                    <a:pt x="2882659" y="2173055"/>
                  </a:lnTo>
                  <a:lnTo>
                    <a:pt x="2812350" y="2176049"/>
                  </a:lnTo>
                  <a:lnTo>
                    <a:pt x="2742041" y="2177853"/>
                  </a:lnTo>
                  <a:lnTo>
                    <a:pt x="2671733" y="2177913"/>
                  </a:lnTo>
                  <a:lnTo>
                    <a:pt x="2601424" y="2187505"/>
                  </a:lnTo>
                  <a:lnTo>
                    <a:pt x="2531115" y="2204306"/>
                  </a:lnTo>
                  <a:lnTo>
                    <a:pt x="2460806" y="2218197"/>
                  </a:lnTo>
                  <a:lnTo>
                    <a:pt x="2390498" y="2217809"/>
                  </a:lnTo>
                  <a:lnTo>
                    <a:pt x="2320189" y="2226130"/>
                  </a:lnTo>
                  <a:lnTo>
                    <a:pt x="2270739" y="2240398"/>
                  </a:lnTo>
                  <a:lnTo>
                    <a:pt x="2161458" y="2240398"/>
                  </a:lnTo>
                  <a:lnTo>
                    <a:pt x="2109263" y="2215047"/>
                  </a:lnTo>
                  <a:lnTo>
                    <a:pt x="2038954" y="2173581"/>
                  </a:lnTo>
                  <a:lnTo>
                    <a:pt x="1968645" y="2123582"/>
                  </a:lnTo>
                  <a:lnTo>
                    <a:pt x="1898336" y="2056849"/>
                  </a:lnTo>
                  <a:lnTo>
                    <a:pt x="1828027" y="1961467"/>
                  </a:lnTo>
                  <a:lnTo>
                    <a:pt x="1757719" y="1843187"/>
                  </a:lnTo>
                  <a:lnTo>
                    <a:pt x="1687410" y="1720725"/>
                  </a:lnTo>
                  <a:lnTo>
                    <a:pt x="1617101" y="1611132"/>
                  </a:lnTo>
                  <a:lnTo>
                    <a:pt x="1546792" y="1508507"/>
                  </a:lnTo>
                  <a:lnTo>
                    <a:pt x="1476484" y="1401980"/>
                  </a:lnTo>
                  <a:lnTo>
                    <a:pt x="1406175" y="1295504"/>
                  </a:lnTo>
                  <a:lnTo>
                    <a:pt x="1335866" y="1192935"/>
                  </a:lnTo>
                  <a:lnTo>
                    <a:pt x="1265557" y="1098083"/>
                  </a:lnTo>
                  <a:lnTo>
                    <a:pt x="1195249" y="1014172"/>
                  </a:lnTo>
                  <a:lnTo>
                    <a:pt x="1124940" y="938924"/>
                  </a:lnTo>
                  <a:lnTo>
                    <a:pt x="1054631" y="871659"/>
                  </a:lnTo>
                  <a:lnTo>
                    <a:pt x="984322" y="812533"/>
                  </a:lnTo>
                  <a:lnTo>
                    <a:pt x="914013" y="761657"/>
                  </a:lnTo>
                  <a:lnTo>
                    <a:pt x="843705" y="719064"/>
                  </a:lnTo>
                  <a:lnTo>
                    <a:pt x="773396" y="684708"/>
                  </a:lnTo>
                  <a:lnTo>
                    <a:pt x="703087" y="658467"/>
                  </a:lnTo>
                  <a:lnTo>
                    <a:pt x="632778" y="640170"/>
                  </a:lnTo>
                  <a:lnTo>
                    <a:pt x="562470" y="629614"/>
                  </a:lnTo>
                  <a:lnTo>
                    <a:pt x="492161" y="626581"/>
                  </a:lnTo>
                  <a:lnTo>
                    <a:pt x="421852" y="630850"/>
                  </a:lnTo>
                  <a:lnTo>
                    <a:pt x="351543" y="642199"/>
                  </a:lnTo>
                  <a:lnTo>
                    <a:pt x="281235" y="660413"/>
                  </a:lnTo>
                  <a:lnTo>
                    <a:pt x="210926" y="685282"/>
                  </a:lnTo>
                  <a:lnTo>
                    <a:pt x="140617" y="716601"/>
                  </a:lnTo>
                  <a:lnTo>
                    <a:pt x="70308" y="754172"/>
                  </a:lnTo>
                  <a:lnTo>
                    <a:pt x="0" y="79780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3153876"/>
              <a:ext cx="5554392" cy="2096468"/>
            </a:xfrm>
            <a:custGeom>
              <a:avLst/>
              <a:pathLst>
                <a:path w="5554392" h="2096468">
                  <a:moveTo>
                    <a:pt x="0" y="0"/>
                  </a:moveTo>
                  <a:lnTo>
                    <a:pt x="70308" y="23555"/>
                  </a:lnTo>
                  <a:lnTo>
                    <a:pt x="140617" y="49725"/>
                  </a:lnTo>
                  <a:lnTo>
                    <a:pt x="210926" y="78636"/>
                  </a:lnTo>
                  <a:lnTo>
                    <a:pt x="281235" y="110408"/>
                  </a:lnTo>
                  <a:lnTo>
                    <a:pt x="351543" y="145156"/>
                  </a:lnTo>
                  <a:lnTo>
                    <a:pt x="421852" y="182990"/>
                  </a:lnTo>
                  <a:lnTo>
                    <a:pt x="492161" y="224014"/>
                  </a:lnTo>
                  <a:lnTo>
                    <a:pt x="562470" y="268326"/>
                  </a:lnTo>
                  <a:lnTo>
                    <a:pt x="632778" y="316024"/>
                  </a:lnTo>
                  <a:lnTo>
                    <a:pt x="703087" y="367210"/>
                  </a:lnTo>
                  <a:lnTo>
                    <a:pt x="773396" y="422001"/>
                  </a:lnTo>
                  <a:lnTo>
                    <a:pt x="843705" y="480544"/>
                  </a:lnTo>
                  <a:lnTo>
                    <a:pt x="914013" y="543038"/>
                  </a:lnTo>
                  <a:lnTo>
                    <a:pt x="984322" y="609756"/>
                  </a:lnTo>
                  <a:lnTo>
                    <a:pt x="1054631" y="681052"/>
                  </a:lnTo>
                  <a:lnTo>
                    <a:pt x="1124940" y="757353"/>
                  </a:lnTo>
                  <a:lnTo>
                    <a:pt x="1195249" y="839138"/>
                  </a:lnTo>
                  <a:lnTo>
                    <a:pt x="1265557" y="927827"/>
                  </a:lnTo>
                  <a:lnTo>
                    <a:pt x="1335866" y="1026576"/>
                  </a:lnTo>
                  <a:lnTo>
                    <a:pt x="1406175" y="1132285"/>
                  </a:lnTo>
                  <a:lnTo>
                    <a:pt x="1476484" y="1241120"/>
                  </a:lnTo>
                  <a:lnTo>
                    <a:pt x="1546792" y="1349295"/>
                  </a:lnTo>
                  <a:lnTo>
                    <a:pt x="1617101" y="1453119"/>
                  </a:lnTo>
                  <a:lnTo>
                    <a:pt x="1687410" y="1564775"/>
                  </a:lnTo>
                  <a:lnTo>
                    <a:pt x="1757719" y="1689245"/>
                  </a:lnTo>
                  <a:lnTo>
                    <a:pt x="1828027" y="1807575"/>
                  </a:lnTo>
                  <a:lnTo>
                    <a:pt x="1898336" y="1902488"/>
                  </a:lnTo>
                  <a:lnTo>
                    <a:pt x="1968645" y="1971279"/>
                  </a:lnTo>
                  <a:lnTo>
                    <a:pt x="2038954" y="2022702"/>
                  </a:lnTo>
                  <a:lnTo>
                    <a:pt x="2109263" y="2062940"/>
                  </a:lnTo>
                  <a:lnTo>
                    <a:pt x="2179571" y="2096468"/>
                  </a:lnTo>
                  <a:lnTo>
                    <a:pt x="2249880" y="2094206"/>
                  </a:lnTo>
                  <a:lnTo>
                    <a:pt x="2320189" y="2071838"/>
                  </a:lnTo>
                  <a:lnTo>
                    <a:pt x="2390498" y="2060781"/>
                  </a:lnTo>
                  <a:lnTo>
                    <a:pt x="2460806" y="2061344"/>
                  </a:lnTo>
                  <a:lnTo>
                    <a:pt x="2531115" y="2047440"/>
                  </a:lnTo>
                  <a:lnTo>
                    <a:pt x="2601424" y="2028872"/>
                  </a:lnTo>
                  <a:lnTo>
                    <a:pt x="2671733" y="2017104"/>
                  </a:lnTo>
                  <a:lnTo>
                    <a:pt x="2742041" y="2016275"/>
                  </a:lnTo>
                  <a:lnTo>
                    <a:pt x="2812350" y="2013537"/>
                  </a:lnTo>
                  <a:lnTo>
                    <a:pt x="2882659" y="2008853"/>
                  </a:lnTo>
                  <a:lnTo>
                    <a:pt x="2952968" y="2003022"/>
                  </a:lnTo>
                  <a:lnTo>
                    <a:pt x="3023276" y="1996987"/>
                  </a:lnTo>
                  <a:lnTo>
                    <a:pt x="3093585" y="1991763"/>
                  </a:lnTo>
                  <a:lnTo>
                    <a:pt x="3163894" y="1987543"/>
                  </a:lnTo>
                  <a:lnTo>
                    <a:pt x="3234203" y="1982823"/>
                  </a:lnTo>
                  <a:lnTo>
                    <a:pt x="3304512" y="1977595"/>
                  </a:lnTo>
                  <a:lnTo>
                    <a:pt x="3374820" y="1971877"/>
                  </a:lnTo>
                  <a:lnTo>
                    <a:pt x="3445129" y="1965631"/>
                  </a:lnTo>
                  <a:lnTo>
                    <a:pt x="3515438" y="1958777"/>
                  </a:lnTo>
                  <a:lnTo>
                    <a:pt x="3585747" y="1951207"/>
                  </a:lnTo>
                  <a:lnTo>
                    <a:pt x="3656055" y="1942798"/>
                  </a:lnTo>
                  <a:lnTo>
                    <a:pt x="3726364" y="1933425"/>
                  </a:lnTo>
                  <a:lnTo>
                    <a:pt x="3796673" y="1922969"/>
                  </a:lnTo>
                  <a:lnTo>
                    <a:pt x="3866982" y="1911324"/>
                  </a:lnTo>
                  <a:lnTo>
                    <a:pt x="3937290" y="1898404"/>
                  </a:lnTo>
                  <a:lnTo>
                    <a:pt x="4007599" y="1884139"/>
                  </a:lnTo>
                  <a:lnTo>
                    <a:pt x="4077908" y="1868481"/>
                  </a:lnTo>
                  <a:lnTo>
                    <a:pt x="4148217" y="1851396"/>
                  </a:lnTo>
                  <a:lnTo>
                    <a:pt x="4218526" y="1832861"/>
                  </a:lnTo>
                  <a:lnTo>
                    <a:pt x="4288834" y="1812869"/>
                  </a:lnTo>
                  <a:lnTo>
                    <a:pt x="4359143" y="1791415"/>
                  </a:lnTo>
                  <a:lnTo>
                    <a:pt x="4429452" y="1768503"/>
                  </a:lnTo>
                  <a:lnTo>
                    <a:pt x="4499761" y="1744140"/>
                  </a:lnTo>
                  <a:lnTo>
                    <a:pt x="4570069" y="1718334"/>
                  </a:lnTo>
                  <a:lnTo>
                    <a:pt x="4640378" y="1691096"/>
                  </a:lnTo>
                  <a:lnTo>
                    <a:pt x="4710687" y="1662437"/>
                  </a:lnTo>
                  <a:lnTo>
                    <a:pt x="4780996" y="1632368"/>
                  </a:lnTo>
                  <a:lnTo>
                    <a:pt x="4851304" y="1600900"/>
                  </a:lnTo>
                  <a:lnTo>
                    <a:pt x="4921613" y="1568043"/>
                  </a:lnTo>
                  <a:lnTo>
                    <a:pt x="4991922" y="1533808"/>
                  </a:lnTo>
                  <a:lnTo>
                    <a:pt x="5062231" y="1498205"/>
                  </a:lnTo>
                  <a:lnTo>
                    <a:pt x="5132539" y="1461242"/>
                  </a:lnTo>
                  <a:lnTo>
                    <a:pt x="5202848" y="1422928"/>
                  </a:lnTo>
                  <a:lnTo>
                    <a:pt x="5273157" y="1383271"/>
                  </a:lnTo>
                  <a:lnTo>
                    <a:pt x="5343466" y="1342279"/>
                  </a:lnTo>
                  <a:lnTo>
                    <a:pt x="5413775" y="1299959"/>
                  </a:lnTo>
                  <a:lnTo>
                    <a:pt x="5484083" y="1256318"/>
                  </a:lnTo>
                  <a:lnTo>
                    <a:pt x="5554392" y="12113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3501839" y="5320168"/>
              <a:ext cx="1755854" cy="74106"/>
            </a:xfrm>
            <a:custGeom>
              <a:avLst/>
              <a:pathLst>
                <a:path w="1755854" h="74106">
                  <a:moveTo>
                    <a:pt x="1755854" y="74106"/>
                  </a:moveTo>
                  <a:lnTo>
                    <a:pt x="1736859" y="70580"/>
                  </a:lnTo>
                  <a:lnTo>
                    <a:pt x="1666550" y="58904"/>
                  </a:lnTo>
                  <a:lnTo>
                    <a:pt x="1596242" y="48567"/>
                  </a:lnTo>
                  <a:lnTo>
                    <a:pt x="1525933" y="39513"/>
                  </a:lnTo>
                  <a:lnTo>
                    <a:pt x="1455624" y="31667"/>
                  </a:lnTo>
                  <a:lnTo>
                    <a:pt x="1385315" y="24937"/>
                  </a:lnTo>
                  <a:lnTo>
                    <a:pt x="1315007" y="19218"/>
                  </a:lnTo>
                  <a:lnTo>
                    <a:pt x="1244698" y="14396"/>
                  </a:lnTo>
                  <a:lnTo>
                    <a:pt x="1174389" y="10362"/>
                  </a:lnTo>
                  <a:lnTo>
                    <a:pt x="1104080" y="7020"/>
                  </a:lnTo>
                  <a:lnTo>
                    <a:pt x="1033772" y="4302"/>
                  </a:lnTo>
                  <a:lnTo>
                    <a:pt x="963463" y="2185"/>
                  </a:lnTo>
                  <a:lnTo>
                    <a:pt x="893154" y="699"/>
                  </a:lnTo>
                  <a:lnTo>
                    <a:pt x="822845" y="0"/>
                  </a:lnTo>
                  <a:lnTo>
                    <a:pt x="752537" y="1063"/>
                  </a:lnTo>
                  <a:lnTo>
                    <a:pt x="682228" y="3580"/>
                  </a:lnTo>
                  <a:lnTo>
                    <a:pt x="611919" y="6763"/>
                  </a:lnTo>
                  <a:lnTo>
                    <a:pt x="541610" y="9757"/>
                  </a:lnTo>
                  <a:lnTo>
                    <a:pt x="471301" y="11561"/>
                  </a:lnTo>
                  <a:lnTo>
                    <a:pt x="400993" y="11621"/>
                  </a:lnTo>
                  <a:lnTo>
                    <a:pt x="330684" y="21213"/>
                  </a:lnTo>
                  <a:lnTo>
                    <a:pt x="260375" y="38014"/>
                  </a:lnTo>
                  <a:lnTo>
                    <a:pt x="190066" y="51905"/>
                  </a:lnTo>
                  <a:lnTo>
                    <a:pt x="119758" y="51517"/>
                  </a:lnTo>
                  <a:lnTo>
                    <a:pt x="49449" y="59838"/>
                  </a:lnTo>
                  <a:lnTo>
                    <a:pt x="0" y="741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3780458"/>
              <a:ext cx="2161458" cy="1613816"/>
            </a:xfrm>
            <a:custGeom>
              <a:avLst/>
              <a:pathLst>
                <a:path w="2161458" h="1613816">
                  <a:moveTo>
                    <a:pt x="2161458" y="1613816"/>
                  </a:moveTo>
                  <a:lnTo>
                    <a:pt x="2109263" y="1588465"/>
                  </a:lnTo>
                  <a:lnTo>
                    <a:pt x="2038954" y="1546999"/>
                  </a:lnTo>
                  <a:lnTo>
                    <a:pt x="1968645" y="1497000"/>
                  </a:lnTo>
                  <a:lnTo>
                    <a:pt x="1898336" y="1430267"/>
                  </a:lnTo>
                  <a:lnTo>
                    <a:pt x="1828027" y="1334886"/>
                  </a:lnTo>
                  <a:lnTo>
                    <a:pt x="1757719" y="1216605"/>
                  </a:lnTo>
                  <a:lnTo>
                    <a:pt x="1687410" y="1094143"/>
                  </a:lnTo>
                  <a:lnTo>
                    <a:pt x="1617101" y="984550"/>
                  </a:lnTo>
                  <a:lnTo>
                    <a:pt x="1546792" y="881925"/>
                  </a:lnTo>
                  <a:lnTo>
                    <a:pt x="1476484" y="775398"/>
                  </a:lnTo>
                  <a:lnTo>
                    <a:pt x="1406175" y="668922"/>
                  </a:lnTo>
                  <a:lnTo>
                    <a:pt x="1335866" y="566353"/>
                  </a:lnTo>
                  <a:lnTo>
                    <a:pt x="1265557" y="471501"/>
                  </a:lnTo>
                  <a:lnTo>
                    <a:pt x="1195249" y="387590"/>
                  </a:lnTo>
                  <a:lnTo>
                    <a:pt x="1124940" y="312342"/>
                  </a:lnTo>
                  <a:lnTo>
                    <a:pt x="1054631" y="245077"/>
                  </a:lnTo>
                  <a:lnTo>
                    <a:pt x="984322" y="185951"/>
                  </a:lnTo>
                  <a:lnTo>
                    <a:pt x="914013" y="135075"/>
                  </a:lnTo>
                  <a:lnTo>
                    <a:pt x="843705" y="92483"/>
                  </a:lnTo>
                  <a:lnTo>
                    <a:pt x="773396" y="58126"/>
                  </a:lnTo>
                  <a:lnTo>
                    <a:pt x="703087" y="31885"/>
                  </a:lnTo>
                  <a:lnTo>
                    <a:pt x="632778" y="13588"/>
                  </a:lnTo>
                  <a:lnTo>
                    <a:pt x="562470" y="3032"/>
                  </a:lnTo>
                  <a:lnTo>
                    <a:pt x="492161" y="0"/>
                  </a:lnTo>
                  <a:lnTo>
                    <a:pt x="421852" y="4268"/>
                  </a:lnTo>
                  <a:lnTo>
                    <a:pt x="351543" y="15617"/>
                  </a:lnTo>
                  <a:lnTo>
                    <a:pt x="281235" y="33831"/>
                  </a:lnTo>
                  <a:lnTo>
                    <a:pt x="210926" y="58700"/>
                  </a:lnTo>
                  <a:lnTo>
                    <a:pt x="140617" y="90019"/>
                  </a:lnTo>
                  <a:lnTo>
                    <a:pt x="70308" y="127590"/>
                  </a:lnTo>
                  <a:lnTo>
                    <a:pt x="0" y="1712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231099" y="3535836"/>
              <a:ext cx="5554392" cy="1790873"/>
            </a:xfrm>
            <a:custGeom>
              <a:avLst/>
              <a:pathLst>
                <a:path w="5554392" h="1790873">
                  <a:moveTo>
                    <a:pt x="0" y="16941"/>
                  </a:moveTo>
                  <a:lnTo>
                    <a:pt x="70308" y="6904"/>
                  </a:lnTo>
                  <a:lnTo>
                    <a:pt x="140617" y="1204"/>
                  </a:lnTo>
                  <a:lnTo>
                    <a:pt x="210926" y="0"/>
                  </a:lnTo>
                  <a:lnTo>
                    <a:pt x="281235" y="3451"/>
                  </a:lnTo>
                  <a:lnTo>
                    <a:pt x="351543" y="11718"/>
                  </a:lnTo>
                  <a:lnTo>
                    <a:pt x="421852" y="24960"/>
                  </a:lnTo>
                  <a:lnTo>
                    <a:pt x="492161" y="43338"/>
                  </a:lnTo>
                  <a:lnTo>
                    <a:pt x="562470" y="67010"/>
                  </a:lnTo>
                  <a:lnTo>
                    <a:pt x="632778" y="96138"/>
                  </a:lnTo>
                  <a:lnTo>
                    <a:pt x="703087" y="130879"/>
                  </a:lnTo>
                  <a:lnTo>
                    <a:pt x="773396" y="171395"/>
                  </a:lnTo>
                  <a:lnTo>
                    <a:pt x="843705" y="217845"/>
                  </a:lnTo>
                  <a:lnTo>
                    <a:pt x="914013" y="270388"/>
                  </a:lnTo>
                  <a:lnTo>
                    <a:pt x="984322" y="329185"/>
                  </a:lnTo>
                  <a:lnTo>
                    <a:pt x="1054631" y="394396"/>
                  </a:lnTo>
                  <a:lnTo>
                    <a:pt x="1124940" y="466179"/>
                  </a:lnTo>
                  <a:lnTo>
                    <a:pt x="1195249" y="544695"/>
                  </a:lnTo>
                  <a:lnTo>
                    <a:pt x="1265557" y="630995"/>
                  </a:lnTo>
                  <a:lnTo>
                    <a:pt x="1335866" y="727796"/>
                  </a:lnTo>
                  <a:lnTo>
                    <a:pt x="1406175" y="831935"/>
                  </a:lnTo>
                  <a:lnTo>
                    <a:pt x="1476484" y="939591"/>
                  </a:lnTo>
                  <a:lnTo>
                    <a:pt x="1546792" y="1046942"/>
                  </a:lnTo>
                  <a:lnTo>
                    <a:pt x="1617101" y="1150166"/>
                  </a:lnTo>
                  <a:lnTo>
                    <a:pt x="1687410" y="1260791"/>
                  </a:lnTo>
                  <a:lnTo>
                    <a:pt x="1757719" y="1384256"/>
                  </a:lnTo>
                  <a:lnTo>
                    <a:pt x="1828027" y="1502562"/>
                  </a:lnTo>
                  <a:lnTo>
                    <a:pt x="1898336" y="1597709"/>
                  </a:lnTo>
                  <a:lnTo>
                    <a:pt x="1968645" y="1665471"/>
                  </a:lnTo>
                  <a:lnTo>
                    <a:pt x="2038954" y="1716182"/>
                  </a:lnTo>
                  <a:lnTo>
                    <a:pt x="2109263" y="1757034"/>
                  </a:lnTo>
                  <a:lnTo>
                    <a:pt x="2179571" y="1790873"/>
                  </a:lnTo>
                  <a:lnTo>
                    <a:pt x="2249880" y="1788352"/>
                  </a:lnTo>
                  <a:lnTo>
                    <a:pt x="2320189" y="1767024"/>
                  </a:lnTo>
                  <a:lnTo>
                    <a:pt x="2390498" y="1757336"/>
                  </a:lnTo>
                  <a:lnTo>
                    <a:pt x="2460806" y="1757811"/>
                  </a:lnTo>
                  <a:lnTo>
                    <a:pt x="2531115" y="1743914"/>
                  </a:lnTo>
                  <a:lnTo>
                    <a:pt x="2601424" y="1726229"/>
                  </a:lnTo>
                  <a:lnTo>
                    <a:pt x="2671733" y="1715549"/>
                  </a:lnTo>
                  <a:lnTo>
                    <a:pt x="2742041" y="1715104"/>
                  </a:lnTo>
                  <a:lnTo>
                    <a:pt x="2812350" y="1712834"/>
                  </a:lnTo>
                  <a:lnTo>
                    <a:pt x="2882659" y="1708995"/>
                  </a:lnTo>
                  <a:lnTo>
                    <a:pt x="2952968" y="1704487"/>
                  </a:lnTo>
                  <a:lnTo>
                    <a:pt x="3023276" y="1700211"/>
                  </a:lnTo>
                  <a:lnTo>
                    <a:pt x="3093585" y="1697068"/>
                  </a:lnTo>
                  <a:lnTo>
                    <a:pt x="3163894" y="1695307"/>
                  </a:lnTo>
                  <a:lnTo>
                    <a:pt x="3234203" y="1693691"/>
                  </a:lnTo>
                  <a:lnTo>
                    <a:pt x="3304512" y="1692135"/>
                  </a:lnTo>
                  <a:lnTo>
                    <a:pt x="3374820" y="1690635"/>
                  </a:lnTo>
                  <a:lnTo>
                    <a:pt x="3445129" y="1689183"/>
                  </a:lnTo>
                  <a:lnTo>
                    <a:pt x="3515438" y="1687773"/>
                  </a:lnTo>
                  <a:lnTo>
                    <a:pt x="3585747" y="1686399"/>
                  </a:lnTo>
                  <a:lnTo>
                    <a:pt x="3656055" y="1685054"/>
                  </a:lnTo>
                  <a:lnTo>
                    <a:pt x="3726364" y="1683732"/>
                  </a:lnTo>
                  <a:lnTo>
                    <a:pt x="3796673" y="1682427"/>
                  </a:lnTo>
                  <a:lnTo>
                    <a:pt x="3866982" y="1681132"/>
                  </a:lnTo>
                  <a:lnTo>
                    <a:pt x="3937290" y="1679840"/>
                  </a:lnTo>
                  <a:lnTo>
                    <a:pt x="4007599" y="1678546"/>
                  </a:lnTo>
                  <a:lnTo>
                    <a:pt x="4077908" y="1677243"/>
                  </a:lnTo>
                  <a:lnTo>
                    <a:pt x="4148217" y="1675925"/>
                  </a:lnTo>
                  <a:lnTo>
                    <a:pt x="4218526" y="1674584"/>
                  </a:lnTo>
                  <a:lnTo>
                    <a:pt x="4288834" y="1673216"/>
                  </a:lnTo>
                  <a:lnTo>
                    <a:pt x="4359143" y="1671812"/>
                  </a:lnTo>
                  <a:lnTo>
                    <a:pt x="4429452" y="1670368"/>
                  </a:lnTo>
                  <a:lnTo>
                    <a:pt x="4499761" y="1668877"/>
                  </a:lnTo>
                  <a:lnTo>
                    <a:pt x="4570069" y="1667331"/>
                  </a:lnTo>
                  <a:lnTo>
                    <a:pt x="4640378" y="1665726"/>
                  </a:lnTo>
                  <a:lnTo>
                    <a:pt x="4710687" y="1664054"/>
                  </a:lnTo>
                  <a:lnTo>
                    <a:pt x="4780996" y="1662308"/>
                  </a:lnTo>
                  <a:lnTo>
                    <a:pt x="4851304" y="1660484"/>
                  </a:lnTo>
                  <a:lnTo>
                    <a:pt x="4921613" y="1658574"/>
                  </a:lnTo>
                  <a:lnTo>
                    <a:pt x="4991922" y="1656572"/>
                  </a:lnTo>
                  <a:lnTo>
                    <a:pt x="5062231" y="1654471"/>
                  </a:lnTo>
                  <a:lnTo>
                    <a:pt x="5132539" y="1652265"/>
                  </a:lnTo>
                  <a:lnTo>
                    <a:pt x="5202848" y="1649948"/>
                  </a:lnTo>
                  <a:lnTo>
                    <a:pt x="5273157" y="1647514"/>
                  </a:lnTo>
                  <a:lnTo>
                    <a:pt x="5343466" y="1644955"/>
                  </a:lnTo>
                  <a:lnTo>
                    <a:pt x="5413775" y="1642265"/>
                  </a:lnTo>
                  <a:lnTo>
                    <a:pt x="5484083" y="1639439"/>
                  </a:lnTo>
                  <a:lnTo>
                    <a:pt x="5554392" y="163647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1231099" y="3000370"/>
              <a:ext cx="5554392" cy="2393905"/>
            </a:xfrm>
            <a:custGeom>
              <a:avLst/>
              <a:pathLst>
                <a:path w="5554392" h="2393905">
                  <a:moveTo>
                    <a:pt x="0" y="0"/>
                  </a:moveTo>
                  <a:lnTo>
                    <a:pt x="70308" y="52324"/>
                  </a:lnTo>
                  <a:lnTo>
                    <a:pt x="140617" y="105690"/>
                  </a:lnTo>
                  <a:lnTo>
                    <a:pt x="210926" y="160185"/>
                  </a:lnTo>
                  <a:lnTo>
                    <a:pt x="281235" y="215891"/>
                  </a:lnTo>
                  <a:lnTo>
                    <a:pt x="351543" y="272887"/>
                  </a:lnTo>
                  <a:lnTo>
                    <a:pt x="421852" y="331245"/>
                  </a:lnTo>
                  <a:lnTo>
                    <a:pt x="492161" y="391032"/>
                  </a:lnTo>
                  <a:lnTo>
                    <a:pt x="562470" y="452308"/>
                  </a:lnTo>
                  <a:lnTo>
                    <a:pt x="632778" y="515135"/>
                  </a:lnTo>
                  <a:lnTo>
                    <a:pt x="703087" y="579577"/>
                  </a:lnTo>
                  <a:lnTo>
                    <a:pt x="773396" y="645712"/>
                  </a:lnTo>
                  <a:lnTo>
                    <a:pt x="843705" y="713652"/>
                  </a:lnTo>
                  <a:lnTo>
                    <a:pt x="914013" y="783556"/>
                  </a:lnTo>
                  <a:lnTo>
                    <a:pt x="984322" y="855658"/>
                  </a:lnTo>
                  <a:lnTo>
                    <a:pt x="1054631" y="930271"/>
                  </a:lnTo>
                  <a:lnTo>
                    <a:pt x="1124940" y="1007783"/>
                  </a:lnTo>
                  <a:lnTo>
                    <a:pt x="1195249" y="1088630"/>
                  </a:lnTo>
                  <a:lnTo>
                    <a:pt x="1265557" y="1173883"/>
                  </a:lnTo>
                  <a:lnTo>
                    <a:pt x="1335866" y="1265648"/>
                  </a:lnTo>
                  <a:lnTo>
                    <a:pt x="1406175" y="1361633"/>
                  </a:lnTo>
                  <a:lnTo>
                    <a:pt x="1476484" y="1459028"/>
                  </a:lnTo>
                  <a:lnTo>
                    <a:pt x="1546792" y="1555071"/>
                  </a:lnTo>
                  <a:lnTo>
                    <a:pt x="1617101" y="1647095"/>
                  </a:lnTo>
                  <a:lnTo>
                    <a:pt x="1687410" y="1746651"/>
                  </a:lnTo>
                  <a:lnTo>
                    <a:pt x="1757719" y="1858279"/>
                  </a:lnTo>
                  <a:lnTo>
                    <a:pt x="1828027" y="1964846"/>
                  </a:lnTo>
                  <a:lnTo>
                    <a:pt x="1898336" y="2050883"/>
                  </a:lnTo>
                  <a:lnTo>
                    <a:pt x="1968645" y="2115161"/>
                  </a:lnTo>
                  <a:lnTo>
                    <a:pt x="2038954" y="2165133"/>
                  </a:lnTo>
                  <a:lnTo>
                    <a:pt x="2109263" y="2204758"/>
                  </a:lnTo>
                  <a:lnTo>
                    <a:pt x="2179571" y="2237087"/>
                  </a:lnTo>
                  <a:lnTo>
                    <a:pt x="2249880" y="2238412"/>
                  </a:lnTo>
                  <a:lnTo>
                    <a:pt x="2320189" y="2221964"/>
                  </a:lnTo>
                  <a:lnTo>
                    <a:pt x="2390498" y="2214322"/>
                  </a:lnTo>
                  <a:lnTo>
                    <a:pt x="2460806" y="2214978"/>
                  </a:lnTo>
                  <a:lnTo>
                    <a:pt x="2531115" y="2201333"/>
                  </a:lnTo>
                  <a:lnTo>
                    <a:pt x="2601424" y="2183071"/>
                  </a:lnTo>
                  <a:lnTo>
                    <a:pt x="2671733" y="2171493"/>
                  </a:lnTo>
                  <a:lnTo>
                    <a:pt x="2742041" y="2170677"/>
                  </a:lnTo>
                  <a:lnTo>
                    <a:pt x="2812350" y="2167944"/>
                  </a:lnTo>
                  <a:lnTo>
                    <a:pt x="2882659" y="2163270"/>
                  </a:lnTo>
                  <a:lnTo>
                    <a:pt x="2952968" y="2157453"/>
                  </a:lnTo>
                  <a:lnTo>
                    <a:pt x="3023276" y="2151438"/>
                  </a:lnTo>
                  <a:lnTo>
                    <a:pt x="3093585" y="2146237"/>
                  </a:lnTo>
                  <a:lnTo>
                    <a:pt x="3163894" y="2142045"/>
                  </a:lnTo>
                  <a:lnTo>
                    <a:pt x="3234203" y="2137360"/>
                  </a:lnTo>
                  <a:lnTo>
                    <a:pt x="3304512" y="2132173"/>
                  </a:lnTo>
                  <a:lnTo>
                    <a:pt x="3374820" y="2126501"/>
                  </a:lnTo>
                  <a:lnTo>
                    <a:pt x="3445129" y="2120308"/>
                  </a:lnTo>
                  <a:lnTo>
                    <a:pt x="3515438" y="2113515"/>
                  </a:lnTo>
                  <a:lnTo>
                    <a:pt x="3585747" y="2106013"/>
                  </a:lnTo>
                  <a:lnTo>
                    <a:pt x="3656055" y="2097683"/>
                  </a:lnTo>
                  <a:lnTo>
                    <a:pt x="3726364" y="2088399"/>
                  </a:lnTo>
                  <a:lnTo>
                    <a:pt x="3796673" y="2078044"/>
                  </a:lnTo>
                  <a:lnTo>
                    <a:pt x="3866982" y="2066514"/>
                  </a:lnTo>
                  <a:lnTo>
                    <a:pt x="3937290" y="2053723"/>
                  </a:lnTo>
                  <a:lnTo>
                    <a:pt x="4007599" y="2039602"/>
                  </a:lnTo>
                  <a:lnTo>
                    <a:pt x="4077908" y="2024104"/>
                  </a:lnTo>
                  <a:lnTo>
                    <a:pt x="4148217" y="2007193"/>
                  </a:lnTo>
                  <a:lnTo>
                    <a:pt x="4218526" y="1988849"/>
                  </a:lnTo>
                  <a:lnTo>
                    <a:pt x="4288834" y="1969063"/>
                  </a:lnTo>
                  <a:lnTo>
                    <a:pt x="4359143" y="1947832"/>
                  </a:lnTo>
                  <a:lnTo>
                    <a:pt x="4429452" y="1925158"/>
                  </a:lnTo>
                  <a:lnTo>
                    <a:pt x="4499761" y="1901049"/>
                  </a:lnTo>
                  <a:lnTo>
                    <a:pt x="4570069" y="1875512"/>
                  </a:lnTo>
                  <a:lnTo>
                    <a:pt x="4640378" y="1848558"/>
                  </a:lnTo>
                  <a:lnTo>
                    <a:pt x="4710687" y="1820199"/>
                  </a:lnTo>
                  <a:lnTo>
                    <a:pt x="4780996" y="1790444"/>
                  </a:lnTo>
                  <a:lnTo>
                    <a:pt x="4851304" y="1759304"/>
                  </a:lnTo>
                  <a:lnTo>
                    <a:pt x="4921613" y="1726791"/>
                  </a:lnTo>
                  <a:lnTo>
                    <a:pt x="4991922" y="1692914"/>
                  </a:lnTo>
                  <a:lnTo>
                    <a:pt x="5062231" y="1657682"/>
                  </a:lnTo>
                  <a:lnTo>
                    <a:pt x="5132539" y="1621104"/>
                  </a:lnTo>
                  <a:lnTo>
                    <a:pt x="5202848" y="1583190"/>
                  </a:lnTo>
                  <a:lnTo>
                    <a:pt x="5273157" y="1543946"/>
                  </a:lnTo>
                  <a:lnTo>
                    <a:pt x="5343466" y="1503380"/>
                  </a:lnTo>
                  <a:lnTo>
                    <a:pt x="5413775" y="1461500"/>
                  </a:lnTo>
                  <a:lnTo>
                    <a:pt x="5484083" y="1418311"/>
                  </a:lnTo>
                  <a:lnTo>
                    <a:pt x="5554392" y="1373820"/>
                  </a:lnTo>
                  <a:lnTo>
                    <a:pt x="5554392" y="2393905"/>
                  </a:lnTo>
                  <a:lnTo>
                    <a:pt x="4037497" y="2393905"/>
                  </a:lnTo>
                  <a:lnTo>
                    <a:pt x="4007599" y="2388423"/>
                  </a:lnTo>
                  <a:lnTo>
                    <a:pt x="3937290" y="2376891"/>
                  </a:lnTo>
                  <a:lnTo>
                    <a:pt x="3866982" y="2366682"/>
                  </a:lnTo>
                  <a:lnTo>
                    <a:pt x="3796673" y="2357743"/>
                  </a:lnTo>
                  <a:lnTo>
                    <a:pt x="3726364" y="2349999"/>
                  </a:lnTo>
                  <a:lnTo>
                    <a:pt x="3656055" y="2343358"/>
                  </a:lnTo>
                  <a:lnTo>
                    <a:pt x="3585747" y="2337718"/>
                  </a:lnTo>
                  <a:lnTo>
                    <a:pt x="3515438" y="2332965"/>
                  </a:lnTo>
                  <a:lnTo>
                    <a:pt x="3445129" y="2328990"/>
                  </a:lnTo>
                  <a:lnTo>
                    <a:pt x="3374820" y="2325701"/>
                  </a:lnTo>
                  <a:lnTo>
                    <a:pt x="3304512" y="2323031"/>
                  </a:lnTo>
                  <a:lnTo>
                    <a:pt x="3234203" y="2320954"/>
                  </a:lnTo>
                  <a:lnTo>
                    <a:pt x="3163894" y="2319502"/>
                  </a:lnTo>
                  <a:lnTo>
                    <a:pt x="3093585" y="2318830"/>
                  </a:lnTo>
                  <a:lnTo>
                    <a:pt x="3023276" y="2319917"/>
                  </a:lnTo>
                  <a:lnTo>
                    <a:pt x="2952968" y="2322453"/>
                  </a:lnTo>
                  <a:lnTo>
                    <a:pt x="2882659" y="2325651"/>
                  </a:lnTo>
                  <a:lnTo>
                    <a:pt x="2812350" y="2328654"/>
                  </a:lnTo>
                  <a:lnTo>
                    <a:pt x="2742041" y="2330462"/>
                  </a:lnTo>
                  <a:lnTo>
                    <a:pt x="2671733" y="2330518"/>
                  </a:lnTo>
                  <a:lnTo>
                    <a:pt x="2601424" y="2339944"/>
                  </a:lnTo>
                  <a:lnTo>
                    <a:pt x="2531115" y="2356459"/>
                  </a:lnTo>
                  <a:lnTo>
                    <a:pt x="2460806" y="2370091"/>
                  </a:lnTo>
                  <a:lnTo>
                    <a:pt x="2390498" y="2369608"/>
                  </a:lnTo>
                  <a:lnTo>
                    <a:pt x="2320189" y="2374545"/>
                  </a:lnTo>
                  <a:lnTo>
                    <a:pt x="2249880" y="2388935"/>
                  </a:lnTo>
                  <a:lnTo>
                    <a:pt x="2179571" y="2388121"/>
                  </a:lnTo>
                  <a:lnTo>
                    <a:pt x="2109263" y="2355177"/>
                  </a:lnTo>
                  <a:lnTo>
                    <a:pt x="2038954" y="2314339"/>
                  </a:lnTo>
                  <a:lnTo>
                    <a:pt x="1968645" y="2265774"/>
                  </a:lnTo>
                  <a:lnTo>
                    <a:pt x="1898336" y="2203532"/>
                  </a:lnTo>
                  <a:lnTo>
                    <a:pt x="1828027" y="2117031"/>
                  </a:lnTo>
                  <a:lnTo>
                    <a:pt x="1757719" y="2010513"/>
                  </a:lnTo>
                  <a:lnTo>
                    <a:pt x="1687410" y="1900871"/>
                  </a:lnTo>
                  <a:lnTo>
                    <a:pt x="1617101" y="1803356"/>
                  </a:lnTo>
                  <a:lnTo>
                    <a:pt x="1546792" y="1712517"/>
                  </a:lnTo>
                  <a:lnTo>
                    <a:pt x="1476484" y="1618104"/>
                  </a:lnTo>
                  <a:lnTo>
                    <a:pt x="1406175" y="1523041"/>
                  </a:lnTo>
                  <a:lnTo>
                    <a:pt x="1335866" y="1430163"/>
                  </a:lnTo>
                  <a:lnTo>
                    <a:pt x="1265557" y="1342251"/>
                  </a:lnTo>
                  <a:lnTo>
                    <a:pt x="1195249" y="1261722"/>
                  </a:lnTo>
                  <a:lnTo>
                    <a:pt x="1124940" y="1187339"/>
                  </a:lnTo>
                  <a:lnTo>
                    <a:pt x="1054631" y="1118763"/>
                  </a:lnTo>
                  <a:lnTo>
                    <a:pt x="984322" y="1056185"/>
                  </a:lnTo>
                  <a:lnTo>
                    <a:pt x="914013" y="999750"/>
                  </a:lnTo>
                  <a:lnTo>
                    <a:pt x="843705" y="949527"/>
                  </a:lnTo>
                  <a:lnTo>
                    <a:pt x="773396" y="905505"/>
                  </a:lnTo>
                  <a:lnTo>
                    <a:pt x="703087" y="867603"/>
                  </a:lnTo>
                  <a:lnTo>
                    <a:pt x="632778" y="835686"/>
                  </a:lnTo>
                  <a:lnTo>
                    <a:pt x="562470" y="809589"/>
                  </a:lnTo>
                  <a:lnTo>
                    <a:pt x="492161" y="789134"/>
                  </a:lnTo>
                  <a:lnTo>
                    <a:pt x="421852" y="774137"/>
                  </a:lnTo>
                  <a:lnTo>
                    <a:pt x="351543" y="764416"/>
                  </a:lnTo>
                  <a:lnTo>
                    <a:pt x="281235" y="759795"/>
                  </a:lnTo>
                  <a:lnTo>
                    <a:pt x="210926" y="760101"/>
                  </a:lnTo>
                  <a:lnTo>
                    <a:pt x="140617" y="765169"/>
                  </a:lnTo>
                  <a:lnTo>
                    <a:pt x="70308" y="774837"/>
                  </a:lnTo>
                  <a:lnTo>
                    <a:pt x="0" y="78895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3000370"/>
              <a:ext cx="5554392" cy="2238412"/>
            </a:xfrm>
            <a:custGeom>
              <a:avLst/>
              <a:pathLst>
                <a:path w="5554392" h="2238412">
                  <a:moveTo>
                    <a:pt x="0" y="0"/>
                  </a:moveTo>
                  <a:lnTo>
                    <a:pt x="70308" y="52324"/>
                  </a:lnTo>
                  <a:lnTo>
                    <a:pt x="140617" y="105690"/>
                  </a:lnTo>
                  <a:lnTo>
                    <a:pt x="210926" y="160185"/>
                  </a:lnTo>
                  <a:lnTo>
                    <a:pt x="281235" y="215891"/>
                  </a:lnTo>
                  <a:lnTo>
                    <a:pt x="351543" y="272887"/>
                  </a:lnTo>
                  <a:lnTo>
                    <a:pt x="421852" y="331245"/>
                  </a:lnTo>
                  <a:lnTo>
                    <a:pt x="492161" y="391032"/>
                  </a:lnTo>
                  <a:lnTo>
                    <a:pt x="562470" y="452308"/>
                  </a:lnTo>
                  <a:lnTo>
                    <a:pt x="632778" y="515135"/>
                  </a:lnTo>
                  <a:lnTo>
                    <a:pt x="703087" y="579577"/>
                  </a:lnTo>
                  <a:lnTo>
                    <a:pt x="773396" y="645712"/>
                  </a:lnTo>
                  <a:lnTo>
                    <a:pt x="843705" y="713652"/>
                  </a:lnTo>
                  <a:lnTo>
                    <a:pt x="914013" y="783556"/>
                  </a:lnTo>
                  <a:lnTo>
                    <a:pt x="984322" y="855658"/>
                  </a:lnTo>
                  <a:lnTo>
                    <a:pt x="1054631" y="930271"/>
                  </a:lnTo>
                  <a:lnTo>
                    <a:pt x="1124940" y="1007783"/>
                  </a:lnTo>
                  <a:lnTo>
                    <a:pt x="1195249" y="1088630"/>
                  </a:lnTo>
                  <a:lnTo>
                    <a:pt x="1265557" y="1173883"/>
                  </a:lnTo>
                  <a:lnTo>
                    <a:pt x="1335866" y="1265648"/>
                  </a:lnTo>
                  <a:lnTo>
                    <a:pt x="1406175" y="1361633"/>
                  </a:lnTo>
                  <a:lnTo>
                    <a:pt x="1476484" y="1459028"/>
                  </a:lnTo>
                  <a:lnTo>
                    <a:pt x="1546792" y="1555071"/>
                  </a:lnTo>
                  <a:lnTo>
                    <a:pt x="1617101" y="1647095"/>
                  </a:lnTo>
                  <a:lnTo>
                    <a:pt x="1687410" y="1746651"/>
                  </a:lnTo>
                  <a:lnTo>
                    <a:pt x="1757719" y="1858279"/>
                  </a:lnTo>
                  <a:lnTo>
                    <a:pt x="1828027" y="1964846"/>
                  </a:lnTo>
                  <a:lnTo>
                    <a:pt x="1898336" y="2050883"/>
                  </a:lnTo>
                  <a:lnTo>
                    <a:pt x="1968645" y="2115161"/>
                  </a:lnTo>
                  <a:lnTo>
                    <a:pt x="2038954" y="2165133"/>
                  </a:lnTo>
                  <a:lnTo>
                    <a:pt x="2109263" y="2204758"/>
                  </a:lnTo>
                  <a:lnTo>
                    <a:pt x="2179571" y="2237087"/>
                  </a:lnTo>
                  <a:lnTo>
                    <a:pt x="2249880" y="2238412"/>
                  </a:lnTo>
                  <a:lnTo>
                    <a:pt x="2320189" y="2221964"/>
                  </a:lnTo>
                  <a:lnTo>
                    <a:pt x="2390498" y="2214322"/>
                  </a:lnTo>
                  <a:lnTo>
                    <a:pt x="2460806" y="2214978"/>
                  </a:lnTo>
                  <a:lnTo>
                    <a:pt x="2531115" y="2201333"/>
                  </a:lnTo>
                  <a:lnTo>
                    <a:pt x="2601424" y="2183071"/>
                  </a:lnTo>
                  <a:lnTo>
                    <a:pt x="2671733" y="2171493"/>
                  </a:lnTo>
                  <a:lnTo>
                    <a:pt x="2742041" y="2170677"/>
                  </a:lnTo>
                  <a:lnTo>
                    <a:pt x="2812350" y="2167944"/>
                  </a:lnTo>
                  <a:lnTo>
                    <a:pt x="2882659" y="2163270"/>
                  </a:lnTo>
                  <a:lnTo>
                    <a:pt x="2952968" y="2157453"/>
                  </a:lnTo>
                  <a:lnTo>
                    <a:pt x="3023276" y="2151438"/>
                  </a:lnTo>
                  <a:lnTo>
                    <a:pt x="3093585" y="2146237"/>
                  </a:lnTo>
                  <a:lnTo>
                    <a:pt x="3163894" y="2142045"/>
                  </a:lnTo>
                  <a:lnTo>
                    <a:pt x="3234203" y="2137360"/>
                  </a:lnTo>
                  <a:lnTo>
                    <a:pt x="3304512" y="2132173"/>
                  </a:lnTo>
                  <a:lnTo>
                    <a:pt x="3374820" y="2126501"/>
                  </a:lnTo>
                  <a:lnTo>
                    <a:pt x="3445129" y="2120308"/>
                  </a:lnTo>
                  <a:lnTo>
                    <a:pt x="3515438" y="2113515"/>
                  </a:lnTo>
                  <a:lnTo>
                    <a:pt x="3585747" y="2106013"/>
                  </a:lnTo>
                  <a:lnTo>
                    <a:pt x="3656055" y="2097683"/>
                  </a:lnTo>
                  <a:lnTo>
                    <a:pt x="3726364" y="2088399"/>
                  </a:lnTo>
                  <a:lnTo>
                    <a:pt x="3796673" y="2078044"/>
                  </a:lnTo>
                  <a:lnTo>
                    <a:pt x="3866982" y="2066514"/>
                  </a:lnTo>
                  <a:lnTo>
                    <a:pt x="3937290" y="2053723"/>
                  </a:lnTo>
                  <a:lnTo>
                    <a:pt x="4007599" y="2039602"/>
                  </a:lnTo>
                  <a:lnTo>
                    <a:pt x="4077908" y="2024104"/>
                  </a:lnTo>
                  <a:lnTo>
                    <a:pt x="4148217" y="2007193"/>
                  </a:lnTo>
                  <a:lnTo>
                    <a:pt x="4218526" y="1988849"/>
                  </a:lnTo>
                  <a:lnTo>
                    <a:pt x="4288834" y="1969063"/>
                  </a:lnTo>
                  <a:lnTo>
                    <a:pt x="4359143" y="1947832"/>
                  </a:lnTo>
                  <a:lnTo>
                    <a:pt x="4429452" y="1925158"/>
                  </a:lnTo>
                  <a:lnTo>
                    <a:pt x="4499761" y="1901049"/>
                  </a:lnTo>
                  <a:lnTo>
                    <a:pt x="4570069" y="1875512"/>
                  </a:lnTo>
                  <a:lnTo>
                    <a:pt x="4640378" y="1848558"/>
                  </a:lnTo>
                  <a:lnTo>
                    <a:pt x="4710687" y="1820199"/>
                  </a:lnTo>
                  <a:lnTo>
                    <a:pt x="4780996" y="1790444"/>
                  </a:lnTo>
                  <a:lnTo>
                    <a:pt x="4851304" y="1759304"/>
                  </a:lnTo>
                  <a:lnTo>
                    <a:pt x="4921613" y="1726791"/>
                  </a:lnTo>
                  <a:lnTo>
                    <a:pt x="4991922" y="1692914"/>
                  </a:lnTo>
                  <a:lnTo>
                    <a:pt x="5062231" y="1657682"/>
                  </a:lnTo>
                  <a:lnTo>
                    <a:pt x="5132539" y="1621104"/>
                  </a:lnTo>
                  <a:lnTo>
                    <a:pt x="5202848" y="1583190"/>
                  </a:lnTo>
                  <a:lnTo>
                    <a:pt x="5273157" y="1543946"/>
                  </a:lnTo>
                  <a:lnTo>
                    <a:pt x="5343466" y="1503380"/>
                  </a:lnTo>
                  <a:lnTo>
                    <a:pt x="5413775" y="1461500"/>
                  </a:lnTo>
                  <a:lnTo>
                    <a:pt x="5484083" y="1418311"/>
                  </a:lnTo>
                  <a:lnTo>
                    <a:pt x="5554392" y="137382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3760165"/>
              <a:ext cx="4037497" cy="1634110"/>
            </a:xfrm>
            <a:custGeom>
              <a:avLst/>
              <a:pathLst>
                <a:path w="4037497" h="1634110">
                  <a:moveTo>
                    <a:pt x="4037497" y="1634110"/>
                  </a:moveTo>
                  <a:lnTo>
                    <a:pt x="4007599" y="1628627"/>
                  </a:lnTo>
                  <a:lnTo>
                    <a:pt x="3937290" y="1617095"/>
                  </a:lnTo>
                  <a:lnTo>
                    <a:pt x="3866982" y="1606887"/>
                  </a:lnTo>
                  <a:lnTo>
                    <a:pt x="3796673" y="1597947"/>
                  </a:lnTo>
                  <a:lnTo>
                    <a:pt x="3726364" y="1590203"/>
                  </a:lnTo>
                  <a:lnTo>
                    <a:pt x="3656055" y="1583563"/>
                  </a:lnTo>
                  <a:lnTo>
                    <a:pt x="3585747" y="1577922"/>
                  </a:lnTo>
                  <a:lnTo>
                    <a:pt x="3515438" y="1573169"/>
                  </a:lnTo>
                  <a:lnTo>
                    <a:pt x="3445129" y="1569195"/>
                  </a:lnTo>
                  <a:lnTo>
                    <a:pt x="3374820" y="1565906"/>
                  </a:lnTo>
                  <a:lnTo>
                    <a:pt x="3304512" y="1563235"/>
                  </a:lnTo>
                  <a:lnTo>
                    <a:pt x="3234203" y="1561159"/>
                  </a:lnTo>
                  <a:lnTo>
                    <a:pt x="3163894" y="1559707"/>
                  </a:lnTo>
                  <a:lnTo>
                    <a:pt x="3093585" y="1559035"/>
                  </a:lnTo>
                  <a:lnTo>
                    <a:pt x="3023276" y="1560122"/>
                  </a:lnTo>
                  <a:lnTo>
                    <a:pt x="2952968" y="1562657"/>
                  </a:lnTo>
                  <a:lnTo>
                    <a:pt x="2882659" y="1565856"/>
                  </a:lnTo>
                  <a:lnTo>
                    <a:pt x="2812350" y="1568859"/>
                  </a:lnTo>
                  <a:lnTo>
                    <a:pt x="2742041" y="1570667"/>
                  </a:lnTo>
                  <a:lnTo>
                    <a:pt x="2671733" y="1570723"/>
                  </a:lnTo>
                  <a:lnTo>
                    <a:pt x="2601424" y="1580149"/>
                  </a:lnTo>
                  <a:lnTo>
                    <a:pt x="2531115" y="1596664"/>
                  </a:lnTo>
                  <a:lnTo>
                    <a:pt x="2460806" y="1610295"/>
                  </a:lnTo>
                  <a:lnTo>
                    <a:pt x="2390498" y="1609812"/>
                  </a:lnTo>
                  <a:lnTo>
                    <a:pt x="2320189" y="1614750"/>
                  </a:lnTo>
                  <a:lnTo>
                    <a:pt x="2249880" y="1629139"/>
                  </a:lnTo>
                  <a:lnTo>
                    <a:pt x="2179571" y="1628326"/>
                  </a:lnTo>
                  <a:lnTo>
                    <a:pt x="2109263" y="1595382"/>
                  </a:lnTo>
                  <a:lnTo>
                    <a:pt x="2038954" y="1554544"/>
                  </a:lnTo>
                  <a:lnTo>
                    <a:pt x="1968645" y="1505979"/>
                  </a:lnTo>
                  <a:lnTo>
                    <a:pt x="1898336" y="1443736"/>
                  </a:lnTo>
                  <a:lnTo>
                    <a:pt x="1828027" y="1357236"/>
                  </a:lnTo>
                  <a:lnTo>
                    <a:pt x="1757719" y="1250718"/>
                  </a:lnTo>
                  <a:lnTo>
                    <a:pt x="1687410" y="1141075"/>
                  </a:lnTo>
                  <a:lnTo>
                    <a:pt x="1617101" y="1043561"/>
                  </a:lnTo>
                  <a:lnTo>
                    <a:pt x="1546792" y="952722"/>
                  </a:lnTo>
                  <a:lnTo>
                    <a:pt x="1476484" y="858308"/>
                  </a:lnTo>
                  <a:lnTo>
                    <a:pt x="1406175" y="763246"/>
                  </a:lnTo>
                  <a:lnTo>
                    <a:pt x="1335866" y="670367"/>
                  </a:lnTo>
                  <a:lnTo>
                    <a:pt x="1265557" y="582455"/>
                  </a:lnTo>
                  <a:lnTo>
                    <a:pt x="1195249" y="501927"/>
                  </a:lnTo>
                  <a:lnTo>
                    <a:pt x="1124940" y="427544"/>
                  </a:lnTo>
                  <a:lnTo>
                    <a:pt x="1054631" y="358968"/>
                  </a:lnTo>
                  <a:lnTo>
                    <a:pt x="984322" y="296390"/>
                  </a:lnTo>
                  <a:lnTo>
                    <a:pt x="914013" y="239954"/>
                  </a:lnTo>
                  <a:lnTo>
                    <a:pt x="843705" y="189732"/>
                  </a:lnTo>
                  <a:lnTo>
                    <a:pt x="773396" y="145710"/>
                  </a:lnTo>
                  <a:lnTo>
                    <a:pt x="703087" y="107808"/>
                  </a:lnTo>
                  <a:lnTo>
                    <a:pt x="632778" y="75890"/>
                  </a:lnTo>
                  <a:lnTo>
                    <a:pt x="562470" y="49794"/>
                  </a:lnTo>
                  <a:lnTo>
                    <a:pt x="492161" y="29339"/>
                  </a:lnTo>
                  <a:lnTo>
                    <a:pt x="421852" y="14342"/>
                  </a:lnTo>
                  <a:lnTo>
                    <a:pt x="351543" y="4621"/>
                  </a:lnTo>
                  <a:lnTo>
                    <a:pt x="281235" y="0"/>
                  </a:lnTo>
                  <a:lnTo>
                    <a:pt x="210926" y="305"/>
                  </a:lnTo>
                  <a:lnTo>
                    <a:pt x="140617" y="5373"/>
                  </a:lnTo>
                  <a:lnTo>
                    <a:pt x="70308" y="15042"/>
                  </a:lnTo>
                  <a:lnTo>
                    <a:pt x="0" y="291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231099" y="3394846"/>
              <a:ext cx="5554392" cy="1919197"/>
            </a:xfrm>
            <a:custGeom>
              <a:avLst/>
              <a:pathLst>
                <a:path w="5554392" h="1919197">
                  <a:moveTo>
                    <a:pt x="0" y="0"/>
                  </a:moveTo>
                  <a:lnTo>
                    <a:pt x="70308" y="19105"/>
                  </a:lnTo>
                  <a:lnTo>
                    <a:pt x="140617" y="40953"/>
                  </a:lnTo>
                  <a:lnTo>
                    <a:pt x="210926" y="65667"/>
                  </a:lnTo>
                  <a:lnTo>
                    <a:pt x="281235" y="93367"/>
                  </a:lnTo>
                  <a:lnTo>
                    <a:pt x="351543" y="124176"/>
                  </a:lnTo>
                  <a:lnTo>
                    <a:pt x="421852" y="158215"/>
                  </a:lnTo>
                  <a:lnTo>
                    <a:pt x="492161" y="195607"/>
                  </a:lnTo>
                  <a:lnTo>
                    <a:pt x="562470" y="236473"/>
                  </a:lnTo>
                  <a:lnTo>
                    <a:pt x="632778" y="280934"/>
                  </a:lnTo>
                  <a:lnTo>
                    <a:pt x="703087" y="329114"/>
                  </a:lnTo>
                  <a:lnTo>
                    <a:pt x="773396" y="381133"/>
                  </a:lnTo>
                  <a:lnTo>
                    <a:pt x="843705" y="437113"/>
                  </a:lnTo>
                  <a:lnTo>
                    <a:pt x="914013" y="497177"/>
                  </a:lnTo>
                  <a:lnTo>
                    <a:pt x="984322" y="561446"/>
                  </a:lnTo>
                  <a:lnTo>
                    <a:pt x="1054631" y="630041"/>
                  </a:lnTo>
                  <a:lnTo>
                    <a:pt x="1124940" y="703085"/>
                  </a:lnTo>
                  <a:lnTo>
                    <a:pt x="1195249" y="780700"/>
                  </a:lnTo>
                  <a:lnTo>
                    <a:pt x="1265557" y="863591"/>
                  </a:lnTo>
                  <a:lnTo>
                    <a:pt x="1335866" y="953430"/>
                  </a:lnTo>
                  <a:lnTo>
                    <a:pt x="1406175" y="1047861"/>
                  </a:lnTo>
                  <a:lnTo>
                    <a:pt x="1476484" y="1144090"/>
                  </a:lnTo>
                  <a:lnTo>
                    <a:pt x="1546792" y="1239318"/>
                  </a:lnTo>
                  <a:lnTo>
                    <a:pt x="1617101" y="1330750"/>
                  </a:lnTo>
                  <a:lnTo>
                    <a:pt x="1687410" y="1429285"/>
                  </a:lnTo>
                  <a:lnTo>
                    <a:pt x="1757719" y="1539920"/>
                  </a:lnTo>
                  <a:lnTo>
                    <a:pt x="1828027" y="1646463"/>
                  </a:lnTo>
                  <a:lnTo>
                    <a:pt x="1898336" y="1732732"/>
                  </a:lnTo>
                  <a:lnTo>
                    <a:pt x="1968645" y="1795991"/>
                  </a:lnTo>
                  <a:lnTo>
                    <a:pt x="2038954" y="1845260"/>
                  </a:lnTo>
                  <a:lnTo>
                    <a:pt x="2109263" y="1885492"/>
                  </a:lnTo>
                  <a:lnTo>
                    <a:pt x="2179571" y="1918128"/>
                  </a:lnTo>
                  <a:lnTo>
                    <a:pt x="2249880" y="1919197"/>
                  </a:lnTo>
                  <a:lnTo>
                    <a:pt x="2320189" y="1903779"/>
                  </a:lnTo>
                  <a:lnTo>
                    <a:pt x="2390498" y="1897489"/>
                  </a:lnTo>
                  <a:lnTo>
                    <a:pt x="2460806" y="1898058"/>
                  </a:lnTo>
                  <a:lnTo>
                    <a:pt x="2531115" y="1884420"/>
                  </a:lnTo>
                  <a:lnTo>
                    <a:pt x="2601424" y="1867032"/>
                  </a:lnTo>
                  <a:lnTo>
                    <a:pt x="2671733" y="1856530"/>
                  </a:lnTo>
                  <a:lnTo>
                    <a:pt x="2742041" y="1856094"/>
                  </a:lnTo>
                  <a:lnTo>
                    <a:pt x="2812350" y="1853823"/>
                  </a:lnTo>
                  <a:lnTo>
                    <a:pt x="2882659" y="1849984"/>
                  </a:lnTo>
                  <a:lnTo>
                    <a:pt x="2952968" y="1845477"/>
                  </a:lnTo>
                  <a:lnTo>
                    <a:pt x="3023276" y="1841202"/>
                  </a:lnTo>
                  <a:lnTo>
                    <a:pt x="3093585" y="1838058"/>
                  </a:lnTo>
                  <a:lnTo>
                    <a:pt x="3163894" y="1836298"/>
                  </a:lnTo>
                  <a:lnTo>
                    <a:pt x="3234203" y="1834681"/>
                  </a:lnTo>
                  <a:lnTo>
                    <a:pt x="3304512" y="1833126"/>
                  </a:lnTo>
                  <a:lnTo>
                    <a:pt x="3374820" y="1831625"/>
                  </a:lnTo>
                  <a:lnTo>
                    <a:pt x="3445129" y="1830173"/>
                  </a:lnTo>
                  <a:lnTo>
                    <a:pt x="3515438" y="1828764"/>
                  </a:lnTo>
                  <a:lnTo>
                    <a:pt x="3585747" y="1827389"/>
                  </a:lnTo>
                  <a:lnTo>
                    <a:pt x="3656055" y="1826045"/>
                  </a:lnTo>
                  <a:lnTo>
                    <a:pt x="3726364" y="1824723"/>
                  </a:lnTo>
                  <a:lnTo>
                    <a:pt x="3796673" y="1823417"/>
                  </a:lnTo>
                  <a:lnTo>
                    <a:pt x="3866982" y="1822122"/>
                  </a:lnTo>
                  <a:lnTo>
                    <a:pt x="3937290" y="1820831"/>
                  </a:lnTo>
                  <a:lnTo>
                    <a:pt x="4007599" y="1819537"/>
                  </a:lnTo>
                  <a:lnTo>
                    <a:pt x="4077908" y="1818233"/>
                  </a:lnTo>
                  <a:lnTo>
                    <a:pt x="4148217" y="1816915"/>
                  </a:lnTo>
                  <a:lnTo>
                    <a:pt x="4218526" y="1815575"/>
                  </a:lnTo>
                  <a:lnTo>
                    <a:pt x="4288834" y="1814206"/>
                  </a:lnTo>
                  <a:lnTo>
                    <a:pt x="4359143" y="1812803"/>
                  </a:lnTo>
                  <a:lnTo>
                    <a:pt x="4429452" y="1811358"/>
                  </a:lnTo>
                  <a:lnTo>
                    <a:pt x="4499761" y="1809867"/>
                  </a:lnTo>
                  <a:lnTo>
                    <a:pt x="4570069" y="1808322"/>
                  </a:lnTo>
                  <a:lnTo>
                    <a:pt x="4640378" y="1806716"/>
                  </a:lnTo>
                  <a:lnTo>
                    <a:pt x="4710687" y="1805044"/>
                  </a:lnTo>
                  <a:lnTo>
                    <a:pt x="4780996" y="1803299"/>
                  </a:lnTo>
                  <a:lnTo>
                    <a:pt x="4851304" y="1801474"/>
                  </a:lnTo>
                  <a:lnTo>
                    <a:pt x="4921613" y="1799564"/>
                  </a:lnTo>
                  <a:lnTo>
                    <a:pt x="4991922" y="1797562"/>
                  </a:lnTo>
                  <a:lnTo>
                    <a:pt x="5062231" y="1795461"/>
                  </a:lnTo>
                  <a:lnTo>
                    <a:pt x="5132539" y="1793256"/>
                  </a:lnTo>
                  <a:lnTo>
                    <a:pt x="5202848" y="1790939"/>
                  </a:lnTo>
                  <a:lnTo>
                    <a:pt x="5273157" y="1788504"/>
                  </a:lnTo>
                  <a:lnTo>
                    <a:pt x="5343466" y="1785945"/>
                  </a:lnTo>
                  <a:lnTo>
                    <a:pt x="5413775" y="1783256"/>
                  </a:lnTo>
                  <a:lnTo>
                    <a:pt x="5484083" y="1780430"/>
                  </a:lnTo>
                  <a:lnTo>
                    <a:pt x="5554392" y="177746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1231099" y="4047815"/>
              <a:ext cx="5554392" cy="1346460"/>
            </a:xfrm>
            <a:custGeom>
              <a:avLst/>
              <a:pathLst>
                <a:path w="5554392" h="1346460">
                  <a:moveTo>
                    <a:pt x="0" y="18368"/>
                  </a:moveTo>
                  <a:lnTo>
                    <a:pt x="70308" y="9284"/>
                  </a:lnTo>
                  <a:lnTo>
                    <a:pt x="140617" y="3188"/>
                  </a:lnTo>
                  <a:lnTo>
                    <a:pt x="210926" y="91"/>
                  </a:lnTo>
                  <a:lnTo>
                    <a:pt x="281235" y="0"/>
                  </a:lnTo>
                  <a:lnTo>
                    <a:pt x="351543" y="2914"/>
                  </a:lnTo>
                  <a:lnTo>
                    <a:pt x="421852" y="8832"/>
                  </a:lnTo>
                  <a:lnTo>
                    <a:pt x="492161" y="17742"/>
                  </a:lnTo>
                  <a:lnTo>
                    <a:pt x="562470" y="29631"/>
                  </a:lnTo>
                  <a:lnTo>
                    <a:pt x="632778" y="44484"/>
                  </a:lnTo>
                  <a:lnTo>
                    <a:pt x="703087" y="62288"/>
                  </a:lnTo>
                  <a:lnTo>
                    <a:pt x="773396" y="83047"/>
                  </a:lnTo>
                  <a:lnTo>
                    <a:pt x="843705" y="106793"/>
                  </a:lnTo>
                  <a:lnTo>
                    <a:pt x="914013" y="133607"/>
                  </a:lnTo>
                  <a:lnTo>
                    <a:pt x="984322" y="163638"/>
                  </a:lnTo>
                  <a:lnTo>
                    <a:pt x="1054631" y="197113"/>
                  </a:lnTo>
                  <a:lnTo>
                    <a:pt x="1124940" y="234333"/>
                  </a:lnTo>
                  <a:lnTo>
                    <a:pt x="1195249" y="275640"/>
                  </a:lnTo>
                  <a:lnTo>
                    <a:pt x="1265557" y="321739"/>
                  </a:lnTo>
                  <a:lnTo>
                    <a:pt x="1335866" y="373867"/>
                  </a:lnTo>
                  <a:lnTo>
                    <a:pt x="1406175" y="430684"/>
                  </a:lnTo>
                  <a:lnTo>
                    <a:pt x="1476484" y="490542"/>
                  </a:lnTo>
                  <a:lnTo>
                    <a:pt x="1546792" y="551840"/>
                  </a:lnTo>
                  <a:lnTo>
                    <a:pt x="1617101" y="613066"/>
                  </a:lnTo>
                  <a:lnTo>
                    <a:pt x="1687410" y="690050"/>
                  </a:lnTo>
                  <a:lnTo>
                    <a:pt x="1757719" y="788698"/>
                  </a:lnTo>
                  <a:lnTo>
                    <a:pt x="1828027" y="887481"/>
                  </a:lnTo>
                  <a:lnTo>
                    <a:pt x="1898336" y="966529"/>
                  </a:lnTo>
                  <a:lnTo>
                    <a:pt x="1968645" y="1034025"/>
                  </a:lnTo>
                  <a:lnTo>
                    <a:pt x="2038954" y="1098511"/>
                  </a:lnTo>
                  <a:lnTo>
                    <a:pt x="2109263" y="1152506"/>
                  </a:lnTo>
                  <a:lnTo>
                    <a:pt x="2179571" y="1189159"/>
                  </a:lnTo>
                  <a:lnTo>
                    <a:pt x="2249880" y="1193033"/>
                  </a:lnTo>
                  <a:lnTo>
                    <a:pt x="2320189" y="1179618"/>
                  </a:lnTo>
                  <a:lnTo>
                    <a:pt x="2390498" y="1173965"/>
                  </a:lnTo>
                  <a:lnTo>
                    <a:pt x="2460806" y="1174979"/>
                  </a:lnTo>
                  <a:lnTo>
                    <a:pt x="2531115" y="1161103"/>
                  </a:lnTo>
                  <a:lnTo>
                    <a:pt x="2601424" y="1142445"/>
                  </a:lnTo>
                  <a:lnTo>
                    <a:pt x="2671733" y="1130668"/>
                  </a:lnTo>
                  <a:lnTo>
                    <a:pt x="2742041" y="1129913"/>
                  </a:lnTo>
                  <a:lnTo>
                    <a:pt x="2812350" y="1127077"/>
                  </a:lnTo>
                  <a:lnTo>
                    <a:pt x="2882659" y="1122184"/>
                  </a:lnTo>
                  <a:lnTo>
                    <a:pt x="2952968" y="1116107"/>
                  </a:lnTo>
                  <a:lnTo>
                    <a:pt x="3023276" y="1109852"/>
                  </a:lnTo>
                  <a:lnTo>
                    <a:pt x="3093585" y="1104495"/>
                  </a:lnTo>
                  <a:lnTo>
                    <a:pt x="3163894" y="1100252"/>
                  </a:lnTo>
                  <a:lnTo>
                    <a:pt x="3234203" y="1095552"/>
                  </a:lnTo>
                  <a:lnTo>
                    <a:pt x="3304512" y="1090378"/>
                  </a:lnTo>
                  <a:lnTo>
                    <a:pt x="3374820" y="1084745"/>
                  </a:lnTo>
                  <a:lnTo>
                    <a:pt x="3445129" y="1078616"/>
                  </a:lnTo>
                  <a:lnTo>
                    <a:pt x="3515438" y="1071916"/>
                  </a:lnTo>
                  <a:lnTo>
                    <a:pt x="3585747" y="1064540"/>
                  </a:lnTo>
                  <a:lnTo>
                    <a:pt x="3656055" y="1056371"/>
                  </a:lnTo>
                  <a:lnTo>
                    <a:pt x="3726364" y="1047289"/>
                  </a:lnTo>
                  <a:lnTo>
                    <a:pt x="3796673" y="1037181"/>
                  </a:lnTo>
                  <a:lnTo>
                    <a:pt x="3866982" y="1025946"/>
                  </a:lnTo>
                  <a:lnTo>
                    <a:pt x="3937290" y="1013500"/>
                  </a:lnTo>
                  <a:lnTo>
                    <a:pt x="4007599" y="999778"/>
                  </a:lnTo>
                  <a:lnTo>
                    <a:pt x="4077908" y="984731"/>
                  </a:lnTo>
                  <a:lnTo>
                    <a:pt x="4148217" y="968327"/>
                  </a:lnTo>
                  <a:lnTo>
                    <a:pt x="4218526" y="950544"/>
                  </a:lnTo>
                  <a:lnTo>
                    <a:pt x="4288834" y="931373"/>
                  </a:lnTo>
                  <a:lnTo>
                    <a:pt x="4359143" y="910810"/>
                  </a:lnTo>
                  <a:lnTo>
                    <a:pt x="4429452" y="888856"/>
                  </a:lnTo>
                  <a:lnTo>
                    <a:pt x="4499761" y="865517"/>
                  </a:lnTo>
                  <a:lnTo>
                    <a:pt x="4570069" y="840802"/>
                  </a:lnTo>
                  <a:lnTo>
                    <a:pt x="4640378" y="814717"/>
                  </a:lnTo>
                  <a:lnTo>
                    <a:pt x="4710687" y="787274"/>
                  </a:lnTo>
                  <a:lnTo>
                    <a:pt x="4780996" y="758481"/>
                  </a:lnTo>
                  <a:lnTo>
                    <a:pt x="4851304" y="728348"/>
                  </a:lnTo>
                  <a:lnTo>
                    <a:pt x="4921613" y="696884"/>
                  </a:lnTo>
                  <a:lnTo>
                    <a:pt x="4991922" y="664099"/>
                  </a:lnTo>
                  <a:lnTo>
                    <a:pt x="5062231" y="629999"/>
                  </a:lnTo>
                  <a:lnTo>
                    <a:pt x="5132539" y="594593"/>
                  </a:lnTo>
                  <a:lnTo>
                    <a:pt x="5202848" y="557888"/>
                  </a:lnTo>
                  <a:lnTo>
                    <a:pt x="5273157" y="519891"/>
                  </a:lnTo>
                  <a:lnTo>
                    <a:pt x="5343466" y="480608"/>
                  </a:lnTo>
                  <a:lnTo>
                    <a:pt x="5413775" y="440044"/>
                  </a:lnTo>
                  <a:lnTo>
                    <a:pt x="5484083" y="398206"/>
                  </a:lnTo>
                  <a:lnTo>
                    <a:pt x="5554392" y="355097"/>
                  </a:lnTo>
                  <a:lnTo>
                    <a:pt x="5554392" y="1346460"/>
                  </a:lnTo>
                  <a:lnTo>
                    <a:pt x="4078889" y="1346460"/>
                  </a:lnTo>
                  <a:lnTo>
                    <a:pt x="4077908" y="1346272"/>
                  </a:lnTo>
                  <a:lnTo>
                    <a:pt x="4007599" y="1334107"/>
                  </a:lnTo>
                  <a:lnTo>
                    <a:pt x="3937290" y="1323242"/>
                  </a:lnTo>
                  <a:lnTo>
                    <a:pt x="3866982" y="1313643"/>
                  </a:lnTo>
                  <a:lnTo>
                    <a:pt x="3796673" y="1305260"/>
                  </a:lnTo>
                  <a:lnTo>
                    <a:pt x="3726364" y="1298021"/>
                  </a:lnTo>
                  <a:lnTo>
                    <a:pt x="3656055" y="1291840"/>
                  </a:lnTo>
                  <a:lnTo>
                    <a:pt x="3585747" y="1286618"/>
                  </a:lnTo>
                  <a:lnTo>
                    <a:pt x="3515438" y="1282249"/>
                  </a:lnTo>
                  <a:lnTo>
                    <a:pt x="3445129" y="1278629"/>
                  </a:lnTo>
                  <a:lnTo>
                    <a:pt x="3374820" y="1275669"/>
                  </a:lnTo>
                  <a:lnTo>
                    <a:pt x="3304512" y="1273307"/>
                  </a:lnTo>
                  <a:lnTo>
                    <a:pt x="3234203" y="1271519"/>
                  </a:lnTo>
                  <a:lnTo>
                    <a:pt x="3163894" y="1270337"/>
                  </a:lnTo>
                  <a:lnTo>
                    <a:pt x="3093585" y="1269917"/>
                  </a:lnTo>
                  <a:lnTo>
                    <a:pt x="3023276" y="1271332"/>
                  </a:lnTo>
                  <a:lnTo>
                    <a:pt x="2952968" y="1274252"/>
                  </a:lnTo>
                  <a:lnTo>
                    <a:pt x="2882659" y="1277819"/>
                  </a:lnTo>
                  <a:lnTo>
                    <a:pt x="2812350" y="1281110"/>
                  </a:lnTo>
                  <a:lnTo>
                    <a:pt x="2742041" y="1283061"/>
                  </a:lnTo>
                  <a:lnTo>
                    <a:pt x="2671733" y="1283087"/>
                  </a:lnTo>
                  <a:lnTo>
                    <a:pt x="2601424" y="1292800"/>
                  </a:lnTo>
                  <a:lnTo>
                    <a:pt x="2531115" y="1309784"/>
                  </a:lnTo>
                  <a:lnTo>
                    <a:pt x="2460806" y="1323648"/>
                  </a:lnTo>
                  <a:lnTo>
                    <a:pt x="2390498" y="1322800"/>
                  </a:lnTo>
                  <a:lnTo>
                    <a:pt x="2320189" y="1325860"/>
                  </a:lnTo>
                  <a:lnTo>
                    <a:pt x="2249880" y="1337302"/>
                  </a:lnTo>
                  <a:lnTo>
                    <a:pt x="2179571" y="1333918"/>
                  </a:lnTo>
                  <a:lnTo>
                    <a:pt x="2109263" y="1296676"/>
                  </a:lnTo>
                  <a:lnTo>
                    <a:pt x="2038954" y="1241518"/>
                  </a:lnTo>
                  <a:lnTo>
                    <a:pt x="1968645" y="1178381"/>
                  </a:lnTo>
                  <a:lnTo>
                    <a:pt x="1898336" y="1112836"/>
                  </a:lnTo>
                  <a:lnTo>
                    <a:pt x="1828027" y="1033344"/>
                  </a:lnTo>
                  <a:lnTo>
                    <a:pt x="1757719" y="934608"/>
                  </a:lnTo>
                  <a:lnTo>
                    <a:pt x="1687410" y="837862"/>
                  </a:lnTo>
                  <a:lnTo>
                    <a:pt x="1617101" y="762835"/>
                  </a:lnTo>
                  <a:lnTo>
                    <a:pt x="1546792" y="702745"/>
                  </a:lnTo>
                  <a:lnTo>
                    <a:pt x="1476484" y="643009"/>
                  </a:lnTo>
                  <a:lnTo>
                    <a:pt x="1406175" y="585386"/>
                  </a:lnTo>
                  <a:lnTo>
                    <a:pt x="1335866" y="531546"/>
                  </a:lnTo>
                  <a:lnTo>
                    <a:pt x="1265557" y="483113"/>
                  </a:lnTo>
                  <a:lnTo>
                    <a:pt x="1195249" y="441541"/>
                  </a:lnTo>
                  <a:lnTo>
                    <a:pt x="1124940" y="406430"/>
                  </a:lnTo>
                  <a:lnTo>
                    <a:pt x="1054631" y="377775"/>
                  </a:lnTo>
                  <a:lnTo>
                    <a:pt x="984322" y="355834"/>
                  </a:lnTo>
                  <a:lnTo>
                    <a:pt x="914013" y="340818"/>
                  </a:lnTo>
                  <a:lnTo>
                    <a:pt x="843705" y="332869"/>
                  </a:lnTo>
                  <a:lnTo>
                    <a:pt x="773396" y="332047"/>
                  </a:lnTo>
                  <a:lnTo>
                    <a:pt x="703087" y="338348"/>
                  </a:lnTo>
                  <a:lnTo>
                    <a:pt x="632778" y="351717"/>
                  </a:lnTo>
                  <a:lnTo>
                    <a:pt x="562470" y="372069"/>
                  </a:lnTo>
                  <a:lnTo>
                    <a:pt x="492161" y="399305"/>
                  </a:lnTo>
                  <a:lnTo>
                    <a:pt x="421852" y="433324"/>
                  </a:lnTo>
                  <a:lnTo>
                    <a:pt x="351543" y="474023"/>
                  </a:lnTo>
                  <a:lnTo>
                    <a:pt x="281235" y="521307"/>
                  </a:lnTo>
                  <a:lnTo>
                    <a:pt x="210926" y="575084"/>
                  </a:lnTo>
                  <a:lnTo>
                    <a:pt x="140617" y="635269"/>
                  </a:lnTo>
                  <a:lnTo>
                    <a:pt x="70308" y="701781"/>
                  </a:lnTo>
                  <a:lnTo>
                    <a:pt x="0" y="77454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31099" y="4047815"/>
              <a:ext cx="5554392" cy="1193033"/>
            </a:xfrm>
            <a:custGeom>
              <a:avLst/>
              <a:pathLst>
                <a:path w="5554392" h="1193033">
                  <a:moveTo>
                    <a:pt x="0" y="18368"/>
                  </a:moveTo>
                  <a:lnTo>
                    <a:pt x="70308" y="9284"/>
                  </a:lnTo>
                  <a:lnTo>
                    <a:pt x="140617" y="3188"/>
                  </a:lnTo>
                  <a:lnTo>
                    <a:pt x="210926" y="91"/>
                  </a:lnTo>
                  <a:lnTo>
                    <a:pt x="281235" y="0"/>
                  </a:lnTo>
                  <a:lnTo>
                    <a:pt x="351543" y="2914"/>
                  </a:lnTo>
                  <a:lnTo>
                    <a:pt x="421852" y="8832"/>
                  </a:lnTo>
                  <a:lnTo>
                    <a:pt x="492161" y="17742"/>
                  </a:lnTo>
                  <a:lnTo>
                    <a:pt x="562470" y="29631"/>
                  </a:lnTo>
                  <a:lnTo>
                    <a:pt x="632778" y="44484"/>
                  </a:lnTo>
                  <a:lnTo>
                    <a:pt x="703087" y="62288"/>
                  </a:lnTo>
                  <a:lnTo>
                    <a:pt x="773396" y="83047"/>
                  </a:lnTo>
                  <a:lnTo>
                    <a:pt x="843705" y="106793"/>
                  </a:lnTo>
                  <a:lnTo>
                    <a:pt x="914013" y="133607"/>
                  </a:lnTo>
                  <a:lnTo>
                    <a:pt x="984322" y="163638"/>
                  </a:lnTo>
                  <a:lnTo>
                    <a:pt x="1054631" y="197113"/>
                  </a:lnTo>
                  <a:lnTo>
                    <a:pt x="1124940" y="234333"/>
                  </a:lnTo>
                  <a:lnTo>
                    <a:pt x="1195249" y="275640"/>
                  </a:lnTo>
                  <a:lnTo>
                    <a:pt x="1265557" y="321739"/>
                  </a:lnTo>
                  <a:lnTo>
                    <a:pt x="1335866" y="373867"/>
                  </a:lnTo>
                  <a:lnTo>
                    <a:pt x="1406175" y="430684"/>
                  </a:lnTo>
                  <a:lnTo>
                    <a:pt x="1476484" y="490542"/>
                  </a:lnTo>
                  <a:lnTo>
                    <a:pt x="1546792" y="551840"/>
                  </a:lnTo>
                  <a:lnTo>
                    <a:pt x="1617101" y="613066"/>
                  </a:lnTo>
                  <a:lnTo>
                    <a:pt x="1687410" y="690050"/>
                  </a:lnTo>
                  <a:lnTo>
                    <a:pt x="1757719" y="788698"/>
                  </a:lnTo>
                  <a:lnTo>
                    <a:pt x="1828027" y="887481"/>
                  </a:lnTo>
                  <a:lnTo>
                    <a:pt x="1898336" y="966529"/>
                  </a:lnTo>
                  <a:lnTo>
                    <a:pt x="1968645" y="1034025"/>
                  </a:lnTo>
                  <a:lnTo>
                    <a:pt x="2038954" y="1098511"/>
                  </a:lnTo>
                  <a:lnTo>
                    <a:pt x="2109263" y="1152506"/>
                  </a:lnTo>
                  <a:lnTo>
                    <a:pt x="2179571" y="1189159"/>
                  </a:lnTo>
                  <a:lnTo>
                    <a:pt x="2249880" y="1193033"/>
                  </a:lnTo>
                  <a:lnTo>
                    <a:pt x="2320189" y="1179618"/>
                  </a:lnTo>
                  <a:lnTo>
                    <a:pt x="2390498" y="1173965"/>
                  </a:lnTo>
                  <a:lnTo>
                    <a:pt x="2460806" y="1174979"/>
                  </a:lnTo>
                  <a:lnTo>
                    <a:pt x="2531115" y="1161103"/>
                  </a:lnTo>
                  <a:lnTo>
                    <a:pt x="2601424" y="1142445"/>
                  </a:lnTo>
                  <a:lnTo>
                    <a:pt x="2671733" y="1130668"/>
                  </a:lnTo>
                  <a:lnTo>
                    <a:pt x="2742041" y="1129913"/>
                  </a:lnTo>
                  <a:lnTo>
                    <a:pt x="2812350" y="1127077"/>
                  </a:lnTo>
                  <a:lnTo>
                    <a:pt x="2882659" y="1122184"/>
                  </a:lnTo>
                  <a:lnTo>
                    <a:pt x="2952968" y="1116107"/>
                  </a:lnTo>
                  <a:lnTo>
                    <a:pt x="3023276" y="1109852"/>
                  </a:lnTo>
                  <a:lnTo>
                    <a:pt x="3093585" y="1104495"/>
                  </a:lnTo>
                  <a:lnTo>
                    <a:pt x="3163894" y="1100252"/>
                  </a:lnTo>
                  <a:lnTo>
                    <a:pt x="3234203" y="1095552"/>
                  </a:lnTo>
                  <a:lnTo>
                    <a:pt x="3304512" y="1090378"/>
                  </a:lnTo>
                  <a:lnTo>
                    <a:pt x="3374820" y="1084745"/>
                  </a:lnTo>
                  <a:lnTo>
                    <a:pt x="3445129" y="1078616"/>
                  </a:lnTo>
                  <a:lnTo>
                    <a:pt x="3515438" y="1071916"/>
                  </a:lnTo>
                  <a:lnTo>
                    <a:pt x="3585747" y="1064540"/>
                  </a:lnTo>
                  <a:lnTo>
                    <a:pt x="3656055" y="1056371"/>
                  </a:lnTo>
                  <a:lnTo>
                    <a:pt x="3726364" y="1047289"/>
                  </a:lnTo>
                  <a:lnTo>
                    <a:pt x="3796673" y="1037181"/>
                  </a:lnTo>
                  <a:lnTo>
                    <a:pt x="3866982" y="1025946"/>
                  </a:lnTo>
                  <a:lnTo>
                    <a:pt x="3937290" y="1013500"/>
                  </a:lnTo>
                  <a:lnTo>
                    <a:pt x="4007599" y="999778"/>
                  </a:lnTo>
                  <a:lnTo>
                    <a:pt x="4077908" y="984731"/>
                  </a:lnTo>
                  <a:lnTo>
                    <a:pt x="4148217" y="968327"/>
                  </a:lnTo>
                  <a:lnTo>
                    <a:pt x="4218526" y="950544"/>
                  </a:lnTo>
                  <a:lnTo>
                    <a:pt x="4288834" y="931373"/>
                  </a:lnTo>
                  <a:lnTo>
                    <a:pt x="4359143" y="910810"/>
                  </a:lnTo>
                  <a:lnTo>
                    <a:pt x="4429452" y="888856"/>
                  </a:lnTo>
                  <a:lnTo>
                    <a:pt x="4499761" y="865517"/>
                  </a:lnTo>
                  <a:lnTo>
                    <a:pt x="4570069" y="840802"/>
                  </a:lnTo>
                  <a:lnTo>
                    <a:pt x="4640378" y="814717"/>
                  </a:lnTo>
                  <a:lnTo>
                    <a:pt x="4710687" y="787274"/>
                  </a:lnTo>
                  <a:lnTo>
                    <a:pt x="4780996" y="758481"/>
                  </a:lnTo>
                  <a:lnTo>
                    <a:pt x="4851304" y="728348"/>
                  </a:lnTo>
                  <a:lnTo>
                    <a:pt x="4921613" y="696884"/>
                  </a:lnTo>
                  <a:lnTo>
                    <a:pt x="4991922" y="664099"/>
                  </a:lnTo>
                  <a:lnTo>
                    <a:pt x="5062231" y="629999"/>
                  </a:lnTo>
                  <a:lnTo>
                    <a:pt x="5132539" y="594593"/>
                  </a:lnTo>
                  <a:lnTo>
                    <a:pt x="5202848" y="557888"/>
                  </a:lnTo>
                  <a:lnTo>
                    <a:pt x="5273157" y="519891"/>
                  </a:lnTo>
                  <a:lnTo>
                    <a:pt x="5343466" y="480608"/>
                  </a:lnTo>
                  <a:lnTo>
                    <a:pt x="5413775" y="440044"/>
                  </a:lnTo>
                  <a:lnTo>
                    <a:pt x="5484083" y="398206"/>
                  </a:lnTo>
                  <a:lnTo>
                    <a:pt x="5554392" y="3550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379863"/>
              <a:ext cx="4078889" cy="1014412"/>
            </a:xfrm>
            <a:custGeom>
              <a:avLst/>
              <a:pathLst>
                <a:path w="4078889" h="1014412">
                  <a:moveTo>
                    <a:pt x="4078889" y="1014412"/>
                  </a:moveTo>
                  <a:lnTo>
                    <a:pt x="4077908" y="1014224"/>
                  </a:lnTo>
                  <a:lnTo>
                    <a:pt x="4007599" y="1002059"/>
                  </a:lnTo>
                  <a:lnTo>
                    <a:pt x="3937290" y="991194"/>
                  </a:lnTo>
                  <a:lnTo>
                    <a:pt x="3866982" y="981596"/>
                  </a:lnTo>
                  <a:lnTo>
                    <a:pt x="3796673" y="973212"/>
                  </a:lnTo>
                  <a:lnTo>
                    <a:pt x="3726364" y="965973"/>
                  </a:lnTo>
                  <a:lnTo>
                    <a:pt x="3656055" y="959792"/>
                  </a:lnTo>
                  <a:lnTo>
                    <a:pt x="3585747" y="954570"/>
                  </a:lnTo>
                  <a:lnTo>
                    <a:pt x="3515438" y="950201"/>
                  </a:lnTo>
                  <a:lnTo>
                    <a:pt x="3445129" y="946581"/>
                  </a:lnTo>
                  <a:lnTo>
                    <a:pt x="3374820" y="943621"/>
                  </a:lnTo>
                  <a:lnTo>
                    <a:pt x="3304512" y="941259"/>
                  </a:lnTo>
                  <a:lnTo>
                    <a:pt x="3234203" y="939471"/>
                  </a:lnTo>
                  <a:lnTo>
                    <a:pt x="3163894" y="938289"/>
                  </a:lnTo>
                  <a:lnTo>
                    <a:pt x="3093585" y="937869"/>
                  </a:lnTo>
                  <a:lnTo>
                    <a:pt x="3023276" y="939284"/>
                  </a:lnTo>
                  <a:lnTo>
                    <a:pt x="2952968" y="942204"/>
                  </a:lnTo>
                  <a:lnTo>
                    <a:pt x="2882659" y="945771"/>
                  </a:lnTo>
                  <a:lnTo>
                    <a:pt x="2812350" y="949062"/>
                  </a:lnTo>
                  <a:lnTo>
                    <a:pt x="2742041" y="951013"/>
                  </a:lnTo>
                  <a:lnTo>
                    <a:pt x="2671733" y="951039"/>
                  </a:lnTo>
                  <a:lnTo>
                    <a:pt x="2601424" y="960752"/>
                  </a:lnTo>
                  <a:lnTo>
                    <a:pt x="2531115" y="977736"/>
                  </a:lnTo>
                  <a:lnTo>
                    <a:pt x="2460806" y="991600"/>
                  </a:lnTo>
                  <a:lnTo>
                    <a:pt x="2390498" y="990752"/>
                  </a:lnTo>
                  <a:lnTo>
                    <a:pt x="2320189" y="993812"/>
                  </a:lnTo>
                  <a:lnTo>
                    <a:pt x="2249880" y="1005254"/>
                  </a:lnTo>
                  <a:lnTo>
                    <a:pt x="2179571" y="1001870"/>
                  </a:lnTo>
                  <a:lnTo>
                    <a:pt x="2109263" y="964628"/>
                  </a:lnTo>
                  <a:lnTo>
                    <a:pt x="2038954" y="909470"/>
                  </a:lnTo>
                  <a:lnTo>
                    <a:pt x="1968645" y="846333"/>
                  </a:lnTo>
                  <a:lnTo>
                    <a:pt x="1898336" y="780788"/>
                  </a:lnTo>
                  <a:lnTo>
                    <a:pt x="1828027" y="701296"/>
                  </a:lnTo>
                  <a:lnTo>
                    <a:pt x="1757719" y="602560"/>
                  </a:lnTo>
                  <a:lnTo>
                    <a:pt x="1687410" y="505814"/>
                  </a:lnTo>
                  <a:lnTo>
                    <a:pt x="1617101" y="430787"/>
                  </a:lnTo>
                  <a:lnTo>
                    <a:pt x="1546792" y="370697"/>
                  </a:lnTo>
                  <a:lnTo>
                    <a:pt x="1476484" y="310961"/>
                  </a:lnTo>
                  <a:lnTo>
                    <a:pt x="1406175" y="253338"/>
                  </a:lnTo>
                  <a:lnTo>
                    <a:pt x="1335866" y="199498"/>
                  </a:lnTo>
                  <a:lnTo>
                    <a:pt x="1265557" y="151065"/>
                  </a:lnTo>
                  <a:lnTo>
                    <a:pt x="1195249" y="109493"/>
                  </a:lnTo>
                  <a:lnTo>
                    <a:pt x="1124940" y="74382"/>
                  </a:lnTo>
                  <a:lnTo>
                    <a:pt x="1054631" y="45727"/>
                  </a:lnTo>
                  <a:lnTo>
                    <a:pt x="984322" y="23786"/>
                  </a:lnTo>
                  <a:lnTo>
                    <a:pt x="914013" y="8771"/>
                  </a:lnTo>
                  <a:lnTo>
                    <a:pt x="843705" y="821"/>
                  </a:lnTo>
                  <a:lnTo>
                    <a:pt x="773396" y="0"/>
                  </a:lnTo>
                  <a:lnTo>
                    <a:pt x="703087" y="6301"/>
                  </a:lnTo>
                  <a:lnTo>
                    <a:pt x="632778" y="19669"/>
                  </a:lnTo>
                  <a:lnTo>
                    <a:pt x="562470" y="40021"/>
                  </a:lnTo>
                  <a:lnTo>
                    <a:pt x="492161" y="67257"/>
                  </a:lnTo>
                  <a:lnTo>
                    <a:pt x="421852" y="101276"/>
                  </a:lnTo>
                  <a:lnTo>
                    <a:pt x="351543" y="141975"/>
                  </a:lnTo>
                  <a:lnTo>
                    <a:pt x="281235" y="189259"/>
                  </a:lnTo>
                  <a:lnTo>
                    <a:pt x="210926" y="243036"/>
                  </a:lnTo>
                  <a:lnTo>
                    <a:pt x="140617" y="303221"/>
                  </a:lnTo>
                  <a:lnTo>
                    <a:pt x="70308" y="369733"/>
                  </a:lnTo>
                  <a:lnTo>
                    <a:pt x="0" y="4424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231099" y="4245916"/>
              <a:ext cx="5554392" cy="1067067"/>
            </a:xfrm>
            <a:custGeom>
              <a:avLst/>
              <a:pathLst>
                <a:path w="5554392" h="1067067">
                  <a:moveTo>
                    <a:pt x="0" y="198355"/>
                  </a:moveTo>
                  <a:lnTo>
                    <a:pt x="70308" y="157432"/>
                  </a:lnTo>
                  <a:lnTo>
                    <a:pt x="140617" y="121128"/>
                  </a:lnTo>
                  <a:lnTo>
                    <a:pt x="210926" y="89487"/>
                  </a:lnTo>
                  <a:lnTo>
                    <a:pt x="281235" y="62552"/>
                  </a:lnTo>
                  <a:lnTo>
                    <a:pt x="351543" y="40368"/>
                  </a:lnTo>
                  <a:lnTo>
                    <a:pt x="421852" y="22977"/>
                  </a:lnTo>
                  <a:lnTo>
                    <a:pt x="492161" y="10423"/>
                  </a:lnTo>
                  <a:lnTo>
                    <a:pt x="562470" y="2749"/>
                  </a:lnTo>
                  <a:lnTo>
                    <a:pt x="632778" y="0"/>
                  </a:lnTo>
                  <a:lnTo>
                    <a:pt x="703087" y="2217"/>
                  </a:lnTo>
                  <a:lnTo>
                    <a:pt x="773396" y="9447"/>
                  </a:lnTo>
                  <a:lnTo>
                    <a:pt x="843705" y="21730"/>
                  </a:lnTo>
                  <a:lnTo>
                    <a:pt x="914013" y="39112"/>
                  </a:lnTo>
                  <a:lnTo>
                    <a:pt x="984322" y="61635"/>
                  </a:lnTo>
                  <a:lnTo>
                    <a:pt x="1054631" y="89343"/>
                  </a:lnTo>
                  <a:lnTo>
                    <a:pt x="1124940" y="122280"/>
                  </a:lnTo>
                  <a:lnTo>
                    <a:pt x="1195249" y="160489"/>
                  </a:lnTo>
                  <a:lnTo>
                    <a:pt x="1265557" y="204325"/>
                  </a:lnTo>
                  <a:lnTo>
                    <a:pt x="1335866" y="254605"/>
                  </a:lnTo>
                  <a:lnTo>
                    <a:pt x="1406175" y="309934"/>
                  </a:lnTo>
                  <a:lnTo>
                    <a:pt x="1476484" y="368675"/>
                  </a:lnTo>
                  <a:lnTo>
                    <a:pt x="1546792" y="429192"/>
                  </a:lnTo>
                  <a:lnTo>
                    <a:pt x="1617101" y="489849"/>
                  </a:lnTo>
                  <a:lnTo>
                    <a:pt x="1687410" y="565855"/>
                  </a:lnTo>
                  <a:lnTo>
                    <a:pt x="1757719" y="663552"/>
                  </a:lnTo>
                  <a:lnTo>
                    <a:pt x="1828027" y="762312"/>
                  </a:lnTo>
                  <a:lnTo>
                    <a:pt x="1898336" y="841582"/>
                  </a:lnTo>
                  <a:lnTo>
                    <a:pt x="1968645" y="908102"/>
                  </a:lnTo>
                  <a:lnTo>
                    <a:pt x="2038954" y="971913"/>
                  </a:lnTo>
                  <a:lnTo>
                    <a:pt x="2109263" y="1026490"/>
                  </a:lnTo>
                  <a:lnTo>
                    <a:pt x="2179571" y="1063438"/>
                  </a:lnTo>
                  <a:lnTo>
                    <a:pt x="2249880" y="1067067"/>
                  </a:lnTo>
                  <a:lnTo>
                    <a:pt x="2320189" y="1054638"/>
                  </a:lnTo>
                  <a:lnTo>
                    <a:pt x="2390498" y="1050282"/>
                  </a:lnTo>
                  <a:lnTo>
                    <a:pt x="2460806" y="1051213"/>
                  </a:lnTo>
                  <a:lnTo>
                    <a:pt x="2531115" y="1037343"/>
                  </a:lnTo>
                  <a:lnTo>
                    <a:pt x="2601424" y="1019522"/>
                  </a:lnTo>
                  <a:lnTo>
                    <a:pt x="2671733" y="1008777"/>
                  </a:lnTo>
                  <a:lnTo>
                    <a:pt x="2742041" y="1008386"/>
                  </a:lnTo>
                  <a:lnTo>
                    <a:pt x="2812350" y="1005992"/>
                  </a:lnTo>
                  <a:lnTo>
                    <a:pt x="2882659" y="1001901"/>
                  </a:lnTo>
                  <a:lnTo>
                    <a:pt x="2952968" y="997078"/>
                  </a:lnTo>
                  <a:lnTo>
                    <a:pt x="3023276" y="992491"/>
                  </a:lnTo>
                  <a:lnTo>
                    <a:pt x="3093585" y="989105"/>
                  </a:lnTo>
                  <a:lnTo>
                    <a:pt x="3163894" y="987193"/>
                  </a:lnTo>
                  <a:lnTo>
                    <a:pt x="3234203" y="985435"/>
                  </a:lnTo>
                  <a:lnTo>
                    <a:pt x="3304512" y="983742"/>
                  </a:lnTo>
                  <a:lnTo>
                    <a:pt x="3374820" y="982106"/>
                  </a:lnTo>
                  <a:lnTo>
                    <a:pt x="3445129" y="980522"/>
                  </a:lnTo>
                  <a:lnTo>
                    <a:pt x="3515438" y="978981"/>
                  </a:lnTo>
                  <a:lnTo>
                    <a:pt x="3585747" y="977478"/>
                  </a:lnTo>
                  <a:lnTo>
                    <a:pt x="3656055" y="976004"/>
                  </a:lnTo>
                  <a:lnTo>
                    <a:pt x="3726364" y="974554"/>
                  </a:lnTo>
                  <a:lnTo>
                    <a:pt x="3796673" y="973119"/>
                  </a:lnTo>
                  <a:lnTo>
                    <a:pt x="3866982" y="971694"/>
                  </a:lnTo>
                  <a:lnTo>
                    <a:pt x="3937290" y="970270"/>
                  </a:lnTo>
                  <a:lnTo>
                    <a:pt x="4007599" y="968841"/>
                  </a:lnTo>
                  <a:lnTo>
                    <a:pt x="4077908" y="967401"/>
                  </a:lnTo>
                  <a:lnTo>
                    <a:pt x="4148217" y="965941"/>
                  </a:lnTo>
                  <a:lnTo>
                    <a:pt x="4218526" y="964455"/>
                  </a:lnTo>
                  <a:lnTo>
                    <a:pt x="4288834" y="962936"/>
                  </a:lnTo>
                  <a:lnTo>
                    <a:pt x="4359143" y="961377"/>
                  </a:lnTo>
                  <a:lnTo>
                    <a:pt x="4429452" y="959771"/>
                  </a:lnTo>
                  <a:lnTo>
                    <a:pt x="4499761" y="958110"/>
                  </a:lnTo>
                  <a:lnTo>
                    <a:pt x="4570069" y="956389"/>
                  </a:lnTo>
                  <a:lnTo>
                    <a:pt x="4640378" y="954600"/>
                  </a:lnTo>
                  <a:lnTo>
                    <a:pt x="4710687" y="952735"/>
                  </a:lnTo>
                  <a:lnTo>
                    <a:pt x="4780996" y="950789"/>
                  </a:lnTo>
                  <a:lnTo>
                    <a:pt x="4851304" y="948753"/>
                  </a:lnTo>
                  <a:lnTo>
                    <a:pt x="4921613" y="946621"/>
                  </a:lnTo>
                  <a:lnTo>
                    <a:pt x="4991922" y="944386"/>
                  </a:lnTo>
                  <a:lnTo>
                    <a:pt x="5062231" y="942041"/>
                  </a:lnTo>
                  <a:lnTo>
                    <a:pt x="5132539" y="939579"/>
                  </a:lnTo>
                  <a:lnTo>
                    <a:pt x="5202848" y="936993"/>
                  </a:lnTo>
                  <a:lnTo>
                    <a:pt x="5273157" y="934276"/>
                  </a:lnTo>
                  <a:lnTo>
                    <a:pt x="5343466" y="931420"/>
                  </a:lnTo>
                  <a:lnTo>
                    <a:pt x="5413775" y="928420"/>
                  </a:lnTo>
                  <a:lnTo>
                    <a:pt x="5484083" y="925267"/>
                  </a:lnTo>
                  <a:lnTo>
                    <a:pt x="5554392" y="92195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tx61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499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9321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3652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4798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715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5818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1231099" y="4343719"/>
              <a:ext cx="5554392" cy="1050555"/>
            </a:xfrm>
            <a:custGeom>
              <a:avLst/>
              <a:pathLst>
                <a:path w="5554392" h="1050555">
                  <a:moveTo>
                    <a:pt x="0" y="66394"/>
                  </a:moveTo>
                  <a:lnTo>
                    <a:pt x="70308" y="76409"/>
                  </a:lnTo>
                  <a:lnTo>
                    <a:pt x="140617" y="86700"/>
                  </a:lnTo>
                  <a:lnTo>
                    <a:pt x="210926" y="97281"/>
                  </a:lnTo>
                  <a:lnTo>
                    <a:pt x="281235" y="108161"/>
                  </a:lnTo>
                  <a:lnTo>
                    <a:pt x="351543" y="119341"/>
                  </a:lnTo>
                  <a:lnTo>
                    <a:pt x="421852" y="130819"/>
                  </a:lnTo>
                  <a:lnTo>
                    <a:pt x="492161" y="142586"/>
                  </a:lnTo>
                  <a:lnTo>
                    <a:pt x="562470" y="154630"/>
                  </a:lnTo>
                  <a:lnTo>
                    <a:pt x="632778" y="166934"/>
                  </a:lnTo>
                  <a:lnTo>
                    <a:pt x="703087" y="179490"/>
                  </a:lnTo>
                  <a:lnTo>
                    <a:pt x="773396" y="192300"/>
                  </a:lnTo>
                  <a:lnTo>
                    <a:pt x="843705" y="205400"/>
                  </a:lnTo>
                  <a:lnTo>
                    <a:pt x="914013" y="218877"/>
                  </a:lnTo>
                  <a:lnTo>
                    <a:pt x="984322" y="232891"/>
                  </a:lnTo>
                  <a:lnTo>
                    <a:pt x="1054631" y="247682"/>
                  </a:lnTo>
                  <a:lnTo>
                    <a:pt x="1124940" y="263567"/>
                  </a:lnTo>
                  <a:lnTo>
                    <a:pt x="1195249" y="280911"/>
                  </a:lnTo>
                  <a:lnTo>
                    <a:pt x="1265557" y="300426"/>
                  </a:lnTo>
                  <a:lnTo>
                    <a:pt x="1335866" y="323501"/>
                  </a:lnTo>
                  <a:lnTo>
                    <a:pt x="1406175" y="349277"/>
                  </a:lnTo>
                  <a:lnTo>
                    <a:pt x="1476484" y="376604"/>
                  </a:lnTo>
                  <a:lnTo>
                    <a:pt x="1546792" y="404381"/>
                  </a:lnTo>
                  <a:lnTo>
                    <a:pt x="1617101" y="431602"/>
                  </a:lnTo>
                  <a:lnTo>
                    <a:pt x="1687410" y="460802"/>
                  </a:lnTo>
                  <a:lnTo>
                    <a:pt x="1757719" y="492579"/>
                  </a:lnTo>
                  <a:lnTo>
                    <a:pt x="1828027" y="522651"/>
                  </a:lnTo>
                  <a:lnTo>
                    <a:pt x="1898336" y="548399"/>
                  </a:lnTo>
                  <a:lnTo>
                    <a:pt x="1968645" y="569705"/>
                  </a:lnTo>
                  <a:lnTo>
                    <a:pt x="2038954" y="587070"/>
                  </a:lnTo>
                  <a:lnTo>
                    <a:pt x="2109263" y="601956"/>
                  </a:lnTo>
                  <a:lnTo>
                    <a:pt x="2179571" y="617796"/>
                  </a:lnTo>
                  <a:lnTo>
                    <a:pt x="2249880" y="630812"/>
                  </a:lnTo>
                  <a:lnTo>
                    <a:pt x="2320189" y="640411"/>
                  </a:lnTo>
                  <a:lnTo>
                    <a:pt x="2390498" y="650621"/>
                  </a:lnTo>
                  <a:lnTo>
                    <a:pt x="2460806" y="663331"/>
                  </a:lnTo>
                  <a:lnTo>
                    <a:pt x="2531115" y="674608"/>
                  </a:lnTo>
                  <a:lnTo>
                    <a:pt x="2601424" y="684305"/>
                  </a:lnTo>
                  <a:lnTo>
                    <a:pt x="2671733" y="693745"/>
                  </a:lnTo>
                  <a:lnTo>
                    <a:pt x="2742041" y="704029"/>
                  </a:lnTo>
                  <a:lnTo>
                    <a:pt x="2812350" y="713623"/>
                  </a:lnTo>
                  <a:lnTo>
                    <a:pt x="2882659" y="722223"/>
                  </a:lnTo>
                  <a:lnTo>
                    <a:pt x="2952968" y="729759"/>
                  </a:lnTo>
                  <a:lnTo>
                    <a:pt x="3023276" y="736306"/>
                  </a:lnTo>
                  <a:lnTo>
                    <a:pt x="3093585" y="742009"/>
                  </a:lnTo>
                  <a:lnTo>
                    <a:pt x="3163894" y="746846"/>
                  </a:lnTo>
                  <a:lnTo>
                    <a:pt x="3234203" y="750581"/>
                  </a:lnTo>
                  <a:lnTo>
                    <a:pt x="3304512" y="753288"/>
                  </a:lnTo>
                  <a:lnTo>
                    <a:pt x="3374820" y="754991"/>
                  </a:lnTo>
                  <a:lnTo>
                    <a:pt x="3445129" y="755658"/>
                  </a:lnTo>
                  <a:lnTo>
                    <a:pt x="3515438" y="755213"/>
                  </a:lnTo>
                  <a:lnTo>
                    <a:pt x="3585747" y="753555"/>
                  </a:lnTo>
                  <a:lnTo>
                    <a:pt x="3656055" y="750567"/>
                  </a:lnTo>
                  <a:lnTo>
                    <a:pt x="3726364" y="746128"/>
                  </a:lnTo>
                  <a:lnTo>
                    <a:pt x="3796673" y="740126"/>
                  </a:lnTo>
                  <a:lnTo>
                    <a:pt x="3866982" y="732460"/>
                  </a:lnTo>
                  <a:lnTo>
                    <a:pt x="3937290" y="723050"/>
                  </a:lnTo>
                  <a:lnTo>
                    <a:pt x="4007599" y="711832"/>
                  </a:lnTo>
                  <a:lnTo>
                    <a:pt x="4077908" y="698762"/>
                  </a:lnTo>
                  <a:lnTo>
                    <a:pt x="4148217" y="683811"/>
                  </a:lnTo>
                  <a:lnTo>
                    <a:pt x="4218526" y="666966"/>
                  </a:lnTo>
                  <a:lnTo>
                    <a:pt x="4288834" y="648220"/>
                  </a:lnTo>
                  <a:lnTo>
                    <a:pt x="4359143" y="627577"/>
                  </a:lnTo>
                  <a:lnTo>
                    <a:pt x="4429452" y="605046"/>
                  </a:lnTo>
                  <a:lnTo>
                    <a:pt x="4499761" y="580639"/>
                  </a:lnTo>
                  <a:lnTo>
                    <a:pt x="4570069" y="554370"/>
                  </a:lnTo>
                  <a:lnTo>
                    <a:pt x="4640378" y="526255"/>
                  </a:lnTo>
                  <a:lnTo>
                    <a:pt x="4710687" y="496311"/>
                  </a:lnTo>
                  <a:lnTo>
                    <a:pt x="4780996" y="464554"/>
                  </a:lnTo>
                  <a:lnTo>
                    <a:pt x="4851304" y="431001"/>
                  </a:lnTo>
                  <a:lnTo>
                    <a:pt x="4921613" y="395668"/>
                  </a:lnTo>
                  <a:lnTo>
                    <a:pt x="4991922" y="358571"/>
                  </a:lnTo>
                  <a:lnTo>
                    <a:pt x="5062231" y="319725"/>
                  </a:lnTo>
                  <a:lnTo>
                    <a:pt x="5132539" y="279145"/>
                  </a:lnTo>
                  <a:lnTo>
                    <a:pt x="5202848" y="236845"/>
                  </a:lnTo>
                  <a:lnTo>
                    <a:pt x="5273157" y="192838"/>
                  </a:lnTo>
                  <a:lnTo>
                    <a:pt x="5343466" y="147137"/>
                  </a:lnTo>
                  <a:lnTo>
                    <a:pt x="5413775" y="99756"/>
                  </a:lnTo>
                  <a:lnTo>
                    <a:pt x="5484083" y="50706"/>
                  </a:lnTo>
                  <a:lnTo>
                    <a:pt x="5554392" y="0"/>
                  </a:lnTo>
                  <a:lnTo>
                    <a:pt x="5554392" y="1050555"/>
                  </a:lnTo>
                  <a:lnTo>
                    <a:pt x="3941394" y="1050555"/>
                  </a:lnTo>
                  <a:lnTo>
                    <a:pt x="3937290" y="1049697"/>
                  </a:lnTo>
                  <a:lnTo>
                    <a:pt x="3866982" y="1035860"/>
                  </a:lnTo>
                  <a:lnTo>
                    <a:pt x="3796673" y="1022836"/>
                  </a:lnTo>
                  <a:lnTo>
                    <a:pt x="3726364" y="1010544"/>
                  </a:lnTo>
                  <a:lnTo>
                    <a:pt x="3656055" y="998888"/>
                  </a:lnTo>
                  <a:lnTo>
                    <a:pt x="3585747" y="987754"/>
                  </a:lnTo>
                  <a:lnTo>
                    <a:pt x="3515438" y="977026"/>
                  </a:lnTo>
                  <a:lnTo>
                    <a:pt x="3445129" y="966586"/>
                  </a:lnTo>
                  <a:lnTo>
                    <a:pt x="3374820" y="956336"/>
                  </a:lnTo>
                  <a:lnTo>
                    <a:pt x="3304512" y="946201"/>
                  </a:lnTo>
                  <a:lnTo>
                    <a:pt x="3234203" y="936152"/>
                  </a:lnTo>
                  <a:lnTo>
                    <a:pt x="3163894" y="926214"/>
                  </a:lnTo>
                  <a:lnTo>
                    <a:pt x="3093585" y="916460"/>
                  </a:lnTo>
                  <a:lnTo>
                    <a:pt x="3023276" y="906598"/>
                  </a:lnTo>
                  <a:lnTo>
                    <a:pt x="2952968" y="896534"/>
                  </a:lnTo>
                  <a:lnTo>
                    <a:pt x="2882659" y="886352"/>
                  </a:lnTo>
                  <a:lnTo>
                    <a:pt x="2812350" y="876063"/>
                  </a:lnTo>
                  <a:lnTo>
                    <a:pt x="2742041" y="865535"/>
                  </a:lnTo>
                  <a:lnTo>
                    <a:pt x="2671733" y="854482"/>
                  </a:lnTo>
                  <a:lnTo>
                    <a:pt x="2601424" y="842866"/>
                  </a:lnTo>
                  <a:lnTo>
                    <a:pt x="2531115" y="831404"/>
                  </a:lnTo>
                  <a:lnTo>
                    <a:pt x="2460806" y="820114"/>
                  </a:lnTo>
                  <a:lnTo>
                    <a:pt x="2390498" y="807579"/>
                  </a:lnTo>
                  <a:lnTo>
                    <a:pt x="2320189" y="794634"/>
                  </a:lnTo>
                  <a:lnTo>
                    <a:pt x="2249880" y="782954"/>
                  </a:lnTo>
                  <a:lnTo>
                    <a:pt x="2179571" y="770456"/>
                  </a:lnTo>
                  <a:lnTo>
                    <a:pt x="2109263" y="753994"/>
                  </a:lnTo>
                  <a:lnTo>
                    <a:pt x="2038954" y="737882"/>
                  </a:lnTo>
                  <a:lnTo>
                    <a:pt x="1968645" y="721940"/>
                  </a:lnTo>
                  <a:lnTo>
                    <a:pt x="1898336" y="702690"/>
                  </a:lnTo>
                  <a:lnTo>
                    <a:pt x="1828027" y="676475"/>
                  </a:lnTo>
                  <a:lnTo>
                    <a:pt x="1757719" y="646453"/>
                  </a:lnTo>
                  <a:lnTo>
                    <a:pt x="1687410" y="616682"/>
                  </a:lnTo>
                  <a:lnTo>
                    <a:pt x="1617101" y="589544"/>
                  </a:lnTo>
                  <a:lnTo>
                    <a:pt x="1546792" y="563522"/>
                  </a:lnTo>
                  <a:lnTo>
                    <a:pt x="1476484" y="537392"/>
                  </a:lnTo>
                  <a:lnTo>
                    <a:pt x="1406175" y="512423"/>
                  </a:lnTo>
                  <a:lnTo>
                    <a:pt x="1335866" y="489786"/>
                  </a:lnTo>
                  <a:lnTo>
                    <a:pt x="1265557" y="470606"/>
                  </a:lnTo>
                  <a:lnTo>
                    <a:pt x="1195249" y="455866"/>
                  </a:lnTo>
                  <a:lnTo>
                    <a:pt x="1124940" y="445057"/>
                  </a:lnTo>
                  <a:lnTo>
                    <a:pt x="1054631" y="438204"/>
                  </a:lnTo>
                  <a:lnTo>
                    <a:pt x="984322" y="435577"/>
                  </a:lnTo>
                  <a:lnTo>
                    <a:pt x="914013" y="437398"/>
                  </a:lnTo>
                  <a:lnTo>
                    <a:pt x="843705" y="443814"/>
                  </a:lnTo>
                  <a:lnTo>
                    <a:pt x="773396" y="454890"/>
                  </a:lnTo>
                  <a:lnTo>
                    <a:pt x="703087" y="470617"/>
                  </a:lnTo>
                  <a:lnTo>
                    <a:pt x="632778" y="490936"/>
                  </a:lnTo>
                  <a:lnTo>
                    <a:pt x="562470" y="515757"/>
                  </a:lnTo>
                  <a:lnTo>
                    <a:pt x="492161" y="544974"/>
                  </a:lnTo>
                  <a:lnTo>
                    <a:pt x="421852" y="578479"/>
                  </a:lnTo>
                  <a:lnTo>
                    <a:pt x="351543" y="616161"/>
                  </a:lnTo>
                  <a:lnTo>
                    <a:pt x="281235" y="657920"/>
                  </a:lnTo>
                  <a:lnTo>
                    <a:pt x="210926" y="703656"/>
                  </a:lnTo>
                  <a:lnTo>
                    <a:pt x="140617" y="753278"/>
                  </a:lnTo>
                  <a:lnTo>
                    <a:pt x="70308" y="806700"/>
                  </a:lnTo>
                  <a:lnTo>
                    <a:pt x="0" y="86384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231099" y="4343719"/>
              <a:ext cx="5554392" cy="755658"/>
            </a:xfrm>
            <a:custGeom>
              <a:avLst/>
              <a:pathLst>
                <a:path w="5554392" h="755658">
                  <a:moveTo>
                    <a:pt x="0" y="66394"/>
                  </a:moveTo>
                  <a:lnTo>
                    <a:pt x="70308" y="76409"/>
                  </a:lnTo>
                  <a:lnTo>
                    <a:pt x="140617" y="86700"/>
                  </a:lnTo>
                  <a:lnTo>
                    <a:pt x="210926" y="97281"/>
                  </a:lnTo>
                  <a:lnTo>
                    <a:pt x="281235" y="108161"/>
                  </a:lnTo>
                  <a:lnTo>
                    <a:pt x="351543" y="119341"/>
                  </a:lnTo>
                  <a:lnTo>
                    <a:pt x="421852" y="130819"/>
                  </a:lnTo>
                  <a:lnTo>
                    <a:pt x="492161" y="142586"/>
                  </a:lnTo>
                  <a:lnTo>
                    <a:pt x="562470" y="154630"/>
                  </a:lnTo>
                  <a:lnTo>
                    <a:pt x="632778" y="166934"/>
                  </a:lnTo>
                  <a:lnTo>
                    <a:pt x="703087" y="179490"/>
                  </a:lnTo>
                  <a:lnTo>
                    <a:pt x="773396" y="192300"/>
                  </a:lnTo>
                  <a:lnTo>
                    <a:pt x="843705" y="205400"/>
                  </a:lnTo>
                  <a:lnTo>
                    <a:pt x="914013" y="218877"/>
                  </a:lnTo>
                  <a:lnTo>
                    <a:pt x="984322" y="232891"/>
                  </a:lnTo>
                  <a:lnTo>
                    <a:pt x="1054631" y="247682"/>
                  </a:lnTo>
                  <a:lnTo>
                    <a:pt x="1124940" y="263567"/>
                  </a:lnTo>
                  <a:lnTo>
                    <a:pt x="1195249" y="280911"/>
                  </a:lnTo>
                  <a:lnTo>
                    <a:pt x="1265557" y="300426"/>
                  </a:lnTo>
                  <a:lnTo>
                    <a:pt x="1335866" y="323501"/>
                  </a:lnTo>
                  <a:lnTo>
                    <a:pt x="1406175" y="349277"/>
                  </a:lnTo>
                  <a:lnTo>
                    <a:pt x="1476484" y="376604"/>
                  </a:lnTo>
                  <a:lnTo>
                    <a:pt x="1546792" y="404381"/>
                  </a:lnTo>
                  <a:lnTo>
                    <a:pt x="1617101" y="431602"/>
                  </a:lnTo>
                  <a:lnTo>
                    <a:pt x="1687410" y="460802"/>
                  </a:lnTo>
                  <a:lnTo>
                    <a:pt x="1757719" y="492579"/>
                  </a:lnTo>
                  <a:lnTo>
                    <a:pt x="1828027" y="522651"/>
                  </a:lnTo>
                  <a:lnTo>
                    <a:pt x="1898336" y="548399"/>
                  </a:lnTo>
                  <a:lnTo>
                    <a:pt x="1968645" y="569705"/>
                  </a:lnTo>
                  <a:lnTo>
                    <a:pt x="2038954" y="587070"/>
                  </a:lnTo>
                  <a:lnTo>
                    <a:pt x="2109263" y="601956"/>
                  </a:lnTo>
                  <a:lnTo>
                    <a:pt x="2179571" y="617796"/>
                  </a:lnTo>
                  <a:lnTo>
                    <a:pt x="2249880" y="630812"/>
                  </a:lnTo>
                  <a:lnTo>
                    <a:pt x="2320189" y="640411"/>
                  </a:lnTo>
                  <a:lnTo>
                    <a:pt x="2390498" y="650621"/>
                  </a:lnTo>
                  <a:lnTo>
                    <a:pt x="2460806" y="663331"/>
                  </a:lnTo>
                  <a:lnTo>
                    <a:pt x="2531115" y="674608"/>
                  </a:lnTo>
                  <a:lnTo>
                    <a:pt x="2601424" y="684305"/>
                  </a:lnTo>
                  <a:lnTo>
                    <a:pt x="2671733" y="693745"/>
                  </a:lnTo>
                  <a:lnTo>
                    <a:pt x="2742041" y="704029"/>
                  </a:lnTo>
                  <a:lnTo>
                    <a:pt x="2812350" y="713623"/>
                  </a:lnTo>
                  <a:lnTo>
                    <a:pt x="2882659" y="722223"/>
                  </a:lnTo>
                  <a:lnTo>
                    <a:pt x="2952968" y="729759"/>
                  </a:lnTo>
                  <a:lnTo>
                    <a:pt x="3023276" y="736306"/>
                  </a:lnTo>
                  <a:lnTo>
                    <a:pt x="3093585" y="742009"/>
                  </a:lnTo>
                  <a:lnTo>
                    <a:pt x="3163894" y="746846"/>
                  </a:lnTo>
                  <a:lnTo>
                    <a:pt x="3234203" y="750581"/>
                  </a:lnTo>
                  <a:lnTo>
                    <a:pt x="3304512" y="753288"/>
                  </a:lnTo>
                  <a:lnTo>
                    <a:pt x="3374820" y="754991"/>
                  </a:lnTo>
                  <a:lnTo>
                    <a:pt x="3445129" y="755658"/>
                  </a:lnTo>
                  <a:lnTo>
                    <a:pt x="3515438" y="755213"/>
                  </a:lnTo>
                  <a:lnTo>
                    <a:pt x="3585747" y="753555"/>
                  </a:lnTo>
                  <a:lnTo>
                    <a:pt x="3656055" y="750567"/>
                  </a:lnTo>
                  <a:lnTo>
                    <a:pt x="3726364" y="746128"/>
                  </a:lnTo>
                  <a:lnTo>
                    <a:pt x="3796673" y="740126"/>
                  </a:lnTo>
                  <a:lnTo>
                    <a:pt x="3866982" y="732460"/>
                  </a:lnTo>
                  <a:lnTo>
                    <a:pt x="3937290" y="723050"/>
                  </a:lnTo>
                  <a:lnTo>
                    <a:pt x="4007599" y="711832"/>
                  </a:lnTo>
                  <a:lnTo>
                    <a:pt x="4077908" y="698762"/>
                  </a:lnTo>
                  <a:lnTo>
                    <a:pt x="4148217" y="683811"/>
                  </a:lnTo>
                  <a:lnTo>
                    <a:pt x="4218526" y="666966"/>
                  </a:lnTo>
                  <a:lnTo>
                    <a:pt x="4288834" y="648220"/>
                  </a:lnTo>
                  <a:lnTo>
                    <a:pt x="4359143" y="627577"/>
                  </a:lnTo>
                  <a:lnTo>
                    <a:pt x="4429452" y="605046"/>
                  </a:lnTo>
                  <a:lnTo>
                    <a:pt x="4499761" y="580639"/>
                  </a:lnTo>
                  <a:lnTo>
                    <a:pt x="4570069" y="554370"/>
                  </a:lnTo>
                  <a:lnTo>
                    <a:pt x="4640378" y="526255"/>
                  </a:lnTo>
                  <a:lnTo>
                    <a:pt x="4710687" y="496311"/>
                  </a:lnTo>
                  <a:lnTo>
                    <a:pt x="4780996" y="464554"/>
                  </a:lnTo>
                  <a:lnTo>
                    <a:pt x="4851304" y="431001"/>
                  </a:lnTo>
                  <a:lnTo>
                    <a:pt x="4921613" y="395668"/>
                  </a:lnTo>
                  <a:lnTo>
                    <a:pt x="4991922" y="358571"/>
                  </a:lnTo>
                  <a:lnTo>
                    <a:pt x="5062231" y="319725"/>
                  </a:lnTo>
                  <a:lnTo>
                    <a:pt x="5132539" y="279145"/>
                  </a:lnTo>
                  <a:lnTo>
                    <a:pt x="5202848" y="236845"/>
                  </a:lnTo>
                  <a:lnTo>
                    <a:pt x="5273157" y="192838"/>
                  </a:lnTo>
                  <a:lnTo>
                    <a:pt x="5343466" y="147137"/>
                  </a:lnTo>
                  <a:lnTo>
                    <a:pt x="5413775" y="99756"/>
                  </a:lnTo>
                  <a:lnTo>
                    <a:pt x="5484083" y="50706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231099" y="4779296"/>
              <a:ext cx="3941394" cy="614978"/>
            </a:xfrm>
            <a:custGeom>
              <a:avLst/>
              <a:pathLst>
                <a:path w="3941394" h="614978">
                  <a:moveTo>
                    <a:pt x="3941394" y="614978"/>
                  </a:moveTo>
                  <a:lnTo>
                    <a:pt x="3937290" y="614120"/>
                  </a:lnTo>
                  <a:lnTo>
                    <a:pt x="3866982" y="600283"/>
                  </a:lnTo>
                  <a:lnTo>
                    <a:pt x="3796673" y="587259"/>
                  </a:lnTo>
                  <a:lnTo>
                    <a:pt x="3726364" y="574967"/>
                  </a:lnTo>
                  <a:lnTo>
                    <a:pt x="3656055" y="563310"/>
                  </a:lnTo>
                  <a:lnTo>
                    <a:pt x="3585747" y="552177"/>
                  </a:lnTo>
                  <a:lnTo>
                    <a:pt x="3515438" y="541448"/>
                  </a:lnTo>
                  <a:lnTo>
                    <a:pt x="3445129" y="531009"/>
                  </a:lnTo>
                  <a:lnTo>
                    <a:pt x="3374820" y="520759"/>
                  </a:lnTo>
                  <a:lnTo>
                    <a:pt x="3304512" y="510624"/>
                  </a:lnTo>
                  <a:lnTo>
                    <a:pt x="3234203" y="500575"/>
                  </a:lnTo>
                  <a:lnTo>
                    <a:pt x="3163894" y="490637"/>
                  </a:lnTo>
                  <a:lnTo>
                    <a:pt x="3093585" y="480883"/>
                  </a:lnTo>
                  <a:lnTo>
                    <a:pt x="3023276" y="471021"/>
                  </a:lnTo>
                  <a:lnTo>
                    <a:pt x="2952968" y="460957"/>
                  </a:lnTo>
                  <a:lnTo>
                    <a:pt x="2882659" y="450775"/>
                  </a:lnTo>
                  <a:lnTo>
                    <a:pt x="2812350" y="440486"/>
                  </a:lnTo>
                  <a:lnTo>
                    <a:pt x="2742041" y="429958"/>
                  </a:lnTo>
                  <a:lnTo>
                    <a:pt x="2671733" y="418905"/>
                  </a:lnTo>
                  <a:lnTo>
                    <a:pt x="2601424" y="407289"/>
                  </a:lnTo>
                  <a:lnTo>
                    <a:pt x="2531115" y="395827"/>
                  </a:lnTo>
                  <a:lnTo>
                    <a:pt x="2460806" y="384537"/>
                  </a:lnTo>
                  <a:lnTo>
                    <a:pt x="2390498" y="372002"/>
                  </a:lnTo>
                  <a:lnTo>
                    <a:pt x="2320189" y="359057"/>
                  </a:lnTo>
                  <a:lnTo>
                    <a:pt x="2249880" y="347377"/>
                  </a:lnTo>
                  <a:lnTo>
                    <a:pt x="2179571" y="334879"/>
                  </a:lnTo>
                  <a:lnTo>
                    <a:pt x="2109263" y="318417"/>
                  </a:lnTo>
                  <a:lnTo>
                    <a:pt x="2038954" y="302305"/>
                  </a:lnTo>
                  <a:lnTo>
                    <a:pt x="1968645" y="286363"/>
                  </a:lnTo>
                  <a:lnTo>
                    <a:pt x="1898336" y="267113"/>
                  </a:lnTo>
                  <a:lnTo>
                    <a:pt x="1828027" y="240898"/>
                  </a:lnTo>
                  <a:lnTo>
                    <a:pt x="1757719" y="210876"/>
                  </a:lnTo>
                  <a:lnTo>
                    <a:pt x="1687410" y="181105"/>
                  </a:lnTo>
                  <a:lnTo>
                    <a:pt x="1617101" y="153967"/>
                  </a:lnTo>
                  <a:lnTo>
                    <a:pt x="1546792" y="127945"/>
                  </a:lnTo>
                  <a:lnTo>
                    <a:pt x="1476484" y="101815"/>
                  </a:lnTo>
                  <a:lnTo>
                    <a:pt x="1406175" y="76846"/>
                  </a:lnTo>
                  <a:lnTo>
                    <a:pt x="1335866" y="54209"/>
                  </a:lnTo>
                  <a:lnTo>
                    <a:pt x="1265557" y="35029"/>
                  </a:lnTo>
                  <a:lnTo>
                    <a:pt x="1195249" y="20289"/>
                  </a:lnTo>
                  <a:lnTo>
                    <a:pt x="1124940" y="9479"/>
                  </a:lnTo>
                  <a:lnTo>
                    <a:pt x="1054631" y="2626"/>
                  </a:lnTo>
                  <a:lnTo>
                    <a:pt x="984322" y="0"/>
                  </a:lnTo>
                  <a:lnTo>
                    <a:pt x="914013" y="1821"/>
                  </a:lnTo>
                  <a:lnTo>
                    <a:pt x="843705" y="8237"/>
                  </a:lnTo>
                  <a:lnTo>
                    <a:pt x="773396" y="19312"/>
                  </a:lnTo>
                  <a:lnTo>
                    <a:pt x="703087" y="35039"/>
                  </a:lnTo>
                  <a:lnTo>
                    <a:pt x="632778" y="55359"/>
                  </a:lnTo>
                  <a:lnTo>
                    <a:pt x="562470" y="80180"/>
                  </a:lnTo>
                  <a:lnTo>
                    <a:pt x="492161" y="109397"/>
                  </a:lnTo>
                  <a:lnTo>
                    <a:pt x="421852" y="142901"/>
                  </a:lnTo>
                  <a:lnTo>
                    <a:pt x="351543" y="180584"/>
                  </a:lnTo>
                  <a:lnTo>
                    <a:pt x="281235" y="222343"/>
                  </a:lnTo>
                  <a:lnTo>
                    <a:pt x="210926" y="268079"/>
                  </a:lnTo>
                  <a:lnTo>
                    <a:pt x="140617" y="317701"/>
                  </a:lnTo>
                  <a:lnTo>
                    <a:pt x="70308" y="371123"/>
                  </a:lnTo>
                  <a:lnTo>
                    <a:pt x="0" y="42826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31099" y="4667314"/>
              <a:ext cx="5554392" cy="566953"/>
            </a:xfrm>
            <a:custGeom>
              <a:avLst/>
              <a:pathLst>
                <a:path w="5554392" h="566953">
                  <a:moveTo>
                    <a:pt x="0" y="141522"/>
                  </a:moveTo>
                  <a:lnTo>
                    <a:pt x="70308" y="117959"/>
                  </a:lnTo>
                  <a:lnTo>
                    <a:pt x="140617" y="96394"/>
                  </a:lnTo>
                  <a:lnTo>
                    <a:pt x="210926" y="76874"/>
                  </a:lnTo>
                  <a:lnTo>
                    <a:pt x="281235" y="59445"/>
                  </a:lnTo>
                  <a:lnTo>
                    <a:pt x="351543" y="44156"/>
                  </a:lnTo>
                  <a:lnTo>
                    <a:pt x="421852" y="31053"/>
                  </a:lnTo>
                  <a:lnTo>
                    <a:pt x="492161" y="20185"/>
                  </a:lnTo>
                  <a:lnTo>
                    <a:pt x="562470" y="11598"/>
                  </a:lnTo>
                  <a:lnTo>
                    <a:pt x="632778" y="5340"/>
                  </a:lnTo>
                  <a:lnTo>
                    <a:pt x="703087" y="1458"/>
                  </a:lnTo>
                  <a:lnTo>
                    <a:pt x="773396" y="0"/>
                  </a:lnTo>
                  <a:lnTo>
                    <a:pt x="843705" y="1012"/>
                  </a:lnTo>
                  <a:lnTo>
                    <a:pt x="914013" y="4542"/>
                  </a:lnTo>
                  <a:lnTo>
                    <a:pt x="984322" y="10638"/>
                  </a:lnTo>
                  <a:lnTo>
                    <a:pt x="1054631" y="19347"/>
                  </a:lnTo>
                  <a:lnTo>
                    <a:pt x="1124940" y="30717"/>
                  </a:lnTo>
                  <a:lnTo>
                    <a:pt x="1195249" y="44794"/>
                  </a:lnTo>
                  <a:lnTo>
                    <a:pt x="1265557" y="61921"/>
                  </a:lnTo>
                  <a:lnTo>
                    <a:pt x="1335866" y="83049"/>
                  </a:lnTo>
                  <a:lnTo>
                    <a:pt x="1406175" y="107255"/>
                  </a:lnTo>
                  <a:lnTo>
                    <a:pt x="1476484" y="133403"/>
                  </a:lnTo>
                  <a:lnTo>
                    <a:pt x="1546792" y="160356"/>
                  </a:lnTo>
                  <a:lnTo>
                    <a:pt x="1617101" y="186978"/>
                  </a:lnTo>
                  <a:lnTo>
                    <a:pt x="1687410" y="215147"/>
                  </a:lnTo>
                  <a:lnTo>
                    <a:pt x="1757719" y="245921"/>
                  </a:lnTo>
                  <a:lnTo>
                    <a:pt x="1828027" y="275968"/>
                  </a:lnTo>
                  <a:lnTo>
                    <a:pt x="1898336" y="301950"/>
                  </a:lnTo>
                  <a:lnTo>
                    <a:pt x="1968645" y="322227"/>
                  </a:lnTo>
                  <a:lnTo>
                    <a:pt x="2038954" y="338881"/>
                  </a:lnTo>
                  <a:lnTo>
                    <a:pt x="2109263" y="354380"/>
                  </a:lnTo>
                  <a:lnTo>
                    <a:pt x="2179571" y="370531"/>
                  </a:lnTo>
                  <a:lnTo>
                    <a:pt x="2249880" y="383288"/>
                  </a:lnTo>
                  <a:lnTo>
                    <a:pt x="2320189" y="393927"/>
                  </a:lnTo>
                  <a:lnTo>
                    <a:pt x="2390498" y="405505"/>
                  </a:lnTo>
                  <a:lnTo>
                    <a:pt x="2460806" y="418127"/>
                  </a:lnTo>
                  <a:lnTo>
                    <a:pt x="2531115" y="429411"/>
                  </a:lnTo>
                  <a:lnTo>
                    <a:pt x="2601424" y="439990"/>
                  </a:lnTo>
                  <a:lnTo>
                    <a:pt x="2671733" y="450518"/>
                  </a:lnTo>
                  <a:lnTo>
                    <a:pt x="2742041" y="461187"/>
                  </a:lnTo>
                  <a:lnTo>
                    <a:pt x="2812350" y="471248"/>
                  </a:lnTo>
                  <a:lnTo>
                    <a:pt x="2882659" y="480692"/>
                  </a:lnTo>
                  <a:lnTo>
                    <a:pt x="2952968" y="489552"/>
                  </a:lnTo>
                  <a:lnTo>
                    <a:pt x="3023276" y="497857"/>
                  </a:lnTo>
                  <a:lnTo>
                    <a:pt x="3093585" y="505639"/>
                  </a:lnTo>
                  <a:lnTo>
                    <a:pt x="3163894" y="512935"/>
                  </a:lnTo>
                  <a:lnTo>
                    <a:pt x="3234203" y="519772"/>
                  </a:lnTo>
                  <a:lnTo>
                    <a:pt x="3304512" y="526150"/>
                  </a:lnTo>
                  <a:lnTo>
                    <a:pt x="3374820" y="532068"/>
                  </a:lnTo>
                  <a:lnTo>
                    <a:pt x="3445129" y="537527"/>
                  </a:lnTo>
                  <a:lnTo>
                    <a:pt x="3515438" y="542524"/>
                  </a:lnTo>
                  <a:lnTo>
                    <a:pt x="3585747" y="547060"/>
                  </a:lnTo>
                  <a:lnTo>
                    <a:pt x="3656055" y="551132"/>
                  </a:lnTo>
                  <a:lnTo>
                    <a:pt x="3726364" y="554741"/>
                  </a:lnTo>
                  <a:lnTo>
                    <a:pt x="3796673" y="557886"/>
                  </a:lnTo>
                  <a:lnTo>
                    <a:pt x="3866982" y="560565"/>
                  </a:lnTo>
                  <a:lnTo>
                    <a:pt x="3937290" y="562778"/>
                  </a:lnTo>
                  <a:lnTo>
                    <a:pt x="4007599" y="564524"/>
                  </a:lnTo>
                  <a:lnTo>
                    <a:pt x="4077908" y="565803"/>
                  </a:lnTo>
                  <a:lnTo>
                    <a:pt x="4148217" y="566613"/>
                  </a:lnTo>
                  <a:lnTo>
                    <a:pt x="4218526" y="566953"/>
                  </a:lnTo>
                  <a:lnTo>
                    <a:pt x="4288834" y="566823"/>
                  </a:lnTo>
                  <a:lnTo>
                    <a:pt x="4359143" y="566222"/>
                  </a:lnTo>
                  <a:lnTo>
                    <a:pt x="4429452" y="565149"/>
                  </a:lnTo>
                  <a:lnTo>
                    <a:pt x="4499761" y="563603"/>
                  </a:lnTo>
                  <a:lnTo>
                    <a:pt x="4570069" y="561584"/>
                  </a:lnTo>
                  <a:lnTo>
                    <a:pt x="4640378" y="559090"/>
                  </a:lnTo>
                  <a:lnTo>
                    <a:pt x="4710687" y="556121"/>
                  </a:lnTo>
                  <a:lnTo>
                    <a:pt x="4780996" y="552675"/>
                  </a:lnTo>
                  <a:lnTo>
                    <a:pt x="4851304" y="548753"/>
                  </a:lnTo>
                  <a:lnTo>
                    <a:pt x="4921613" y="544353"/>
                  </a:lnTo>
                  <a:lnTo>
                    <a:pt x="4991922" y="539474"/>
                  </a:lnTo>
                  <a:lnTo>
                    <a:pt x="5062231" y="534116"/>
                  </a:lnTo>
                  <a:lnTo>
                    <a:pt x="5132539" y="528277"/>
                  </a:lnTo>
                  <a:lnTo>
                    <a:pt x="5202848" y="521958"/>
                  </a:lnTo>
                  <a:lnTo>
                    <a:pt x="5273157" y="515156"/>
                  </a:lnTo>
                  <a:lnTo>
                    <a:pt x="5343466" y="507872"/>
                  </a:lnTo>
                  <a:lnTo>
                    <a:pt x="5413775" y="500104"/>
                  </a:lnTo>
                  <a:lnTo>
                    <a:pt x="5484083" y="491851"/>
                  </a:lnTo>
                  <a:lnTo>
                    <a:pt x="5554392" y="48311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31099" y="4052994"/>
              <a:ext cx="5554392" cy="1341281"/>
            </a:xfrm>
            <a:custGeom>
              <a:avLst/>
              <a:pathLst>
                <a:path w="5554392" h="1341281">
                  <a:moveTo>
                    <a:pt x="0" y="121231"/>
                  </a:moveTo>
                  <a:lnTo>
                    <a:pt x="70308" y="109436"/>
                  </a:lnTo>
                  <a:lnTo>
                    <a:pt x="140617" y="99202"/>
                  </a:lnTo>
                  <a:lnTo>
                    <a:pt x="210926" y="90550"/>
                  </a:lnTo>
                  <a:lnTo>
                    <a:pt x="281235" y="83494"/>
                  </a:lnTo>
                  <a:lnTo>
                    <a:pt x="351543" y="78039"/>
                  </a:lnTo>
                  <a:lnTo>
                    <a:pt x="421852" y="74186"/>
                  </a:lnTo>
                  <a:lnTo>
                    <a:pt x="492161" y="71924"/>
                  </a:lnTo>
                  <a:lnTo>
                    <a:pt x="562470" y="71239"/>
                  </a:lnTo>
                  <a:lnTo>
                    <a:pt x="632778" y="72113"/>
                  </a:lnTo>
                  <a:lnTo>
                    <a:pt x="703087" y="74534"/>
                  </a:lnTo>
                  <a:lnTo>
                    <a:pt x="773396" y="78510"/>
                  </a:lnTo>
                  <a:lnTo>
                    <a:pt x="843705" y="84093"/>
                  </a:lnTo>
                  <a:lnTo>
                    <a:pt x="914013" y="91402"/>
                  </a:lnTo>
                  <a:lnTo>
                    <a:pt x="984322" y="100657"/>
                  </a:lnTo>
                  <a:lnTo>
                    <a:pt x="1054631" y="112188"/>
                  </a:lnTo>
                  <a:lnTo>
                    <a:pt x="1124940" y="126429"/>
                  </a:lnTo>
                  <a:lnTo>
                    <a:pt x="1195249" y="143877"/>
                  </a:lnTo>
                  <a:lnTo>
                    <a:pt x="1265557" y="165534"/>
                  </a:lnTo>
                  <a:lnTo>
                    <a:pt x="1335866" y="193398"/>
                  </a:lnTo>
                  <a:lnTo>
                    <a:pt x="1406175" y="226215"/>
                  </a:lnTo>
                  <a:lnTo>
                    <a:pt x="1476484" y="262313"/>
                  </a:lnTo>
                  <a:lnTo>
                    <a:pt x="1546792" y="300088"/>
                  </a:lnTo>
                  <a:lnTo>
                    <a:pt x="1617101" y="338066"/>
                  </a:lnTo>
                  <a:lnTo>
                    <a:pt x="1687410" y="380172"/>
                  </a:lnTo>
                  <a:lnTo>
                    <a:pt x="1757719" y="427418"/>
                  </a:lnTo>
                  <a:lnTo>
                    <a:pt x="1828027" y="473262"/>
                  </a:lnTo>
                  <a:lnTo>
                    <a:pt x="1898336" y="513429"/>
                  </a:lnTo>
                  <a:lnTo>
                    <a:pt x="1968645" y="548671"/>
                  </a:lnTo>
                  <a:lnTo>
                    <a:pt x="2038954" y="579897"/>
                  </a:lnTo>
                  <a:lnTo>
                    <a:pt x="2109263" y="607980"/>
                  </a:lnTo>
                  <a:lnTo>
                    <a:pt x="2179571" y="636757"/>
                  </a:lnTo>
                  <a:lnTo>
                    <a:pt x="2249880" y="662822"/>
                  </a:lnTo>
                  <a:lnTo>
                    <a:pt x="2320189" y="684910"/>
                  </a:lnTo>
                  <a:lnTo>
                    <a:pt x="2390498" y="707276"/>
                  </a:lnTo>
                  <a:lnTo>
                    <a:pt x="2460806" y="732323"/>
                  </a:lnTo>
                  <a:lnTo>
                    <a:pt x="2531115" y="755619"/>
                  </a:lnTo>
                  <a:lnTo>
                    <a:pt x="2601424" y="776914"/>
                  </a:lnTo>
                  <a:lnTo>
                    <a:pt x="2671733" y="797951"/>
                  </a:lnTo>
                  <a:lnTo>
                    <a:pt x="2742041" y="820241"/>
                  </a:lnTo>
                  <a:lnTo>
                    <a:pt x="2812350" y="841783"/>
                  </a:lnTo>
                  <a:lnTo>
                    <a:pt x="2882659" y="862054"/>
                  </a:lnTo>
                  <a:lnTo>
                    <a:pt x="2952968" y="880841"/>
                  </a:lnTo>
                  <a:lnTo>
                    <a:pt x="3023276" y="898128"/>
                  </a:lnTo>
                  <a:lnTo>
                    <a:pt x="3093585" y="913994"/>
                  </a:lnTo>
                  <a:lnTo>
                    <a:pt x="3163894" y="928324"/>
                  </a:lnTo>
                  <a:lnTo>
                    <a:pt x="3234203" y="940826"/>
                  </a:lnTo>
                  <a:lnTo>
                    <a:pt x="3304512" y="951606"/>
                  </a:lnTo>
                  <a:lnTo>
                    <a:pt x="3374820" y="960699"/>
                  </a:lnTo>
                  <a:lnTo>
                    <a:pt x="3445129" y="968063"/>
                  </a:lnTo>
                  <a:lnTo>
                    <a:pt x="3515438" y="973601"/>
                  </a:lnTo>
                  <a:lnTo>
                    <a:pt x="3585747" y="977176"/>
                  </a:lnTo>
                  <a:lnTo>
                    <a:pt x="3656055" y="978632"/>
                  </a:lnTo>
                  <a:lnTo>
                    <a:pt x="3726364" y="977808"/>
                  </a:lnTo>
                  <a:lnTo>
                    <a:pt x="3796673" y="974553"/>
                  </a:lnTo>
                  <a:lnTo>
                    <a:pt x="3866982" y="968735"/>
                  </a:lnTo>
                  <a:lnTo>
                    <a:pt x="3937290" y="960246"/>
                  </a:lnTo>
                  <a:lnTo>
                    <a:pt x="4007599" y="949003"/>
                  </a:lnTo>
                  <a:lnTo>
                    <a:pt x="4077908" y="934948"/>
                  </a:lnTo>
                  <a:lnTo>
                    <a:pt x="4148217" y="918046"/>
                  </a:lnTo>
                  <a:lnTo>
                    <a:pt x="4218526" y="898279"/>
                  </a:lnTo>
                  <a:lnTo>
                    <a:pt x="4288834" y="875644"/>
                  </a:lnTo>
                  <a:lnTo>
                    <a:pt x="4359143" y="850147"/>
                  </a:lnTo>
                  <a:lnTo>
                    <a:pt x="4429452" y="821803"/>
                  </a:lnTo>
                  <a:lnTo>
                    <a:pt x="4499761" y="790631"/>
                  </a:lnTo>
                  <a:lnTo>
                    <a:pt x="4570069" y="756654"/>
                  </a:lnTo>
                  <a:lnTo>
                    <a:pt x="4640378" y="719895"/>
                  </a:lnTo>
                  <a:lnTo>
                    <a:pt x="4710687" y="680381"/>
                  </a:lnTo>
                  <a:lnTo>
                    <a:pt x="4780996" y="638136"/>
                  </a:lnTo>
                  <a:lnTo>
                    <a:pt x="4851304" y="593186"/>
                  </a:lnTo>
                  <a:lnTo>
                    <a:pt x="4921613" y="545555"/>
                  </a:lnTo>
                  <a:lnTo>
                    <a:pt x="4991922" y="495268"/>
                  </a:lnTo>
                  <a:lnTo>
                    <a:pt x="5062231" y="442347"/>
                  </a:lnTo>
                  <a:lnTo>
                    <a:pt x="5132539" y="386817"/>
                  </a:lnTo>
                  <a:lnTo>
                    <a:pt x="5202848" y="328698"/>
                  </a:lnTo>
                  <a:lnTo>
                    <a:pt x="5273157" y="268012"/>
                  </a:lnTo>
                  <a:lnTo>
                    <a:pt x="5343466" y="204780"/>
                  </a:lnTo>
                  <a:lnTo>
                    <a:pt x="5413775" y="139021"/>
                  </a:lnTo>
                  <a:lnTo>
                    <a:pt x="5484083" y="70754"/>
                  </a:lnTo>
                  <a:lnTo>
                    <a:pt x="5554392" y="0"/>
                  </a:lnTo>
                  <a:lnTo>
                    <a:pt x="5554392" y="1341281"/>
                  </a:lnTo>
                  <a:lnTo>
                    <a:pt x="3740020" y="1341281"/>
                  </a:lnTo>
                  <a:lnTo>
                    <a:pt x="3726364" y="1337085"/>
                  </a:lnTo>
                  <a:lnTo>
                    <a:pt x="3656055" y="1316039"/>
                  </a:lnTo>
                  <a:lnTo>
                    <a:pt x="3585747" y="1295395"/>
                  </a:lnTo>
                  <a:lnTo>
                    <a:pt x="3515438" y="1274990"/>
                  </a:lnTo>
                  <a:lnTo>
                    <a:pt x="3445129" y="1254664"/>
                  </a:lnTo>
                  <a:lnTo>
                    <a:pt x="3374820" y="1234277"/>
                  </a:lnTo>
                  <a:lnTo>
                    <a:pt x="3304512" y="1213728"/>
                  </a:lnTo>
                  <a:lnTo>
                    <a:pt x="3234203" y="1192972"/>
                  </a:lnTo>
                  <a:lnTo>
                    <a:pt x="3163894" y="1172042"/>
                  </a:lnTo>
                  <a:lnTo>
                    <a:pt x="3093585" y="1151030"/>
                  </a:lnTo>
                  <a:lnTo>
                    <a:pt x="3023276" y="1129514"/>
                  </a:lnTo>
                  <a:lnTo>
                    <a:pt x="2952968" y="1107448"/>
                  </a:lnTo>
                  <a:lnTo>
                    <a:pt x="2882659" y="1085065"/>
                  </a:lnTo>
                  <a:lnTo>
                    <a:pt x="2812350" y="1062499"/>
                  </a:lnTo>
                  <a:lnTo>
                    <a:pt x="2742041" y="1039688"/>
                  </a:lnTo>
                  <a:lnTo>
                    <a:pt x="2671733" y="1016353"/>
                  </a:lnTo>
                  <a:lnTo>
                    <a:pt x="2601424" y="992361"/>
                  </a:lnTo>
                  <a:lnTo>
                    <a:pt x="2531115" y="968666"/>
                  </a:lnTo>
                  <a:lnTo>
                    <a:pt x="2460806" y="945353"/>
                  </a:lnTo>
                  <a:lnTo>
                    <a:pt x="2390498" y="920543"/>
                  </a:lnTo>
                  <a:lnTo>
                    <a:pt x="2320189" y="894462"/>
                  </a:lnTo>
                  <a:lnTo>
                    <a:pt x="2249880" y="869547"/>
                  </a:lnTo>
                  <a:lnTo>
                    <a:pt x="2179571" y="844184"/>
                  </a:lnTo>
                  <a:lnTo>
                    <a:pt x="2109263" y="814563"/>
                  </a:lnTo>
                  <a:lnTo>
                    <a:pt x="2038954" y="784814"/>
                  </a:lnTo>
                  <a:lnTo>
                    <a:pt x="1968645" y="755521"/>
                  </a:lnTo>
                  <a:lnTo>
                    <a:pt x="1898336" y="723074"/>
                  </a:lnTo>
                  <a:lnTo>
                    <a:pt x="1828027" y="682271"/>
                  </a:lnTo>
                  <a:lnTo>
                    <a:pt x="1757719" y="636495"/>
                  </a:lnTo>
                  <a:lnTo>
                    <a:pt x="1687410" y="591974"/>
                  </a:lnTo>
                  <a:lnTo>
                    <a:pt x="1617101" y="552672"/>
                  </a:lnTo>
                  <a:lnTo>
                    <a:pt x="1546792" y="516322"/>
                  </a:lnTo>
                  <a:lnTo>
                    <a:pt x="1476484" y="480785"/>
                  </a:lnTo>
                  <a:lnTo>
                    <a:pt x="1406175" y="447890"/>
                  </a:lnTo>
                  <a:lnTo>
                    <a:pt x="1335866" y="419339"/>
                  </a:lnTo>
                  <a:lnTo>
                    <a:pt x="1265557" y="396768"/>
                  </a:lnTo>
                  <a:lnTo>
                    <a:pt x="1195249" y="381599"/>
                  </a:lnTo>
                  <a:lnTo>
                    <a:pt x="1124940" y="373029"/>
                  </a:lnTo>
                  <a:lnTo>
                    <a:pt x="1054631" y="371061"/>
                  </a:lnTo>
                  <a:lnTo>
                    <a:pt x="984322" y="376058"/>
                  </a:lnTo>
                  <a:lnTo>
                    <a:pt x="914013" y="388318"/>
                  </a:lnTo>
                  <a:lnTo>
                    <a:pt x="843705" y="408040"/>
                  </a:lnTo>
                  <a:lnTo>
                    <a:pt x="773396" y="435306"/>
                  </a:lnTo>
                  <a:lnTo>
                    <a:pt x="703087" y="470105"/>
                  </a:lnTo>
                  <a:lnTo>
                    <a:pt x="632778" y="512352"/>
                  </a:lnTo>
                  <a:lnTo>
                    <a:pt x="562470" y="561923"/>
                  </a:lnTo>
                  <a:lnTo>
                    <a:pt x="492161" y="618672"/>
                  </a:lnTo>
                  <a:lnTo>
                    <a:pt x="421852" y="682447"/>
                  </a:lnTo>
                  <a:lnTo>
                    <a:pt x="351543" y="753098"/>
                  </a:lnTo>
                  <a:lnTo>
                    <a:pt x="281235" y="830482"/>
                  </a:lnTo>
                  <a:lnTo>
                    <a:pt x="210926" y="914465"/>
                  </a:lnTo>
                  <a:lnTo>
                    <a:pt x="140617" y="1004919"/>
                  </a:lnTo>
                  <a:lnTo>
                    <a:pt x="70308" y="1101724"/>
                  </a:lnTo>
                  <a:lnTo>
                    <a:pt x="0" y="120476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31099" y="4052994"/>
              <a:ext cx="5554392" cy="978632"/>
            </a:xfrm>
            <a:custGeom>
              <a:avLst/>
              <a:pathLst>
                <a:path w="5554392" h="978632">
                  <a:moveTo>
                    <a:pt x="0" y="121231"/>
                  </a:moveTo>
                  <a:lnTo>
                    <a:pt x="70308" y="109436"/>
                  </a:lnTo>
                  <a:lnTo>
                    <a:pt x="140617" y="99202"/>
                  </a:lnTo>
                  <a:lnTo>
                    <a:pt x="210926" y="90550"/>
                  </a:lnTo>
                  <a:lnTo>
                    <a:pt x="281235" y="83494"/>
                  </a:lnTo>
                  <a:lnTo>
                    <a:pt x="351543" y="78039"/>
                  </a:lnTo>
                  <a:lnTo>
                    <a:pt x="421852" y="74186"/>
                  </a:lnTo>
                  <a:lnTo>
                    <a:pt x="492161" y="71924"/>
                  </a:lnTo>
                  <a:lnTo>
                    <a:pt x="562470" y="71239"/>
                  </a:lnTo>
                  <a:lnTo>
                    <a:pt x="632778" y="72113"/>
                  </a:lnTo>
                  <a:lnTo>
                    <a:pt x="703087" y="74534"/>
                  </a:lnTo>
                  <a:lnTo>
                    <a:pt x="773396" y="78510"/>
                  </a:lnTo>
                  <a:lnTo>
                    <a:pt x="843705" y="84093"/>
                  </a:lnTo>
                  <a:lnTo>
                    <a:pt x="914013" y="91402"/>
                  </a:lnTo>
                  <a:lnTo>
                    <a:pt x="984322" y="100657"/>
                  </a:lnTo>
                  <a:lnTo>
                    <a:pt x="1054631" y="112188"/>
                  </a:lnTo>
                  <a:lnTo>
                    <a:pt x="1124940" y="126429"/>
                  </a:lnTo>
                  <a:lnTo>
                    <a:pt x="1195249" y="143877"/>
                  </a:lnTo>
                  <a:lnTo>
                    <a:pt x="1265557" y="165534"/>
                  </a:lnTo>
                  <a:lnTo>
                    <a:pt x="1335866" y="193398"/>
                  </a:lnTo>
                  <a:lnTo>
                    <a:pt x="1406175" y="226215"/>
                  </a:lnTo>
                  <a:lnTo>
                    <a:pt x="1476484" y="262313"/>
                  </a:lnTo>
                  <a:lnTo>
                    <a:pt x="1546792" y="300088"/>
                  </a:lnTo>
                  <a:lnTo>
                    <a:pt x="1617101" y="338066"/>
                  </a:lnTo>
                  <a:lnTo>
                    <a:pt x="1687410" y="380172"/>
                  </a:lnTo>
                  <a:lnTo>
                    <a:pt x="1757719" y="427418"/>
                  </a:lnTo>
                  <a:lnTo>
                    <a:pt x="1828027" y="473262"/>
                  </a:lnTo>
                  <a:lnTo>
                    <a:pt x="1898336" y="513429"/>
                  </a:lnTo>
                  <a:lnTo>
                    <a:pt x="1968645" y="548671"/>
                  </a:lnTo>
                  <a:lnTo>
                    <a:pt x="2038954" y="579897"/>
                  </a:lnTo>
                  <a:lnTo>
                    <a:pt x="2109263" y="607980"/>
                  </a:lnTo>
                  <a:lnTo>
                    <a:pt x="2179571" y="636757"/>
                  </a:lnTo>
                  <a:lnTo>
                    <a:pt x="2249880" y="662822"/>
                  </a:lnTo>
                  <a:lnTo>
                    <a:pt x="2320189" y="684910"/>
                  </a:lnTo>
                  <a:lnTo>
                    <a:pt x="2390498" y="707276"/>
                  </a:lnTo>
                  <a:lnTo>
                    <a:pt x="2460806" y="732323"/>
                  </a:lnTo>
                  <a:lnTo>
                    <a:pt x="2531115" y="755619"/>
                  </a:lnTo>
                  <a:lnTo>
                    <a:pt x="2601424" y="776914"/>
                  </a:lnTo>
                  <a:lnTo>
                    <a:pt x="2671733" y="797951"/>
                  </a:lnTo>
                  <a:lnTo>
                    <a:pt x="2742041" y="820241"/>
                  </a:lnTo>
                  <a:lnTo>
                    <a:pt x="2812350" y="841783"/>
                  </a:lnTo>
                  <a:lnTo>
                    <a:pt x="2882659" y="862054"/>
                  </a:lnTo>
                  <a:lnTo>
                    <a:pt x="2952968" y="880841"/>
                  </a:lnTo>
                  <a:lnTo>
                    <a:pt x="3023276" y="898128"/>
                  </a:lnTo>
                  <a:lnTo>
                    <a:pt x="3093585" y="913994"/>
                  </a:lnTo>
                  <a:lnTo>
                    <a:pt x="3163894" y="928324"/>
                  </a:lnTo>
                  <a:lnTo>
                    <a:pt x="3234203" y="940826"/>
                  </a:lnTo>
                  <a:lnTo>
                    <a:pt x="3304512" y="951606"/>
                  </a:lnTo>
                  <a:lnTo>
                    <a:pt x="3374820" y="960699"/>
                  </a:lnTo>
                  <a:lnTo>
                    <a:pt x="3445129" y="968063"/>
                  </a:lnTo>
                  <a:lnTo>
                    <a:pt x="3515438" y="973601"/>
                  </a:lnTo>
                  <a:lnTo>
                    <a:pt x="3585747" y="977176"/>
                  </a:lnTo>
                  <a:lnTo>
                    <a:pt x="3656055" y="978632"/>
                  </a:lnTo>
                  <a:lnTo>
                    <a:pt x="3726364" y="977808"/>
                  </a:lnTo>
                  <a:lnTo>
                    <a:pt x="3796673" y="974553"/>
                  </a:lnTo>
                  <a:lnTo>
                    <a:pt x="3866982" y="968735"/>
                  </a:lnTo>
                  <a:lnTo>
                    <a:pt x="3937290" y="960246"/>
                  </a:lnTo>
                  <a:lnTo>
                    <a:pt x="4007599" y="949003"/>
                  </a:lnTo>
                  <a:lnTo>
                    <a:pt x="4077908" y="934948"/>
                  </a:lnTo>
                  <a:lnTo>
                    <a:pt x="4148217" y="918046"/>
                  </a:lnTo>
                  <a:lnTo>
                    <a:pt x="4218526" y="898279"/>
                  </a:lnTo>
                  <a:lnTo>
                    <a:pt x="4288834" y="875644"/>
                  </a:lnTo>
                  <a:lnTo>
                    <a:pt x="4359143" y="850147"/>
                  </a:lnTo>
                  <a:lnTo>
                    <a:pt x="4429452" y="821803"/>
                  </a:lnTo>
                  <a:lnTo>
                    <a:pt x="4499761" y="790631"/>
                  </a:lnTo>
                  <a:lnTo>
                    <a:pt x="4570069" y="756654"/>
                  </a:lnTo>
                  <a:lnTo>
                    <a:pt x="4640378" y="719895"/>
                  </a:lnTo>
                  <a:lnTo>
                    <a:pt x="4710687" y="680381"/>
                  </a:lnTo>
                  <a:lnTo>
                    <a:pt x="4780996" y="638136"/>
                  </a:lnTo>
                  <a:lnTo>
                    <a:pt x="4851304" y="593186"/>
                  </a:lnTo>
                  <a:lnTo>
                    <a:pt x="4921613" y="545555"/>
                  </a:lnTo>
                  <a:lnTo>
                    <a:pt x="4991922" y="495268"/>
                  </a:lnTo>
                  <a:lnTo>
                    <a:pt x="5062231" y="442347"/>
                  </a:lnTo>
                  <a:lnTo>
                    <a:pt x="5132539" y="386817"/>
                  </a:lnTo>
                  <a:lnTo>
                    <a:pt x="5202848" y="328698"/>
                  </a:lnTo>
                  <a:lnTo>
                    <a:pt x="5273157" y="268012"/>
                  </a:lnTo>
                  <a:lnTo>
                    <a:pt x="5343466" y="204780"/>
                  </a:lnTo>
                  <a:lnTo>
                    <a:pt x="5413775" y="139021"/>
                  </a:lnTo>
                  <a:lnTo>
                    <a:pt x="5484083" y="70754"/>
                  </a:lnTo>
                  <a:lnTo>
                    <a:pt x="5554392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31099" y="4424056"/>
              <a:ext cx="3740020" cy="970219"/>
            </a:xfrm>
            <a:custGeom>
              <a:avLst/>
              <a:pathLst>
                <a:path w="3740020" h="970219">
                  <a:moveTo>
                    <a:pt x="3740020" y="970219"/>
                  </a:moveTo>
                  <a:lnTo>
                    <a:pt x="3726364" y="966023"/>
                  </a:lnTo>
                  <a:lnTo>
                    <a:pt x="3656055" y="944977"/>
                  </a:lnTo>
                  <a:lnTo>
                    <a:pt x="3585747" y="924334"/>
                  </a:lnTo>
                  <a:lnTo>
                    <a:pt x="3515438" y="903929"/>
                  </a:lnTo>
                  <a:lnTo>
                    <a:pt x="3445129" y="883602"/>
                  </a:lnTo>
                  <a:lnTo>
                    <a:pt x="3374820" y="863215"/>
                  </a:lnTo>
                  <a:lnTo>
                    <a:pt x="3304512" y="842666"/>
                  </a:lnTo>
                  <a:lnTo>
                    <a:pt x="3234203" y="821910"/>
                  </a:lnTo>
                  <a:lnTo>
                    <a:pt x="3163894" y="800980"/>
                  </a:lnTo>
                  <a:lnTo>
                    <a:pt x="3093585" y="779969"/>
                  </a:lnTo>
                  <a:lnTo>
                    <a:pt x="3023276" y="758452"/>
                  </a:lnTo>
                  <a:lnTo>
                    <a:pt x="2952968" y="736387"/>
                  </a:lnTo>
                  <a:lnTo>
                    <a:pt x="2882659" y="714004"/>
                  </a:lnTo>
                  <a:lnTo>
                    <a:pt x="2812350" y="691438"/>
                  </a:lnTo>
                  <a:lnTo>
                    <a:pt x="2742041" y="668627"/>
                  </a:lnTo>
                  <a:lnTo>
                    <a:pt x="2671733" y="645291"/>
                  </a:lnTo>
                  <a:lnTo>
                    <a:pt x="2601424" y="621299"/>
                  </a:lnTo>
                  <a:lnTo>
                    <a:pt x="2531115" y="597605"/>
                  </a:lnTo>
                  <a:lnTo>
                    <a:pt x="2460806" y="574291"/>
                  </a:lnTo>
                  <a:lnTo>
                    <a:pt x="2390498" y="549482"/>
                  </a:lnTo>
                  <a:lnTo>
                    <a:pt x="2320189" y="523400"/>
                  </a:lnTo>
                  <a:lnTo>
                    <a:pt x="2249880" y="498485"/>
                  </a:lnTo>
                  <a:lnTo>
                    <a:pt x="2179571" y="473123"/>
                  </a:lnTo>
                  <a:lnTo>
                    <a:pt x="2109263" y="443502"/>
                  </a:lnTo>
                  <a:lnTo>
                    <a:pt x="2038954" y="413752"/>
                  </a:lnTo>
                  <a:lnTo>
                    <a:pt x="1968645" y="384459"/>
                  </a:lnTo>
                  <a:lnTo>
                    <a:pt x="1898336" y="352012"/>
                  </a:lnTo>
                  <a:lnTo>
                    <a:pt x="1828027" y="311209"/>
                  </a:lnTo>
                  <a:lnTo>
                    <a:pt x="1757719" y="265433"/>
                  </a:lnTo>
                  <a:lnTo>
                    <a:pt x="1687410" y="220913"/>
                  </a:lnTo>
                  <a:lnTo>
                    <a:pt x="1617101" y="181610"/>
                  </a:lnTo>
                  <a:lnTo>
                    <a:pt x="1546792" y="145261"/>
                  </a:lnTo>
                  <a:lnTo>
                    <a:pt x="1476484" y="109723"/>
                  </a:lnTo>
                  <a:lnTo>
                    <a:pt x="1406175" y="76829"/>
                  </a:lnTo>
                  <a:lnTo>
                    <a:pt x="1335866" y="48278"/>
                  </a:lnTo>
                  <a:lnTo>
                    <a:pt x="1265557" y="25706"/>
                  </a:lnTo>
                  <a:lnTo>
                    <a:pt x="1195249" y="10537"/>
                  </a:lnTo>
                  <a:lnTo>
                    <a:pt x="1124940" y="1968"/>
                  </a:lnTo>
                  <a:lnTo>
                    <a:pt x="1054631" y="0"/>
                  </a:lnTo>
                  <a:lnTo>
                    <a:pt x="984322" y="4996"/>
                  </a:lnTo>
                  <a:lnTo>
                    <a:pt x="914013" y="17257"/>
                  </a:lnTo>
                  <a:lnTo>
                    <a:pt x="843705" y="36978"/>
                  </a:lnTo>
                  <a:lnTo>
                    <a:pt x="773396" y="64244"/>
                  </a:lnTo>
                  <a:lnTo>
                    <a:pt x="703087" y="99043"/>
                  </a:lnTo>
                  <a:lnTo>
                    <a:pt x="632778" y="141291"/>
                  </a:lnTo>
                  <a:lnTo>
                    <a:pt x="562470" y="190862"/>
                  </a:lnTo>
                  <a:lnTo>
                    <a:pt x="492161" y="247610"/>
                  </a:lnTo>
                  <a:lnTo>
                    <a:pt x="421852" y="311385"/>
                  </a:lnTo>
                  <a:lnTo>
                    <a:pt x="351543" y="382036"/>
                  </a:lnTo>
                  <a:lnTo>
                    <a:pt x="281235" y="459421"/>
                  </a:lnTo>
                  <a:lnTo>
                    <a:pt x="210926" y="543404"/>
                  </a:lnTo>
                  <a:lnTo>
                    <a:pt x="140617" y="633858"/>
                  </a:lnTo>
                  <a:lnTo>
                    <a:pt x="70308" y="730662"/>
                  </a:lnTo>
                  <a:lnTo>
                    <a:pt x="0" y="8337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31099" y="4291352"/>
              <a:ext cx="5554392" cy="968921"/>
            </a:xfrm>
            <a:custGeom>
              <a:avLst/>
              <a:pathLst>
                <a:path w="5554392" h="968921">
                  <a:moveTo>
                    <a:pt x="0" y="424641"/>
                  </a:moveTo>
                  <a:lnTo>
                    <a:pt x="70308" y="367222"/>
                  </a:lnTo>
                  <a:lnTo>
                    <a:pt x="140617" y="313703"/>
                  </a:lnTo>
                  <a:lnTo>
                    <a:pt x="210926" y="264150"/>
                  </a:lnTo>
                  <a:lnTo>
                    <a:pt x="281235" y="218630"/>
                  </a:lnTo>
                  <a:lnTo>
                    <a:pt x="351543" y="177211"/>
                  </a:lnTo>
                  <a:lnTo>
                    <a:pt x="421852" y="139958"/>
                  </a:lnTo>
                  <a:lnTo>
                    <a:pt x="492161" y="106940"/>
                  </a:lnTo>
                  <a:lnTo>
                    <a:pt x="562470" y="78224"/>
                  </a:lnTo>
                  <a:lnTo>
                    <a:pt x="632778" y="53875"/>
                  </a:lnTo>
                  <a:lnTo>
                    <a:pt x="703087" y="33962"/>
                  </a:lnTo>
                  <a:lnTo>
                    <a:pt x="773396" y="18550"/>
                  </a:lnTo>
                  <a:lnTo>
                    <a:pt x="843705" y="7708"/>
                  </a:lnTo>
                  <a:lnTo>
                    <a:pt x="914013" y="1502"/>
                  </a:lnTo>
                  <a:lnTo>
                    <a:pt x="984322" y="0"/>
                  </a:lnTo>
                  <a:lnTo>
                    <a:pt x="1054631" y="3267"/>
                  </a:lnTo>
                  <a:lnTo>
                    <a:pt x="1124940" y="11371"/>
                  </a:lnTo>
                  <a:lnTo>
                    <a:pt x="1195249" y="24380"/>
                  </a:lnTo>
                  <a:lnTo>
                    <a:pt x="1265557" y="42793"/>
                  </a:lnTo>
                  <a:lnTo>
                    <a:pt x="1335866" y="68011"/>
                  </a:lnTo>
                  <a:lnTo>
                    <a:pt x="1406175" y="98695"/>
                  </a:lnTo>
                  <a:lnTo>
                    <a:pt x="1476484" y="133191"/>
                  </a:lnTo>
                  <a:lnTo>
                    <a:pt x="1546792" y="169848"/>
                  </a:lnTo>
                  <a:lnTo>
                    <a:pt x="1617101" y="207011"/>
                  </a:lnTo>
                  <a:lnTo>
                    <a:pt x="1687410" y="247715"/>
                  </a:lnTo>
                  <a:lnTo>
                    <a:pt x="1757719" y="293598"/>
                  </a:lnTo>
                  <a:lnTo>
                    <a:pt x="1828027" y="339409"/>
                  </a:lnTo>
                  <a:lnTo>
                    <a:pt x="1898336" y="379893"/>
                  </a:lnTo>
                  <a:lnTo>
                    <a:pt x="1968645" y="413738"/>
                  </a:lnTo>
                  <a:lnTo>
                    <a:pt x="2038954" y="443997"/>
                  </a:lnTo>
                  <a:lnTo>
                    <a:pt x="2109263" y="472914"/>
                  </a:lnTo>
                  <a:lnTo>
                    <a:pt x="2179571" y="502113"/>
                  </a:lnTo>
                  <a:lnTo>
                    <a:pt x="2249880" y="527827"/>
                  </a:lnTo>
                  <a:lnTo>
                    <a:pt x="2320189" y="551328"/>
                  </a:lnTo>
                  <a:lnTo>
                    <a:pt x="2390498" y="575552"/>
                  </a:lnTo>
                  <a:lnTo>
                    <a:pt x="2460806" y="600480"/>
                  </a:lnTo>
                  <a:lnTo>
                    <a:pt x="2531115" y="623785"/>
                  </a:lnTo>
                  <a:lnTo>
                    <a:pt x="2601424" y="646279"/>
                  </a:lnTo>
                  <a:lnTo>
                    <a:pt x="2671733" y="668794"/>
                  </a:lnTo>
                  <a:lnTo>
                    <a:pt x="2742041" y="691607"/>
                  </a:lnTo>
                  <a:lnTo>
                    <a:pt x="2812350" y="713783"/>
                  </a:lnTo>
                  <a:lnTo>
                    <a:pt x="2882659" y="735202"/>
                  </a:lnTo>
                  <a:lnTo>
                    <a:pt x="2952968" y="755787"/>
                  </a:lnTo>
                  <a:lnTo>
                    <a:pt x="3023276" y="775463"/>
                  </a:lnTo>
                  <a:lnTo>
                    <a:pt x="3093585" y="794154"/>
                  </a:lnTo>
                  <a:lnTo>
                    <a:pt x="3163894" y="811825"/>
                  </a:lnTo>
                  <a:lnTo>
                    <a:pt x="3234203" y="828541"/>
                  </a:lnTo>
                  <a:lnTo>
                    <a:pt x="3304512" y="844309"/>
                  </a:lnTo>
                  <a:lnTo>
                    <a:pt x="3374820" y="859130"/>
                  </a:lnTo>
                  <a:lnTo>
                    <a:pt x="3445129" y="873006"/>
                  </a:lnTo>
                  <a:lnTo>
                    <a:pt x="3515438" y="885938"/>
                  </a:lnTo>
                  <a:lnTo>
                    <a:pt x="3585747" y="897928"/>
                  </a:lnTo>
                  <a:lnTo>
                    <a:pt x="3656055" y="908978"/>
                  </a:lnTo>
                  <a:lnTo>
                    <a:pt x="3726364" y="919089"/>
                  </a:lnTo>
                  <a:lnTo>
                    <a:pt x="3796673" y="928262"/>
                  </a:lnTo>
                  <a:lnTo>
                    <a:pt x="3866982" y="936501"/>
                  </a:lnTo>
                  <a:lnTo>
                    <a:pt x="3937290" y="943805"/>
                  </a:lnTo>
                  <a:lnTo>
                    <a:pt x="4007599" y="950177"/>
                  </a:lnTo>
                  <a:lnTo>
                    <a:pt x="4077908" y="955618"/>
                  </a:lnTo>
                  <a:lnTo>
                    <a:pt x="4148217" y="960131"/>
                  </a:lnTo>
                  <a:lnTo>
                    <a:pt x="4218526" y="963715"/>
                  </a:lnTo>
                  <a:lnTo>
                    <a:pt x="4288834" y="966374"/>
                  </a:lnTo>
                  <a:lnTo>
                    <a:pt x="4359143" y="968109"/>
                  </a:lnTo>
                  <a:lnTo>
                    <a:pt x="4429452" y="968921"/>
                  </a:lnTo>
                  <a:lnTo>
                    <a:pt x="4499761" y="968813"/>
                  </a:lnTo>
                  <a:lnTo>
                    <a:pt x="4570069" y="967784"/>
                  </a:lnTo>
                  <a:lnTo>
                    <a:pt x="4640378" y="965838"/>
                  </a:lnTo>
                  <a:lnTo>
                    <a:pt x="4710687" y="962976"/>
                  </a:lnTo>
                  <a:lnTo>
                    <a:pt x="4780996" y="959200"/>
                  </a:lnTo>
                  <a:lnTo>
                    <a:pt x="4851304" y="954510"/>
                  </a:lnTo>
                  <a:lnTo>
                    <a:pt x="4921613" y="948910"/>
                  </a:lnTo>
                  <a:lnTo>
                    <a:pt x="4991922" y="942399"/>
                  </a:lnTo>
                  <a:lnTo>
                    <a:pt x="5062231" y="934981"/>
                  </a:lnTo>
                  <a:lnTo>
                    <a:pt x="5132539" y="926656"/>
                  </a:lnTo>
                  <a:lnTo>
                    <a:pt x="5202848" y="917426"/>
                  </a:lnTo>
                  <a:lnTo>
                    <a:pt x="5273157" y="907293"/>
                  </a:lnTo>
                  <a:lnTo>
                    <a:pt x="5343466" y="896259"/>
                  </a:lnTo>
                  <a:lnTo>
                    <a:pt x="5413775" y="884324"/>
                  </a:lnTo>
                  <a:lnTo>
                    <a:pt x="5484083" y="871491"/>
                  </a:lnTo>
                  <a:lnTo>
                    <a:pt x="5554392" y="857762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1231099" y="3230510"/>
              <a:ext cx="5554392" cy="2163765"/>
            </a:xfrm>
            <a:custGeom>
              <a:avLst/>
              <a:pathLst>
                <a:path w="5554392" h="2163765">
                  <a:moveTo>
                    <a:pt x="0" y="0"/>
                  </a:moveTo>
                  <a:lnTo>
                    <a:pt x="70308" y="9207"/>
                  </a:lnTo>
                  <a:lnTo>
                    <a:pt x="140617" y="21818"/>
                  </a:lnTo>
                  <a:lnTo>
                    <a:pt x="210926" y="37983"/>
                  </a:lnTo>
                  <a:lnTo>
                    <a:pt x="281235" y="57850"/>
                  </a:lnTo>
                  <a:lnTo>
                    <a:pt x="351543" y="81557"/>
                  </a:lnTo>
                  <a:lnTo>
                    <a:pt x="421852" y="109240"/>
                  </a:lnTo>
                  <a:lnTo>
                    <a:pt x="492161" y="141028"/>
                  </a:lnTo>
                  <a:lnTo>
                    <a:pt x="562470" y="177046"/>
                  </a:lnTo>
                  <a:lnTo>
                    <a:pt x="632778" y="217417"/>
                  </a:lnTo>
                  <a:lnTo>
                    <a:pt x="703087" y="262267"/>
                  </a:lnTo>
                  <a:lnTo>
                    <a:pt x="773396" y="311739"/>
                  </a:lnTo>
                  <a:lnTo>
                    <a:pt x="843705" y="366006"/>
                  </a:lnTo>
                  <a:lnTo>
                    <a:pt x="914013" y="425291"/>
                  </a:lnTo>
                  <a:lnTo>
                    <a:pt x="984322" y="489892"/>
                  </a:lnTo>
                  <a:lnTo>
                    <a:pt x="1054631" y="560187"/>
                  </a:lnTo>
                  <a:lnTo>
                    <a:pt x="1124940" y="636629"/>
                  </a:lnTo>
                  <a:lnTo>
                    <a:pt x="1195249" y="719719"/>
                  </a:lnTo>
                  <a:lnTo>
                    <a:pt x="1265557" y="811155"/>
                  </a:lnTo>
                  <a:lnTo>
                    <a:pt x="1335866" y="914998"/>
                  </a:lnTo>
                  <a:lnTo>
                    <a:pt x="1406175" y="1027595"/>
                  </a:lnTo>
                  <a:lnTo>
                    <a:pt x="1476484" y="1144388"/>
                  </a:lnTo>
                  <a:lnTo>
                    <a:pt x="1546792" y="1260863"/>
                  </a:lnTo>
                  <a:lnTo>
                    <a:pt x="1617101" y="1372603"/>
                  </a:lnTo>
                  <a:lnTo>
                    <a:pt x="1687410" y="1491986"/>
                  </a:lnTo>
                  <a:lnTo>
                    <a:pt x="1757719" y="1624087"/>
                  </a:lnTo>
                  <a:lnTo>
                    <a:pt x="1828027" y="1748795"/>
                  </a:lnTo>
                  <a:lnTo>
                    <a:pt x="1898336" y="1847638"/>
                  </a:lnTo>
                  <a:lnTo>
                    <a:pt x="1968645" y="1912690"/>
                  </a:lnTo>
                  <a:lnTo>
                    <a:pt x="2038954" y="1954093"/>
                  </a:lnTo>
                  <a:lnTo>
                    <a:pt x="2109263" y="1984728"/>
                  </a:lnTo>
                  <a:lnTo>
                    <a:pt x="2179571" y="2014992"/>
                  </a:lnTo>
                  <a:lnTo>
                    <a:pt x="2249880" y="2012432"/>
                  </a:lnTo>
                  <a:lnTo>
                    <a:pt x="2320189" y="1990414"/>
                  </a:lnTo>
                  <a:lnTo>
                    <a:pt x="2390498" y="1979551"/>
                  </a:lnTo>
                  <a:lnTo>
                    <a:pt x="2460806" y="1980560"/>
                  </a:lnTo>
                  <a:lnTo>
                    <a:pt x="2531115" y="1968162"/>
                  </a:lnTo>
                  <a:lnTo>
                    <a:pt x="2601424" y="1951308"/>
                  </a:lnTo>
                  <a:lnTo>
                    <a:pt x="2671733" y="1940596"/>
                  </a:lnTo>
                  <a:lnTo>
                    <a:pt x="2742041" y="1939875"/>
                  </a:lnTo>
                  <a:lnTo>
                    <a:pt x="2812350" y="1937225"/>
                  </a:lnTo>
                  <a:lnTo>
                    <a:pt x="2882659" y="1932640"/>
                  </a:lnTo>
                  <a:lnTo>
                    <a:pt x="2952968" y="1926903"/>
                  </a:lnTo>
                  <a:lnTo>
                    <a:pt x="3023276" y="1920944"/>
                  </a:lnTo>
                  <a:lnTo>
                    <a:pt x="3093585" y="1915759"/>
                  </a:lnTo>
                  <a:lnTo>
                    <a:pt x="3163894" y="1911543"/>
                  </a:lnTo>
                  <a:lnTo>
                    <a:pt x="3234203" y="1906826"/>
                  </a:lnTo>
                  <a:lnTo>
                    <a:pt x="3304512" y="1901601"/>
                  </a:lnTo>
                  <a:lnTo>
                    <a:pt x="3374820" y="1895887"/>
                  </a:lnTo>
                  <a:lnTo>
                    <a:pt x="3445129" y="1889645"/>
                  </a:lnTo>
                  <a:lnTo>
                    <a:pt x="3515438" y="1882796"/>
                  </a:lnTo>
                  <a:lnTo>
                    <a:pt x="3585747" y="1875231"/>
                  </a:lnTo>
                  <a:lnTo>
                    <a:pt x="3656055" y="1866830"/>
                  </a:lnTo>
                  <a:lnTo>
                    <a:pt x="3726364" y="1857466"/>
                  </a:lnTo>
                  <a:lnTo>
                    <a:pt x="3796673" y="1847020"/>
                  </a:lnTo>
                  <a:lnTo>
                    <a:pt x="3866982" y="1835388"/>
                  </a:lnTo>
                  <a:lnTo>
                    <a:pt x="3937290" y="1822483"/>
                  </a:lnTo>
                  <a:lnTo>
                    <a:pt x="4007599" y="1808237"/>
                  </a:lnTo>
                  <a:lnTo>
                    <a:pt x="4077908" y="1792600"/>
                  </a:lnTo>
                  <a:lnTo>
                    <a:pt x="4148217" y="1775537"/>
                  </a:lnTo>
                  <a:lnTo>
                    <a:pt x="4218526" y="1757029"/>
                  </a:lnTo>
                  <a:lnTo>
                    <a:pt x="4288834" y="1737065"/>
                  </a:lnTo>
                  <a:lnTo>
                    <a:pt x="4359143" y="1715642"/>
                  </a:lnTo>
                  <a:lnTo>
                    <a:pt x="4429452" y="1692763"/>
                  </a:lnTo>
                  <a:lnTo>
                    <a:pt x="4499761" y="1668435"/>
                  </a:lnTo>
                  <a:lnTo>
                    <a:pt x="4570069" y="1642667"/>
                  </a:lnTo>
                  <a:lnTo>
                    <a:pt x="4640378" y="1615468"/>
                  </a:lnTo>
                  <a:lnTo>
                    <a:pt x="4710687" y="1586850"/>
                  </a:lnTo>
                  <a:lnTo>
                    <a:pt x="4780996" y="1556823"/>
                  </a:lnTo>
                  <a:lnTo>
                    <a:pt x="4851304" y="1525398"/>
                  </a:lnTo>
                  <a:lnTo>
                    <a:pt x="4921613" y="1492587"/>
                  </a:lnTo>
                  <a:lnTo>
                    <a:pt x="4991922" y="1458398"/>
                  </a:lnTo>
                  <a:lnTo>
                    <a:pt x="5062231" y="1422842"/>
                  </a:lnTo>
                  <a:lnTo>
                    <a:pt x="5132539" y="1385927"/>
                  </a:lnTo>
                  <a:lnTo>
                    <a:pt x="5202848" y="1347662"/>
                  </a:lnTo>
                  <a:lnTo>
                    <a:pt x="5273157" y="1308055"/>
                  </a:lnTo>
                  <a:lnTo>
                    <a:pt x="5343466" y="1267112"/>
                  </a:lnTo>
                  <a:lnTo>
                    <a:pt x="5413775" y="1224842"/>
                  </a:lnTo>
                  <a:lnTo>
                    <a:pt x="5484083" y="1181251"/>
                  </a:lnTo>
                  <a:lnTo>
                    <a:pt x="5554392" y="1136344"/>
                  </a:lnTo>
                  <a:lnTo>
                    <a:pt x="5554392" y="2163765"/>
                  </a:lnTo>
                  <a:lnTo>
                    <a:pt x="4029563" y="2163765"/>
                  </a:lnTo>
                  <a:lnTo>
                    <a:pt x="4007599" y="2159713"/>
                  </a:lnTo>
                  <a:lnTo>
                    <a:pt x="3937290" y="2148112"/>
                  </a:lnTo>
                  <a:lnTo>
                    <a:pt x="3866982" y="2137842"/>
                  </a:lnTo>
                  <a:lnTo>
                    <a:pt x="3796673" y="2128848"/>
                  </a:lnTo>
                  <a:lnTo>
                    <a:pt x="3726364" y="2121057"/>
                  </a:lnTo>
                  <a:lnTo>
                    <a:pt x="3656055" y="2114376"/>
                  </a:lnTo>
                  <a:lnTo>
                    <a:pt x="3585747" y="2108700"/>
                  </a:lnTo>
                  <a:lnTo>
                    <a:pt x="3515438" y="2103916"/>
                  </a:lnTo>
                  <a:lnTo>
                    <a:pt x="3445129" y="2099916"/>
                  </a:lnTo>
                  <a:lnTo>
                    <a:pt x="3374820" y="2096603"/>
                  </a:lnTo>
                  <a:lnTo>
                    <a:pt x="3304512" y="2093912"/>
                  </a:lnTo>
                  <a:lnTo>
                    <a:pt x="3234203" y="2091818"/>
                  </a:lnTo>
                  <a:lnTo>
                    <a:pt x="3163894" y="2090351"/>
                  </a:lnTo>
                  <a:lnTo>
                    <a:pt x="3093585" y="2089666"/>
                  </a:lnTo>
                  <a:lnTo>
                    <a:pt x="3023276" y="2090705"/>
                  </a:lnTo>
                  <a:lnTo>
                    <a:pt x="2952968" y="2093159"/>
                  </a:lnTo>
                  <a:lnTo>
                    <a:pt x="2882659" y="2096257"/>
                  </a:lnTo>
                  <a:lnTo>
                    <a:pt x="2812350" y="2099158"/>
                  </a:lnTo>
                  <a:lnTo>
                    <a:pt x="2742041" y="2100877"/>
                  </a:lnTo>
                  <a:lnTo>
                    <a:pt x="2671733" y="2100832"/>
                  </a:lnTo>
                  <a:lnTo>
                    <a:pt x="2601424" y="2109375"/>
                  </a:lnTo>
                  <a:lnTo>
                    <a:pt x="2531115" y="2124469"/>
                  </a:lnTo>
                  <a:lnTo>
                    <a:pt x="2460806" y="2136854"/>
                  </a:lnTo>
                  <a:lnTo>
                    <a:pt x="2390498" y="2136019"/>
                  </a:lnTo>
                  <a:lnTo>
                    <a:pt x="2320189" y="2144157"/>
                  </a:lnTo>
                  <a:lnTo>
                    <a:pt x="2251062" y="2163765"/>
                  </a:lnTo>
                  <a:lnTo>
                    <a:pt x="2171806" y="2163765"/>
                  </a:lnTo>
                  <a:lnTo>
                    <a:pt x="2109263" y="2136292"/>
                  </a:lnTo>
                  <a:lnTo>
                    <a:pt x="2038954" y="2104435"/>
                  </a:lnTo>
                  <a:lnTo>
                    <a:pt x="1968645" y="2064450"/>
                  </a:lnTo>
                  <a:lnTo>
                    <a:pt x="1898336" y="2001448"/>
                  </a:lnTo>
                  <a:lnTo>
                    <a:pt x="1828027" y="1902139"/>
                  </a:lnTo>
                  <a:lnTo>
                    <a:pt x="1757719" y="1777481"/>
                  </a:lnTo>
                  <a:lnTo>
                    <a:pt x="1687410" y="1647380"/>
                  </a:lnTo>
                  <a:lnTo>
                    <a:pt x="1617101" y="1530053"/>
                  </a:lnTo>
                  <a:lnTo>
                    <a:pt x="1546792" y="1419508"/>
                  </a:lnTo>
                  <a:lnTo>
                    <a:pt x="1476484" y="1304675"/>
                  </a:lnTo>
                  <a:lnTo>
                    <a:pt x="1406175" y="1190232"/>
                  </a:lnTo>
                  <a:lnTo>
                    <a:pt x="1335866" y="1080764"/>
                  </a:lnTo>
                  <a:lnTo>
                    <a:pt x="1265557" y="980805"/>
                  </a:lnTo>
                  <a:lnTo>
                    <a:pt x="1195249" y="894129"/>
                  </a:lnTo>
                  <a:lnTo>
                    <a:pt x="1124940" y="817553"/>
                  </a:lnTo>
                  <a:lnTo>
                    <a:pt x="1054631" y="750115"/>
                  </a:lnTo>
                  <a:lnTo>
                    <a:pt x="984322" y="691946"/>
                  </a:lnTo>
                  <a:lnTo>
                    <a:pt x="914013" y="643131"/>
                  </a:lnTo>
                  <a:lnTo>
                    <a:pt x="843705" y="603676"/>
                  </a:lnTo>
                  <a:lnTo>
                    <a:pt x="773396" y="573510"/>
                  </a:lnTo>
                  <a:lnTo>
                    <a:pt x="703087" y="552486"/>
                  </a:lnTo>
                  <a:lnTo>
                    <a:pt x="632778" y="540408"/>
                  </a:lnTo>
                  <a:lnTo>
                    <a:pt x="562470" y="537047"/>
                  </a:lnTo>
                  <a:lnTo>
                    <a:pt x="492161" y="542162"/>
                  </a:lnTo>
                  <a:lnTo>
                    <a:pt x="421852" y="555504"/>
                  </a:lnTo>
                  <a:lnTo>
                    <a:pt x="351543" y="576828"/>
                  </a:lnTo>
                  <a:lnTo>
                    <a:pt x="281235" y="605894"/>
                  </a:lnTo>
                  <a:lnTo>
                    <a:pt x="210926" y="642467"/>
                  </a:lnTo>
                  <a:lnTo>
                    <a:pt x="140617" y="686317"/>
                  </a:lnTo>
                  <a:lnTo>
                    <a:pt x="70308" y="737220"/>
                  </a:lnTo>
                  <a:lnTo>
                    <a:pt x="0" y="79495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31099" y="3230510"/>
              <a:ext cx="5554392" cy="2014992"/>
            </a:xfrm>
            <a:custGeom>
              <a:avLst/>
              <a:pathLst>
                <a:path w="5554392" h="2014992">
                  <a:moveTo>
                    <a:pt x="0" y="0"/>
                  </a:moveTo>
                  <a:lnTo>
                    <a:pt x="70308" y="9207"/>
                  </a:lnTo>
                  <a:lnTo>
                    <a:pt x="140617" y="21818"/>
                  </a:lnTo>
                  <a:lnTo>
                    <a:pt x="210926" y="37983"/>
                  </a:lnTo>
                  <a:lnTo>
                    <a:pt x="281235" y="57850"/>
                  </a:lnTo>
                  <a:lnTo>
                    <a:pt x="351543" y="81557"/>
                  </a:lnTo>
                  <a:lnTo>
                    <a:pt x="421852" y="109240"/>
                  </a:lnTo>
                  <a:lnTo>
                    <a:pt x="492161" y="141028"/>
                  </a:lnTo>
                  <a:lnTo>
                    <a:pt x="562470" y="177046"/>
                  </a:lnTo>
                  <a:lnTo>
                    <a:pt x="632778" y="217417"/>
                  </a:lnTo>
                  <a:lnTo>
                    <a:pt x="703087" y="262267"/>
                  </a:lnTo>
                  <a:lnTo>
                    <a:pt x="773396" y="311739"/>
                  </a:lnTo>
                  <a:lnTo>
                    <a:pt x="843705" y="366006"/>
                  </a:lnTo>
                  <a:lnTo>
                    <a:pt x="914013" y="425291"/>
                  </a:lnTo>
                  <a:lnTo>
                    <a:pt x="984322" y="489892"/>
                  </a:lnTo>
                  <a:lnTo>
                    <a:pt x="1054631" y="560187"/>
                  </a:lnTo>
                  <a:lnTo>
                    <a:pt x="1124940" y="636629"/>
                  </a:lnTo>
                  <a:lnTo>
                    <a:pt x="1195249" y="719719"/>
                  </a:lnTo>
                  <a:lnTo>
                    <a:pt x="1265557" y="811155"/>
                  </a:lnTo>
                  <a:lnTo>
                    <a:pt x="1335866" y="914998"/>
                  </a:lnTo>
                  <a:lnTo>
                    <a:pt x="1406175" y="1027595"/>
                  </a:lnTo>
                  <a:lnTo>
                    <a:pt x="1476484" y="1144388"/>
                  </a:lnTo>
                  <a:lnTo>
                    <a:pt x="1546792" y="1260863"/>
                  </a:lnTo>
                  <a:lnTo>
                    <a:pt x="1617101" y="1372603"/>
                  </a:lnTo>
                  <a:lnTo>
                    <a:pt x="1687410" y="1491986"/>
                  </a:lnTo>
                  <a:lnTo>
                    <a:pt x="1757719" y="1624087"/>
                  </a:lnTo>
                  <a:lnTo>
                    <a:pt x="1828027" y="1748795"/>
                  </a:lnTo>
                  <a:lnTo>
                    <a:pt x="1898336" y="1847638"/>
                  </a:lnTo>
                  <a:lnTo>
                    <a:pt x="1968645" y="1912690"/>
                  </a:lnTo>
                  <a:lnTo>
                    <a:pt x="2038954" y="1954093"/>
                  </a:lnTo>
                  <a:lnTo>
                    <a:pt x="2109263" y="1984728"/>
                  </a:lnTo>
                  <a:lnTo>
                    <a:pt x="2179571" y="2014992"/>
                  </a:lnTo>
                  <a:lnTo>
                    <a:pt x="2249880" y="2012432"/>
                  </a:lnTo>
                  <a:lnTo>
                    <a:pt x="2320189" y="1990414"/>
                  </a:lnTo>
                  <a:lnTo>
                    <a:pt x="2390498" y="1979551"/>
                  </a:lnTo>
                  <a:lnTo>
                    <a:pt x="2460806" y="1980560"/>
                  </a:lnTo>
                  <a:lnTo>
                    <a:pt x="2531115" y="1968162"/>
                  </a:lnTo>
                  <a:lnTo>
                    <a:pt x="2601424" y="1951308"/>
                  </a:lnTo>
                  <a:lnTo>
                    <a:pt x="2671733" y="1940596"/>
                  </a:lnTo>
                  <a:lnTo>
                    <a:pt x="2742041" y="1939875"/>
                  </a:lnTo>
                  <a:lnTo>
                    <a:pt x="2812350" y="1937225"/>
                  </a:lnTo>
                  <a:lnTo>
                    <a:pt x="2882659" y="1932640"/>
                  </a:lnTo>
                  <a:lnTo>
                    <a:pt x="2952968" y="1926903"/>
                  </a:lnTo>
                  <a:lnTo>
                    <a:pt x="3023276" y="1920944"/>
                  </a:lnTo>
                  <a:lnTo>
                    <a:pt x="3093585" y="1915759"/>
                  </a:lnTo>
                  <a:lnTo>
                    <a:pt x="3163894" y="1911543"/>
                  </a:lnTo>
                  <a:lnTo>
                    <a:pt x="3234203" y="1906826"/>
                  </a:lnTo>
                  <a:lnTo>
                    <a:pt x="3304512" y="1901601"/>
                  </a:lnTo>
                  <a:lnTo>
                    <a:pt x="3374820" y="1895887"/>
                  </a:lnTo>
                  <a:lnTo>
                    <a:pt x="3445129" y="1889645"/>
                  </a:lnTo>
                  <a:lnTo>
                    <a:pt x="3515438" y="1882796"/>
                  </a:lnTo>
                  <a:lnTo>
                    <a:pt x="3585747" y="1875231"/>
                  </a:lnTo>
                  <a:lnTo>
                    <a:pt x="3656055" y="1866830"/>
                  </a:lnTo>
                  <a:lnTo>
                    <a:pt x="3726364" y="1857466"/>
                  </a:lnTo>
                  <a:lnTo>
                    <a:pt x="3796673" y="1847020"/>
                  </a:lnTo>
                  <a:lnTo>
                    <a:pt x="3866982" y="1835388"/>
                  </a:lnTo>
                  <a:lnTo>
                    <a:pt x="3937290" y="1822483"/>
                  </a:lnTo>
                  <a:lnTo>
                    <a:pt x="4007599" y="1808237"/>
                  </a:lnTo>
                  <a:lnTo>
                    <a:pt x="4077908" y="1792600"/>
                  </a:lnTo>
                  <a:lnTo>
                    <a:pt x="4148217" y="1775537"/>
                  </a:lnTo>
                  <a:lnTo>
                    <a:pt x="4218526" y="1757029"/>
                  </a:lnTo>
                  <a:lnTo>
                    <a:pt x="4288834" y="1737065"/>
                  </a:lnTo>
                  <a:lnTo>
                    <a:pt x="4359143" y="1715642"/>
                  </a:lnTo>
                  <a:lnTo>
                    <a:pt x="4429452" y="1692763"/>
                  </a:lnTo>
                  <a:lnTo>
                    <a:pt x="4499761" y="1668435"/>
                  </a:lnTo>
                  <a:lnTo>
                    <a:pt x="4570069" y="1642667"/>
                  </a:lnTo>
                  <a:lnTo>
                    <a:pt x="4640378" y="1615468"/>
                  </a:lnTo>
                  <a:lnTo>
                    <a:pt x="4710687" y="1586850"/>
                  </a:lnTo>
                  <a:lnTo>
                    <a:pt x="4780996" y="1556823"/>
                  </a:lnTo>
                  <a:lnTo>
                    <a:pt x="4851304" y="1525398"/>
                  </a:lnTo>
                  <a:lnTo>
                    <a:pt x="4921613" y="1492587"/>
                  </a:lnTo>
                  <a:lnTo>
                    <a:pt x="4991922" y="1458398"/>
                  </a:lnTo>
                  <a:lnTo>
                    <a:pt x="5062231" y="1422842"/>
                  </a:lnTo>
                  <a:lnTo>
                    <a:pt x="5132539" y="1385927"/>
                  </a:lnTo>
                  <a:lnTo>
                    <a:pt x="5202848" y="1347662"/>
                  </a:lnTo>
                  <a:lnTo>
                    <a:pt x="5273157" y="1308055"/>
                  </a:lnTo>
                  <a:lnTo>
                    <a:pt x="5343466" y="1267112"/>
                  </a:lnTo>
                  <a:lnTo>
                    <a:pt x="5413775" y="1224842"/>
                  </a:lnTo>
                  <a:lnTo>
                    <a:pt x="5484083" y="1181251"/>
                  </a:lnTo>
                  <a:lnTo>
                    <a:pt x="5554392" y="11363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3482161" y="5320176"/>
              <a:ext cx="1778501" cy="74098"/>
            </a:xfrm>
            <a:custGeom>
              <a:avLst/>
              <a:pathLst>
                <a:path w="1778501" h="74098">
                  <a:moveTo>
                    <a:pt x="1778501" y="74098"/>
                  </a:moveTo>
                  <a:lnTo>
                    <a:pt x="1756537" y="70046"/>
                  </a:lnTo>
                  <a:lnTo>
                    <a:pt x="1686228" y="58445"/>
                  </a:lnTo>
                  <a:lnTo>
                    <a:pt x="1615919" y="48175"/>
                  </a:lnTo>
                  <a:lnTo>
                    <a:pt x="1545611" y="39181"/>
                  </a:lnTo>
                  <a:lnTo>
                    <a:pt x="1475302" y="31390"/>
                  </a:lnTo>
                  <a:lnTo>
                    <a:pt x="1404993" y="24709"/>
                  </a:lnTo>
                  <a:lnTo>
                    <a:pt x="1334684" y="19033"/>
                  </a:lnTo>
                  <a:lnTo>
                    <a:pt x="1264376" y="14250"/>
                  </a:lnTo>
                  <a:lnTo>
                    <a:pt x="1194067" y="10249"/>
                  </a:lnTo>
                  <a:lnTo>
                    <a:pt x="1123758" y="6937"/>
                  </a:lnTo>
                  <a:lnTo>
                    <a:pt x="1053449" y="4246"/>
                  </a:lnTo>
                  <a:lnTo>
                    <a:pt x="983140" y="2151"/>
                  </a:lnTo>
                  <a:lnTo>
                    <a:pt x="912832" y="685"/>
                  </a:lnTo>
                  <a:lnTo>
                    <a:pt x="842523" y="0"/>
                  </a:lnTo>
                  <a:lnTo>
                    <a:pt x="772214" y="1039"/>
                  </a:lnTo>
                  <a:lnTo>
                    <a:pt x="701905" y="3492"/>
                  </a:lnTo>
                  <a:lnTo>
                    <a:pt x="631597" y="6590"/>
                  </a:lnTo>
                  <a:lnTo>
                    <a:pt x="561288" y="9491"/>
                  </a:lnTo>
                  <a:lnTo>
                    <a:pt x="490979" y="11211"/>
                  </a:lnTo>
                  <a:lnTo>
                    <a:pt x="420670" y="11165"/>
                  </a:lnTo>
                  <a:lnTo>
                    <a:pt x="350362" y="19709"/>
                  </a:lnTo>
                  <a:lnTo>
                    <a:pt x="280053" y="34802"/>
                  </a:lnTo>
                  <a:lnTo>
                    <a:pt x="209744" y="47187"/>
                  </a:lnTo>
                  <a:lnTo>
                    <a:pt x="139435" y="46352"/>
                  </a:lnTo>
                  <a:lnTo>
                    <a:pt x="69126" y="54490"/>
                  </a:lnTo>
                  <a:lnTo>
                    <a:pt x="0" y="740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231099" y="3767558"/>
              <a:ext cx="2171806" cy="1626717"/>
            </a:xfrm>
            <a:custGeom>
              <a:avLst/>
              <a:pathLst>
                <a:path w="2171806" h="1626717">
                  <a:moveTo>
                    <a:pt x="2171806" y="1626717"/>
                  </a:moveTo>
                  <a:lnTo>
                    <a:pt x="2109263" y="1599244"/>
                  </a:lnTo>
                  <a:lnTo>
                    <a:pt x="2038954" y="1567387"/>
                  </a:lnTo>
                  <a:lnTo>
                    <a:pt x="1968645" y="1527402"/>
                  </a:lnTo>
                  <a:lnTo>
                    <a:pt x="1898336" y="1464400"/>
                  </a:lnTo>
                  <a:lnTo>
                    <a:pt x="1828027" y="1365091"/>
                  </a:lnTo>
                  <a:lnTo>
                    <a:pt x="1757719" y="1240433"/>
                  </a:lnTo>
                  <a:lnTo>
                    <a:pt x="1687410" y="1110332"/>
                  </a:lnTo>
                  <a:lnTo>
                    <a:pt x="1617101" y="993005"/>
                  </a:lnTo>
                  <a:lnTo>
                    <a:pt x="1546792" y="882460"/>
                  </a:lnTo>
                  <a:lnTo>
                    <a:pt x="1476484" y="767627"/>
                  </a:lnTo>
                  <a:lnTo>
                    <a:pt x="1406175" y="653185"/>
                  </a:lnTo>
                  <a:lnTo>
                    <a:pt x="1335866" y="543716"/>
                  </a:lnTo>
                  <a:lnTo>
                    <a:pt x="1265557" y="443757"/>
                  </a:lnTo>
                  <a:lnTo>
                    <a:pt x="1195249" y="357081"/>
                  </a:lnTo>
                  <a:lnTo>
                    <a:pt x="1124940" y="280505"/>
                  </a:lnTo>
                  <a:lnTo>
                    <a:pt x="1054631" y="213067"/>
                  </a:lnTo>
                  <a:lnTo>
                    <a:pt x="984322" y="154898"/>
                  </a:lnTo>
                  <a:lnTo>
                    <a:pt x="914013" y="106083"/>
                  </a:lnTo>
                  <a:lnTo>
                    <a:pt x="843705" y="66629"/>
                  </a:lnTo>
                  <a:lnTo>
                    <a:pt x="773396" y="36462"/>
                  </a:lnTo>
                  <a:lnTo>
                    <a:pt x="703087" y="15438"/>
                  </a:lnTo>
                  <a:lnTo>
                    <a:pt x="632778" y="3360"/>
                  </a:lnTo>
                  <a:lnTo>
                    <a:pt x="562470" y="0"/>
                  </a:lnTo>
                  <a:lnTo>
                    <a:pt x="492161" y="5114"/>
                  </a:lnTo>
                  <a:lnTo>
                    <a:pt x="421852" y="18456"/>
                  </a:lnTo>
                  <a:lnTo>
                    <a:pt x="351543" y="39780"/>
                  </a:lnTo>
                  <a:lnTo>
                    <a:pt x="281235" y="68846"/>
                  </a:lnTo>
                  <a:lnTo>
                    <a:pt x="210926" y="105419"/>
                  </a:lnTo>
                  <a:lnTo>
                    <a:pt x="140617" y="149269"/>
                  </a:lnTo>
                  <a:lnTo>
                    <a:pt x="70308" y="200172"/>
                  </a:lnTo>
                  <a:lnTo>
                    <a:pt x="0" y="2579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231099" y="3559703"/>
              <a:ext cx="5554392" cy="1761891"/>
            </a:xfrm>
            <a:custGeom>
              <a:avLst/>
              <a:pathLst>
                <a:path w="5554392" h="1761891">
                  <a:moveTo>
                    <a:pt x="0" y="68286"/>
                  </a:moveTo>
                  <a:lnTo>
                    <a:pt x="70308" y="44021"/>
                  </a:lnTo>
                  <a:lnTo>
                    <a:pt x="140617" y="24874"/>
                  </a:lnTo>
                  <a:lnTo>
                    <a:pt x="210926" y="11032"/>
                  </a:lnTo>
                  <a:lnTo>
                    <a:pt x="281235" y="2679"/>
                  </a:lnTo>
                  <a:lnTo>
                    <a:pt x="351543" y="0"/>
                  </a:lnTo>
                  <a:lnTo>
                    <a:pt x="421852" y="3179"/>
                  </a:lnTo>
                  <a:lnTo>
                    <a:pt x="492161" y="12402"/>
                  </a:lnTo>
                  <a:lnTo>
                    <a:pt x="562470" y="27854"/>
                  </a:lnTo>
                  <a:lnTo>
                    <a:pt x="632778" y="49720"/>
                  </a:lnTo>
                  <a:lnTo>
                    <a:pt x="703087" y="78184"/>
                  </a:lnTo>
                  <a:lnTo>
                    <a:pt x="773396" y="113432"/>
                  </a:lnTo>
                  <a:lnTo>
                    <a:pt x="843705" y="155648"/>
                  </a:lnTo>
                  <a:lnTo>
                    <a:pt x="914013" y="205018"/>
                  </a:lnTo>
                  <a:lnTo>
                    <a:pt x="984322" y="261726"/>
                  </a:lnTo>
                  <a:lnTo>
                    <a:pt x="1054631" y="325958"/>
                  </a:lnTo>
                  <a:lnTo>
                    <a:pt x="1124940" y="397898"/>
                  </a:lnTo>
                  <a:lnTo>
                    <a:pt x="1195249" y="477731"/>
                  </a:lnTo>
                  <a:lnTo>
                    <a:pt x="1265557" y="566787"/>
                  </a:lnTo>
                  <a:lnTo>
                    <a:pt x="1335866" y="668688"/>
                  </a:lnTo>
                  <a:lnTo>
                    <a:pt x="1406175" y="779721"/>
                  </a:lnTo>
                  <a:lnTo>
                    <a:pt x="1476484" y="895339"/>
                  </a:lnTo>
                  <a:lnTo>
                    <a:pt x="1546792" y="1010993"/>
                  </a:lnTo>
                  <a:lnTo>
                    <a:pt x="1617101" y="1122135"/>
                  </a:lnTo>
                  <a:lnTo>
                    <a:pt x="1687410" y="1240490"/>
                  </a:lnTo>
                  <a:lnTo>
                    <a:pt x="1757719" y="1371591"/>
                  </a:lnTo>
                  <a:lnTo>
                    <a:pt x="1828027" y="1496274"/>
                  </a:lnTo>
                  <a:lnTo>
                    <a:pt x="1898336" y="1595350"/>
                  </a:lnTo>
                  <a:lnTo>
                    <a:pt x="1968645" y="1659377"/>
                  </a:lnTo>
                  <a:lnTo>
                    <a:pt x="2038954" y="1700071"/>
                  </a:lnTo>
                  <a:lnTo>
                    <a:pt x="2109263" y="1731317"/>
                  </a:lnTo>
                  <a:lnTo>
                    <a:pt x="2179571" y="1761891"/>
                  </a:lnTo>
                  <a:lnTo>
                    <a:pt x="2249880" y="1759073"/>
                  </a:lnTo>
                  <a:lnTo>
                    <a:pt x="2320189" y="1738093"/>
                  </a:lnTo>
                  <a:lnTo>
                    <a:pt x="2390498" y="1728592"/>
                  </a:lnTo>
                  <a:lnTo>
                    <a:pt x="2460806" y="1729514"/>
                  </a:lnTo>
                  <a:lnTo>
                    <a:pt x="2531115" y="1717122"/>
                  </a:lnTo>
                  <a:lnTo>
                    <a:pt x="2601424" y="1701149"/>
                  </a:lnTo>
                  <a:lnTo>
                    <a:pt x="2671733" y="1691521"/>
                  </a:lnTo>
                  <a:lnTo>
                    <a:pt x="2742041" y="1691183"/>
                  </a:lnTo>
                  <a:lnTo>
                    <a:pt x="2812350" y="1688998"/>
                  </a:lnTo>
                  <a:lnTo>
                    <a:pt x="2882659" y="1685255"/>
                  </a:lnTo>
                  <a:lnTo>
                    <a:pt x="2952968" y="1680838"/>
                  </a:lnTo>
                  <a:lnTo>
                    <a:pt x="3023276" y="1676632"/>
                  </a:lnTo>
                  <a:lnTo>
                    <a:pt x="3093585" y="1673520"/>
                  </a:lnTo>
                  <a:lnTo>
                    <a:pt x="3163894" y="1671754"/>
                  </a:lnTo>
                  <a:lnTo>
                    <a:pt x="3234203" y="1670129"/>
                  </a:lnTo>
                  <a:lnTo>
                    <a:pt x="3304512" y="1668564"/>
                  </a:lnTo>
                  <a:lnTo>
                    <a:pt x="3374820" y="1667052"/>
                  </a:lnTo>
                  <a:lnTo>
                    <a:pt x="3445129" y="1665587"/>
                  </a:lnTo>
                  <a:lnTo>
                    <a:pt x="3515438" y="1664163"/>
                  </a:lnTo>
                  <a:lnTo>
                    <a:pt x="3585747" y="1662773"/>
                  </a:lnTo>
                  <a:lnTo>
                    <a:pt x="3656055" y="1661410"/>
                  </a:lnTo>
                  <a:lnTo>
                    <a:pt x="3726364" y="1660068"/>
                  </a:lnTo>
                  <a:lnTo>
                    <a:pt x="3796673" y="1658741"/>
                  </a:lnTo>
                  <a:lnTo>
                    <a:pt x="3866982" y="1657422"/>
                  </a:lnTo>
                  <a:lnTo>
                    <a:pt x="3937290" y="1656105"/>
                  </a:lnTo>
                  <a:lnTo>
                    <a:pt x="4007599" y="1654782"/>
                  </a:lnTo>
                  <a:lnTo>
                    <a:pt x="4077908" y="1653449"/>
                  </a:lnTo>
                  <a:lnTo>
                    <a:pt x="4148217" y="1652097"/>
                  </a:lnTo>
                  <a:lnTo>
                    <a:pt x="4218526" y="1650721"/>
                  </a:lnTo>
                  <a:lnTo>
                    <a:pt x="4288834" y="1649315"/>
                  </a:lnTo>
                  <a:lnTo>
                    <a:pt x="4359143" y="1647871"/>
                  </a:lnTo>
                  <a:lnTo>
                    <a:pt x="4429452" y="1646383"/>
                  </a:lnTo>
                  <a:lnTo>
                    <a:pt x="4499761" y="1644845"/>
                  </a:lnTo>
                  <a:lnTo>
                    <a:pt x="4570069" y="1643251"/>
                  </a:lnTo>
                  <a:lnTo>
                    <a:pt x="4640378" y="1641593"/>
                  </a:lnTo>
                  <a:lnTo>
                    <a:pt x="4710687" y="1639866"/>
                  </a:lnTo>
                  <a:lnTo>
                    <a:pt x="4780996" y="1638062"/>
                  </a:lnTo>
                  <a:lnTo>
                    <a:pt x="4851304" y="1636176"/>
                  </a:lnTo>
                  <a:lnTo>
                    <a:pt x="4921613" y="1634201"/>
                  </a:lnTo>
                  <a:lnTo>
                    <a:pt x="4991922" y="1632130"/>
                  </a:lnTo>
                  <a:lnTo>
                    <a:pt x="5062231" y="1629957"/>
                  </a:lnTo>
                  <a:lnTo>
                    <a:pt x="5132539" y="1627675"/>
                  </a:lnTo>
                  <a:lnTo>
                    <a:pt x="5202848" y="1625279"/>
                  </a:lnTo>
                  <a:lnTo>
                    <a:pt x="5273157" y="1622761"/>
                  </a:lnTo>
                  <a:lnTo>
                    <a:pt x="5343466" y="1620114"/>
                  </a:lnTo>
                  <a:lnTo>
                    <a:pt x="5413775" y="1617334"/>
                  </a:lnTo>
                  <a:lnTo>
                    <a:pt x="5484083" y="1614412"/>
                  </a:lnTo>
                  <a:lnTo>
                    <a:pt x="5554392" y="161134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g33"/>
            <p:cNvSpPr/>
            <p:nvPr/>
          </p:nvSpPr>
          <p:spPr>
            <a:xfrm>
              <a:off x="1231099" y="3278541"/>
              <a:ext cx="5554392" cy="2115733"/>
            </a:xfrm>
            <a:custGeom>
              <a:avLst/>
              <a:pathLst>
                <a:path w="5554392" h="2115733">
                  <a:moveTo>
                    <a:pt x="0" y="0"/>
                  </a:moveTo>
                  <a:lnTo>
                    <a:pt x="70308" y="34333"/>
                  </a:lnTo>
                  <a:lnTo>
                    <a:pt x="140617" y="70283"/>
                  </a:lnTo>
                  <a:lnTo>
                    <a:pt x="210926" y="107945"/>
                  </a:lnTo>
                  <a:lnTo>
                    <a:pt x="281235" y="147411"/>
                  </a:lnTo>
                  <a:lnTo>
                    <a:pt x="351543" y="188765"/>
                  </a:lnTo>
                  <a:lnTo>
                    <a:pt x="421852" y="232089"/>
                  </a:lnTo>
                  <a:lnTo>
                    <a:pt x="492161" y="277456"/>
                  </a:lnTo>
                  <a:lnTo>
                    <a:pt x="562470" y="324937"/>
                  </a:lnTo>
                  <a:lnTo>
                    <a:pt x="632778" y="374600"/>
                  </a:lnTo>
                  <a:lnTo>
                    <a:pt x="703087" y="426517"/>
                  </a:lnTo>
                  <a:lnTo>
                    <a:pt x="773396" y="480776"/>
                  </a:lnTo>
                  <a:lnTo>
                    <a:pt x="843705" y="537495"/>
                  </a:lnTo>
                  <a:lnTo>
                    <a:pt x="914013" y="596840"/>
                  </a:lnTo>
                  <a:lnTo>
                    <a:pt x="984322" y="659049"/>
                  </a:lnTo>
                  <a:lnTo>
                    <a:pt x="1054631" y="724442"/>
                  </a:lnTo>
                  <a:lnTo>
                    <a:pt x="1124940" y="793409"/>
                  </a:lnTo>
                  <a:lnTo>
                    <a:pt x="1195249" y="866389"/>
                  </a:lnTo>
                  <a:lnTo>
                    <a:pt x="1265557" y="944585"/>
                  </a:lnTo>
                  <a:lnTo>
                    <a:pt x="1335866" y="1030599"/>
                  </a:lnTo>
                  <a:lnTo>
                    <a:pt x="1406175" y="1121922"/>
                  </a:lnTo>
                  <a:lnTo>
                    <a:pt x="1476484" y="1215441"/>
                  </a:lnTo>
                  <a:lnTo>
                    <a:pt x="1546792" y="1308092"/>
                  </a:lnTo>
                  <a:lnTo>
                    <a:pt x="1617101" y="1396903"/>
                  </a:lnTo>
                  <a:lnTo>
                    <a:pt x="1687410" y="1492600"/>
                  </a:lnTo>
                  <a:lnTo>
                    <a:pt x="1757719" y="1599466"/>
                  </a:lnTo>
                  <a:lnTo>
                    <a:pt x="1828027" y="1701091"/>
                  </a:lnTo>
                  <a:lnTo>
                    <a:pt x="1898336" y="1782695"/>
                  </a:lnTo>
                  <a:lnTo>
                    <a:pt x="1968645" y="1841382"/>
                  </a:lnTo>
                  <a:lnTo>
                    <a:pt x="2038954" y="1884547"/>
                  </a:lnTo>
                  <a:lnTo>
                    <a:pt x="2109263" y="1918243"/>
                  </a:lnTo>
                  <a:lnTo>
                    <a:pt x="2179571" y="1947687"/>
                  </a:lnTo>
                  <a:lnTo>
                    <a:pt x="2249880" y="1950640"/>
                  </a:lnTo>
                  <a:lnTo>
                    <a:pt x="2320189" y="1937671"/>
                  </a:lnTo>
                  <a:lnTo>
                    <a:pt x="2390498" y="1932022"/>
                  </a:lnTo>
                  <a:lnTo>
                    <a:pt x="2460806" y="1933170"/>
                  </a:lnTo>
                  <a:lnTo>
                    <a:pt x="2531115" y="1921162"/>
                  </a:lnTo>
                  <a:lnTo>
                    <a:pt x="2601424" y="1904772"/>
                  </a:lnTo>
                  <a:lnTo>
                    <a:pt x="2671733" y="1894354"/>
                  </a:lnTo>
                  <a:lnTo>
                    <a:pt x="2742041" y="1893654"/>
                  </a:lnTo>
                  <a:lnTo>
                    <a:pt x="2812350" y="1891014"/>
                  </a:lnTo>
                  <a:lnTo>
                    <a:pt x="2882659" y="1886449"/>
                  </a:lnTo>
                  <a:lnTo>
                    <a:pt x="2952968" y="1880744"/>
                  </a:lnTo>
                  <a:lnTo>
                    <a:pt x="3023276" y="1874825"/>
                  </a:lnTo>
                  <a:lnTo>
                    <a:pt x="3093585" y="1869687"/>
                  </a:lnTo>
                  <a:lnTo>
                    <a:pt x="3163894" y="1865526"/>
                  </a:lnTo>
                  <a:lnTo>
                    <a:pt x="3234203" y="1860879"/>
                  </a:lnTo>
                  <a:lnTo>
                    <a:pt x="3304512" y="1855737"/>
                  </a:lnTo>
                  <a:lnTo>
                    <a:pt x="3374820" y="1850117"/>
                  </a:lnTo>
                  <a:lnTo>
                    <a:pt x="3445129" y="1843983"/>
                  </a:lnTo>
                  <a:lnTo>
                    <a:pt x="3515438" y="1837256"/>
                  </a:lnTo>
                  <a:lnTo>
                    <a:pt x="3585747" y="1829831"/>
                  </a:lnTo>
                  <a:lnTo>
                    <a:pt x="3656055" y="1821588"/>
                  </a:lnTo>
                  <a:lnTo>
                    <a:pt x="3726364" y="1812404"/>
                  </a:lnTo>
                  <a:lnTo>
                    <a:pt x="3796673" y="1802164"/>
                  </a:lnTo>
                  <a:lnTo>
                    <a:pt x="3866982" y="1790765"/>
                  </a:lnTo>
                  <a:lnTo>
                    <a:pt x="3937290" y="1778121"/>
                  </a:lnTo>
                  <a:lnTo>
                    <a:pt x="4007599" y="1764166"/>
                  </a:lnTo>
                  <a:lnTo>
                    <a:pt x="4077908" y="1748851"/>
                  </a:lnTo>
                  <a:lnTo>
                    <a:pt x="4148217" y="1732143"/>
                  </a:lnTo>
                  <a:lnTo>
                    <a:pt x="4218526" y="1714021"/>
                  </a:lnTo>
                  <a:lnTo>
                    <a:pt x="4288834" y="1694475"/>
                  </a:lnTo>
                  <a:lnTo>
                    <a:pt x="4359143" y="1673502"/>
                  </a:lnTo>
                  <a:lnTo>
                    <a:pt x="4429452" y="1651106"/>
                  </a:lnTo>
                  <a:lnTo>
                    <a:pt x="4499761" y="1627291"/>
                  </a:lnTo>
                  <a:lnTo>
                    <a:pt x="4570069" y="1602068"/>
                  </a:lnTo>
                  <a:lnTo>
                    <a:pt x="4640378" y="1575444"/>
                  </a:lnTo>
                  <a:lnTo>
                    <a:pt x="4710687" y="1547432"/>
                  </a:lnTo>
                  <a:lnTo>
                    <a:pt x="4780996" y="1518042"/>
                  </a:lnTo>
                  <a:lnTo>
                    <a:pt x="4851304" y="1487283"/>
                  </a:lnTo>
                  <a:lnTo>
                    <a:pt x="4921613" y="1455166"/>
                  </a:lnTo>
                  <a:lnTo>
                    <a:pt x="4991922" y="1421702"/>
                  </a:lnTo>
                  <a:lnTo>
                    <a:pt x="5062231" y="1386898"/>
                  </a:lnTo>
                  <a:lnTo>
                    <a:pt x="5132539" y="1350763"/>
                  </a:lnTo>
                  <a:lnTo>
                    <a:pt x="5202848" y="1313307"/>
                  </a:lnTo>
                  <a:lnTo>
                    <a:pt x="5273157" y="1274535"/>
                  </a:lnTo>
                  <a:lnTo>
                    <a:pt x="5343466" y="1234456"/>
                  </a:lnTo>
                  <a:lnTo>
                    <a:pt x="5413775" y="1193076"/>
                  </a:lnTo>
                  <a:lnTo>
                    <a:pt x="5484083" y="1150401"/>
                  </a:lnTo>
                  <a:lnTo>
                    <a:pt x="5554392" y="1106437"/>
                  </a:lnTo>
                  <a:lnTo>
                    <a:pt x="5554392" y="2115733"/>
                  </a:lnTo>
                  <a:lnTo>
                    <a:pt x="4052142" y="2115733"/>
                  </a:lnTo>
                  <a:lnTo>
                    <a:pt x="4007599" y="2107721"/>
                  </a:lnTo>
                  <a:lnTo>
                    <a:pt x="3937290" y="2096410"/>
                  </a:lnTo>
                  <a:lnTo>
                    <a:pt x="3866982" y="2086402"/>
                  </a:lnTo>
                  <a:lnTo>
                    <a:pt x="3796673" y="2077640"/>
                  </a:lnTo>
                  <a:lnTo>
                    <a:pt x="3726364" y="2070055"/>
                  </a:lnTo>
                  <a:lnTo>
                    <a:pt x="3656055" y="2063555"/>
                  </a:lnTo>
                  <a:lnTo>
                    <a:pt x="3585747" y="2058037"/>
                  </a:lnTo>
                  <a:lnTo>
                    <a:pt x="3515438" y="2053393"/>
                  </a:lnTo>
                  <a:lnTo>
                    <a:pt x="3445129" y="2049514"/>
                  </a:lnTo>
                  <a:lnTo>
                    <a:pt x="3374820" y="2046310"/>
                  </a:lnTo>
                  <a:lnTo>
                    <a:pt x="3304512" y="2043713"/>
                  </a:lnTo>
                  <a:lnTo>
                    <a:pt x="3234203" y="2041701"/>
                  </a:lnTo>
                  <a:lnTo>
                    <a:pt x="3163894" y="2040304"/>
                  </a:lnTo>
                  <a:lnTo>
                    <a:pt x="3093585" y="2039674"/>
                  </a:lnTo>
                  <a:lnTo>
                    <a:pt x="3023276" y="2040760"/>
                  </a:lnTo>
                  <a:lnTo>
                    <a:pt x="2952968" y="2043252"/>
                  </a:lnTo>
                  <a:lnTo>
                    <a:pt x="2882659" y="2046379"/>
                  </a:lnTo>
                  <a:lnTo>
                    <a:pt x="2812350" y="2049298"/>
                  </a:lnTo>
                  <a:lnTo>
                    <a:pt x="2742041" y="2051027"/>
                  </a:lnTo>
                  <a:lnTo>
                    <a:pt x="2671733" y="2050978"/>
                  </a:lnTo>
                  <a:lnTo>
                    <a:pt x="2601424" y="2059277"/>
                  </a:lnTo>
                  <a:lnTo>
                    <a:pt x="2531115" y="2073946"/>
                  </a:lnTo>
                  <a:lnTo>
                    <a:pt x="2460806" y="2085941"/>
                  </a:lnTo>
                  <a:lnTo>
                    <a:pt x="2390498" y="2084964"/>
                  </a:lnTo>
                  <a:lnTo>
                    <a:pt x="2320189" y="2087949"/>
                  </a:lnTo>
                  <a:lnTo>
                    <a:pt x="2249880" y="2098890"/>
                  </a:lnTo>
                  <a:lnTo>
                    <a:pt x="2179571" y="2096441"/>
                  </a:lnTo>
                  <a:lnTo>
                    <a:pt x="2109263" y="2066392"/>
                  </a:lnTo>
                  <a:lnTo>
                    <a:pt x="2038954" y="2031501"/>
                  </a:lnTo>
                  <a:lnTo>
                    <a:pt x="1968645" y="1989722"/>
                  </a:lnTo>
                  <a:lnTo>
                    <a:pt x="1898336" y="1933039"/>
                  </a:lnTo>
                  <a:lnTo>
                    <a:pt x="1828027" y="1850979"/>
                  </a:lnTo>
                  <a:lnTo>
                    <a:pt x="1757719" y="1749402"/>
                  </a:lnTo>
                  <a:lnTo>
                    <a:pt x="1687410" y="1644492"/>
                  </a:lnTo>
                  <a:lnTo>
                    <a:pt x="1617101" y="1550804"/>
                  </a:lnTo>
                  <a:lnTo>
                    <a:pt x="1546792" y="1463161"/>
                  </a:lnTo>
                  <a:lnTo>
                    <a:pt x="1476484" y="1372115"/>
                  </a:lnTo>
                  <a:lnTo>
                    <a:pt x="1406175" y="1280893"/>
                  </a:lnTo>
                  <a:lnTo>
                    <a:pt x="1335866" y="1192630"/>
                  </a:lnTo>
                  <a:lnTo>
                    <a:pt x="1265557" y="1110411"/>
                  </a:lnTo>
                  <a:lnTo>
                    <a:pt x="1195249" y="1036868"/>
                  </a:lnTo>
                  <a:lnTo>
                    <a:pt x="1124940" y="970255"/>
                  </a:lnTo>
                  <a:lnTo>
                    <a:pt x="1054631" y="910089"/>
                  </a:lnTo>
                  <a:lnTo>
                    <a:pt x="984322" y="856549"/>
                  </a:lnTo>
                  <a:lnTo>
                    <a:pt x="914013" y="809769"/>
                  </a:lnTo>
                  <a:lnTo>
                    <a:pt x="843705" y="769809"/>
                  </a:lnTo>
                  <a:lnTo>
                    <a:pt x="773396" y="736647"/>
                  </a:lnTo>
                  <a:lnTo>
                    <a:pt x="703087" y="710195"/>
                  </a:lnTo>
                  <a:lnTo>
                    <a:pt x="632778" y="690311"/>
                  </a:lnTo>
                  <a:lnTo>
                    <a:pt x="562470" y="676824"/>
                  </a:lnTo>
                  <a:lnTo>
                    <a:pt x="492161" y="669548"/>
                  </a:lnTo>
                  <a:lnTo>
                    <a:pt x="421852" y="668294"/>
                  </a:lnTo>
                  <a:lnTo>
                    <a:pt x="351543" y="672874"/>
                  </a:lnTo>
                  <a:lnTo>
                    <a:pt x="281235" y="683103"/>
                  </a:lnTo>
                  <a:lnTo>
                    <a:pt x="210926" y="698805"/>
                  </a:lnTo>
                  <a:lnTo>
                    <a:pt x="140617" y="719805"/>
                  </a:lnTo>
                  <a:lnTo>
                    <a:pt x="70308" y="745939"/>
                  </a:lnTo>
                  <a:lnTo>
                    <a:pt x="0" y="77704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31099" y="3278541"/>
              <a:ext cx="5554392" cy="1950640"/>
            </a:xfrm>
            <a:custGeom>
              <a:avLst/>
              <a:pathLst>
                <a:path w="5554392" h="1950640">
                  <a:moveTo>
                    <a:pt x="0" y="0"/>
                  </a:moveTo>
                  <a:lnTo>
                    <a:pt x="70308" y="34333"/>
                  </a:lnTo>
                  <a:lnTo>
                    <a:pt x="140617" y="70283"/>
                  </a:lnTo>
                  <a:lnTo>
                    <a:pt x="210926" y="107945"/>
                  </a:lnTo>
                  <a:lnTo>
                    <a:pt x="281235" y="147411"/>
                  </a:lnTo>
                  <a:lnTo>
                    <a:pt x="351543" y="188765"/>
                  </a:lnTo>
                  <a:lnTo>
                    <a:pt x="421852" y="232089"/>
                  </a:lnTo>
                  <a:lnTo>
                    <a:pt x="492161" y="277456"/>
                  </a:lnTo>
                  <a:lnTo>
                    <a:pt x="562470" y="324937"/>
                  </a:lnTo>
                  <a:lnTo>
                    <a:pt x="632778" y="374600"/>
                  </a:lnTo>
                  <a:lnTo>
                    <a:pt x="703087" y="426517"/>
                  </a:lnTo>
                  <a:lnTo>
                    <a:pt x="773396" y="480776"/>
                  </a:lnTo>
                  <a:lnTo>
                    <a:pt x="843705" y="537495"/>
                  </a:lnTo>
                  <a:lnTo>
                    <a:pt x="914013" y="596840"/>
                  </a:lnTo>
                  <a:lnTo>
                    <a:pt x="984322" y="659049"/>
                  </a:lnTo>
                  <a:lnTo>
                    <a:pt x="1054631" y="724442"/>
                  </a:lnTo>
                  <a:lnTo>
                    <a:pt x="1124940" y="793409"/>
                  </a:lnTo>
                  <a:lnTo>
                    <a:pt x="1195249" y="866389"/>
                  </a:lnTo>
                  <a:lnTo>
                    <a:pt x="1265557" y="944585"/>
                  </a:lnTo>
                  <a:lnTo>
                    <a:pt x="1335866" y="1030599"/>
                  </a:lnTo>
                  <a:lnTo>
                    <a:pt x="1406175" y="1121922"/>
                  </a:lnTo>
                  <a:lnTo>
                    <a:pt x="1476484" y="1215441"/>
                  </a:lnTo>
                  <a:lnTo>
                    <a:pt x="1546792" y="1308092"/>
                  </a:lnTo>
                  <a:lnTo>
                    <a:pt x="1617101" y="1396903"/>
                  </a:lnTo>
                  <a:lnTo>
                    <a:pt x="1687410" y="1492600"/>
                  </a:lnTo>
                  <a:lnTo>
                    <a:pt x="1757719" y="1599466"/>
                  </a:lnTo>
                  <a:lnTo>
                    <a:pt x="1828027" y="1701091"/>
                  </a:lnTo>
                  <a:lnTo>
                    <a:pt x="1898336" y="1782695"/>
                  </a:lnTo>
                  <a:lnTo>
                    <a:pt x="1968645" y="1841382"/>
                  </a:lnTo>
                  <a:lnTo>
                    <a:pt x="2038954" y="1884547"/>
                  </a:lnTo>
                  <a:lnTo>
                    <a:pt x="2109263" y="1918243"/>
                  </a:lnTo>
                  <a:lnTo>
                    <a:pt x="2179571" y="1947687"/>
                  </a:lnTo>
                  <a:lnTo>
                    <a:pt x="2249880" y="1950640"/>
                  </a:lnTo>
                  <a:lnTo>
                    <a:pt x="2320189" y="1937671"/>
                  </a:lnTo>
                  <a:lnTo>
                    <a:pt x="2390498" y="1932022"/>
                  </a:lnTo>
                  <a:lnTo>
                    <a:pt x="2460806" y="1933170"/>
                  </a:lnTo>
                  <a:lnTo>
                    <a:pt x="2531115" y="1921162"/>
                  </a:lnTo>
                  <a:lnTo>
                    <a:pt x="2601424" y="1904772"/>
                  </a:lnTo>
                  <a:lnTo>
                    <a:pt x="2671733" y="1894354"/>
                  </a:lnTo>
                  <a:lnTo>
                    <a:pt x="2742041" y="1893654"/>
                  </a:lnTo>
                  <a:lnTo>
                    <a:pt x="2812350" y="1891014"/>
                  </a:lnTo>
                  <a:lnTo>
                    <a:pt x="2882659" y="1886449"/>
                  </a:lnTo>
                  <a:lnTo>
                    <a:pt x="2952968" y="1880744"/>
                  </a:lnTo>
                  <a:lnTo>
                    <a:pt x="3023276" y="1874825"/>
                  </a:lnTo>
                  <a:lnTo>
                    <a:pt x="3093585" y="1869687"/>
                  </a:lnTo>
                  <a:lnTo>
                    <a:pt x="3163894" y="1865526"/>
                  </a:lnTo>
                  <a:lnTo>
                    <a:pt x="3234203" y="1860879"/>
                  </a:lnTo>
                  <a:lnTo>
                    <a:pt x="3304512" y="1855737"/>
                  </a:lnTo>
                  <a:lnTo>
                    <a:pt x="3374820" y="1850117"/>
                  </a:lnTo>
                  <a:lnTo>
                    <a:pt x="3445129" y="1843983"/>
                  </a:lnTo>
                  <a:lnTo>
                    <a:pt x="3515438" y="1837256"/>
                  </a:lnTo>
                  <a:lnTo>
                    <a:pt x="3585747" y="1829831"/>
                  </a:lnTo>
                  <a:lnTo>
                    <a:pt x="3656055" y="1821588"/>
                  </a:lnTo>
                  <a:lnTo>
                    <a:pt x="3726364" y="1812404"/>
                  </a:lnTo>
                  <a:lnTo>
                    <a:pt x="3796673" y="1802164"/>
                  </a:lnTo>
                  <a:lnTo>
                    <a:pt x="3866982" y="1790765"/>
                  </a:lnTo>
                  <a:lnTo>
                    <a:pt x="3937290" y="1778121"/>
                  </a:lnTo>
                  <a:lnTo>
                    <a:pt x="4007599" y="1764166"/>
                  </a:lnTo>
                  <a:lnTo>
                    <a:pt x="4077908" y="1748851"/>
                  </a:lnTo>
                  <a:lnTo>
                    <a:pt x="4148217" y="1732143"/>
                  </a:lnTo>
                  <a:lnTo>
                    <a:pt x="4218526" y="1714021"/>
                  </a:lnTo>
                  <a:lnTo>
                    <a:pt x="4288834" y="1694475"/>
                  </a:lnTo>
                  <a:lnTo>
                    <a:pt x="4359143" y="1673502"/>
                  </a:lnTo>
                  <a:lnTo>
                    <a:pt x="4429452" y="1651106"/>
                  </a:lnTo>
                  <a:lnTo>
                    <a:pt x="4499761" y="1627291"/>
                  </a:lnTo>
                  <a:lnTo>
                    <a:pt x="4570069" y="1602068"/>
                  </a:lnTo>
                  <a:lnTo>
                    <a:pt x="4640378" y="1575444"/>
                  </a:lnTo>
                  <a:lnTo>
                    <a:pt x="4710687" y="1547432"/>
                  </a:lnTo>
                  <a:lnTo>
                    <a:pt x="4780996" y="1518042"/>
                  </a:lnTo>
                  <a:lnTo>
                    <a:pt x="4851304" y="1487283"/>
                  </a:lnTo>
                  <a:lnTo>
                    <a:pt x="4921613" y="1455166"/>
                  </a:lnTo>
                  <a:lnTo>
                    <a:pt x="4991922" y="1421702"/>
                  </a:lnTo>
                  <a:lnTo>
                    <a:pt x="5062231" y="1386898"/>
                  </a:lnTo>
                  <a:lnTo>
                    <a:pt x="5132539" y="1350763"/>
                  </a:lnTo>
                  <a:lnTo>
                    <a:pt x="5202848" y="1313307"/>
                  </a:lnTo>
                  <a:lnTo>
                    <a:pt x="5273157" y="1274535"/>
                  </a:lnTo>
                  <a:lnTo>
                    <a:pt x="5343466" y="1234456"/>
                  </a:lnTo>
                  <a:lnTo>
                    <a:pt x="5413775" y="1193076"/>
                  </a:lnTo>
                  <a:lnTo>
                    <a:pt x="5484083" y="1150401"/>
                  </a:lnTo>
                  <a:lnTo>
                    <a:pt x="5554392" y="11064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231099" y="3946836"/>
              <a:ext cx="4052142" cy="1447438"/>
            </a:xfrm>
            <a:custGeom>
              <a:avLst/>
              <a:pathLst>
                <a:path w="4052142" h="1447438">
                  <a:moveTo>
                    <a:pt x="4052142" y="1447438"/>
                  </a:moveTo>
                  <a:lnTo>
                    <a:pt x="4007599" y="1439426"/>
                  </a:lnTo>
                  <a:lnTo>
                    <a:pt x="3937290" y="1428115"/>
                  </a:lnTo>
                  <a:lnTo>
                    <a:pt x="3866982" y="1418107"/>
                  </a:lnTo>
                  <a:lnTo>
                    <a:pt x="3796673" y="1409346"/>
                  </a:lnTo>
                  <a:lnTo>
                    <a:pt x="3726364" y="1401760"/>
                  </a:lnTo>
                  <a:lnTo>
                    <a:pt x="3656055" y="1395260"/>
                  </a:lnTo>
                  <a:lnTo>
                    <a:pt x="3585747" y="1389742"/>
                  </a:lnTo>
                  <a:lnTo>
                    <a:pt x="3515438" y="1385098"/>
                  </a:lnTo>
                  <a:lnTo>
                    <a:pt x="3445129" y="1381219"/>
                  </a:lnTo>
                  <a:lnTo>
                    <a:pt x="3374820" y="1378015"/>
                  </a:lnTo>
                  <a:lnTo>
                    <a:pt x="3304512" y="1375418"/>
                  </a:lnTo>
                  <a:lnTo>
                    <a:pt x="3234203" y="1373406"/>
                  </a:lnTo>
                  <a:lnTo>
                    <a:pt x="3163894" y="1372010"/>
                  </a:lnTo>
                  <a:lnTo>
                    <a:pt x="3093585" y="1371380"/>
                  </a:lnTo>
                  <a:lnTo>
                    <a:pt x="3023276" y="1372465"/>
                  </a:lnTo>
                  <a:lnTo>
                    <a:pt x="2952968" y="1374957"/>
                  </a:lnTo>
                  <a:lnTo>
                    <a:pt x="2882659" y="1378084"/>
                  </a:lnTo>
                  <a:lnTo>
                    <a:pt x="2812350" y="1381003"/>
                  </a:lnTo>
                  <a:lnTo>
                    <a:pt x="2742041" y="1382732"/>
                  </a:lnTo>
                  <a:lnTo>
                    <a:pt x="2671733" y="1382683"/>
                  </a:lnTo>
                  <a:lnTo>
                    <a:pt x="2601424" y="1390982"/>
                  </a:lnTo>
                  <a:lnTo>
                    <a:pt x="2531115" y="1405651"/>
                  </a:lnTo>
                  <a:lnTo>
                    <a:pt x="2460806" y="1417646"/>
                  </a:lnTo>
                  <a:lnTo>
                    <a:pt x="2390498" y="1416669"/>
                  </a:lnTo>
                  <a:lnTo>
                    <a:pt x="2320189" y="1419654"/>
                  </a:lnTo>
                  <a:lnTo>
                    <a:pt x="2249880" y="1430595"/>
                  </a:lnTo>
                  <a:lnTo>
                    <a:pt x="2179571" y="1428146"/>
                  </a:lnTo>
                  <a:lnTo>
                    <a:pt x="2109263" y="1398097"/>
                  </a:lnTo>
                  <a:lnTo>
                    <a:pt x="2038954" y="1363206"/>
                  </a:lnTo>
                  <a:lnTo>
                    <a:pt x="1968645" y="1321427"/>
                  </a:lnTo>
                  <a:lnTo>
                    <a:pt x="1898336" y="1264744"/>
                  </a:lnTo>
                  <a:lnTo>
                    <a:pt x="1828027" y="1182684"/>
                  </a:lnTo>
                  <a:lnTo>
                    <a:pt x="1757719" y="1081107"/>
                  </a:lnTo>
                  <a:lnTo>
                    <a:pt x="1687410" y="976197"/>
                  </a:lnTo>
                  <a:lnTo>
                    <a:pt x="1617101" y="882509"/>
                  </a:lnTo>
                  <a:lnTo>
                    <a:pt x="1546792" y="794866"/>
                  </a:lnTo>
                  <a:lnTo>
                    <a:pt x="1476484" y="703820"/>
                  </a:lnTo>
                  <a:lnTo>
                    <a:pt x="1406175" y="612598"/>
                  </a:lnTo>
                  <a:lnTo>
                    <a:pt x="1335866" y="524335"/>
                  </a:lnTo>
                  <a:lnTo>
                    <a:pt x="1265557" y="442117"/>
                  </a:lnTo>
                  <a:lnTo>
                    <a:pt x="1195249" y="368573"/>
                  </a:lnTo>
                  <a:lnTo>
                    <a:pt x="1124940" y="301960"/>
                  </a:lnTo>
                  <a:lnTo>
                    <a:pt x="1054631" y="241794"/>
                  </a:lnTo>
                  <a:lnTo>
                    <a:pt x="984322" y="188254"/>
                  </a:lnTo>
                  <a:lnTo>
                    <a:pt x="914013" y="141474"/>
                  </a:lnTo>
                  <a:lnTo>
                    <a:pt x="843705" y="101514"/>
                  </a:lnTo>
                  <a:lnTo>
                    <a:pt x="773396" y="68353"/>
                  </a:lnTo>
                  <a:lnTo>
                    <a:pt x="703087" y="41900"/>
                  </a:lnTo>
                  <a:lnTo>
                    <a:pt x="632778" y="22016"/>
                  </a:lnTo>
                  <a:lnTo>
                    <a:pt x="562470" y="8529"/>
                  </a:lnTo>
                  <a:lnTo>
                    <a:pt x="492161" y="1253"/>
                  </a:lnTo>
                  <a:lnTo>
                    <a:pt x="421852" y="0"/>
                  </a:lnTo>
                  <a:lnTo>
                    <a:pt x="351543" y="4579"/>
                  </a:lnTo>
                  <a:lnTo>
                    <a:pt x="281235" y="14808"/>
                  </a:lnTo>
                  <a:lnTo>
                    <a:pt x="210926" y="30510"/>
                  </a:lnTo>
                  <a:lnTo>
                    <a:pt x="140617" y="51511"/>
                  </a:lnTo>
                  <a:lnTo>
                    <a:pt x="70308" y="77644"/>
                  </a:lnTo>
                  <a:lnTo>
                    <a:pt x="0" y="1087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231099" y="3667062"/>
              <a:ext cx="5554392" cy="1636244"/>
            </a:xfrm>
            <a:custGeom>
              <a:avLst/>
              <a:pathLst>
                <a:path w="5554392" h="1636244">
                  <a:moveTo>
                    <a:pt x="0" y="0"/>
                  </a:moveTo>
                  <a:lnTo>
                    <a:pt x="70308" y="1615"/>
                  </a:lnTo>
                  <a:lnTo>
                    <a:pt x="140617" y="6523"/>
                  </a:lnTo>
                  <a:lnTo>
                    <a:pt x="210926" y="14854"/>
                  </a:lnTo>
                  <a:lnTo>
                    <a:pt x="281235" y="26736"/>
                  </a:lnTo>
                  <a:lnTo>
                    <a:pt x="351543" y="42299"/>
                  </a:lnTo>
                  <a:lnTo>
                    <a:pt x="421852" y="61671"/>
                  </a:lnTo>
                  <a:lnTo>
                    <a:pt x="492161" y="84981"/>
                  </a:lnTo>
                  <a:lnTo>
                    <a:pt x="562470" y="112360"/>
                  </a:lnTo>
                  <a:lnTo>
                    <a:pt x="632778" y="143935"/>
                  </a:lnTo>
                  <a:lnTo>
                    <a:pt x="703087" y="179835"/>
                  </a:lnTo>
                  <a:lnTo>
                    <a:pt x="773396" y="220191"/>
                  </a:lnTo>
                  <a:lnTo>
                    <a:pt x="843705" y="265131"/>
                  </a:lnTo>
                  <a:lnTo>
                    <a:pt x="914013" y="314784"/>
                  </a:lnTo>
                  <a:lnTo>
                    <a:pt x="984322" y="369279"/>
                  </a:lnTo>
                  <a:lnTo>
                    <a:pt x="1054631" y="428745"/>
                  </a:lnTo>
                  <a:lnTo>
                    <a:pt x="1124940" y="493311"/>
                  </a:lnTo>
                  <a:lnTo>
                    <a:pt x="1195249" y="563107"/>
                  </a:lnTo>
                  <a:lnTo>
                    <a:pt x="1265557" y="638978"/>
                  </a:lnTo>
                  <a:lnTo>
                    <a:pt x="1335866" y="723094"/>
                  </a:lnTo>
                  <a:lnTo>
                    <a:pt x="1406175" y="812887"/>
                  </a:lnTo>
                  <a:lnTo>
                    <a:pt x="1476484" y="905257"/>
                  </a:lnTo>
                  <a:lnTo>
                    <a:pt x="1546792" y="997106"/>
                  </a:lnTo>
                  <a:lnTo>
                    <a:pt x="1617101" y="1085333"/>
                  </a:lnTo>
                  <a:lnTo>
                    <a:pt x="1687410" y="1180025"/>
                  </a:lnTo>
                  <a:lnTo>
                    <a:pt x="1757719" y="1285913"/>
                  </a:lnTo>
                  <a:lnTo>
                    <a:pt x="1828027" y="1387514"/>
                  </a:lnTo>
                  <a:lnTo>
                    <a:pt x="1898336" y="1469346"/>
                  </a:lnTo>
                  <a:lnTo>
                    <a:pt x="1968645" y="1527031"/>
                  </a:lnTo>
                  <a:lnTo>
                    <a:pt x="2038954" y="1569503"/>
                  </a:lnTo>
                  <a:lnTo>
                    <a:pt x="2109263" y="1603797"/>
                  </a:lnTo>
                  <a:lnTo>
                    <a:pt x="2179571" y="1633543"/>
                  </a:lnTo>
                  <a:lnTo>
                    <a:pt x="2249880" y="1636244"/>
                  </a:lnTo>
                  <a:lnTo>
                    <a:pt x="2320189" y="1624289"/>
                  </a:lnTo>
                  <a:lnTo>
                    <a:pt x="2390498" y="1619972"/>
                  </a:lnTo>
                  <a:lnTo>
                    <a:pt x="2460806" y="1621035"/>
                  </a:lnTo>
                  <a:lnTo>
                    <a:pt x="2531115" y="1609033"/>
                  </a:lnTo>
                  <a:lnTo>
                    <a:pt x="2601424" y="1593504"/>
                  </a:lnTo>
                  <a:lnTo>
                    <a:pt x="2671733" y="1584145"/>
                  </a:lnTo>
                  <a:lnTo>
                    <a:pt x="2742041" y="1583820"/>
                  </a:lnTo>
                  <a:lnTo>
                    <a:pt x="2812350" y="1581635"/>
                  </a:lnTo>
                  <a:lnTo>
                    <a:pt x="2882659" y="1577893"/>
                  </a:lnTo>
                  <a:lnTo>
                    <a:pt x="2952968" y="1573477"/>
                  </a:lnTo>
                  <a:lnTo>
                    <a:pt x="3023276" y="1569272"/>
                  </a:lnTo>
                  <a:lnTo>
                    <a:pt x="3093585" y="1566160"/>
                  </a:lnTo>
                  <a:lnTo>
                    <a:pt x="3163894" y="1564394"/>
                  </a:lnTo>
                  <a:lnTo>
                    <a:pt x="3234203" y="1562769"/>
                  </a:lnTo>
                  <a:lnTo>
                    <a:pt x="3304512" y="1561204"/>
                  </a:lnTo>
                  <a:lnTo>
                    <a:pt x="3374820" y="1559692"/>
                  </a:lnTo>
                  <a:lnTo>
                    <a:pt x="3445129" y="1558228"/>
                  </a:lnTo>
                  <a:lnTo>
                    <a:pt x="3515438" y="1556803"/>
                  </a:lnTo>
                  <a:lnTo>
                    <a:pt x="3585747" y="1555413"/>
                  </a:lnTo>
                  <a:lnTo>
                    <a:pt x="3656055" y="1554050"/>
                  </a:lnTo>
                  <a:lnTo>
                    <a:pt x="3726364" y="1552709"/>
                  </a:lnTo>
                  <a:lnTo>
                    <a:pt x="3796673" y="1551382"/>
                  </a:lnTo>
                  <a:lnTo>
                    <a:pt x="3866982" y="1550063"/>
                  </a:lnTo>
                  <a:lnTo>
                    <a:pt x="3937290" y="1548745"/>
                  </a:lnTo>
                  <a:lnTo>
                    <a:pt x="4007599" y="1547423"/>
                  </a:lnTo>
                  <a:lnTo>
                    <a:pt x="4077908" y="1546089"/>
                  </a:lnTo>
                  <a:lnTo>
                    <a:pt x="4148217" y="1544738"/>
                  </a:lnTo>
                  <a:lnTo>
                    <a:pt x="4218526" y="1543362"/>
                  </a:lnTo>
                  <a:lnTo>
                    <a:pt x="4288834" y="1541955"/>
                  </a:lnTo>
                  <a:lnTo>
                    <a:pt x="4359143" y="1540511"/>
                  </a:lnTo>
                  <a:lnTo>
                    <a:pt x="4429452" y="1539024"/>
                  </a:lnTo>
                  <a:lnTo>
                    <a:pt x="4499761" y="1537486"/>
                  </a:lnTo>
                  <a:lnTo>
                    <a:pt x="4570069" y="1535891"/>
                  </a:lnTo>
                  <a:lnTo>
                    <a:pt x="4640378" y="1534234"/>
                  </a:lnTo>
                  <a:lnTo>
                    <a:pt x="4710687" y="1532506"/>
                  </a:lnTo>
                  <a:lnTo>
                    <a:pt x="4780996" y="1530703"/>
                  </a:lnTo>
                  <a:lnTo>
                    <a:pt x="4851304" y="1528816"/>
                  </a:lnTo>
                  <a:lnTo>
                    <a:pt x="4921613" y="1526841"/>
                  </a:lnTo>
                  <a:lnTo>
                    <a:pt x="4991922" y="1524770"/>
                  </a:lnTo>
                  <a:lnTo>
                    <a:pt x="5062231" y="1522597"/>
                  </a:lnTo>
                  <a:lnTo>
                    <a:pt x="5132539" y="1520316"/>
                  </a:lnTo>
                  <a:lnTo>
                    <a:pt x="5202848" y="1517919"/>
                  </a:lnTo>
                  <a:lnTo>
                    <a:pt x="5273157" y="1515401"/>
                  </a:lnTo>
                  <a:lnTo>
                    <a:pt x="5343466" y="1512755"/>
                  </a:lnTo>
                  <a:lnTo>
                    <a:pt x="5413775" y="1509974"/>
                  </a:lnTo>
                  <a:lnTo>
                    <a:pt x="5484083" y="1507053"/>
                  </a:lnTo>
                  <a:lnTo>
                    <a:pt x="5554392" y="150398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g37"/>
            <p:cNvSpPr/>
            <p:nvPr/>
          </p:nvSpPr>
          <p:spPr>
            <a:xfrm>
              <a:off x="1231099" y="4278064"/>
              <a:ext cx="5554392" cy="1116211"/>
            </a:xfrm>
            <a:custGeom>
              <a:avLst/>
              <a:pathLst>
                <a:path w="5554392" h="1116211">
                  <a:moveTo>
                    <a:pt x="0" y="169012"/>
                  </a:moveTo>
                  <a:lnTo>
                    <a:pt x="70308" y="134872"/>
                  </a:lnTo>
                  <a:lnTo>
                    <a:pt x="140617" y="104561"/>
                  </a:lnTo>
                  <a:lnTo>
                    <a:pt x="210926" y="78090"/>
                  </a:lnTo>
                  <a:lnTo>
                    <a:pt x="281235" y="55467"/>
                  </a:lnTo>
                  <a:lnTo>
                    <a:pt x="351543" y="36695"/>
                  </a:lnTo>
                  <a:lnTo>
                    <a:pt x="421852" y="21772"/>
                  </a:lnTo>
                  <a:lnTo>
                    <a:pt x="492161" y="10690"/>
                  </a:lnTo>
                  <a:lnTo>
                    <a:pt x="562470" y="3437"/>
                  </a:lnTo>
                  <a:lnTo>
                    <a:pt x="632778" y="0"/>
                  </a:lnTo>
                  <a:lnTo>
                    <a:pt x="703087" y="368"/>
                  </a:lnTo>
                  <a:lnTo>
                    <a:pt x="773396" y="4546"/>
                  </a:lnTo>
                  <a:lnTo>
                    <a:pt x="843705" y="12567"/>
                  </a:lnTo>
                  <a:lnTo>
                    <a:pt x="914013" y="24512"/>
                  </a:lnTo>
                  <a:lnTo>
                    <a:pt x="984322" y="40525"/>
                  </a:lnTo>
                  <a:lnTo>
                    <a:pt x="1054631" y="60830"/>
                  </a:lnTo>
                  <a:lnTo>
                    <a:pt x="1124940" y="85719"/>
                  </a:lnTo>
                  <a:lnTo>
                    <a:pt x="1195249" y="115525"/>
                  </a:lnTo>
                  <a:lnTo>
                    <a:pt x="1265557" y="151055"/>
                  </a:lnTo>
                  <a:lnTo>
                    <a:pt x="1335866" y="193970"/>
                  </a:lnTo>
                  <a:lnTo>
                    <a:pt x="1406175" y="242785"/>
                  </a:lnTo>
                  <a:lnTo>
                    <a:pt x="1476484" y="295638"/>
                  </a:lnTo>
                  <a:lnTo>
                    <a:pt x="1546792" y="350710"/>
                  </a:lnTo>
                  <a:lnTo>
                    <a:pt x="1617101" y="406268"/>
                  </a:lnTo>
                  <a:lnTo>
                    <a:pt x="1687410" y="477824"/>
                  </a:lnTo>
                  <a:lnTo>
                    <a:pt x="1757719" y="571223"/>
                  </a:lnTo>
                  <a:lnTo>
                    <a:pt x="1828027" y="665127"/>
                  </a:lnTo>
                  <a:lnTo>
                    <a:pt x="1898336" y="739804"/>
                  </a:lnTo>
                  <a:lnTo>
                    <a:pt x="1968645" y="802863"/>
                  </a:lnTo>
                  <a:lnTo>
                    <a:pt x="2038954" y="862940"/>
                  </a:lnTo>
                  <a:lnTo>
                    <a:pt x="2109263" y="913319"/>
                  </a:lnTo>
                  <a:lnTo>
                    <a:pt x="2179571" y="948154"/>
                  </a:lnTo>
                  <a:lnTo>
                    <a:pt x="2249880" y="954576"/>
                  </a:lnTo>
                  <a:lnTo>
                    <a:pt x="2320189" y="945605"/>
                  </a:lnTo>
                  <a:lnTo>
                    <a:pt x="2390498" y="942620"/>
                  </a:lnTo>
                  <a:lnTo>
                    <a:pt x="2460806" y="944304"/>
                  </a:lnTo>
                  <a:lnTo>
                    <a:pt x="2531115" y="931948"/>
                  </a:lnTo>
                  <a:lnTo>
                    <a:pt x="2601424" y="914959"/>
                  </a:lnTo>
                  <a:lnTo>
                    <a:pt x="2671733" y="904235"/>
                  </a:lnTo>
                  <a:lnTo>
                    <a:pt x="2742041" y="903625"/>
                  </a:lnTo>
                  <a:lnTo>
                    <a:pt x="2812350" y="900826"/>
                  </a:lnTo>
                  <a:lnTo>
                    <a:pt x="2882659" y="895928"/>
                  </a:lnTo>
                  <a:lnTo>
                    <a:pt x="2952968" y="889823"/>
                  </a:lnTo>
                  <a:lnTo>
                    <a:pt x="3023276" y="883533"/>
                  </a:lnTo>
                  <a:lnTo>
                    <a:pt x="3093585" y="878147"/>
                  </a:lnTo>
                  <a:lnTo>
                    <a:pt x="3163894" y="873894"/>
                  </a:lnTo>
                  <a:lnTo>
                    <a:pt x="3234203" y="869205"/>
                  </a:lnTo>
                  <a:lnTo>
                    <a:pt x="3304512" y="864058"/>
                  </a:lnTo>
                  <a:lnTo>
                    <a:pt x="3374820" y="858468"/>
                  </a:lnTo>
                  <a:lnTo>
                    <a:pt x="3445129" y="852399"/>
                  </a:lnTo>
                  <a:lnTo>
                    <a:pt x="3515438" y="845776"/>
                  </a:lnTo>
                  <a:lnTo>
                    <a:pt x="3585747" y="838498"/>
                  </a:lnTo>
                  <a:lnTo>
                    <a:pt x="3656055" y="830451"/>
                  </a:lnTo>
                  <a:lnTo>
                    <a:pt x="3726364" y="821518"/>
                  </a:lnTo>
                  <a:lnTo>
                    <a:pt x="3796673" y="811588"/>
                  </a:lnTo>
                  <a:lnTo>
                    <a:pt x="3866982" y="800563"/>
                  </a:lnTo>
                  <a:lnTo>
                    <a:pt x="3937290" y="788362"/>
                  </a:lnTo>
                  <a:lnTo>
                    <a:pt x="4007599" y="774919"/>
                  </a:lnTo>
                  <a:lnTo>
                    <a:pt x="4077908" y="760188"/>
                  </a:lnTo>
                  <a:lnTo>
                    <a:pt x="4148217" y="744136"/>
                  </a:lnTo>
                  <a:lnTo>
                    <a:pt x="4218526" y="726743"/>
                  </a:lnTo>
                  <a:lnTo>
                    <a:pt x="4288834" y="707997"/>
                  </a:lnTo>
                  <a:lnTo>
                    <a:pt x="4359143" y="687895"/>
                  </a:lnTo>
                  <a:lnTo>
                    <a:pt x="4429452" y="666438"/>
                  </a:lnTo>
                  <a:lnTo>
                    <a:pt x="4499761" y="643630"/>
                  </a:lnTo>
                  <a:lnTo>
                    <a:pt x="4570069" y="619478"/>
                  </a:lnTo>
                  <a:lnTo>
                    <a:pt x="4640378" y="593991"/>
                  </a:lnTo>
                  <a:lnTo>
                    <a:pt x="4710687" y="567176"/>
                  </a:lnTo>
                  <a:lnTo>
                    <a:pt x="4780996" y="539043"/>
                  </a:lnTo>
                  <a:lnTo>
                    <a:pt x="4851304" y="509600"/>
                  </a:lnTo>
                  <a:lnTo>
                    <a:pt x="4921613" y="478856"/>
                  </a:lnTo>
                  <a:lnTo>
                    <a:pt x="4991922" y="446817"/>
                  </a:lnTo>
                  <a:lnTo>
                    <a:pt x="5062231" y="413492"/>
                  </a:lnTo>
                  <a:lnTo>
                    <a:pt x="5132539" y="378887"/>
                  </a:lnTo>
                  <a:lnTo>
                    <a:pt x="5202848" y="343009"/>
                  </a:lnTo>
                  <a:lnTo>
                    <a:pt x="5273157" y="305863"/>
                  </a:lnTo>
                  <a:lnTo>
                    <a:pt x="5343466" y="267456"/>
                  </a:lnTo>
                  <a:lnTo>
                    <a:pt x="5413775" y="227791"/>
                  </a:lnTo>
                  <a:lnTo>
                    <a:pt x="5484083" y="186874"/>
                  </a:lnTo>
                  <a:lnTo>
                    <a:pt x="5554392" y="144709"/>
                  </a:lnTo>
                  <a:lnTo>
                    <a:pt x="5554392" y="1116211"/>
                  </a:lnTo>
                  <a:lnTo>
                    <a:pt x="4107893" y="1116211"/>
                  </a:lnTo>
                  <a:lnTo>
                    <a:pt x="4077908" y="1110699"/>
                  </a:lnTo>
                  <a:lnTo>
                    <a:pt x="4007599" y="1099048"/>
                  </a:lnTo>
                  <a:lnTo>
                    <a:pt x="3937290" y="1088654"/>
                  </a:lnTo>
                  <a:lnTo>
                    <a:pt x="3866982" y="1079484"/>
                  </a:lnTo>
                  <a:lnTo>
                    <a:pt x="3796673" y="1071488"/>
                  </a:lnTo>
                  <a:lnTo>
                    <a:pt x="3726364" y="1064600"/>
                  </a:lnTo>
                  <a:lnTo>
                    <a:pt x="3656055" y="1058737"/>
                  </a:lnTo>
                  <a:lnTo>
                    <a:pt x="3585747" y="1053801"/>
                  </a:lnTo>
                  <a:lnTo>
                    <a:pt x="3515438" y="1049692"/>
                  </a:lnTo>
                  <a:lnTo>
                    <a:pt x="3445129" y="1046309"/>
                  </a:lnTo>
                  <a:lnTo>
                    <a:pt x="3374820" y="1043568"/>
                  </a:lnTo>
                  <a:lnTo>
                    <a:pt x="3304512" y="1041406"/>
                  </a:lnTo>
                  <a:lnTo>
                    <a:pt x="3234203" y="1039803"/>
                  </a:lnTo>
                  <a:lnTo>
                    <a:pt x="3163894" y="1038790"/>
                  </a:lnTo>
                  <a:lnTo>
                    <a:pt x="3093585" y="1038522"/>
                  </a:lnTo>
                  <a:lnTo>
                    <a:pt x="3023276" y="1040086"/>
                  </a:lnTo>
                  <a:lnTo>
                    <a:pt x="2952968" y="1043143"/>
                  </a:lnTo>
                  <a:lnTo>
                    <a:pt x="2882659" y="1046815"/>
                  </a:lnTo>
                  <a:lnTo>
                    <a:pt x="2812350" y="1050160"/>
                  </a:lnTo>
                  <a:lnTo>
                    <a:pt x="2742041" y="1052100"/>
                  </a:lnTo>
                  <a:lnTo>
                    <a:pt x="2671733" y="1052003"/>
                  </a:lnTo>
                  <a:lnTo>
                    <a:pt x="2601424" y="1060727"/>
                  </a:lnTo>
                  <a:lnTo>
                    <a:pt x="2531115" y="1076093"/>
                  </a:lnTo>
                  <a:lnTo>
                    <a:pt x="2460806" y="1088437"/>
                  </a:lnTo>
                  <a:lnTo>
                    <a:pt x="2390498" y="1086914"/>
                  </a:lnTo>
                  <a:lnTo>
                    <a:pt x="2320189" y="1087386"/>
                  </a:lnTo>
                  <a:lnTo>
                    <a:pt x="2249880" y="1094444"/>
                  </a:lnTo>
                  <a:lnTo>
                    <a:pt x="2179571" y="1088497"/>
                  </a:lnTo>
                  <a:lnTo>
                    <a:pt x="2109263" y="1053091"/>
                  </a:lnTo>
                  <a:lnTo>
                    <a:pt x="2038954" y="1001584"/>
                  </a:lnTo>
                  <a:lnTo>
                    <a:pt x="1968645" y="942815"/>
                  </a:lnTo>
                  <a:lnTo>
                    <a:pt x="1898336" y="881647"/>
                  </a:lnTo>
                  <a:lnTo>
                    <a:pt x="1828027" y="806540"/>
                  </a:lnTo>
                  <a:lnTo>
                    <a:pt x="1757719" y="712682"/>
                  </a:lnTo>
                  <a:lnTo>
                    <a:pt x="1687410" y="621127"/>
                  </a:lnTo>
                  <a:lnTo>
                    <a:pt x="1617101" y="551467"/>
                  </a:lnTo>
                  <a:lnTo>
                    <a:pt x="1546792" y="497011"/>
                  </a:lnTo>
                  <a:lnTo>
                    <a:pt x="1476484" y="443454"/>
                  </a:lnTo>
                  <a:lnTo>
                    <a:pt x="1406175" y="392768"/>
                  </a:lnTo>
                  <a:lnTo>
                    <a:pt x="1335866" y="346839"/>
                  </a:lnTo>
                  <a:lnTo>
                    <a:pt x="1265557" y="307506"/>
                  </a:lnTo>
                  <a:lnTo>
                    <a:pt x="1195249" y="276365"/>
                  </a:lnTo>
                  <a:lnTo>
                    <a:pt x="1124940" y="252565"/>
                  </a:lnTo>
                  <a:lnTo>
                    <a:pt x="1054631" y="235981"/>
                  </a:lnTo>
                  <a:lnTo>
                    <a:pt x="984322" y="226858"/>
                  </a:lnTo>
                  <a:lnTo>
                    <a:pt x="914013" y="225402"/>
                  </a:lnTo>
                  <a:lnTo>
                    <a:pt x="843705" y="231746"/>
                  </a:lnTo>
                  <a:lnTo>
                    <a:pt x="773396" y="245950"/>
                  </a:lnTo>
                  <a:lnTo>
                    <a:pt x="703087" y="268006"/>
                  </a:lnTo>
                  <a:lnTo>
                    <a:pt x="632778" y="297860"/>
                  </a:lnTo>
                  <a:lnTo>
                    <a:pt x="562470" y="335428"/>
                  </a:lnTo>
                  <a:lnTo>
                    <a:pt x="492161" y="380613"/>
                  </a:lnTo>
                  <a:lnTo>
                    <a:pt x="421852" y="433314"/>
                  </a:lnTo>
                  <a:lnTo>
                    <a:pt x="351543" y="493431"/>
                  </a:lnTo>
                  <a:lnTo>
                    <a:pt x="281235" y="560870"/>
                  </a:lnTo>
                  <a:lnTo>
                    <a:pt x="210926" y="635540"/>
                  </a:lnTo>
                  <a:lnTo>
                    <a:pt x="140617" y="717357"/>
                  </a:lnTo>
                  <a:lnTo>
                    <a:pt x="70308" y="806242"/>
                  </a:lnTo>
                  <a:lnTo>
                    <a:pt x="0" y="90211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31099" y="4278064"/>
              <a:ext cx="5554392" cy="954576"/>
            </a:xfrm>
            <a:custGeom>
              <a:avLst/>
              <a:pathLst>
                <a:path w="5554392" h="954576">
                  <a:moveTo>
                    <a:pt x="0" y="169012"/>
                  </a:moveTo>
                  <a:lnTo>
                    <a:pt x="70308" y="134872"/>
                  </a:lnTo>
                  <a:lnTo>
                    <a:pt x="140617" y="104561"/>
                  </a:lnTo>
                  <a:lnTo>
                    <a:pt x="210926" y="78090"/>
                  </a:lnTo>
                  <a:lnTo>
                    <a:pt x="281235" y="55467"/>
                  </a:lnTo>
                  <a:lnTo>
                    <a:pt x="351543" y="36695"/>
                  </a:lnTo>
                  <a:lnTo>
                    <a:pt x="421852" y="21772"/>
                  </a:lnTo>
                  <a:lnTo>
                    <a:pt x="492161" y="10690"/>
                  </a:lnTo>
                  <a:lnTo>
                    <a:pt x="562470" y="3437"/>
                  </a:lnTo>
                  <a:lnTo>
                    <a:pt x="632778" y="0"/>
                  </a:lnTo>
                  <a:lnTo>
                    <a:pt x="703087" y="368"/>
                  </a:lnTo>
                  <a:lnTo>
                    <a:pt x="773396" y="4546"/>
                  </a:lnTo>
                  <a:lnTo>
                    <a:pt x="843705" y="12567"/>
                  </a:lnTo>
                  <a:lnTo>
                    <a:pt x="914013" y="24512"/>
                  </a:lnTo>
                  <a:lnTo>
                    <a:pt x="984322" y="40525"/>
                  </a:lnTo>
                  <a:lnTo>
                    <a:pt x="1054631" y="60830"/>
                  </a:lnTo>
                  <a:lnTo>
                    <a:pt x="1124940" y="85719"/>
                  </a:lnTo>
                  <a:lnTo>
                    <a:pt x="1195249" y="115525"/>
                  </a:lnTo>
                  <a:lnTo>
                    <a:pt x="1265557" y="151055"/>
                  </a:lnTo>
                  <a:lnTo>
                    <a:pt x="1335866" y="193970"/>
                  </a:lnTo>
                  <a:lnTo>
                    <a:pt x="1406175" y="242785"/>
                  </a:lnTo>
                  <a:lnTo>
                    <a:pt x="1476484" y="295638"/>
                  </a:lnTo>
                  <a:lnTo>
                    <a:pt x="1546792" y="350710"/>
                  </a:lnTo>
                  <a:lnTo>
                    <a:pt x="1617101" y="406268"/>
                  </a:lnTo>
                  <a:lnTo>
                    <a:pt x="1687410" y="477824"/>
                  </a:lnTo>
                  <a:lnTo>
                    <a:pt x="1757719" y="571223"/>
                  </a:lnTo>
                  <a:lnTo>
                    <a:pt x="1828027" y="665127"/>
                  </a:lnTo>
                  <a:lnTo>
                    <a:pt x="1898336" y="739804"/>
                  </a:lnTo>
                  <a:lnTo>
                    <a:pt x="1968645" y="802863"/>
                  </a:lnTo>
                  <a:lnTo>
                    <a:pt x="2038954" y="862940"/>
                  </a:lnTo>
                  <a:lnTo>
                    <a:pt x="2109263" y="913319"/>
                  </a:lnTo>
                  <a:lnTo>
                    <a:pt x="2179571" y="948154"/>
                  </a:lnTo>
                  <a:lnTo>
                    <a:pt x="2249880" y="954576"/>
                  </a:lnTo>
                  <a:lnTo>
                    <a:pt x="2320189" y="945605"/>
                  </a:lnTo>
                  <a:lnTo>
                    <a:pt x="2390498" y="942620"/>
                  </a:lnTo>
                  <a:lnTo>
                    <a:pt x="2460806" y="944304"/>
                  </a:lnTo>
                  <a:lnTo>
                    <a:pt x="2531115" y="931948"/>
                  </a:lnTo>
                  <a:lnTo>
                    <a:pt x="2601424" y="914959"/>
                  </a:lnTo>
                  <a:lnTo>
                    <a:pt x="2671733" y="904235"/>
                  </a:lnTo>
                  <a:lnTo>
                    <a:pt x="2742041" y="903625"/>
                  </a:lnTo>
                  <a:lnTo>
                    <a:pt x="2812350" y="900826"/>
                  </a:lnTo>
                  <a:lnTo>
                    <a:pt x="2882659" y="895928"/>
                  </a:lnTo>
                  <a:lnTo>
                    <a:pt x="2952968" y="889823"/>
                  </a:lnTo>
                  <a:lnTo>
                    <a:pt x="3023276" y="883533"/>
                  </a:lnTo>
                  <a:lnTo>
                    <a:pt x="3093585" y="878147"/>
                  </a:lnTo>
                  <a:lnTo>
                    <a:pt x="3163894" y="873894"/>
                  </a:lnTo>
                  <a:lnTo>
                    <a:pt x="3234203" y="869205"/>
                  </a:lnTo>
                  <a:lnTo>
                    <a:pt x="3304512" y="864058"/>
                  </a:lnTo>
                  <a:lnTo>
                    <a:pt x="3374820" y="858468"/>
                  </a:lnTo>
                  <a:lnTo>
                    <a:pt x="3445129" y="852399"/>
                  </a:lnTo>
                  <a:lnTo>
                    <a:pt x="3515438" y="845776"/>
                  </a:lnTo>
                  <a:lnTo>
                    <a:pt x="3585747" y="838498"/>
                  </a:lnTo>
                  <a:lnTo>
                    <a:pt x="3656055" y="830451"/>
                  </a:lnTo>
                  <a:lnTo>
                    <a:pt x="3726364" y="821518"/>
                  </a:lnTo>
                  <a:lnTo>
                    <a:pt x="3796673" y="811588"/>
                  </a:lnTo>
                  <a:lnTo>
                    <a:pt x="3866982" y="800563"/>
                  </a:lnTo>
                  <a:lnTo>
                    <a:pt x="3937290" y="788362"/>
                  </a:lnTo>
                  <a:lnTo>
                    <a:pt x="4007599" y="774919"/>
                  </a:lnTo>
                  <a:lnTo>
                    <a:pt x="4077908" y="760188"/>
                  </a:lnTo>
                  <a:lnTo>
                    <a:pt x="4148217" y="744136"/>
                  </a:lnTo>
                  <a:lnTo>
                    <a:pt x="4218526" y="726743"/>
                  </a:lnTo>
                  <a:lnTo>
                    <a:pt x="4288834" y="707997"/>
                  </a:lnTo>
                  <a:lnTo>
                    <a:pt x="4359143" y="687895"/>
                  </a:lnTo>
                  <a:lnTo>
                    <a:pt x="4429452" y="666438"/>
                  </a:lnTo>
                  <a:lnTo>
                    <a:pt x="4499761" y="643630"/>
                  </a:lnTo>
                  <a:lnTo>
                    <a:pt x="4570069" y="619478"/>
                  </a:lnTo>
                  <a:lnTo>
                    <a:pt x="4640378" y="593991"/>
                  </a:lnTo>
                  <a:lnTo>
                    <a:pt x="4710687" y="567176"/>
                  </a:lnTo>
                  <a:lnTo>
                    <a:pt x="4780996" y="539043"/>
                  </a:lnTo>
                  <a:lnTo>
                    <a:pt x="4851304" y="509600"/>
                  </a:lnTo>
                  <a:lnTo>
                    <a:pt x="4921613" y="478856"/>
                  </a:lnTo>
                  <a:lnTo>
                    <a:pt x="4991922" y="446817"/>
                  </a:lnTo>
                  <a:lnTo>
                    <a:pt x="5062231" y="413492"/>
                  </a:lnTo>
                  <a:lnTo>
                    <a:pt x="5132539" y="378887"/>
                  </a:lnTo>
                  <a:lnTo>
                    <a:pt x="5202848" y="343009"/>
                  </a:lnTo>
                  <a:lnTo>
                    <a:pt x="5273157" y="305863"/>
                  </a:lnTo>
                  <a:lnTo>
                    <a:pt x="5343466" y="267456"/>
                  </a:lnTo>
                  <a:lnTo>
                    <a:pt x="5413775" y="227791"/>
                  </a:lnTo>
                  <a:lnTo>
                    <a:pt x="5484083" y="186874"/>
                  </a:lnTo>
                  <a:lnTo>
                    <a:pt x="5554392" y="1447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231099" y="4503466"/>
              <a:ext cx="4107893" cy="890809"/>
            </a:xfrm>
            <a:custGeom>
              <a:avLst/>
              <a:pathLst>
                <a:path w="4107893" h="890809">
                  <a:moveTo>
                    <a:pt x="4107893" y="890809"/>
                  </a:moveTo>
                  <a:lnTo>
                    <a:pt x="4077908" y="885297"/>
                  </a:lnTo>
                  <a:lnTo>
                    <a:pt x="4007599" y="873646"/>
                  </a:lnTo>
                  <a:lnTo>
                    <a:pt x="3937290" y="863252"/>
                  </a:lnTo>
                  <a:lnTo>
                    <a:pt x="3866982" y="854082"/>
                  </a:lnTo>
                  <a:lnTo>
                    <a:pt x="3796673" y="846086"/>
                  </a:lnTo>
                  <a:lnTo>
                    <a:pt x="3726364" y="839198"/>
                  </a:lnTo>
                  <a:lnTo>
                    <a:pt x="3656055" y="833335"/>
                  </a:lnTo>
                  <a:lnTo>
                    <a:pt x="3585747" y="828399"/>
                  </a:lnTo>
                  <a:lnTo>
                    <a:pt x="3515438" y="824290"/>
                  </a:lnTo>
                  <a:lnTo>
                    <a:pt x="3445129" y="820907"/>
                  </a:lnTo>
                  <a:lnTo>
                    <a:pt x="3374820" y="818166"/>
                  </a:lnTo>
                  <a:lnTo>
                    <a:pt x="3304512" y="816004"/>
                  </a:lnTo>
                  <a:lnTo>
                    <a:pt x="3234203" y="814401"/>
                  </a:lnTo>
                  <a:lnTo>
                    <a:pt x="3163894" y="813388"/>
                  </a:lnTo>
                  <a:lnTo>
                    <a:pt x="3093585" y="813120"/>
                  </a:lnTo>
                  <a:lnTo>
                    <a:pt x="3023276" y="814684"/>
                  </a:lnTo>
                  <a:lnTo>
                    <a:pt x="2952968" y="817741"/>
                  </a:lnTo>
                  <a:lnTo>
                    <a:pt x="2882659" y="821413"/>
                  </a:lnTo>
                  <a:lnTo>
                    <a:pt x="2812350" y="824758"/>
                  </a:lnTo>
                  <a:lnTo>
                    <a:pt x="2742041" y="826698"/>
                  </a:lnTo>
                  <a:lnTo>
                    <a:pt x="2671733" y="826601"/>
                  </a:lnTo>
                  <a:lnTo>
                    <a:pt x="2601424" y="835325"/>
                  </a:lnTo>
                  <a:lnTo>
                    <a:pt x="2531115" y="850691"/>
                  </a:lnTo>
                  <a:lnTo>
                    <a:pt x="2460806" y="863035"/>
                  </a:lnTo>
                  <a:lnTo>
                    <a:pt x="2390498" y="861512"/>
                  </a:lnTo>
                  <a:lnTo>
                    <a:pt x="2320189" y="861984"/>
                  </a:lnTo>
                  <a:lnTo>
                    <a:pt x="2249880" y="869042"/>
                  </a:lnTo>
                  <a:lnTo>
                    <a:pt x="2179571" y="863095"/>
                  </a:lnTo>
                  <a:lnTo>
                    <a:pt x="2109263" y="827689"/>
                  </a:lnTo>
                  <a:lnTo>
                    <a:pt x="2038954" y="776182"/>
                  </a:lnTo>
                  <a:lnTo>
                    <a:pt x="1968645" y="717413"/>
                  </a:lnTo>
                  <a:lnTo>
                    <a:pt x="1898336" y="656245"/>
                  </a:lnTo>
                  <a:lnTo>
                    <a:pt x="1828027" y="581138"/>
                  </a:lnTo>
                  <a:lnTo>
                    <a:pt x="1757719" y="487280"/>
                  </a:lnTo>
                  <a:lnTo>
                    <a:pt x="1687410" y="395725"/>
                  </a:lnTo>
                  <a:lnTo>
                    <a:pt x="1617101" y="326065"/>
                  </a:lnTo>
                  <a:lnTo>
                    <a:pt x="1546792" y="271609"/>
                  </a:lnTo>
                  <a:lnTo>
                    <a:pt x="1476484" y="218052"/>
                  </a:lnTo>
                  <a:lnTo>
                    <a:pt x="1406175" y="167366"/>
                  </a:lnTo>
                  <a:lnTo>
                    <a:pt x="1335866" y="121437"/>
                  </a:lnTo>
                  <a:lnTo>
                    <a:pt x="1265557" y="82104"/>
                  </a:lnTo>
                  <a:lnTo>
                    <a:pt x="1195249" y="50963"/>
                  </a:lnTo>
                  <a:lnTo>
                    <a:pt x="1124940" y="27163"/>
                  </a:lnTo>
                  <a:lnTo>
                    <a:pt x="1054631" y="10579"/>
                  </a:lnTo>
                  <a:lnTo>
                    <a:pt x="984322" y="1456"/>
                  </a:lnTo>
                  <a:lnTo>
                    <a:pt x="914013" y="0"/>
                  </a:lnTo>
                  <a:lnTo>
                    <a:pt x="843705" y="6344"/>
                  </a:lnTo>
                  <a:lnTo>
                    <a:pt x="773396" y="20548"/>
                  </a:lnTo>
                  <a:lnTo>
                    <a:pt x="703087" y="42604"/>
                  </a:lnTo>
                  <a:lnTo>
                    <a:pt x="632778" y="72458"/>
                  </a:lnTo>
                  <a:lnTo>
                    <a:pt x="562470" y="110026"/>
                  </a:lnTo>
                  <a:lnTo>
                    <a:pt x="492161" y="155211"/>
                  </a:lnTo>
                  <a:lnTo>
                    <a:pt x="421852" y="207912"/>
                  </a:lnTo>
                  <a:lnTo>
                    <a:pt x="351543" y="268029"/>
                  </a:lnTo>
                  <a:lnTo>
                    <a:pt x="281235" y="335468"/>
                  </a:lnTo>
                  <a:lnTo>
                    <a:pt x="210926" y="410138"/>
                  </a:lnTo>
                  <a:lnTo>
                    <a:pt x="140617" y="491955"/>
                  </a:lnTo>
                  <a:lnTo>
                    <a:pt x="70308" y="580840"/>
                  </a:lnTo>
                  <a:lnTo>
                    <a:pt x="0" y="6767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1231099" y="4400221"/>
              <a:ext cx="5554392" cy="902353"/>
            </a:xfrm>
            <a:custGeom>
              <a:avLst/>
              <a:pathLst>
                <a:path w="5554392" h="902353">
                  <a:moveTo>
                    <a:pt x="0" y="413407"/>
                  </a:moveTo>
                  <a:lnTo>
                    <a:pt x="70308" y="348400"/>
                  </a:lnTo>
                  <a:lnTo>
                    <a:pt x="140617" y="288802"/>
                  </a:lnTo>
                  <a:lnTo>
                    <a:pt x="210926" y="234658"/>
                  </a:lnTo>
                  <a:lnTo>
                    <a:pt x="281235" y="186011"/>
                  </a:lnTo>
                  <a:lnTo>
                    <a:pt x="351543" y="142906"/>
                  </a:lnTo>
                  <a:lnTo>
                    <a:pt x="421852" y="105386"/>
                  </a:lnTo>
                  <a:lnTo>
                    <a:pt x="492161" y="73494"/>
                  </a:lnTo>
                  <a:lnTo>
                    <a:pt x="562470" y="47275"/>
                  </a:lnTo>
                  <a:lnTo>
                    <a:pt x="632778" y="26772"/>
                  </a:lnTo>
                  <a:lnTo>
                    <a:pt x="703087" y="12030"/>
                  </a:lnTo>
                  <a:lnTo>
                    <a:pt x="773396" y="3091"/>
                  </a:lnTo>
                  <a:lnTo>
                    <a:pt x="843705" y="0"/>
                  </a:lnTo>
                  <a:lnTo>
                    <a:pt x="914013" y="2799"/>
                  </a:lnTo>
                  <a:lnTo>
                    <a:pt x="984322" y="11535"/>
                  </a:lnTo>
                  <a:lnTo>
                    <a:pt x="1054631" y="26248"/>
                  </a:lnTo>
                  <a:lnTo>
                    <a:pt x="1124940" y="46985"/>
                  </a:lnTo>
                  <a:lnTo>
                    <a:pt x="1195249" y="73788"/>
                  </a:lnTo>
                  <a:lnTo>
                    <a:pt x="1265557" y="107123"/>
                  </a:lnTo>
                  <a:lnTo>
                    <a:pt x="1335866" y="148247"/>
                  </a:lnTo>
                  <a:lnTo>
                    <a:pt x="1406175" y="195620"/>
                  </a:lnTo>
                  <a:lnTo>
                    <a:pt x="1476484" y="247389"/>
                  </a:lnTo>
                  <a:lnTo>
                    <a:pt x="1546792" y="301703"/>
                  </a:lnTo>
                  <a:lnTo>
                    <a:pt x="1617101" y="356710"/>
                  </a:lnTo>
                  <a:lnTo>
                    <a:pt x="1687410" y="427318"/>
                  </a:lnTo>
                  <a:lnTo>
                    <a:pt x="1757719" y="519795"/>
                  </a:lnTo>
                  <a:lnTo>
                    <a:pt x="1828027" y="613676"/>
                  </a:lnTo>
                  <a:lnTo>
                    <a:pt x="1898336" y="688568"/>
                  </a:lnTo>
                  <a:lnTo>
                    <a:pt x="1968645" y="750682"/>
                  </a:lnTo>
                  <a:lnTo>
                    <a:pt x="2038954" y="810105"/>
                  </a:lnTo>
                  <a:lnTo>
                    <a:pt x="2109263" y="861048"/>
                  </a:lnTo>
                  <a:lnTo>
                    <a:pt x="2179571" y="896169"/>
                  </a:lnTo>
                  <a:lnTo>
                    <a:pt x="2249880" y="902353"/>
                  </a:lnTo>
                  <a:lnTo>
                    <a:pt x="2320189" y="894338"/>
                  </a:lnTo>
                  <a:lnTo>
                    <a:pt x="2390498" y="892610"/>
                  </a:lnTo>
                  <a:lnTo>
                    <a:pt x="2460806" y="894214"/>
                  </a:lnTo>
                  <a:lnTo>
                    <a:pt x="2531115" y="881864"/>
                  </a:lnTo>
                  <a:lnTo>
                    <a:pt x="2601424" y="865686"/>
                  </a:lnTo>
                  <a:lnTo>
                    <a:pt x="2671733" y="855962"/>
                  </a:lnTo>
                  <a:lnTo>
                    <a:pt x="2742041" y="855706"/>
                  </a:lnTo>
                  <a:lnTo>
                    <a:pt x="2812350" y="853336"/>
                  </a:lnTo>
                  <a:lnTo>
                    <a:pt x="2882659" y="849215"/>
                  </a:lnTo>
                  <a:lnTo>
                    <a:pt x="2952968" y="844326"/>
                  </a:lnTo>
                  <a:lnTo>
                    <a:pt x="3023276" y="839653"/>
                  </a:lnTo>
                  <a:lnTo>
                    <a:pt x="3093585" y="836177"/>
                  </a:lnTo>
                  <a:lnTo>
                    <a:pt x="3163894" y="834185"/>
                  </a:lnTo>
                  <a:lnTo>
                    <a:pt x="3234203" y="832347"/>
                  </a:lnTo>
                  <a:lnTo>
                    <a:pt x="3304512" y="830575"/>
                  </a:lnTo>
                  <a:lnTo>
                    <a:pt x="3374820" y="828861"/>
                  </a:lnTo>
                  <a:lnTo>
                    <a:pt x="3445129" y="827197"/>
                  </a:lnTo>
                  <a:lnTo>
                    <a:pt x="3515438" y="825577"/>
                  </a:lnTo>
                  <a:lnTo>
                    <a:pt x="3585747" y="823993"/>
                  </a:lnTo>
                  <a:lnTo>
                    <a:pt x="3656055" y="822437"/>
                  </a:lnTo>
                  <a:lnTo>
                    <a:pt x="3726364" y="820902"/>
                  </a:lnTo>
                  <a:lnTo>
                    <a:pt x="3796673" y="819381"/>
                  </a:lnTo>
                  <a:lnTo>
                    <a:pt x="3866982" y="817867"/>
                  </a:lnTo>
                  <a:lnTo>
                    <a:pt x="3937290" y="816351"/>
                  </a:lnTo>
                  <a:lnTo>
                    <a:pt x="4007599" y="814827"/>
                  </a:lnTo>
                  <a:lnTo>
                    <a:pt x="4077908" y="813286"/>
                  </a:lnTo>
                  <a:lnTo>
                    <a:pt x="4148217" y="811723"/>
                  </a:lnTo>
                  <a:lnTo>
                    <a:pt x="4218526" y="810129"/>
                  </a:lnTo>
                  <a:lnTo>
                    <a:pt x="4288834" y="808497"/>
                  </a:lnTo>
                  <a:lnTo>
                    <a:pt x="4359143" y="806819"/>
                  </a:lnTo>
                  <a:lnTo>
                    <a:pt x="4429452" y="805089"/>
                  </a:lnTo>
                  <a:lnTo>
                    <a:pt x="4499761" y="803298"/>
                  </a:lnTo>
                  <a:lnTo>
                    <a:pt x="4570069" y="801439"/>
                  </a:lnTo>
                  <a:lnTo>
                    <a:pt x="4640378" y="799506"/>
                  </a:lnTo>
                  <a:lnTo>
                    <a:pt x="4710687" y="797490"/>
                  </a:lnTo>
                  <a:lnTo>
                    <a:pt x="4780996" y="795384"/>
                  </a:lnTo>
                  <a:lnTo>
                    <a:pt x="4851304" y="793181"/>
                  </a:lnTo>
                  <a:lnTo>
                    <a:pt x="4921613" y="790873"/>
                  </a:lnTo>
                  <a:lnTo>
                    <a:pt x="4991922" y="788453"/>
                  </a:lnTo>
                  <a:lnTo>
                    <a:pt x="5062231" y="785914"/>
                  </a:lnTo>
                  <a:lnTo>
                    <a:pt x="5132539" y="783248"/>
                  </a:lnTo>
                  <a:lnTo>
                    <a:pt x="5202848" y="780447"/>
                  </a:lnTo>
                  <a:lnTo>
                    <a:pt x="5273157" y="777505"/>
                  </a:lnTo>
                  <a:lnTo>
                    <a:pt x="5343466" y="774414"/>
                  </a:lnTo>
                  <a:lnTo>
                    <a:pt x="5413775" y="771167"/>
                  </a:lnTo>
                  <a:lnTo>
                    <a:pt x="5484083" y="767755"/>
                  </a:lnTo>
                  <a:lnTo>
                    <a:pt x="5554392" y="76417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tx41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2309377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3921599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564911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2574871" y="5596581"/>
              <a:ext cx="287999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absolute mL/min)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tx61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2026-10-16T11:13:28Z</dcterms:modified>
  <cp:category/>
</cp:coreProperties>
</file>