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Relationship Id="rId9" Type="http://schemas.openxmlformats.org/officeDocument/2006/relationships/slide" Target="slides/slide2.xml"/>
<Relationship Id="rId10" Type="http://schemas.openxmlformats.org/officeDocument/2006/relationships/slide" Target="slides/slide3.xml"/>
<Relationship Id="rId11" Type="http://schemas.openxmlformats.org/officeDocument/2006/relationships/slide" Target="slides/slide4.xml"/>
<Relationship Id="rId12" Type="http://schemas.openxmlformats.org/officeDocument/2006/relationships/slide" Target="slides/slide5.xml"/>
<Relationship Id="rId13" Type="http://schemas.openxmlformats.org/officeDocument/2006/relationships/slide" Target="slides/slide6.xml"/>
<Relationship Id="rId14" Type="http://schemas.openxmlformats.org/officeDocument/2006/relationships/slide" Target="slides/slide7.xml"/>
<Relationship Id="rId15" Type="http://schemas.openxmlformats.org/officeDocument/2006/relationships/slide" Target="slides/slide8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2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3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4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5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6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7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8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65102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799974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594891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2725501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4874446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7023392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g19"/>
            <p:cNvSpPr/>
            <p:nvPr/>
          </p:nvSpPr>
          <p:spPr>
            <a:xfrm>
              <a:off x="1191153" y="3812984"/>
              <a:ext cx="5561471" cy="1581290"/>
            </a:xfrm>
            <a:custGeom>
              <a:avLst/>
              <a:pathLst>
                <a:path w="5561471" h="1581290">
                  <a:moveTo>
                    <a:pt x="0" y="1208021"/>
                  </a:moveTo>
                  <a:lnTo>
                    <a:pt x="70398" y="1220470"/>
                  </a:lnTo>
                  <a:lnTo>
                    <a:pt x="140796" y="1232379"/>
                  </a:lnTo>
                  <a:lnTo>
                    <a:pt x="211195" y="1243739"/>
                  </a:lnTo>
                  <a:lnTo>
                    <a:pt x="281593" y="1254544"/>
                  </a:lnTo>
                  <a:lnTo>
                    <a:pt x="351991" y="1264783"/>
                  </a:lnTo>
                  <a:lnTo>
                    <a:pt x="422390" y="1274447"/>
                  </a:lnTo>
                  <a:lnTo>
                    <a:pt x="492788" y="1283525"/>
                  </a:lnTo>
                  <a:lnTo>
                    <a:pt x="563186" y="1292006"/>
                  </a:lnTo>
                  <a:lnTo>
                    <a:pt x="633585" y="1299876"/>
                  </a:lnTo>
                  <a:lnTo>
                    <a:pt x="703983" y="1307123"/>
                  </a:lnTo>
                  <a:lnTo>
                    <a:pt x="774382" y="1313733"/>
                  </a:lnTo>
                  <a:lnTo>
                    <a:pt x="844780" y="1319696"/>
                  </a:lnTo>
                  <a:lnTo>
                    <a:pt x="915178" y="1325002"/>
                  </a:lnTo>
                  <a:lnTo>
                    <a:pt x="985577" y="1329645"/>
                  </a:lnTo>
                  <a:lnTo>
                    <a:pt x="1055975" y="1333628"/>
                  </a:lnTo>
                  <a:lnTo>
                    <a:pt x="1126373" y="1336962"/>
                  </a:lnTo>
                  <a:lnTo>
                    <a:pt x="1196772" y="1339672"/>
                  </a:lnTo>
                  <a:lnTo>
                    <a:pt x="1267170" y="1341796"/>
                  </a:lnTo>
                  <a:lnTo>
                    <a:pt x="1337569" y="1343388"/>
                  </a:lnTo>
                  <a:lnTo>
                    <a:pt x="1407967" y="1344512"/>
                  </a:lnTo>
                  <a:lnTo>
                    <a:pt x="1478365" y="1345244"/>
                  </a:lnTo>
                  <a:lnTo>
                    <a:pt x="1548764" y="1345660"/>
                  </a:lnTo>
                  <a:lnTo>
                    <a:pt x="1619162" y="1345832"/>
                  </a:lnTo>
                  <a:lnTo>
                    <a:pt x="1689560" y="1345824"/>
                  </a:lnTo>
                  <a:lnTo>
                    <a:pt x="1759959" y="1345878"/>
                  </a:lnTo>
                  <a:lnTo>
                    <a:pt x="1830357" y="1346145"/>
                  </a:lnTo>
                  <a:lnTo>
                    <a:pt x="1900756" y="1346457"/>
                  </a:lnTo>
                  <a:lnTo>
                    <a:pt x="1971154" y="1346652"/>
                  </a:lnTo>
                  <a:lnTo>
                    <a:pt x="2041552" y="1346614"/>
                  </a:lnTo>
                  <a:lnTo>
                    <a:pt x="2111951" y="1346287"/>
                  </a:lnTo>
                  <a:lnTo>
                    <a:pt x="2182349" y="1345898"/>
                  </a:lnTo>
                  <a:lnTo>
                    <a:pt x="2252747" y="1346606"/>
                  </a:lnTo>
                  <a:lnTo>
                    <a:pt x="2323146" y="1347720"/>
                  </a:lnTo>
                  <a:lnTo>
                    <a:pt x="2393544" y="1348414"/>
                  </a:lnTo>
                  <a:lnTo>
                    <a:pt x="2463943" y="1348244"/>
                  </a:lnTo>
                  <a:lnTo>
                    <a:pt x="2534341" y="1347275"/>
                  </a:lnTo>
                  <a:lnTo>
                    <a:pt x="2604739" y="1346637"/>
                  </a:lnTo>
                  <a:lnTo>
                    <a:pt x="2675138" y="1345580"/>
                  </a:lnTo>
                  <a:lnTo>
                    <a:pt x="2745536" y="1343746"/>
                  </a:lnTo>
                  <a:lnTo>
                    <a:pt x="2815934" y="1341391"/>
                  </a:lnTo>
                  <a:lnTo>
                    <a:pt x="2886333" y="1338247"/>
                  </a:lnTo>
                  <a:lnTo>
                    <a:pt x="2956731" y="1334300"/>
                  </a:lnTo>
                  <a:lnTo>
                    <a:pt x="3027130" y="1330354"/>
                  </a:lnTo>
                  <a:lnTo>
                    <a:pt x="3097528" y="1327787"/>
                  </a:lnTo>
                  <a:lnTo>
                    <a:pt x="3167926" y="1326541"/>
                  </a:lnTo>
                  <a:lnTo>
                    <a:pt x="3238325" y="1325108"/>
                  </a:lnTo>
                  <a:lnTo>
                    <a:pt x="3308723" y="1322358"/>
                  </a:lnTo>
                  <a:lnTo>
                    <a:pt x="3379121" y="1317600"/>
                  </a:lnTo>
                  <a:lnTo>
                    <a:pt x="3449520" y="1311678"/>
                  </a:lnTo>
                  <a:lnTo>
                    <a:pt x="3519918" y="1304899"/>
                  </a:lnTo>
                  <a:lnTo>
                    <a:pt x="3590317" y="1296747"/>
                  </a:lnTo>
                  <a:lnTo>
                    <a:pt x="3660715" y="1286751"/>
                  </a:lnTo>
                  <a:lnTo>
                    <a:pt x="3731113" y="1274475"/>
                  </a:lnTo>
                  <a:lnTo>
                    <a:pt x="3801512" y="1259495"/>
                  </a:lnTo>
                  <a:lnTo>
                    <a:pt x="3871910" y="1241804"/>
                  </a:lnTo>
                  <a:lnTo>
                    <a:pt x="3942308" y="1221556"/>
                  </a:lnTo>
                  <a:lnTo>
                    <a:pt x="4012707" y="1198701"/>
                  </a:lnTo>
                  <a:lnTo>
                    <a:pt x="4083105" y="1173175"/>
                  </a:lnTo>
                  <a:lnTo>
                    <a:pt x="4153504" y="1144918"/>
                  </a:lnTo>
                  <a:lnTo>
                    <a:pt x="4223902" y="1113875"/>
                  </a:lnTo>
                  <a:lnTo>
                    <a:pt x="4294300" y="1080005"/>
                  </a:lnTo>
                  <a:lnTo>
                    <a:pt x="4364699" y="1043284"/>
                  </a:lnTo>
                  <a:lnTo>
                    <a:pt x="4435097" y="1003702"/>
                  </a:lnTo>
                  <a:lnTo>
                    <a:pt x="4505495" y="961266"/>
                  </a:lnTo>
                  <a:lnTo>
                    <a:pt x="4575894" y="915990"/>
                  </a:lnTo>
                  <a:lnTo>
                    <a:pt x="4646292" y="867899"/>
                  </a:lnTo>
                  <a:lnTo>
                    <a:pt x="4716690" y="817020"/>
                  </a:lnTo>
                  <a:lnTo>
                    <a:pt x="4787089" y="763383"/>
                  </a:lnTo>
                  <a:lnTo>
                    <a:pt x="4857487" y="707020"/>
                  </a:lnTo>
                  <a:lnTo>
                    <a:pt x="4927886" y="647962"/>
                  </a:lnTo>
                  <a:lnTo>
                    <a:pt x="4998284" y="586241"/>
                  </a:lnTo>
                  <a:lnTo>
                    <a:pt x="5068682" y="521885"/>
                  </a:lnTo>
                  <a:lnTo>
                    <a:pt x="5139081" y="454925"/>
                  </a:lnTo>
                  <a:lnTo>
                    <a:pt x="5209479" y="385389"/>
                  </a:lnTo>
                  <a:lnTo>
                    <a:pt x="5279877" y="313304"/>
                  </a:lnTo>
                  <a:lnTo>
                    <a:pt x="5350276" y="238697"/>
                  </a:lnTo>
                  <a:lnTo>
                    <a:pt x="5420674" y="161594"/>
                  </a:lnTo>
                  <a:lnTo>
                    <a:pt x="5491073" y="82020"/>
                  </a:lnTo>
                  <a:lnTo>
                    <a:pt x="5561471" y="0"/>
                  </a:lnTo>
                  <a:lnTo>
                    <a:pt x="5561471" y="492843"/>
                  </a:lnTo>
                  <a:lnTo>
                    <a:pt x="5491073" y="543132"/>
                  </a:lnTo>
                  <a:lnTo>
                    <a:pt x="5420674" y="592122"/>
                  </a:lnTo>
                  <a:lnTo>
                    <a:pt x="5350276" y="639805"/>
                  </a:lnTo>
                  <a:lnTo>
                    <a:pt x="5279877" y="686173"/>
                  </a:lnTo>
                  <a:lnTo>
                    <a:pt x="5209479" y="731218"/>
                  </a:lnTo>
                  <a:lnTo>
                    <a:pt x="5139081" y="774933"/>
                  </a:lnTo>
                  <a:lnTo>
                    <a:pt x="5068682" y="817312"/>
                  </a:lnTo>
                  <a:lnTo>
                    <a:pt x="4998284" y="858351"/>
                  </a:lnTo>
                  <a:lnTo>
                    <a:pt x="4927886" y="898045"/>
                  </a:lnTo>
                  <a:lnTo>
                    <a:pt x="4857487" y="936390"/>
                  </a:lnTo>
                  <a:lnTo>
                    <a:pt x="4787089" y="973385"/>
                  </a:lnTo>
                  <a:lnTo>
                    <a:pt x="4716690" y="1009027"/>
                  </a:lnTo>
                  <a:lnTo>
                    <a:pt x="4646292" y="1043315"/>
                  </a:lnTo>
                  <a:lnTo>
                    <a:pt x="4575894" y="1076245"/>
                  </a:lnTo>
                  <a:lnTo>
                    <a:pt x="4505495" y="1107811"/>
                  </a:lnTo>
                  <a:lnTo>
                    <a:pt x="4435097" y="1138005"/>
                  </a:lnTo>
                  <a:lnTo>
                    <a:pt x="4364699" y="1166807"/>
                  </a:lnTo>
                  <a:lnTo>
                    <a:pt x="4294300" y="1194190"/>
                  </a:lnTo>
                  <a:lnTo>
                    <a:pt x="4223902" y="1220112"/>
                  </a:lnTo>
                  <a:lnTo>
                    <a:pt x="4153504" y="1244514"/>
                  </a:lnTo>
                  <a:lnTo>
                    <a:pt x="4083105" y="1267323"/>
                  </a:lnTo>
                  <a:lnTo>
                    <a:pt x="4012707" y="1288451"/>
                  </a:lnTo>
                  <a:lnTo>
                    <a:pt x="3942308" y="1307802"/>
                  </a:lnTo>
                  <a:lnTo>
                    <a:pt x="3871910" y="1325281"/>
                  </a:lnTo>
                  <a:lnTo>
                    <a:pt x="3801512" y="1340804"/>
                  </a:lnTo>
                  <a:lnTo>
                    <a:pt x="3731113" y="1354009"/>
                  </a:lnTo>
                  <a:lnTo>
                    <a:pt x="3660715" y="1364746"/>
                  </a:lnTo>
                  <a:lnTo>
                    <a:pt x="3590317" y="1373499"/>
                  </a:lnTo>
                  <a:lnTo>
                    <a:pt x="3519918" y="1380744"/>
                  </a:lnTo>
                  <a:lnTo>
                    <a:pt x="3449520" y="1386923"/>
                  </a:lnTo>
                  <a:lnTo>
                    <a:pt x="3379121" y="1392432"/>
                  </a:lnTo>
                  <a:lnTo>
                    <a:pt x="3308723" y="1396507"/>
                  </a:lnTo>
                  <a:lnTo>
                    <a:pt x="3238325" y="1398389"/>
                  </a:lnTo>
                  <a:lnTo>
                    <a:pt x="3167926" y="1399572"/>
                  </a:lnTo>
                  <a:lnTo>
                    <a:pt x="3097528" y="1401171"/>
                  </a:lnTo>
                  <a:lnTo>
                    <a:pt x="3027130" y="1403776"/>
                  </a:lnTo>
                  <a:lnTo>
                    <a:pt x="2956731" y="1406846"/>
                  </a:lnTo>
                  <a:lnTo>
                    <a:pt x="2886333" y="1410388"/>
                  </a:lnTo>
                  <a:lnTo>
                    <a:pt x="2815934" y="1414100"/>
                  </a:lnTo>
                  <a:lnTo>
                    <a:pt x="2745536" y="1416878"/>
                  </a:lnTo>
                  <a:lnTo>
                    <a:pt x="2675138" y="1418354"/>
                  </a:lnTo>
                  <a:lnTo>
                    <a:pt x="2604739" y="1419627"/>
                  </a:lnTo>
                  <a:lnTo>
                    <a:pt x="2534341" y="1421106"/>
                  </a:lnTo>
                  <a:lnTo>
                    <a:pt x="2463943" y="1422157"/>
                  </a:lnTo>
                  <a:lnTo>
                    <a:pt x="2393544" y="1422057"/>
                  </a:lnTo>
                  <a:lnTo>
                    <a:pt x="2323146" y="1421633"/>
                  </a:lnTo>
                  <a:lnTo>
                    <a:pt x="2252747" y="1421520"/>
                  </a:lnTo>
                  <a:lnTo>
                    <a:pt x="2182349" y="1421974"/>
                  </a:lnTo>
                  <a:lnTo>
                    <a:pt x="2111951" y="1422926"/>
                  </a:lnTo>
                  <a:lnTo>
                    <a:pt x="2041552" y="1423796"/>
                  </a:lnTo>
                  <a:lnTo>
                    <a:pt x="1971154" y="1424654"/>
                  </a:lnTo>
                  <a:lnTo>
                    <a:pt x="1900756" y="1425624"/>
                  </a:lnTo>
                  <a:lnTo>
                    <a:pt x="1830357" y="1426770"/>
                  </a:lnTo>
                  <a:lnTo>
                    <a:pt x="1759959" y="1428111"/>
                  </a:lnTo>
                  <a:lnTo>
                    <a:pt x="1689560" y="1429656"/>
                  </a:lnTo>
                  <a:lnTo>
                    <a:pt x="1619162" y="1431383"/>
                  </a:lnTo>
                  <a:lnTo>
                    <a:pt x="1548764" y="1433299"/>
                  </a:lnTo>
                  <a:lnTo>
                    <a:pt x="1478365" y="1435468"/>
                  </a:lnTo>
                  <a:lnTo>
                    <a:pt x="1407967" y="1437962"/>
                  </a:lnTo>
                  <a:lnTo>
                    <a:pt x="1337569" y="1440860"/>
                  </a:lnTo>
                  <a:lnTo>
                    <a:pt x="1267170" y="1444235"/>
                  </a:lnTo>
                  <a:lnTo>
                    <a:pt x="1196772" y="1448154"/>
                  </a:lnTo>
                  <a:lnTo>
                    <a:pt x="1126373" y="1452669"/>
                  </a:lnTo>
                  <a:lnTo>
                    <a:pt x="1055975" y="1457820"/>
                  </a:lnTo>
                  <a:lnTo>
                    <a:pt x="985577" y="1463632"/>
                  </a:lnTo>
                  <a:lnTo>
                    <a:pt x="915178" y="1470115"/>
                  </a:lnTo>
                  <a:lnTo>
                    <a:pt x="844780" y="1477274"/>
                  </a:lnTo>
                  <a:lnTo>
                    <a:pt x="774382" y="1485102"/>
                  </a:lnTo>
                  <a:lnTo>
                    <a:pt x="703983" y="1493591"/>
                  </a:lnTo>
                  <a:lnTo>
                    <a:pt x="633585" y="1502729"/>
                  </a:lnTo>
                  <a:lnTo>
                    <a:pt x="563186" y="1512505"/>
                  </a:lnTo>
                  <a:lnTo>
                    <a:pt x="492788" y="1522904"/>
                  </a:lnTo>
                  <a:lnTo>
                    <a:pt x="422390" y="1533915"/>
                  </a:lnTo>
                  <a:lnTo>
                    <a:pt x="351991" y="1545527"/>
                  </a:lnTo>
                  <a:lnTo>
                    <a:pt x="281593" y="1557729"/>
                  </a:lnTo>
                  <a:lnTo>
                    <a:pt x="211195" y="1570511"/>
                  </a:lnTo>
                  <a:lnTo>
                    <a:pt x="154367" y="1581290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1191153" y="3812984"/>
              <a:ext cx="5561471" cy="1348414"/>
            </a:xfrm>
            <a:custGeom>
              <a:avLst/>
              <a:pathLst>
                <a:path w="5561471" h="1348414">
                  <a:moveTo>
                    <a:pt x="0" y="1208021"/>
                  </a:moveTo>
                  <a:lnTo>
                    <a:pt x="70398" y="1220470"/>
                  </a:lnTo>
                  <a:lnTo>
                    <a:pt x="140796" y="1232379"/>
                  </a:lnTo>
                  <a:lnTo>
                    <a:pt x="211195" y="1243739"/>
                  </a:lnTo>
                  <a:lnTo>
                    <a:pt x="281593" y="1254544"/>
                  </a:lnTo>
                  <a:lnTo>
                    <a:pt x="351991" y="1264783"/>
                  </a:lnTo>
                  <a:lnTo>
                    <a:pt x="422390" y="1274447"/>
                  </a:lnTo>
                  <a:lnTo>
                    <a:pt x="492788" y="1283525"/>
                  </a:lnTo>
                  <a:lnTo>
                    <a:pt x="563186" y="1292006"/>
                  </a:lnTo>
                  <a:lnTo>
                    <a:pt x="633585" y="1299876"/>
                  </a:lnTo>
                  <a:lnTo>
                    <a:pt x="703983" y="1307123"/>
                  </a:lnTo>
                  <a:lnTo>
                    <a:pt x="774382" y="1313733"/>
                  </a:lnTo>
                  <a:lnTo>
                    <a:pt x="844780" y="1319696"/>
                  </a:lnTo>
                  <a:lnTo>
                    <a:pt x="915178" y="1325002"/>
                  </a:lnTo>
                  <a:lnTo>
                    <a:pt x="985577" y="1329645"/>
                  </a:lnTo>
                  <a:lnTo>
                    <a:pt x="1055975" y="1333628"/>
                  </a:lnTo>
                  <a:lnTo>
                    <a:pt x="1126373" y="1336962"/>
                  </a:lnTo>
                  <a:lnTo>
                    <a:pt x="1196772" y="1339672"/>
                  </a:lnTo>
                  <a:lnTo>
                    <a:pt x="1267170" y="1341796"/>
                  </a:lnTo>
                  <a:lnTo>
                    <a:pt x="1337569" y="1343388"/>
                  </a:lnTo>
                  <a:lnTo>
                    <a:pt x="1407967" y="1344512"/>
                  </a:lnTo>
                  <a:lnTo>
                    <a:pt x="1478365" y="1345244"/>
                  </a:lnTo>
                  <a:lnTo>
                    <a:pt x="1548764" y="1345660"/>
                  </a:lnTo>
                  <a:lnTo>
                    <a:pt x="1619162" y="1345832"/>
                  </a:lnTo>
                  <a:lnTo>
                    <a:pt x="1689560" y="1345824"/>
                  </a:lnTo>
                  <a:lnTo>
                    <a:pt x="1759959" y="1345878"/>
                  </a:lnTo>
                  <a:lnTo>
                    <a:pt x="1830357" y="1346145"/>
                  </a:lnTo>
                  <a:lnTo>
                    <a:pt x="1900756" y="1346457"/>
                  </a:lnTo>
                  <a:lnTo>
                    <a:pt x="1971154" y="1346652"/>
                  </a:lnTo>
                  <a:lnTo>
                    <a:pt x="2041552" y="1346614"/>
                  </a:lnTo>
                  <a:lnTo>
                    <a:pt x="2111951" y="1346287"/>
                  </a:lnTo>
                  <a:lnTo>
                    <a:pt x="2182349" y="1345898"/>
                  </a:lnTo>
                  <a:lnTo>
                    <a:pt x="2252747" y="1346606"/>
                  </a:lnTo>
                  <a:lnTo>
                    <a:pt x="2323146" y="1347720"/>
                  </a:lnTo>
                  <a:lnTo>
                    <a:pt x="2393544" y="1348414"/>
                  </a:lnTo>
                  <a:lnTo>
                    <a:pt x="2463943" y="1348244"/>
                  </a:lnTo>
                  <a:lnTo>
                    <a:pt x="2534341" y="1347275"/>
                  </a:lnTo>
                  <a:lnTo>
                    <a:pt x="2604739" y="1346637"/>
                  </a:lnTo>
                  <a:lnTo>
                    <a:pt x="2675138" y="1345580"/>
                  </a:lnTo>
                  <a:lnTo>
                    <a:pt x="2745536" y="1343746"/>
                  </a:lnTo>
                  <a:lnTo>
                    <a:pt x="2815934" y="1341391"/>
                  </a:lnTo>
                  <a:lnTo>
                    <a:pt x="2886333" y="1338247"/>
                  </a:lnTo>
                  <a:lnTo>
                    <a:pt x="2956731" y="1334300"/>
                  </a:lnTo>
                  <a:lnTo>
                    <a:pt x="3027130" y="1330354"/>
                  </a:lnTo>
                  <a:lnTo>
                    <a:pt x="3097528" y="1327787"/>
                  </a:lnTo>
                  <a:lnTo>
                    <a:pt x="3167926" y="1326541"/>
                  </a:lnTo>
                  <a:lnTo>
                    <a:pt x="3238325" y="1325108"/>
                  </a:lnTo>
                  <a:lnTo>
                    <a:pt x="3308723" y="1322358"/>
                  </a:lnTo>
                  <a:lnTo>
                    <a:pt x="3379121" y="1317600"/>
                  </a:lnTo>
                  <a:lnTo>
                    <a:pt x="3449520" y="1311678"/>
                  </a:lnTo>
                  <a:lnTo>
                    <a:pt x="3519918" y="1304899"/>
                  </a:lnTo>
                  <a:lnTo>
                    <a:pt x="3590317" y="1296747"/>
                  </a:lnTo>
                  <a:lnTo>
                    <a:pt x="3660715" y="1286751"/>
                  </a:lnTo>
                  <a:lnTo>
                    <a:pt x="3731113" y="1274475"/>
                  </a:lnTo>
                  <a:lnTo>
                    <a:pt x="3801512" y="1259495"/>
                  </a:lnTo>
                  <a:lnTo>
                    <a:pt x="3871910" y="1241804"/>
                  </a:lnTo>
                  <a:lnTo>
                    <a:pt x="3942308" y="1221556"/>
                  </a:lnTo>
                  <a:lnTo>
                    <a:pt x="4012707" y="1198701"/>
                  </a:lnTo>
                  <a:lnTo>
                    <a:pt x="4083105" y="1173175"/>
                  </a:lnTo>
                  <a:lnTo>
                    <a:pt x="4153504" y="1144918"/>
                  </a:lnTo>
                  <a:lnTo>
                    <a:pt x="4223902" y="1113875"/>
                  </a:lnTo>
                  <a:lnTo>
                    <a:pt x="4294300" y="1080005"/>
                  </a:lnTo>
                  <a:lnTo>
                    <a:pt x="4364699" y="1043284"/>
                  </a:lnTo>
                  <a:lnTo>
                    <a:pt x="4435097" y="1003702"/>
                  </a:lnTo>
                  <a:lnTo>
                    <a:pt x="4505495" y="961266"/>
                  </a:lnTo>
                  <a:lnTo>
                    <a:pt x="4575894" y="915990"/>
                  </a:lnTo>
                  <a:lnTo>
                    <a:pt x="4646292" y="867899"/>
                  </a:lnTo>
                  <a:lnTo>
                    <a:pt x="4716690" y="817020"/>
                  </a:lnTo>
                  <a:lnTo>
                    <a:pt x="4787089" y="763383"/>
                  </a:lnTo>
                  <a:lnTo>
                    <a:pt x="4857487" y="707020"/>
                  </a:lnTo>
                  <a:lnTo>
                    <a:pt x="4927886" y="647962"/>
                  </a:lnTo>
                  <a:lnTo>
                    <a:pt x="4998284" y="586241"/>
                  </a:lnTo>
                  <a:lnTo>
                    <a:pt x="5068682" y="521885"/>
                  </a:lnTo>
                  <a:lnTo>
                    <a:pt x="5139081" y="454925"/>
                  </a:lnTo>
                  <a:lnTo>
                    <a:pt x="5209479" y="385389"/>
                  </a:lnTo>
                  <a:lnTo>
                    <a:pt x="5279877" y="313304"/>
                  </a:lnTo>
                  <a:lnTo>
                    <a:pt x="5350276" y="238697"/>
                  </a:lnTo>
                  <a:lnTo>
                    <a:pt x="5420674" y="161594"/>
                  </a:lnTo>
                  <a:lnTo>
                    <a:pt x="5491073" y="82020"/>
                  </a:lnTo>
                  <a:lnTo>
                    <a:pt x="5561471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1345521" y="4305827"/>
              <a:ext cx="5407104" cy="1088447"/>
            </a:xfrm>
            <a:custGeom>
              <a:avLst/>
              <a:pathLst>
                <a:path w="5407104" h="1088447">
                  <a:moveTo>
                    <a:pt x="5407104" y="0"/>
                  </a:moveTo>
                  <a:lnTo>
                    <a:pt x="5336705" y="50289"/>
                  </a:lnTo>
                  <a:lnTo>
                    <a:pt x="5266307" y="99279"/>
                  </a:lnTo>
                  <a:lnTo>
                    <a:pt x="5195908" y="146962"/>
                  </a:lnTo>
                  <a:lnTo>
                    <a:pt x="5125510" y="193330"/>
                  </a:lnTo>
                  <a:lnTo>
                    <a:pt x="5055112" y="238375"/>
                  </a:lnTo>
                  <a:lnTo>
                    <a:pt x="4984713" y="282090"/>
                  </a:lnTo>
                  <a:lnTo>
                    <a:pt x="4914315" y="324469"/>
                  </a:lnTo>
                  <a:lnTo>
                    <a:pt x="4843917" y="365508"/>
                  </a:lnTo>
                  <a:lnTo>
                    <a:pt x="4773518" y="405201"/>
                  </a:lnTo>
                  <a:lnTo>
                    <a:pt x="4703120" y="443547"/>
                  </a:lnTo>
                  <a:lnTo>
                    <a:pt x="4632722" y="480542"/>
                  </a:lnTo>
                  <a:lnTo>
                    <a:pt x="4562323" y="516184"/>
                  </a:lnTo>
                  <a:lnTo>
                    <a:pt x="4491925" y="550472"/>
                  </a:lnTo>
                  <a:lnTo>
                    <a:pt x="4421526" y="583402"/>
                  </a:lnTo>
                  <a:lnTo>
                    <a:pt x="4351128" y="614968"/>
                  </a:lnTo>
                  <a:lnTo>
                    <a:pt x="4280730" y="645161"/>
                  </a:lnTo>
                  <a:lnTo>
                    <a:pt x="4210331" y="673964"/>
                  </a:lnTo>
                  <a:lnTo>
                    <a:pt x="4139933" y="701347"/>
                  </a:lnTo>
                  <a:lnTo>
                    <a:pt x="4069535" y="727269"/>
                  </a:lnTo>
                  <a:lnTo>
                    <a:pt x="3999136" y="751671"/>
                  </a:lnTo>
                  <a:lnTo>
                    <a:pt x="3928738" y="774480"/>
                  </a:lnTo>
                  <a:lnTo>
                    <a:pt x="3858339" y="795608"/>
                  </a:lnTo>
                  <a:lnTo>
                    <a:pt x="3787941" y="814958"/>
                  </a:lnTo>
                  <a:lnTo>
                    <a:pt x="3717543" y="832438"/>
                  </a:lnTo>
                  <a:lnTo>
                    <a:pt x="3647144" y="847961"/>
                  </a:lnTo>
                  <a:lnTo>
                    <a:pt x="3576746" y="861166"/>
                  </a:lnTo>
                  <a:lnTo>
                    <a:pt x="3506348" y="871903"/>
                  </a:lnTo>
                  <a:lnTo>
                    <a:pt x="3435949" y="880655"/>
                  </a:lnTo>
                  <a:lnTo>
                    <a:pt x="3365551" y="887900"/>
                  </a:lnTo>
                  <a:lnTo>
                    <a:pt x="3295152" y="894079"/>
                  </a:lnTo>
                  <a:lnTo>
                    <a:pt x="3224754" y="899589"/>
                  </a:lnTo>
                  <a:lnTo>
                    <a:pt x="3154356" y="903664"/>
                  </a:lnTo>
                  <a:lnTo>
                    <a:pt x="3083957" y="905546"/>
                  </a:lnTo>
                  <a:lnTo>
                    <a:pt x="3013559" y="906729"/>
                  </a:lnTo>
                  <a:lnTo>
                    <a:pt x="2943161" y="908328"/>
                  </a:lnTo>
                  <a:lnTo>
                    <a:pt x="2872762" y="910933"/>
                  </a:lnTo>
                  <a:lnTo>
                    <a:pt x="2802364" y="914003"/>
                  </a:lnTo>
                  <a:lnTo>
                    <a:pt x="2731965" y="917545"/>
                  </a:lnTo>
                  <a:lnTo>
                    <a:pt x="2661567" y="921256"/>
                  </a:lnTo>
                  <a:lnTo>
                    <a:pt x="2591169" y="924035"/>
                  </a:lnTo>
                  <a:lnTo>
                    <a:pt x="2520770" y="925511"/>
                  </a:lnTo>
                  <a:lnTo>
                    <a:pt x="2450372" y="926784"/>
                  </a:lnTo>
                  <a:lnTo>
                    <a:pt x="2379974" y="928263"/>
                  </a:lnTo>
                  <a:lnTo>
                    <a:pt x="2309575" y="929314"/>
                  </a:lnTo>
                  <a:lnTo>
                    <a:pt x="2239177" y="929214"/>
                  </a:lnTo>
                  <a:lnTo>
                    <a:pt x="2168778" y="928790"/>
                  </a:lnTo>
                  <a:lnTo>
                    <a:pt x="2098380" y="928677"/>
                  </a:lnTo>
                  <a:lnTo>
                    <a:pt x="2027982" y="929131"/>
                  </a:lnTo>
                  <a:lnTo>
                    <a:pt x="1957583" y="930083"/>
                  </a:lnTo>
                  <a:lnTo>
                    <a:pt x="1887185" y="930952"/>
                  </a:lnTo>
                  <a:lnTo>
                    <a:pt x="1816787" y="931811"/>
                  </a:lnTo>
                  <a:lnTo>
                    <a:pt x="1746388" y="932781"/>
                  </a:lnTo>
                  <a:lnTo>
                    <a:pt x="1675990" y="933927"/>
                  </a:lnTo>
                  <a:lnTo>
                    <a:pt x="1605591" y="935268"/>
                  </a:lnTo>
                  <a:lnTo>
                    <a:pt x="1535193" y="936813"/>
                  </a:lnTo>
                  <a:lnTo>
                    <a:pt x="1464795" y="938540"/>
                  </a:lnTo>
                  <a:lnTo>
                    <a:pt x="1394396" y="940456"/>
                  </a:lnTo>
                  <a:lnTo>
                    <a:pt x="1323998" y="942625"/>
                  </a:lnTo>
                  <a:lnTo>
                    <a:pt x="1253600" y="945119"/>
                  </a:lnTo>
                  <a:lnTo>
                    <a:pt x="1183201" y="948017"/>
                  </a:lnTo>
                  <a:lnTo>
                    <a:pt x="1112803" y="951392"/>
                  </a:lnTo>
                  <a:lnTo>
                    <a:pt x="1042404" y="955311"/>
                  </a:lnTo>
                  <a:lnTo>
                    <a:pt x="972006" y="959826"/>
                  </a:lnTo>
                  <a:lnTo>
                    <a:pt x="901608" y="964977"/>
                  </a:lnTo>
                  <a:lnTo>
                    <a:pt x="831209" y="970788"/>
                  </a:lnTo>
                  <a:lnTo>
                    <a:pt x="760811" y="977272"/>
                  </a:lnTo>
                  <a:lnTo>
                    <a:pt x="690413" y="984430"/>
                  </a:lnTo>
                  <a:lnTo>
                    <a:pt x="620014" y="992259"/>
                  </a:lnTo>
                  <a:lnTo>
                    <a:pt x="549616" y="1000748"/>
                  </a:lnTo>
                  <a:lnTo>
                    <a:pt x="479218" y="1009886"/>
                  </a:lnTo>
                  <a:lnTo>
                    <a:pt x="408819" y="1019661"/>
                  </a:lnTo>
                  <a:lnTo>
                    <a:pt x="338421" y="1030061"/>
                  </a:lnTo>
                  <a:lnTo>
                    <a:pt x="268022" y="1041072"/>
                  </a:lnTo>
                  <a:lnTo>
                    <a:pt x="197624" y="1052684"/>
                  </a:lnTo>
                  <a:lnTo>
                    <a:pt x="127226" y="1064886"/>
                  </a:lnTo>
                  <a:lnTo>
                    <a:pt x="56827" y="1077668"/>
                  </a:lnTo>
                  <a:lnTo>
                    <a:pt x="0" y="108844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1191153" y="4059406"/>
              <a:ext cx="5561471" cy="1163717"/>
            </a:xfrm>
            <a:custGeom>
              <a:avLst/>
              <a:pathLst>
                <a:path w="5561471" h="1163717">
                  <a:moveTo>
                    <a:pt x="0" y="1163717"/>
                  </a:moveTo>
                  <a:lnTo>
                    <a:pt x="70398" y="1162705"/>
                  </a:lnTo>
                  <a:lnTo>
                    <a:pt x="140796" y="1161700"/>
                  </a:lnTo>
                  <a:lnTo>
                    <a:pt x="211195" y="1160703"/>
                  </a:lnTo>
                  <a:lnTo>
                    <a:pt x="281593" y="1159715"/>
                  </a:lnTo>
                  <a:lnTo>
                    <a:pt x="351991" y="1158733"/>
                  </a:lnTo>
                  <a:lnTo>
                    <a:pt x="422390" y="1157760"/>
                  </a:lnTo>
                  <a:lnTo>
                    <a:pt x="492788" y="1156793"/>
                  </a:lnTo>
                  <a:lnTo>
                    <a:pt x="563186" y="1155833"/>
                  </a:lnTo>
                  <a:lnTo>
                    <a:pt x="633585" y="1154881"/>
                  </a:lnTo>
                  <a:lnTo>
                    <a:pt x="703983" y="1153935"/>
                  </a:lnTo>
                  <a:lnTo>
                    <a:pt x="774382" y="1152996"/>
                  </a:lnTo>
                  <a:lnTo>
                    <a:pt x="844780" y="1152063"/>
                  </a:lnTo>
                  <a:lnTo>
                    <a:pt x="915178" y="1151137"/>
                  </a:lnTo>
                  <a:lnTo>
                    <a:pt x="985577" y="1150217"/>
                  </a:lnTo>
                  <a:lnTo>
                    <a:pt x="1055975" y="1149303"/>
                  </a:lnTo>
                  <a:lnTo>
                    <a:pt x="1126373" y="1148394"/>
                  </a:lnTo>
                  <a:lnTo>
                    <a:pt x="1196772" y="1147491"/>
                  </a:lnTo>
                  <a:lnTo>
                    <a:pt x="1267170" y="1146594"/>
                  </a:lnTo>
                  <a:lnTo>
                    <a:pt x="1337569" y="1145702"/>
                  </a:lnTo>
                  <a:lnTo>
                    <a:pt x="1407967" y="1144816"/>
                  </a:lnTo>
                  <a:lnTo>
                    <a:pt x="1478365" y="1143934"/>
                  </a:lnTo>
                  <a:lnTo>
                    <a:pt x="1548764" y="1143058"/>
                  </a:lnTo>
                  <a:lnTo>
                    <a:pt x="1619162" y="1142186"/>
                  </a:lnTo>
                  <a:lnTo>
                    <a:pt x="1689560" y="1141318"/>
                  </a:lnTo>
                  <a:lnTo>
                    <a:pt x="1759959" y="1140573"/>
                  </a:lnTo>
                  <a:lnTo>
                    <a:pt x="1830357" y="1140036"/>
                  </a:lnTo>
                  <a:lnTo>
                    <a:pt x="1900756" y="1139619"/>
                  </a:lnTo>
                  <a:lnTo>
                    <a:pt x="1971154" y="1139231"/>
                  </a:lnTo>
                  <a:lnTo>
                    <a:pt x="2041552" y="1138783"/>
                  </a:lnTo>
                  <a:lnTo>
                    <a:pt x="2111951" y="1138185"/>
                  </a:lnTo>
                  <a:lnTo>
                    <a:pt x="2182349" y="1137514"/>
                  </a:lnTo>
                  <a:lnTo>
                    <a:pt x="2252747" y="1137642"/>
                  </a:lnTo>
                  <a:lnTo>
                    <a:pt x="2323146" y="1138255"/>
                  </a:lnTo>
                  <a:lnTo>
                    <a:pt x="2393544" y="1138814"/>
                  </a:lnTo>
                  <a:lnTo>
                    <a:pt x="2463943" y="1138779"/>
                  </a:lnTo>
                  <a:lnTo>
                    <a:pt x="2534341" y="1137769"/>
                  </a:lnTo>
                  <a:lnTo>
                    <a:pt x="2604739" y="1136710"/>
                  </a:lnTo>
                  <a:lnTo>
                    <a:pt x="2675138" y="1135545"/>
                  </a:lnTo>
                  <a:lnTo>
                    <a:pt x="2745536" y="1133890"/>
                  </a:lnTo>
                  <a:lnTo>
                    <a:pt x="2815934" y="1131324"/>
                  </a:lnTo>
                  <a:lnTo>
                    <a:pt x="2886333" y="1127896"/>
                  </a:lnTo>
                  <a:lnTo>
                    <a:pt x="2956731" y="1124152"/>
                  </a:lnTo>
                  <a:lnTo>
                    <a:pt x="3027130" y="1120643"/>
                  </a:lnTo>
                  <a:lnTo>
                    <a:pt x="3097528" y="1118057"/>
                  </a:lnTo>
                  <a:lnTo>
                    <a:pt x="3167926" y="1116635"/>
                  </a:lnTo>
                  <a:lnTo>
                    <a:pt x="3238325" y="1115327"/>
                  </a:lnTo>
                  <a:lnTo>
                    <a:pt x="3308723" y="1113011"/>
                  </a:lnTo>
                  <a:lnTo>
                    <a:pt x="3379121" y="1108595"/>
                  </a:lnTo>
                  <a:lnTo>
                    <a:pt x="3449520" y="1102879"/>
                  </a:lnTo>
                  <a:lnTo>
                    <a:pt x="3519918" y="1096400"/>
                  </a:lnTo>
                  <a:lnTo>
                    <a:pt x="3590317" y="1088701"/>
                  </a:lnTo>
                  <a:lnTo>
                    <a:pt x="3660715" y="1079327"/>
                  </a:lnTo>
                  <a:lnTo>
                    <a:pt x="3731113" y="1067820"/>
                  </a:lnTo>
                  <a:lnTo>
                    <a:pt x="3801512" y="1053728"/>
                  </a:lnTo>
                  <a:lnTo>
                    <a:pt x="3871910" y="1037121"/>
                  </a:lnTo>
                  <a:lnTo>
                    <a:pt x="3942308" y="1018257"/>
                  </a:lnTo>
                  <a:lnTo>
                    <a:pt x="4012707" y="997154"/>
                  </a:lnTo>
                  <a:lnTo>
                    <a:pt x="4083105" y="973828"/>
                  </a:lnTo>
                  <a:lnTo>
                    <a:pt x="4153504" y="948294"/>
                  </a:lnTo>
                  <a:lnTo>
                    <a:pt x="4223902" y="920572"/>
                  </a:lnTo>
                  <a:lnTo>
                    <a:pt x="4294300" y="890676"/>
                  </a:lnTo>
                  <a:lnTo>
                    <a:pt x="4364699" y="858624"/>
                  </a:lnTo>
                  <a:lnTo>
                    <a:pt x="4435097" y="824432"/>
                  </a:lnTo>
                  <a:lnTo>
                    <a:pt x="4505495" y="788117"/>
                  </a:lnTo>
                  <a:lnTo>
                    <a:pt x="4575894" y="749696"/>
                  </a:lnTo>
                  <a:lnTo>
                    <a:pt x="4646292" y="709185"/>
                  </a:lnTo>
                  <a:lnTo>
                    <a:pt x="4716690" y="666602"/>
                  </a:lnTo>
                  <a:lnTo>
                    <a:pt x="4787089" y="621963"/>
                  </a:lnTo>
                  <a:lnTo>
                    <a:pt x="4857487" y="575284"/>
                  </a:lnTo>
                  <a:lnTo>
                    <a:pt x="4927886" y="526582"/>
                  </a:lnTo>
                  <a:lnTo>
                    <a:pt x="4998284" y="475874"/>
                  </a:lnTo>
                  <a:lnTo>
                    <a:pt x="5068682" y="423177"/>
                  </a:lnTo>
                  <a:lnTo>
                    <a:pt x="5139081" y="368507"/>
                  </a:lnTo>
                  <a:lnTo>
                    <a:pt x="5209479" y="311882"/>
                  </a:lnTo>
                  <a:lnTo>
                    <a:pt x="5279877" y="253317"/>
                  </a:lnTo>
                  <a:lnTo>
                    <a:pt x="5350276" y="192830"/>
                  </a:lnTo>
                  <a:lnTo>
                    <a:pt x="5420674" y="130436"/>
                  </a:lnTo>
                  <a:lnTo>
                    <a:pt x="5491073" y="66154"/>
                  </a:lnTo>
                  <a:lnTo>
                    <a:pt x="5561471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g23"/>
            <p:cNvSpPr/>
            <p:nvPr/>
          </p:nvSpPr>
          <p:spPr>
            <a:xfrm>
              <a:off x="1191153" y="3305114"/>
              <a:ext cx="5561471" cy="2057854"/>
            </a:xfrm>
            <a:custGeom>
              <a:avLst/>
              <a:pathLst>
                <a:path w="5561471" h="2057854">
                  <a:moveTo>
                    <a:pt x="0" y="1543558"/>
                  </a:moveTo>
                  <a:lnTo>
                    <a:pt x="70398" y="1566246"/>
                  </a:lnTo>
                  <a:lnTo>
                    <a:pt x="140796" y="1588022"/>
                  </a:lnTo>
                  <a:lnTo>
                    <a:pt x="211195" y="1608879"/>
                  </a:lnTo>
                  <a:lnTo>
                    <a:pt x="281593" y="1628805"/>
                  </a:lnTo>
                  <a:lnTo>
                    <a:pt x="351991" y="1647791"/>
                  </a:lnTo>
                  <a:lnTo>
                    <a:pt x="422390" y="1665824"/>
                  </a:lnTo>
                  <a:lnTo>
                    <a:pt x="492788" y="1682892"/>
                  </a:lnTo>
                  <a:lnTo>
                    <a:pt x="563186" y="1698979"/>
                  </a:lnTo>
                  <a:lnTo>
                    <a:pt x="633585" y="1714072"/>
                  </a:lnTo>
                  <a:lnTo>
                    <a:pt x="703983" y="1728153"/>
                  </a:lnTo>
                  <a:lnTo>
                    <a:pt x="774382" y="1741208"/>
                  </a:lnTo>
                  <a:lnTo>
                    <a:pt x="844780" y="1753222"/>
                  </a:lnTo>
                  <a:lnTo>
                    <a:pt x="915178" y="1764184"/>
                  </a:lnTo>
                  <a:lnTo>
                    <a:pt x="985577" y="1774088"/>
                  </a:lnTo>
                  <a:lnTo>
                    <a:pt x="1055975" y="1782937"/>
                  </a:lnTo>
                  <a:lnTo>
                    <a:pt x="1126373" y="1790748"/>
                  </a:lnTo>
                  <a:lnTo>
                    <a:pt x="1196772" y="1797551"/>
                  </a:lnTo>
                  <a:lnTo>
                    <a:pt x="1267170" y="1803396"/>
                  </a:lnTo>
                  <a:lnTo>
                    <a:pt x="1337569" y="1808352"/>
                  </a:lnTo>
                  <a:lnTo>
                    <a:pt x="1407967" y="1812503"/>
                  </a:lnTo>
                  <a:lnTo>
                    <a:pt x="1478365" y="1815945"/>
                  </a:lnTo>
                  <a:lnTo>
                    <a:pt x="1548764" y="1818774"/>
                  </a:lnTo>
                  <a:lnTo>
                    <a:pt x="1619162" y="1821085"/>
                  </a:lnTo>
                  <a:lnTo>
                    <a:pt x="1689560" y="1822960"/>
                  </a:lnTo>
                  <a:lnTo>
                    <a:pt x="1759959" y="1824567"/>
                  </a:lnTo>
                  <a:lnTo>
                    <a:pt x="1830357" y="1825980"/>
                  </a:lnTo>
                  <a:lnTo>
                    <a:pt x="1900756" y="1827053"/>
                  </a:lnTo>
                  <a:lnTo>
                    <a:pt x="1971154" y="1827658"/>
                  </a:lnTo>
                  <a:lnTo>
                    <a:pt x="2041552" y="1827718"/>
                  </a:lnTo>
                  <a:lnTo>
                    <a:pt x="2111951" y="1827236"/>
                  </a:lnTo>
                  <a:lnTo>
                    <a:pt x="2182349" y="1826535"/>
                  </a:lnTo>
                  <a:lnTo>
                    <a:pt x="2252747" y="1826913"/>
                  </a:lnTo>
                  <a:lnTo>
                    <a:pt x="2323146" y="1827580"/>
                  </a:lnTo>
                  <a:lnTo>
                    <a:pt x="2393544" y="1827634"/>
                  </a:lnTo>
                  <a:lnTo>
                    <a:pt x="2463943" y="1826652"/>
                  </a:lnTo>
                  <a:lnTo>
                    <a:pt x="2534341" y="1824710"/>
                  </a:lnTo>
                  <a:lnTo>
                    <a:pt x="2604739" y="1822288"/>
                  </a:lnTo>
                  <a:lnTo>
                    <a:pt x="2675138" y="1818961"/>
                  </a:lnTo>
                  <a:lnTo>
                    <a:pt x="2745536" y="1815166"/>
                  </a:lnTo>
                  <a:lnTo>
                    <a:pt x="2815934" y="1811050"/>
                  </a:lnTo>
                  <a:lnTo>
                    <a:pt x="2886333" y="1804999"/>
                  </a:lnTo>
                  <a:lnTo>
                    <a:pt x="2956731" y="1797841"/>
                  </a:lnTo>
                  <a:lnTo>
                    <a:pt x="3027130" y="1791503"/>
                  </a:lnTo>
                  <a:lnTo>
                    <a:pt x="3097528" y="1788146"/>
                  </a:lnTo>
                  <a:lnTo>
                    <a:pt x="3167926" y="1786577"/>
                  </a:lnTo>
                  <a:lnTo>
                    <a:pt x="3238325" y="1784952"/>
                  </a:lnTo>
                  <a:lnTo>
                    <a:pt x="3308723" y="1782037"/>
                  </a:lnTo>
                  <a:lnTo>
                    <a:pt x="3379121" y="1777150"/>
                  </a:lnTo>
                  <a:lnTo>
                    <a:pt x="3449520" y="1771295"/>
                  </a:lnTo>
                  <a:lnTo>
                    <a:pt x="3519918" y="1764700"/>
                  </a:lnTo>
                  <a:lnTo>
                    <a:pt x="3590317" y="1756647"/>
                  </a:lnTo>
                  <a:lnTo>
                    <a:pt x="3660715" y="1746473"/>
                  </a:lnTo>
                  <a:lnTo>
                    <a:pt x="3731113" y="1733562"/>
                  </a:lnTo>
                  <a:lnTo>
                    <a:pt x="3801512" y="1717308"/>
                  </a:lnTo>
                  <a:lnTo>
                    <a:pt x="3871910" y="1697188"/>
                  </a:lnTo>
                  <a:lnTo>
                    <a:pt x="3942308" y="1673077"/>
                  </a:lnTo>
                  <a:lnTo>
                    <a:pt x="4012707" y="1644931"/>
                  </a:lnTo>
                  <a:lnTo>
                    <a:pt x="4083105" y="1612690"/>
                  </a:lnTo>
                  <a:lnTo>
                    <a:pt x="4153504" y="1576297"/>
                  </a:lnTo>
                  <a:lnTo>
                    <a:pt x="4223902" y="1535703"/>
                  </a:lnTo>
                  <a:lnTo>
                    <a:pt x="4294300" y="1490876"/>
                  </a:lnTo>
                  <a:lnTo>
                    <a:pt x="4364699" y="1441805"/>
                  </a:lnTo>
                  <a:lnTo>
                    <a:pt x="4435097" y="1388500"/>
                  </a:lnTo>
                  <a:lnTo>
                    <a:pt x="4505495" y="1330988"/>
                  </a:lnTo>
                  <a:lnTo>
                    <a:pt x="4575894" y="1269309"/>
                  </a:lnTo>
                  <a:lnTo>
                    <a:pt x="4646292" y="1203513"/>
                  </a:lnTo>
                  <a:lnTo>
                    <a:pt x="4716690" y="1133655"/>
                  </a:lnTo>
                  <a:lnTo>
                    <a:pt x="4787089" y="1059796"/>
                  </a:lnTo>
                  <a:lnTo>
                    <a:pt x="4857487" y="981995"/>
                  </a:lnTo>
                  <a:lnTo>
                    <a:pt x="4927886" y="900312"/>
                  </a:lnTo>
                  <a:lnTo>
                    <a:pt x="4998284" y="814808"/>
                  </a:lnTo>
                  <a:lnTo>
                    <a:pt x="5068682" y="725540"/>
                  </a:lnTo>
                  <a:lnTo>
                    <a:pt x="5139081" y="632567"/>
                  </a:lnTo>
                  <a:lnTo>
                    <a:pt x="5209479" y="535945"/>
                  </a:lnTo>
                  <a:lnTo>
                    <a:pt x="5279877" y="435729"/>
                  </a:lnTo>
                  <a:lnTo>
                    <a:pt x="5350276" y="331974"/>
                  </a:lnTo>
                  <a:lnTo>
                    <a:pt x="5420674" y="224732"/>
                  </a:lnTo>
                  <a:lnTo>
                    <a:pt x="5491073" y="114057"/>
                  </a:lnTo>
                  <a:lnTo>
                    <a:pt x="5561471" y="0"/>
                  </a:lnTo>
                  <a:lnTo>
                    <a:pt x="5561471" y="627029"/>
                  </a:lnTo>
                  <a:lnTo>
                    <a:pt x="5491073" y="700715"/>
                  </a:lnTo>
                  <a:lnTo>
                    <a:pt x="5420674" y="772480"/>
                  </a:lnTo>
                  <a:lnTo>
                    <a:pt x="5350276" y="842292"/>
                  </a:lnTo>
                  <a:lnTo>
                    <a:pt x="5279877" y="910119"/>
                  </a:lnTo>
                  <a:lnTo>
                    <a:pt x="5209479" y="975933"/>
                  </a:lnTo>
                  <a:lnTo>
                    <a:pt x="5139081" y="1039703"/>
                  </a:lnTo>
                  <a:lnTo>
                    <a:pt x="5068682" y="1101403"/>
                  </a:lnTo>
                  <a:lnTo>
                    <a:pt x="4998284" y="1161005"/>
                  </a:lnTo>
                  <a:lnTo>
                    <a:pt x="4927886" y="1218484"/>
                  </a:lnTo>
                  <a:lnTo>
                    <a:pt x="4857487" y="1273815"/>
                  </a:lnTo>
                  <a:lnTo>
                    <a:pt x="4787089" y="1326975"/>
                  </a:lnTo>
                  <a:lnTo>
                    <a:pt x="4716690" y="1377941"/>
                  </a:lnTo>
                  <a:lnTo>
                    <a:pt x="4646292" y="1426689"/>
                  </a:lnTo>
                  <a:lnTo>
                    <a:pt x="4575894" y="1473196"/>
                  </a:lnTo>
                  <a:lnTo>
                    <a:pt x="4505495" y="1517434"/>
                  </a:lnTo>
                  <a:lnTo>
                    <a:pt x="4435097" y="1559369"/>
                  </a:lnTo>
                  <a:lnTo>
                    <a:pt x="4364699" y="1598960"/>
                  </a:lnTo>
                  <a:lnTo>
                    <a:pt x="4294300" y="1636150"/>
                  </a:lnTo>
                  <a:lnTo>
                    <a:pt x="4223902" y="1670865"/>
                  </a:lnTo>
                  <a:lnTo>
                    <a:pt x="4153504" y="1703010"/>
                  </a:lnTo>
                  <a:lnTo>
                    <a:pt x="4083105" y="1732472"/>
                  </a:lnTo>
                  <a:lnTo>
                    <a:pt x="4012707" y="1759117"/>
                  </a:lnTo>
                  <a:lnTo>
                    <a:pt x="3942308" y="1782804"/>
                  </a:lnTo>
                  <a:lnTo>
                    <a:pt x="3871910" y="1803393"/>
                  </a:lnTo>
                  <a:lnTo>
                    <a:pt x="3801512" y="1820754"/>
                  </a:lnTo>
                  <a:lnTo>
                    <a:pt x="3731113" y="1834750"/>
                  </a:lnTo>
                  <a:lnTo>
                    <a:pt x="3660715" y="1845703"/>
                  </a:lnTo>
                  <a:lnTo>
                    <a:pt x="3590317" y="1854295"/>
                  </a:lnTo>
                  <a:lnTo>
                    <a:pt x="3519918" y="1861195"/>
                  </a:lnTo>
                  <a:lnTo>
                    <a:pt x="3449520" y="1867026"/>
                  </a:lnTo>
                  <a:lnTo>
                    <a:pt x="3379121" y="1872357"/>
                  </a:lnTo>
                  <a:lnTo>
                    <a:pt x="3308723" y="1876374"/>
                  </a:lnTo>
                  <a:lnTo>
                    <a:pt x="3238325" y="1878185"/>
                  </a:lnTo>
                  <a:lnTo>
                    <a:pt x="3167926" y="1879492"/>
                  </a:lnTo>
                  <a:lnTo>
                    <a:pt x="3097528" y="1881510"/>
                  </a:lnTo>
                  <a:lnTo>
                    <a:pt x="3027130" y="1884917"/>
                  </a:lnTo>
                  <a:lnTo>
                    <a:pt x="2956731" y="1890139"/>
                  </a:lnTo>
                  <a:lnTo>
                    <a:pt x="2886333" y="1896782"/>
                  </a:lnTo>
                  <a:lnTo>
                    <a:pt x="2815934" y="1903555"/>
                  </a:lnTo>
                  <a:lnTo>
                    <a:pt x="2745536" y="1908210"/>
                  </a:lnTo>
                  <a:lnTo>
                    <a:pt x="2675138" y="1911550"/>
                  </a:lnTo>
                  <a:lnTo>
                    <a:pt x="2604739" y="1915152"/>
                  </a:lnTo>
                  <a:lnTo>
                    <a:pt x="2534341" y="1918643"/>
                  </a:lnTo>
                  <a:lnTo>
                    <a:pt x="2463943" y="1920688"/>
                  </a:lnTo>
                  <a:lnTo>
                    <a:pt x="2393544" y="1921328"/>
                  </a:lnTo>
                  <a:lnTo>
                    <a:pt x="2323146" y="1921619"/>
                  </a:lnTo>
                  <a:lnTo>
                    <a:pt x="2252747" y="1922224"/>
                  </a:lnTo>
                  <a:lnTo>
                    <a:pt x="2182349" y="1923324"/>
                  </a:lnTo>
                  <a:lnTo>
                    <a:pt x="2111951" y="1924743"/>
                  </a:lnTo>
                  <a:lnTo>
                    <a:pt x="2041552" y="1925914"/>
                  </a:lnTo>
                  <a:lnTo>
                    <a:pt x="1971154" y="1926897"/>
                  </a:lnTo>
                  <a:lnTo>
                    <a:pt x="1900756" y="1927775"/>
                  </a:lnTo>
                  <a:lnTo>
                    <a:pt x="1830357" y="1928555"/>
                  </a:lnTo>
                  <a:lnTo>
                    <a:pt x="1759959" y="1929190"/>
                  </a:lnTo>
                  <a:lnTo>
                    <a:pt x="1689560" y="1929616"/>
                  </a:lnTo>
                  <a:lnTo>
                    <a:pt x="1619162" y="1929929"/>
                  </a:lnTo>
                  <a:lnTo>
                    <a:pt x="1548764" y="1930275"/>
                  </a:lnTo>
                  <a:lnTo>
                    <a:pt x="1478365" y="1930733"/>
                  </a:lnTo>
                  <a:lnTo>
                    <a:pt x="1407967" y="1931397"/>
                  </a:lnTo>
                  <a:lnTo>
                    <a:pt x="1337569" y="1932363"/>
                  </a:lnTo>
                  <a:lnTo>
                    <a:pt x="1267170" y="1933726"/>
                  </a:lnTo>
                  <a:lnTo>
                    <a:pt x="1196772" y="1935568"/>
                  </a:lnTo>
                  <a:lnTo>
                    <a:pt x="1126373" y="1937958"/>
                  </a:lnTo>
                  <a:lnTo>
                    <a:pt x="1055975" y="1940943"/>
                  </a:lnTo>
                  <a:lnTo>
                    <a:pt x="985577" y="1944555"/>
                  </a:lnTo>
                  <a:lnTo>
                    <a:pt x="915178" y="1948807"/>
                  </a:lnTo>
                  <a:lnTo>
                    <a:pt x="844780" y="1953703"/>
                  </a:lnTo>
                  <a:lnTo>
                    <a:pt x="774382" y="1959235"/>
                  </a:lnTo>
                  <a:lnTo>
                    <a:pt x="703983" y="1965391"/>
                  </a:lnTo>
                  <a:lnTo>
                    <a:pt x="633585" y="1972156"/>
                  </a:lnTo>
                  <a:lnTo>
                    <a:pt x="563186" y="1979513"/>
                  </a:lnTo>
                  <a:lnTo>
                    <a:pt x="492788" y="1987446"/>
                  </a:lnTo>
                  <a:lnTo>
                    <a:pt x="422390" y="1995938"/>
                  </a:lnTo>
                  <a:lnTo>
                    <a:pt x="351991" y="2004973"/>
                  </a:lnTo>
                  <a:lnTo>
                    <a:pt x="281593" y="2014538"/>
                  </a:lnTo>
                  <a:lnTo>
                    <a:pt x="211195" y="2024620"/>
                  </a:lnTo>
                  <a:lnTo>
                    <a:pt x="140796" y="2035207"/>
                  </a:lnTo>
                  <a:lnTo>
                    <a:pt x="70398" y="2046289"/>
                  </a:lnTo>
                  <a:lnTo>
                    <a:pt x="0" y="2057854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1191153" y="3305114"/>
              <a:ext cx="5561471" cy="1827718"/>
            </a:xfrm>
            <a:custGeom>
              <a:avLst/>
              <a:pathLst>
                <a:path w="5561471" h="1827718">
                  <a:moveTo>
                    <a:pt x="0" y="1543558"/>
                  </a:moveTo>
                  <a:lnTo>
                    <a:pt x="70398" y="1566246"/>
                  </a:lnTo>
                  <a:lnTo>
                    <a:pt x="140796" y="1588022"/>
                  </a:lnTo>
                  <a:lnTo>
                    <a:pt x="211195" y="1608879"/>
                  </a:lnTo>
                  <a:lnTo>
                    <a:pt x="281593" y="1628805"/>
                  </a:lnTo>
                  <a:lnTo>
                    <a:pt x="351991" y="1647791"/>
                  </a:lnTo>
                  <a:lnTo>
                    <a:pt x="422390" y="1665824"/>
                  </a:lnTo>
                  <a:lnTo>
                    <a:pt x="492788" y="1682892"/>
                  </a:lnTo>
                  <a:lnTo>
                    <a:pt x="563186" y="1698979"/>
                  </a:lnTo>
                  <a:lnTo>
                    <a:pt x="633585" y="1714072"/>
                  </a:lnTo>
                  <a:lnTo>
                    <a:pt x="703983" y="1728153"/>
                  </a:lnTo>
                  <a:lnTo>
                    <a:pt x="774382" y="1741208"/>
                  </a:lnTo>
                  <a:lnTo>
                    <a:pt x="844780" y="1753222"/>
                  </a:lnTo>
                  <a:lnTo>
                    <a:pt x="915178" y="1764184"/>
                  </a:lnTo>
                  <a:lnTo>
                    <a:pt x="985577" y="1774088"/>
                  </a:lnTo>
                  <a:lnTo>
                    <a:pt x="1055975" y="1782937"/>
                  </a:lnTo>
                  <a:lnTo>
                    <a:pt x="1126373" y="1790748"/>
                  </a:lnTo>
                  <a:lnTo>
                    <a:pt x="1196772" y="1797551"/>
                  </a:lnTo>
                  <a:lnTo>
                    <a:pt x="1267170" y="1803396"/>
                  </a:lnTo>
                  <a:lnTo>
                    <a:pt x="1337569" y="1808352"/>
                  </a:lnTo>
                  <a:lnTo>
                    <a:pt x="1407967" y="1812503"/>
                  </a:lnTo>
                  <a:lnTo>
                    <a:pt x="1478365" y="1815945"/>
                  </a:lnTo>
                  <a:lnTo>
                    <a:pt x="1548764" y="1818774"/>
                  </a:lnTo>
                  <a:lnTo>
                    <a:pt x="1619162" y="1821085"/>
                  </a:lnTo>
                  <a:lnTo>
                    <a:pt x="1689560" y="1822960"/>
                  </a:lnTo>
                  <a:lnTo>
                    <a:pt x="1759959" y="1824567"/>
                  </a:lnTo>
                  <a:lnTo>
                    <a:pt x="1830357" y="1825980"/>
                  </a:lnTo>
                  <a:lnTo>
                    <a:pt x="1900756" y="1827053"/>
                  </a:lnTo>
                  <a:lnTo>
                    <a:pt x="1971154" y="1827658"/>
                  </a:lnTo>
                  <a:lnTo>
                    <a:pt x="2041552" y="1827718"/>
                  </a:lnTo>
                  <a:lnTo>
                    <a:pt x="2111951" y="1827236"/>
                  </a:lnTo>
                  <a:lnTo>
                    <a:pt x="2182349" y="1826535"/>
                  </a:lnTo>
                  <a:lnTo>
                    <a:pt x="2252747" y="1826913"/>
                  </a:lnTo>
                  <a:lnTo>
                    <a:pt x="2323146" y="1827580"/>
                  </a:lnTo>
                  <a:lnTo>
                    <a:pt x="2393544" y="1827634"/>
                  </a:lnTo>
                  <a:lnTo>
                    <a:pt x="2463943" y="1826652"/>
                  </a:lnTo>
                  <a:lnTo>
                    <a:pt x="2534341" y="1824710"/>
                  </a:lnTo>
                  <a:lnTo>
                    <a:pt x="2604739" y="1822288"/>
                  </a:lnTo>
                  <a:lnTo>
                    <a:pt x="2675138" y="1818961"/>
                  </a:lnTo>
                  <a:lnTo>
                    <a:pt x="2745536" y="1815166"/>
                  </a:lnTo>
                  <a:lnTo>
                    <a:pt x="2815934" y="1811050"/>
                  </a:lnTo>
                  <a:lnTo>
                    <a:pt x="2886333" y="1804999"/>
                  </a:lnTo>
                  <a:lnTo>
                    <a:pt x="2956731" y="1797841"/>
                  </a:lnTo>
                  <a:lnTo>
                    <a:pt x="3027130" y="1791503"/>
                  </a:lnTo>
                  <a:lnTo>
                    <a:pt x="3097528" y="1788146"/>
                  </a:lnTo>
                  <a:lnTo>
                    <a:pt x="3167926" y="1786577"/>
                  </a:lnTo>
                  <a:lnTo>
                    <a:pt x="3238325" y="1784952"/>
                  </a:lnTo>
                  <a:lnTo>
                    <a:pt x="3308723" y="1782037"/>
                  </a:lnTo>
                  <a:lnTo>
                    <a:pt x="3379121" y="1777150"/>
                  </a:lnTo>
                  <a:lnTo>
                    <a:pt x="3449520" y="1771295"/>
                  </a:lnTo>
                  <a:lnTo>
                    <a:pt x="3519918" y="1764700"/>
                  </a:lnTo>
                  <a:lnTo>
                    <a:pt x="3590317" y="1756647"/>
                  </a:lnTo>
                  <a:lnTo>
                    <a:pt x="3660715" y="1746473"/>
                  </a:lnTo>
                  <a:lnTo>
                    <a:pt x="3731113" y="1733562"/>
                  </a:lnTo>
                  <a:lnTo>
                    <a:pt x="3801512" y="1717308"/>
                  </a:lnTo>
                  <a:lnTo>
                    <a:pt x="3871910" y="1697188"/>
                  </a:lnTo>
                  <a:lnTo>
                    <a:pt x="3942308" y="1673077"/>
                  </a:lnTo>
                  <a:lnTo>
                    <a:pt x="4012707" y="1644931"/>
                  </a:lnTo>
                  <a:lnTo>
                    <a:pt x="4083105" y="1612690"/>
                  </a:lnTo>
                  <a:lnTo>
                    <a:pt x="4153504" y="1576297"/>
                  </a:lnTo>
                  <a:lnTo>
                    <a:pt x="4223902" y="1535703"/>
                  </a:lnTo>
                  <a:lnTo>
                    <a:pt x="4294300" y="1490876"/>
                  </a:lnTo>
                  <a:lnTo>
                    <a:pt x="4364699" y="1441805"/>
                  </a:lnTo>
                  <a:lnTo>
                    <a:pt x="4435097" y="1388500"/>
                  </a:lnTo>
                  <a:lnTo>
                    <a:pt x="4505495" y="1330988"/>
                  </a:lnTo>
                  <a:lnTo>
                    <a:pt x="4575894" y="1269309"/>
                  </a:lnTo>
                  <a:lnTo>
                    <a:pt x="4646292" y="1203513"/>
                  </a:lnTo>
                  <a:lnTo>
                    <a:pt x="4716690" y="1133655"/>
                  </a:lnTo>
                  <a:lnTo>
                    <a:pt x="4787089" y="1059796"/>
                  </a:lnTo>
                  <a:lnTo>
                    <a:pt x="4857487" y="981995"/>
                  </a:lnTo>
                  <a:lnTo>
                    <a:pt x="4927886" y="900312"/>
                  </a:lnTo>
                  <a:lnTo>
                    <a:pt x="4998284" y="814808"/>
                  </a:lnTo>
                  <a:lnTo>
                    <a:pt x="5068682" y="725540"/>
                  </a:lnTo>
                  <a:lnTo>
                    <a:pt x="5139081" y="632567"/>
                  </a:lnTo>
                  <a:lnTo>
                    <a:pt x="5209479" y="535945"/>
                  </a:lnTo>
                  <a:lnTo>
                    <a:pt x="5279877" y="435729"/>
                  </a:lnTo>
                  <a:lnTo>
                    <a:pt x="5350276" y="331974"/>
                  </a:lnTo>
                  <a:lnTo>
                    <a:pt x="5420674" y="224732"/>
                  </a:lnTo>
                  <a:lnTo>
                    <a:pt x="5491073" y="114057"/>
                  </a:lnTo>
                  <a:lnTo>
                    <a:pt x="5561471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1191153" y="3932143"/>
              <a:ext cx="5561471" cy="1430825"/>
            </a:xfrm>
            <a:custGeom>
              <a:avLst/>
              <a:pathLst>
                <a:path w="5561471" h="1430825">
                  <a:moveTo>
                    <a:pt x="5561471" y="0"/>
                  </a:moveTo>
                  <a:lnTo>
                    <a:pt x="5491073" y="73686"/>
                  </a:lnTo>
                  <a:lnTo>
                    <a:pt x="5420674" y="145451"/>
                  </a:lnTo>
                  <a:lnTo>
                    <a:pt x="5350276" y="215262"/>
                  </a:lnTo>
                  <a:lnTo>
                    <a:pt x="5279877" y="283090"/>
                  </a:lnTo>
                  <a:lnTo>
                    <a:pt x="5209479" y="348903"/>
                  </a:lnTo>
                  <a:lnTo>
                    <a:pt x="5139081" y="412674"/>
                  </a:lnTo>
                  <a:lnTo>
                    <a:pt x="5068682" y="474374"/>
                  </a:lnTo>
                  <a:lnTo>
                    <a:pt x="4998284" y="533976"/>
                  </a:lnTo>
                  <a:lnTo>
                    <a:pt x="4927886" y="591455"/>
                  </a:lnTo>
                  <a:lnTo>
                    <a:pt x="4857487" y="646786"/>
                  </a:lnTo>
                  <a:lnTo>
                    <a:pt x="4787089" y="699946"/>
                  </a:lnTo>
                  <a:lnTo>
                    <a:pt x="4716690" y="750911"/>
                  </a:lnTo>
                  <a:lnTo>
                    <a:pt x="4646292" y="799659"/>
                  </a:lnTo>
                  <a:lnTo>
                    <a:pt x="4575894" y="846166"/>
                  </a:lnTo>
                  <a:lnTo>
                    <a:pt x="4505495" y="890404"/>
                  </a:lnTo>
                  <a:lnTo>
                    <a:pt x="4435097" y="932340"/>
                  </a:lnTo>
                  <a:lnTo>
                    <a:pt x="4364699" y="971931"/>
                  </a:lnTo>
                  <a:lnTo>
                    <a:pt x="4294300" y="1009120"/>
                  </a:lnTo>
                  <a:lnTo>
                    <a:pt x="4223902" y="1043835"/>
                  </a:lnTo>
                  <a:lnTo>
                    <a:pt x="4153504" y="1075981"/>
                  </a:lnTo>
                  <a:lnTo>
                    <a:pt x="4083105" y="1105442"/>
                  </a:lnTo>
                  <a:lnTo>
                    <a:pt x="4012707" y="1132087"/>
                  </a:lnTo>
                  <a:lnTo>
                    <a:pt x="3942308" y="1155775"/>
                  </a:lnTo>
                  <a:lnTo>
                    <a:pt x="3871910" y="1176364"/>
                  </a:lnTo>
                  <a:lnTo>
                    <a:pt x="3801512" y="1193725"/>
                  </a:lnTo>
                  <a:lnTo>
                    <a:pt x="3731113" y="1207720"/>
                  </a:lnTo>
                  <a:lnTo>
                    <a:pt x="3660715" y="1218674"/>
                  </a:lnTo>
                  <a:lnTo>
                    <a:pt x="3590317" y="1227266"/>
                  </a:lnTo>
                  <a:lnTo>
                    <a:pt x="3519918" y="1234165"/>
                  </a:lnTo>
                  <a:lnTo>
                    <a:pt x="3449520" y="1239997"/>
                  </a:lnTo>
                  <a:lnTo>
                    <a:pt x="3379121" y="1245328"/>
                  </a:lnTo>
                  <a:lnTo>
                    <a:pt x="3308723" y="1249345"/>
                  </a:lnTo>
                  <a:lnTo>
                    <a:pt x="3238325" y="1251156"/>
                  </a:lnTo>
                  <a:lnTo>
                    <a:pt x="3167926" y="1252462"/>
                  </a:lnTo>
                  <a:lnTo>
                    <a:pt x="3097528" y="1254481"/>
                  </a:lnTo>
                  <a:lnTo>
                    <a:pt x="3027130" y="1257887"/>
                  </a:lnTo>
                  <a:lnTo>
                    <a:pt x="2956731" y="1263109"/>
                  </a:lnTo>
                  <a:lnTo>
                    <a:pt x="2886333" y="1269753"/>
                  </a:lnTo>
                  <a:lnTo>
                    <a:pt x="2815934" y="1276525"/>
                  </a:lnTo>
                  <a:lnTo>
                    <a:pt x="2745536" y="1281180"/>
                  </a:lnTo>
                  <a:lnTo>
                    <a:pt x="2675138" y="1284520"/>
                  </a:lnTo>
                  <a:lnTo>
                    <a:pt x="2604739" y="1288122"/>
                  </a:lnTo>
                  <a:lnTo>
                    <a:pt x="2534341" y="1291613"/>
                  </a:lnTo>
                  <a:lnTo>
                    <a:pt x="2463943" y="1293659"/>
                  </a:lnTo>
                  <a:lnTo>
                    <a:pt x="2393544" y="1294298"/>
                  </a:lnTo>
                  <a:lnTo>
                    <a:pt x="2323146" y="1294589"/>
                  </a:lnTo>
                  <a:lnTo>
                    <a:pt x="2252747" y="1295194"/>
                  </a:lnTo>
                  <a:lnTo>
                    <a:pt x="2182349" y="1296295"/>
                  </a:lnTo>
                  <a:lnTo>
                    <a:pt x="2111951" y="1297713"/>
                  </a:lnTo>
                  <a:lnTo>
                    <a:pt x="2041552" y="1298885"/>
                  </a:lnTo>
                  <a:lnTo>
                    <a:pt x="1971154" y="1299867"/>
                  </a:lnTo>
                  <a:lnTo>
                    <a:pt x="1900756" y="1300746"/>
                  </a:lnTo>
                  <a:lnTo>
                    <a:pt x="1830357" y="1301526"/>
                  </a:lnTo>
                  <a:lnTo>
                    <a:pt x="1759959" y="1302160"/>
                  </a:lnTo>
                  <a:lnTo>
                    <a:pt x="1689560" y="1302587"/>
                  </a:lnTo>
                  <a:lnTo>
                    <a:pt x="1619162" y="1302900"/>
                  </a:lnTo>
                  <a:lnTo>
                    <a:pt x="1548764" y="1303246"/>
                  </a:lnTo>
                  <a:lnTo>
                    <a:pt x="1478365" y="1303704"/>
                  </a:lnTo>
                  <a:lnTo>
                    <a:pt x="1407967" y="1304368"/>
                  </a:lnTo>
                  <a:lnTo>
                    <a:pt x="1337569" y="1305334"/>
                  </a:lnTo>
                  <a:lnTo>
                    <a:pt x="1267170" y="1306697"/>
                  </a:lnTo>
                  <a:lnTo>
                    <a:pt x="1196772" y="1308539"/>
                  </a:lnTo>
                  <a:lnTo>
                    <a:pt x="1126373" y="1310928"/>
                  </a:lnTo>
                  <a:lnTo>
                    <a:pt x="1055975" y="1313914"/>
                  </a:lnTo>
                  <a:lnTo>
                    <a:pt x="985577" y="1317525"/>
                  </a:lnTo>
                  <a:lnTo>
                    <a:pt x="915178" y="1321778"/>
                  </a:lnTo>
                  <a:lnTo>
                    <a:pt x="844780" y="1326673"/>
                  </a:lnTo>
                  <a:lnTo>
                    <a:pt x="774382" y="1332205"/>
                  </a:lnTo>
                  <a:lnTo>
                    <a:pt x="703983" y="1338362"/>
                  </a:lnTo>
                  <a:lnTo>
                    <a:pt x="633585" y="1345127"/>
                  </a:lnTo>
                  <a:lnTo>
                    <a:pt x="563186" y="1352484"/>
                  </a:lnTo>
                  <a:lnTo>
                    <a:pt x="492788" y="1360416"/>
                  </a:lnTo>
                  <a:lnTo>
                    <a:pt x="422390" y="1368908"/>
                  </a:lnTo>
                  <a:lnTo>
                    <a:pt x="351991" y="1377944"/>
                  </a:lnTo>
                  <a:lnTo>
                    <a:pt x="281593" y="1387509"/>
                  </a:lnTo>
                  <a:lnTo>
                    <a:pt x="211195" y="1397591"/>
                  </a:lnTo>
                  <a:lnTo>
                    <a:pt x="140796" y="1408178"/>
                  </a:lnTo>
                  <a:lnTo>
                    <a:pt x="70398" y="1419259"/>
                  </a:lnTo>
                  <a:lnTo>
                    <a:pt x="0" y="1430825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1191153" y="3618629"/>
              <a:ext cx="5561471" cy="1563899"/>
            </a:xfrm>
            <a:custGeom>
              <a:avLst/>
              <a:pathLst>
                <a:path w="5561471" h="1563899">
                  <a:moveTo>
                    <a:pt x="0" y="1487191"/>
                  </a:moveTo>
                  <a:lnTo>
                    <a:pt x="70398" y="1492752"/>
                  </a:lnTo>
                  <a:lnTo>
                    <a:pt x="140796" y="1498100"/>
                  </a:lnTo>
                  <a:lnTo>
                    <a:pt x="211195" y="1503235"/>
                  </a:lnTo>
                  <a:lnTo>
                    <a:pt x="281593" y="1508157"/>
                  </a:lnTo>
                  <a:lnTo>
                    <a:pt x="351991" y="1512867"/>
                  </a:lnTo>
                  <a:lnTo>
                    <a:pt x="422390" y="1517366"/>
                  </a:lnTo>
                  <a:lnTo>
                    <a:pt x="492788" y="1521654"/>
                  </a:lnTo>
                  <a:lnTo>
                    <a:pt x="563186" y="1525732"/>
                  </a:lnTo>
                  <a:lnTo>
                    <a:pt x="633585" y="1529599"/>
                  </a:lnTo>
                  <a:lnTo>
                    <a:pt x="703983" y="1533257"/>
                  </a:lnTo>
                  <a:lnTo>
                    <a:pt x="774382" y="1536707"/>
                  </a:lnTo>
                  <a:lnTo>
                    <a:pt x="844780" y="1539948"/>
                  </a:lnTo>
                  <a:lnTo>
                    <a:pt x="915178" y="1542981"/>
                  </a:lnTo>
                  <a:lnTo>
                    <a:pt x="985577" y="1545806"/>
                  </a:lnTo>
                  <a:lnTo>
                    <a:pt x="1055975" y="1548425"/>
                  </a:lnTo>
                  <a:lnTo>
                    <a:pt x="1126373" y="1550838"/>
                  </a:lnTo>
                  <a:lnTo>
                    <a:pt x="1196772" y="1553045"/>
                  </a:lnTo>
                  <a:lnTo>
                    <a:pt x="1267170" y="1555046"/>
                  </a:lnTo>
                  <a:lnTo>
                    <a:pt x="1337569" y="1556843"/>
                  </a:lnTo>
                  <a:lnTo>
                    <a:pt x="1407967" y="1558436"/>
                  </a:lnTo>
                  <a:lnTo>
                    <a:pt x="1478365" y="1559824"/>
                  </a:lnTo>
                  <a:lnTo>
                    <a:pt x="1548764" y="1561010"/>
                  </a:lnTo>
                  <a:lnTo>
                    <a:pt x="1619162" y="1561993"/>
                  </a:lnTo>
                  <a:lnTo>
                    <a:pt x="1689560" y="1562773"/>
                  </a:lnTo>
                  <a:lnTo>
                    <a:pt x="1759959" y="1563364"/>
                  </a:lnTo>
                  <a:lnTo>
                    <a:pt x="1830357" y="1563753"/>
                  </a:lnTo>
                  <a:lnTo>
                    <a:pt x="1900756" y="1563899"/>
                  </a:lnTo>
                  <a:lnTo>
                    <a:pt x="1971154" y="1563763"/>
                  </a:lnTo>
                  <a:lnTo>
                    <a:pt x="2041552" y="1563301"/>
                  </a:lnTo>
                  <a:lnTo>
                    <a:pt x="2111951" y="1562475"/>
                  </a:lnTo>
                  <a:lnTo>
                    <a:pt x="2182349" y="1561415"/>
                  </a:lnTo>
                  <a:lnTo>
                    <a:pt x="2252747" y="1561054"/>
                  </a:lnTo>
                  <a:lnTo>
                    <a:pt x="2323146" y="1561085"/>
                  </a:lnTo>
                  <a:lnTo>
                    <a:pt x="2393544" y="1560966"/>
                  </a:lnTo>
                  <a:lnTo>
                    <a:pt x="2463943" y="1560156"/>
                  </a:lnTo>
                  <a:lnTo>
                    <a:pt x="2534341" y="1558162"/>
                  </a:lnTo>
                  <a:lnTo>
                    <a:pt x="2604739" y="1555205"/>
                  </a:lnTo>
                  <a:lnTo>
                    <a:pt x="2675138" y="1551740"/>
                  </a:lnTo>
                  <a:lnTo>
                    <a:pt x="2745536" y="1548173"/>
                  </a:lnTo>
                  <a:lnTo>
                    <a:pt x="2815934" y="1543788"/>
                  </a:lnTo>
                  <a:lnTo>
                    <a:pt x="2886333" y="1537376"/>
                  </a:lnTo>
                  <a:lnTo>
                    <a:pt x="2956731" y="1530475"/>
                  </a:lnTo>
                  <a:lnTo>
                    <a:pt x="3027130" y="1524695"/>
                  </a:lnTo>
                  <a:lnTo>
                    <a:pt x="3097528" y="1521313"/>
                  </a:lnTo>
                  <a:lnTo>
                    <a:pt x="3167926" y="1519520"/>
                  </a:lnTo>
                  <a:lnTo>
                    <a:pt x="3238325" y="1518054"/>
                  </a:lnTo>
                  <a:lnTo>
                    <a:pt x="3308723" y="1515691"/>
                  </a:lnTo>
                  <a:lnTo>
                    <a:pt x="3379121" y="1511239"/>
                  </a:lnTo>
                  <a:lnTo>
                    <a:pt x="3449520" y="1505646"/>
                  </a:lnTo>
                  <a:lnTo>
                    <a:pt x="3519918" y="1499432"/>
                  </a:lnTo>
                  <a:lnTo>
                    <a:pt x="3590317" y="1491956"/>
                  </a:lnTo>
                  <a:lnTo>
                    <a:pt x="3660715" y="1482574"/>
                  </a:lnTo>
                  <a:lnTo>
                    <a:pt x="3731113" y="1470641"/>
                  </a:lnTo>
                  <a:lnTo>
                    <a:pt x="3801512" y="1455516"/>
                  </a:lnTo>
                  <a:lnTo>
                    <a:pt x="3871910" y="1436776"/>
                  </a:lnTo>
                  <a:lnTo>
                    <a:pt x="3942308" y="1414426"/>
                  </a:lnTo>
                  <a:lnTo>
                    <a:pt x="4012707" y="1388509"/>
                  </a:lnTo>
                  <a:lnTo>
                    <a:pt x="4083105" y="1359066"/>
                  </a:lnTo>
                  <a:lnTo>
                    <a:pt x="4153504" y="1326139"/>
                  </a:lnTo>
                  <a:lnTo>
                    <a:pt x="4223902" y="1289769"/>
                  </a:lnTo>
                  <a:lnTo>
                    <a:pt x="4294300" y="1249998"/>
                  </a:lnTo>
                  <a:lnTo>
                    <a:pt x="4364699" y="1206868"/>
                  </a:lnTo>
                  <a:lnTo>
                    <a:pt x="4435097" y="1160420"/>
                  </a:lnTo>
                  <a:lnTo>
                    <a:pt x="4505495" y="1110696"/>
                  </a:lnTo>
                  <a:lnTo>
                    <a:pt x="4575894" y="1057737"/>
                  </a:lnTo>
                  <a:lnTo>
                    <a:pt x="4646292" y="1001586"/>
                  </a:lnTo>
                  <a:lnTo>
                    <a:pt x="4716690" y="942283"/>
                  </a:lnTo>
                  <a:lnTo>
                    <a:pt x="4787089" y="879871"/>
                  </a:lnTo>
                  <a:lnTo>
                    <a:pt x="4857487" y="814390"/>
                  </a:lnTo>
                  <a:lnTo>
                    <a:pt x="4927886" y="745883"/>
                  </a:lnTo>
                  <a:lnTo>
                    <a:pt x="4998284" y="674392"/>
                  </a:lnTo>
                  <a:lnTo>
                    <a:pt x="5068682" y="599957"/>
                  </a:lnTo>
                  <a:lnTo>
                    <a:pt x="5139081" y="522620"/>
                  </a:lnTo>
                  <a:lnTo>
                    <a:pt x="5209479" y="442424"/>
                  </a:lnTo>
                  <a:lnTo>
                    <a:pt x="5279877" y="359409"/>
                  </a:lnTo>
                  <a:lnTo>
                    <a:pt x="5350276" y="273618"/>
                  </a:lnTo>
                  <a:lnTo>
                    <a:pt x="5420674" y="185091"/>
                  </a:lnTo>
                  <a:lnTo>
                    <a:pt x="5491073" y="93871"/>
                  </a:lnTo>
                  <a:lnTo>
                    <a:pt x="5561471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7" name="pg27"/>
            <p:cNvSpPr/>
            <p:nvPr/>
          </p:nvSpPr>
          <p:spPr>
            <a:xfrm>
              <a:off x="1191153" y="4826560"/>
              <a:ext cx="5561471" cy="567715"/>
            </a:xfrm>
            <a:custGeom>
              <a:avLst/>
              <a:pathLst>
                <a:path w="5561471" h="567715">
                  <a:moveTo>
                    <a:pt x="0" y="318391"/>
                  </a:moveTo>
                  <a:lnTo>
                    <a:pt x="70398" y="301540"/>
                  </a:lnTo>
                  <a:lnTo>
                    <a:pt x="140796" y="285483"/>
                  </a:lnTo>
                  <a:lnTo>
                    <a:pt x="211195" y="270207"/>
                  </a:lnTo>
                  <a:lnTo>
                    <a:pt x="281593" y="255701"/>
                  </a:lnTo>
                  <a:lnTo>
                    <a:pt x="351991" y="241952"/>
                  </a:lnTo>
                  <a:lnTo>
                    <a:pt x="422390" y="228946"/>
                  </a:lnTo>
                  <a:lnTo>
                    <a:pt x="492788" y="216668"/>
                  </a:lnTo>
                  <a:lnTo>
                    <a:pt x="563186" y="205101"/>
                  </a:lnTo>
                  <a:lnTo>
                    <a:pt x="633585" y="194228"/>
                  </a:lnTo>
                  <a:lnTo>
                    <a:pt x="703983" y="184031"/>
                  </a:lnTo>
                  <a:lnTo>
                    <a:pt x="774382" y="174493"/>
                  </a:lnTo>
                  <a:lnTo>
                    <a:pt x="844780" y="165597"/>
                  </a:lnTo>
                  <a:lnTo>
                    <a:pt x="915178" y="157329"/>
                  </a:lnTo>
                  <a:lnTo>
                    <a:pt x="985577" y="149682"/>
                  </a:lnTo>
                  <a:lnTo>
                    <a:pt x="1055975" y="142656"/>
                  </a:lnTo>
                  <a:lnTo>
                    <a:pt x="1126373" y="136264"/>
                  </a:lnTo>
                  <a:lnTo>
                    <a:pt x="1196772" y="130533"/>
                  </a:lnTo>
                  <a:lnTo>
                    <a:pt x="1267170" y="125509"/>
                  </a:lnTo>
                  <a:lnTo>
                    <a:pt x="1337569" y="121255"/>
                  </a:lnTo>
                  <a:lnTo>
                    <a:pt x="1407967" y="117850"/>
                  </a:lnTo>
                  <a:lnTo>
                    <a:pt x="1478365" y="115383"/>
                  </a:lnTo>
                  <a:lnTo>
                    <a:pt x="1548764" y="113947"/>
                  </a:lnTo>
                  <a:lnTo>
                    <a:pt x="1619162" y="113628"/>
                  </a:lnTo>
                  <a:lnTo>
                    <a:pt x="1689560" y="114504"/>
                  </a:lnTo>
                  <a:lnTo>
                    <a:pt x="1759959" y="117353"/>
                  </a:lnTo>
                  <a:lnTo>
                    <a:pt x="1830357" y="122733"/>
                  </a:lnTo>
                  <a:lnTo>
                    <a:pt x="1900756" y="130069"/>
                  </a:lnTo>
                  <a:lnTo>
                    <a:pt x="1971154" y="138802"/>
                  </a:lnTo>
                  <a:lnTo>
                    <a:pt x="2041552" y="148421"/>
                  </a:lnTo>
                  <a:lnTo>
                    <a:pt x="2111951" y="158493"/>
                  </a:lnTo>
                  <a:lnTo>
                    <a:pt x="2182349" y="169375"/>
                  </a:lnTo>
                  <a:lnTo>
                    <a:pt x="2252747" y="184672"/>
                  </a:lnTo>
                  <a:lnTo>
                    <a:pt x="2323146" y="202703"/>
                  </a:lnTo>
                  <a:lnTo>
                    <a:pt x="2393544" y="221035"/>
                  </a:lnTo>
                  <a:lnTo>
                    <a:pt x="2463943" y="237699"/>
                  </a:lnTo>
                  <a:lnTo>
                    <a:pt x="2534341" y="251983"/>
                  </a:lnTo>
                  <a:lnTo>
                    <a:pt x="2604739" y="269001"/>
                  </a:lnTo>
                  <a:lnTo>
                    <a:pt x="2675138" y="286421"/>
                  </a:lnTo>
                  <a:lnTo>
                    <a:pt x="2745536" y="300973"/>
                  </a:lnTo>
                  <a:lnTo>
                    <a:pt x="2815934" y="312773"/>
                  </a:lnTo>
                  <a:lnTo>
                    <a:pt x="2886333" y="324638"/>
                  </a:lnTo>
                  <a:lnTo>
                    <a:pt x="2956731" y="335078"/>
                  </a:lnTo>
                  <a:lnTo>
                    <a:pt x="3027130" y="343456"/>
                  </a:lnTo>
                  <a:lnTo>
                    <a:pt x="3097528" y="349784"/>
                  </a:lnTo>
                  <a:lnTo>
                    <a:pt x="3167926" y="353948"/>
                  </a:lnTo>
                  <a:lnTo>
                    <a:pt x="3238325" y="356305"/>
                  </a:lnTo>
                  <a:lnTo>
                    <a:pt x="3308723" y="357780"/>
                  </a:lnTo>
                  <a:lnTo>
                    <a:pt x="3379121" y="359769"/>
                  </a:lnTo>
                  <a:lnTo>
                    <a:pt x="3449520" y="361477"/>
                  </a:lnTo>
                  <a:lnTo>
                    <a:pt x="3519918" y="361999"/>
                  </a:lnTo>
                  <a:lnTo>
                    <a:pt x="3590317" y="361548"/>
                  </a:lnTo>
                  <a:lnTo>
                    <a:pt x="3660715" y="360392"/>
                  </a:lnTo>
                  <a:lnTo>
                    <a:pt x="3731113" y="358844"/>
                  </a:lnTo>
                  <a:lnTo>
                    <a:pt x="3801512" y="357223"/>
                  </a:lnTo>
                  <a:lnTo>
                    <a:pt x="3871910" y="355316"/>
                  </a:lnTo>
                  <a:lnTo>
                    <a:pt x="3942308" y="352785"/>
                  </a:lnTo>
                  <a:lnTo>
                    <a:pt x="4012707" y="349539"/>
                  </a:lnTo>
                  <a:lnTo>
                    <a:pt x="4083105" y="345477"/>
                  </a:lnTo>
                  <a:lnTo>
                    <a:pt x="4153504" y="340497"/>
                  </a:lnTo>
                  <a:lnTo>
                    <a:pt x="4223902" y="334506"/>
                  </a:lnTo>
                  <a:lnTo>
                    <a:pt x="4294300" y="327427"/>
                  </a:lnTo>
                  <a:lnTo>
                    <a:pt x="4364699" y="319203"/>
                  </a:lnTo>
                  <a:lnTo>
                    <a:pt x="4435097" y="309798"/>
                  </a:lnTo>
                  <a:lnTo>
                    <a:pt x="4505495" y="299191"/>
                  </a:lnTo>
                  <a:lnTo>
                    <a:pt x="4575894" y="287377"/>
                  </a:lnTo>
                  <a:lnTo>
                    <a:pt x="4646292" y="274357"/>
                  </a:lnTo>
                  <a:lnTo>
                    <a:pt x="4716690" y="260138"/>
                  </a:lnTo>
                  <a:lnTo>
                    <a:pt x="4787089" y="244733"/>
                  </a:lnTo>
                  <a:lnTo>
                    <a:pt x="4857487" y="228153"/>
                  </a:lnTo>
                  <a:lnTo>
                    <a:pt x="4927886" y="210410"/>
                  </a:lnTo>
                  <a:lnTo>
                    <a:pt x="4998284" y="191517"/>
                  </a:lnTo>
                  <a:lnTo>
                    <a:pt x="5068682" y="171483"/>
                  </a:lnTo>
                  <a:lnTo>
                    <a:pt x="5139081" y="150319"/>
                  </a:lnTo>
                  <a:lnTo>
                    <a:pt x="5209479" y="128033"/>
                  </a:lnTo>
                  <a:lnTo>
                    <a:pt x="5279877" y="104633"/>
                  </a:lnTo>
                  <a:lnTo>
                    <a:pt x="5350276" y="80124"/>
                  </a:lnTo>
                  <a:lnTo>
                    <a:pt x="5420674" y="54512"/>
                  </a:lnTo>
                  <a:lnTo>
                    <a:pt x="5491073" y="27803"/>
                  </a:lnTo>
                  <a:lnTo>
                    <a:pt x="5561471" y="0"/>
                  </a:lnTo>
                  <a:lnTo>
                    <a:pt x="5561471" y="567715"/>
                  </a:lnTo>
                  <a:lnTo>
                    <a:pt x="5315628" y="567715"/>
                  </a:lnTo>
                  <a:lnTo>
                    <a:pt x="5279877" y="562549"/>
                  </a:lnTo>
                  <a:lnTo>
                    <a:pt x="5209479" y="552742"/>
                  </a:lnTo>
                  <a:lnTo>
                    <a:pt x="5139081" y="543318"/>
                  </a:lnTo>
                  <a:lnTo>
                    <a:pt x="5068682" y="534294"/>
                  </a:lnTo>
                  <a:lnTo>
                    <a:pt x="4998284" y="525693"/>
                  </a:lnTo>
                  <a:lnTo>
                    <a:pt x="4927886" y="517534"/>
                  </a:lnTo>
                  <a:lnTo>
                    <a:pt x="4857487" y="509840"/>
                  </a:lnTo>
                  <a:lnTo>
                    <a:pt x="4787089" y="502634"/>
                  </a:lnTo>
                  <a:lnTo>
                    <a:pt x="4716690" y="495940"/>
                  </a:lnTo>
                  <a:lnTo>
                    <a:pt x="4646292" y="489783"/>
                  </a:lnTo>
                  <a:lnTo>
                    <a:pt x="4575894" y="484184"/>
                  </a:lnTo>
                  <a:lnTo>
                    <a:pt x="4505495" y="479162"/>
                  </a:lnTo>
                  <a:lnTo>
                    <a:pt x="4435097" y="474733"/>
                  </a:lnTo>
                  <a:lnTo>
                    <a:pt x="4364699" y="470900"/>
                  </a:lnTo>
                  <a:lnTo>
                    <a:pt x="4294300" y="467656"/>
                  </a:lnTo>
                  <a:lnTo>
                    <a:pt x="4223902" y="464974"/>
                  </a:lnTo>
                  <a:lnTo>
                    <a:pt x="4153504" y="462810"/>
                  </a:lnTo>
                  <a:lnTo>
                    <a:pt x="4083105" y="461099"/>
                  </a:lnTo>
                  <a:lnTo>
                    <a:pt x="4012707" y="459760"/>
                  </a:lnTo>
                  <a:lnTo>
                    <a:pt x="3942308" y="458701"/>
                  </a:lnTo>
                  <a:lnTo>
                    <a:pt x="3871910" y="457833"/>
                  </a:lnTo>
                  <a:lnTo>
                    <a:pt x="3801512" y="457078"/>
                  </a:lnTo>
                  <a:lnTo>
                    <a:pt x="3731113" y="456518"/>
                  </a:lnTo>
                  <a:lnTo>
                    <a:pt x="3660715" y="456177"/>
                  </a:lnTo>
                  <a:lnTo>
                    <a:pt x="3590317" y="455806"/>
                  </a:lnTo>
                  <a:lnTo>
                    <a:pt x="3519918" y="455143"/>
                  </a:lnTo>
                  <a:lnTo>
                    <a:pt x="3449520" y="453885"/>
                  </a:lnTo>
                  <a:lnTo>
                    <a:pt x="3379121" y="451669"/>
                  </a:lnTo>
                  <a:lnTo>
                    <a:pt x="3308723" y="448841"/>
                  </a:lnTo>
                  <a:lnTo>
                    <a:pt x="3238325" y="446301"/>
                  </a:lnTo>
                  <a:lnTo>
                    <a:pt x="3167926" y="443636"/>
                  </a:lnTo>
                  <a:lnTo>
                    <a:pt x="3097528" y="439906"/>
                  </a:lnTo>
                  <a:lnTo>
                    <a:pt x="3027130" y="433625"/>
                  </a:lnTo>
                  <a:lnTo>
                    <a:pt x="2956731" y="424170"/>
                  </a:lnTo>
                  <a:lnTo>
                    <a:pt x="2886333" y="413234"/>
                  </a:lnTo>
                  <a:lnTo>
                    <a:pt x="2815934" y="402066"/>
                  </a:lnTo>
                  <a:lnTo>
                    <a:pt x="2745536" y="390786"/>
                  </a:lnTo>
                  <a:lnTo>
                    <a:pt x="2675138" y="375794"/>
                  </a:lnTo>
                  <a:lnTo>
                    <a:pt x="2604739" y="358640"/>
                  </a:lnTo>
                  <a:lnTo>
                    <a:pt x="2534341" y="342653"/>
                  </a:lnTo>
                  <a:lnTo>
                    <a:pt x="2463943" y="328470"/>
                  </a:lnTo>
                  <a:lnTo>
                    <a:pt x="2393544" y="311475"/>
                  </a:lnTo>
                  <a:lnTo>
                    <a:pt x="2323146" y="293476"/>
                  </a:lnTo>
                  <a:lnTo>
                    <a:pt x="2252747" y="276673"/>
                  </a:lnTo>
                  <a:lnTo>
                    <a:pt x="2182349" y="262803"/>
                  </a:lnTo>
                  <a:lnTo>
                    <a:pt x="2111951" y="252613"/>
                  </a:lnTo>
                  <a:lnTo>
                    <a:pt x="2041552" y="243207"/>
                  </a:lnTo>
                  <a:lnTo>
                    <a:pt x="1971154" y="234594"/>
                  </a:lnTo>
                  <a:lnTo>
                    <a:pt x="1900756" y="227294"/>
                  </a:lnTo>
                  <a:lnTo>
                    <a:pt x="1830357" y="221747"/>
                  </a:lnTo>
                  <a:lnTo>
                    <a:pt x="1759959" y="218343"/>
                  </a:lnTo>
                  <a:lnTo>
                    <a:pt x="1689560" y="217457"/>
                  </a:lnTo>
                  <a:lnTo>
                    <a:pt x="1619162" y="218693"/>
                  </a:lnTo>
                  <a:lnTo>
                    <a:pt x="1548764" y="221576"/>
                  </a:lnTo>
                  <a:lnTo>
                    <a:pt x="1478365" y="226186"/>
                  </a:lnTo>
                  <a:lnTo>
                    <a:pt x="1407967" y="232615"/>
                  </a:lnTo>
                  <a:lnTo>
                    <a:pt x="1337569" y="240959"/>
                  </a:lnTo>
                  <a:lnTo>
                    <a:pt x="1267170" y="251313"/>
                  </a:lnTo>
                  <a:lnTo>
                    <a:pt x="1196772" y="263758"/>
                  </a:lnTo>
                  <a:lnTo>
                    <a:pt x="1126373" y="278362"/>
                  </a:lnTo>
                  <a:lnTo>
                    <a:pt x="1055975" y="295175"/>
                  </a:lnTo>
                  <a:lnTo>
                    <a:pt x="985577" y="314229"/>
                  </a:lnTo>
                  <a:lnTo>
                    <a:pt x="915178" y="335541"/>
                  </a:lnTo>
                  <a:lnTo>
                    <a:pt x="844780" y="359116"/>
                  </a:lnTo>
                  <a:lnTo>
                    <a:pt x="774382" y="384949"/>
                  </a:lnTo>
                  <a:lnTo>
                    <a:pt x="703983" y="413031"/>
                  </a:lnTo>
                  <a:lnTo>
                    <a:pt x="633585" y="443350"/>
                  </a:lnTo>
                  <a:lnTo>
                    <a:pt x="563186" y="475893"/>
                  </a:lnTo>
                  <a:lnTo>
                    <a:pt x="492788" y="510646"/>
                  </a:lnTo>
                  <a:lnTo>
                    <a:pt x="422390" y="547596"/>
                  </a:lnTo>
                  <a:lnTo>
                    <a:pt x="386199" y="567715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8" name="pl28"/>
            <p:cNvSpPr/>
            <p:nvPr/>
          </p:nvSpPr>
          <p:spPr>
            <a:xfrm>
              <a:off x="1191153" y="4826560"/>
              <a:ext cx="5561471" cy="361999"/>
            </a:xfrm>
            <a:custGeom>
              <a:avLst/>
              <a:pathLst>
                <a:path w="5561471" h="361999">
                  <a:moveTo>
                    <a:pt x="0" y="318391"/>
                  </a:moveTo>
                  <a:lnTo>
                    <a:pt x="70398" y="301540"/>
                  </a:lnTo>
                  <a:lnTo>
                    <a:pt x="140796" y="285483"/>
                  </a:lnTo>
                  <a:lnTo>
                    <a:pt x="211195" y="270207"/>
                  </a:lnTo>
                  <a:lnTo>
                    <a:pt x="281593" y="255701"/>
                  </a:lnTo>
                  <a:lnTo>
                    <a:pt x="351991" y="241952"/>
                  </a:lnTo>
                  <a:lnTo>
                    <a:pt x="422390" y="228946"/>
                  </a:lnTo>
                  <a:lnTo>
                    <a:pt x="492788" y="216668"/>
                  </a:lnTo>
                  <a:lnTo>
                    <a:pt x="563186" y="205101"/>
                  </a:lnTo>
                  <a:lnTo>
                    <a:pt x="633585" y="194228"/>
                  </a:lnTo>
                  <a:lnTo>
                    <a:pt x="703983" y="184031"/>
                  </a:lnTo>
                  <a:lnTo>
                    <a:pt x="774382" y="174493"/>
                  </a:lnTo>
                  <a:lnTo>
                    <a:pt x="844780" y="165597"/>
                  </a:lnTo>
                  <a:lnTo>
                    <a:pt x="915178" y="157329"/>
                  </a:lnTo>
                  <a:lnTo>
                    <a:pt x="985577" y="149682"/>
                  </a:lnTo>
                  <a:lnTo>
                    <a:pt x="1055975" y="142656"/>
                  </a:lnTo>
                  <a:lnTo>
                    <a:pt x="1126373" y="136264"/>
                  </a:lnTo>
                  <a:lnTo>
                    <a:pt x="1196772" y="130533"/>
                  </a:lnTo>
                  <a:lnTo>
                    <a:pt x="1267170" y="125509"/>
                  </a:lnTo>
                  <a:lnTo>
                    <a:pt x="1337569" y="121255"/>
                  </a:lnTo>
                  <a:lnTo>
                    <a:pt x="1407967" y="117850"/>
                  </a:lnTo>
                  <a:lnTo>
                    <a:pt x="1478365" y="115383"/>
                  </a:lnTo>
                  <a:lnTo>
                    <a:pt x="1548764" y="113947"/>
                  </a:lnTo>
                  <a:lnTo>
                    <a:pt x="1619162" y="113628"/>
                  </a:lnTo>
                  <a:lnTo>
                    <a:pt x="1689560" y="114504"/>
                  </a:lnTo>
                  <a:lnTo>
                    <a:pt x="1759959" y="117353"/>
                  </a:lnTo>
                  <a:lnTo>
                    <a:pt x="1830357" y="122733"/>
                  </a:lnTo>
                  <a:lnTo>
                    <a:pt x="1900756" y="130069"/>
                  </a:lnTo>
                  <a:lnTo>
                    <a:pt x="1971154" y="138802"/>
                  </a:lnTo>
                  <a:lnTo>
                    <a:pt x="2041552" y="148421"/>
                  </a:lnTo>
                  <a:lnTo>
                    <a:pt x="2111951" y="158493"/>
                  </a:lnTo>
                  <a:lnTo>
                    <a:pt x="2182349" y="169375"/>
                  </a:lnTo>
                  <a:lnTo>
                    <a:pt x="2252747" y="184672"/>
                  </a:lnTo>
                  <a:lnTo>
                    <a:pt x="2323146" y="202703"/>
                  </a:lnTo>
                  <a:lnTo>
                    <a:pt x="2393544" y="221035"/>
                  </a:lnTo>
                  <a:lnTo>
                    <a:pt x="2463943" y="237699"/>
                  </a:lnTo>
                  <a:lnTo>
                    <a:pt x="2534341" y="251983"/>
                  </a:lnTo>
                  <a:lnTo>
                    <a:pt x="2604739" y="269001"/>
                  </a:lnTo>
                  <a:lnTo>
                    <a:pt x="2675138" y="286421"/>
                  </a:lnTo>
                  <a:lnTo>
                    <a:pt x="2745536" y="300973"/>
                  </a:lnTo>
                  <a:lnTo>
                    <a:pt x="2815934" y="312773"/>
                  </a:lnTo>
                  <a:lnTo>
                    <a:pt x="2886333" y="324638"/>
                  </a:lnTo>
                  <a:lnTo>
                    <a:pt x="2956731" y="335078"/>
                  </a:lnTo>
                  <a:lnTo>
                    <a:pt x="3027130" y="343456"/>
                  </a:lnTo>
                  <a:lnTo>
                    <a:pt x="3097528" y="349784"/>
                  </a:lnTo>
                  <a:lnTo>
                    <a:pt x="3167926" y="353948"/>
                  </a:lnTo>
                  <a:lnTo>
                    <a:pt x="3238325" y="356305"/>
                  </a:lnTo>
                  <a:lnTo>
                    <a:pt x="3308723" y="357780"/>
                  </a:lnTo>
                  <a:lnTo>
                    <a:pt x="3379121" y="359769"/>
                  </a:lnTo>
                  <a:lnTo>
                    <a:pt x="3449520" y="361477"/>
                  </a:lnTo>
                  <a:lnTo>
                    <a:pt x="3519918" y="361999"/>
                  </a:lnTo>
                  <a:lnTo>
                    <a:pt x="3590317" y="361548"/>
                  </a:lnTo>
                  <a:lnTo>
                    <a:pt x="3660715" y="360392"/>
                  </a:lnTo>
                  <a:lnTo>
                    <a:pt x="3731113" y="358844"/>
                  </a:lnTo>
                  <a:lnTo>
                    <a:pt x="3801512" y="357223"/>
                  </a:lnTo>
                  <a:lnTo>
                    <a:pt x="3871910" y="355316"/>
                  </a:lnTo>
                  <a:lnTo>
                    <a:pt x="3942308" y="352785"/>
                  </a:lnTo>
                  <a:lnTo>
                    <a:pt x="4012707" y="349539"/>
                  </a:lnTo>
                  <a:lnTo>
                    <a:pt x="4083105" y="345477"/>
                  </a:lnTo>
                  <a:lnTo>
                    <a:pt x="4153504" y="340497"/>
                  </a:lnTo>
                  <a:lnTo>
                    <a:pt x="4223902" y="334506"/>
                  </a:lnTo>
                  <a:lnTo>
                    <a:pt x="4294300" y="327427"/>
                  </a:lnTo>
                  <a:lnTo>
                    <a:pt x="4364699" y="319203"/>
                  </a:lnTo>
                  <a:lnTo>
                    <a:pt x="4435097" y="309798"/>
                  </a:lnTo>
                  <a:lnTo>
                    <a:pt x="4505495" y="299191"/>
                  </a:lnTo>
                  <a:lnTo>
                    <a:pt x="4575894" y="287377"/>
                  </a:lnTo>
                  <a:lnTo>
                    <a:pt x="4646292" y="274357"/>
                  </a:lnTo>
                  <a:lnTo>
                    <a:pt x="4716690" y="260138"/>
                  </a:lnTo>
                  <a:lnTo>
                    <a:pt x="4787089" y="244733"/>
                  </a:lnTo>
                  <a:lnTo>
                    <a:pt x="4857487" y="228153"/>
                  </a:lnTo>
                  <a:lnTo>
                    <a:pt x="4927886" y="210410"/>
                  </a:lnTo>
                  <a:lnTo>
                    <a:pt x="4998284" y="191517"/>
                  </a:lnTo>
                  <a:lnTo>
                    <a:pt x="5068682" y="171483"/>
                  </a:lnTo>
                  <a:lnTo>
                    <a:pt x="5139081" y="150319"/>
                  </a:lnTo>
                  <a:lnTo>
                    <a:pt x="5209479" y="128033"/>
                  </a:lnTo>
                  <a:lnTo>
                    <a:pt x="5279877" y="104633"/>
                  </a:lnTo>
                  <a:lnTo>
                    <a:pt x="5350276" y="80124"/>
                  </a:lnTo>
                  <a:lnTo>
                    <a:pt x="5420674" y="54512"/>
                  </a:lnTo>
                  <a:lnTo>
                    <a:pt x="5491073" y="27803"/>
                  </a:lnTo>
                  <a:lnTo>
                    <a:pt x="5561471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1577353" y="5044017"/>
              <a:ext cx="4929429" cy="350258"/>
            </a:xfrm>
            <a:custGeom>
              <a:avLst/>
              <a:pathLst>
                <a:path w="4929429" h="350258">
                  <a:moveTo>
                    <a:pt x="4929429" y="350258"/>
                  </a:moveTo>
                  <a:lnTo>
                    <a:pt x="4893678" y="345092"/>
                  </a:lnTo>
                  <a:lnTo>
                    <a:pt x="4823280" y="335285"/>
                  </a:lnTo>
                  <a:lnTo>
                    <a:pt x="4752881" y="325860"/>
                  </a:lnTo>
                  <a:lnTo>
                    <a:pt x="4682483" y="316837"/>
                  </a:lnTo>
                  <a:lnTo>
                    <a:pt x="4612085" y="308236"/>
                  </a:lnTo>
                  <a:lnTo>
                    <a:pt x="4541686" y="300077"/>
                  </a:lnTo>
                  <a:lnTo>
                    <a:pt x="4471288" y="292383"/>
                  </a:lnTo>
                  <a:lnTo>
                    <a:pt x="4400890" y="285177"/>
                  </a:lnTo>
                  <a:lnTo>
                    <a:pt x="4330491" y="278483"/>
                  </a:lnTo>
                  <a:lnTo>
                    <a:pt x="4260093" y="272326"/>
                  </a:lnTo>
                  <a:lnTo>
                    <a:pt x="4189694" y="266727"/>
                  </a:lnTo>
                  <a:lnTo>
                    <a:pt x="4119296" y="261705"/>
                  </a:lnTo>
                  <a:lnTo>
                    <a:pt x="4048898" y="257276"/>
                  </a:lnTo>
                  <a:lnTo>
                    <a:pt x="3978499" y="253443"/>
                  </a:lnTo>
                  <a:lnTo>
                    <a:pt x="3908101" y="250199"/>
                  </a:lnTo>
                  <a:lnTo>
                    <a:pt x="3837703" y="247517"/>
                  </a:lnTo>
                  <a:lnTo>
                    <a:pt x="3767304" y="245353"/>
                  </a:lnTo>
                  <a:lnTo>
                    <a:pt x="3696906" y="243642"/>
                  </a:lnTo>
                  <a:lnTo>
                    <a:pt x="3626507" y="242303"/>
                  </a:lnTo>
                  <a:lnTo>
                    <a:pt x="3556109" y="241244"/>
                  </a:lnTo>
                  <a:lnTo>
                    <a:pt x="3485711" y="240376"/>
                  </a:lnTo>
                  <a:lnTo>
                    <a:pt x="3415312" y="239620"/>
                  </a:lnTo>
                  <a:lnTo>
                    <a:pt x="3344914" y="239061"/>
                  </a:lnTo>
                  <a:lnTo>
                    <a:pt x="3274516" y="238720"/>
                  </a:lnTo>
                  <a:lnTo>
                    <a:pt x="3204117" y="238349"/>
                  </a:lnTo>
                  <a:lnTo>
                    <a:pt x="3133719" y="237686"/>
                  </a:lnTo>
                  <a:lnTo>
                    <a:pt x="3063320" y="236427"/>
                  </a:lnTo>
                  <a:lnTo>
                    <a:pt x="2992922" y="234212"/>
                  </a:lnTo>
                  <a:lnTo>
                    <a:pt x="2922524" y="231384"/>
                  </a:lnTo>
                  <a:lnTo>
                    <a:pt x="2852125" y="228844"/>
                  </a:lnTo>
                  <a:lnTo>
                    <a:pt x="2781727" y="226179"/>
                  </a:lnTo>
                  <a:lnTo>
                    <a:pt x="2711329" y="222449"/>
                  </a:lnTo>
                  <a:lnTo>
                    <a:pt x="2640930" y="216168"/>
                  </a:lnTo>
                  <a:lnTo>
                    <a:pt x="2570532" y="206713"/>
                  </a:lnTo>
                  <a:lnTo>
                    <a:pt x="2500134" y="195777"/>
                  </a:lnTo>
                  <a:lnTo>
                    <a:pt x="2429735" y="184608"/>
                  </a:lnTo>
                  <a:lnTo>
                    <a:pt x="2359337" y="173329"/>
                  </a:lnTo>
                  <a:lnTo>
                    <a:pt x="2288938" y="158337"/>
                  </a:lnTo>
                  <a:lnTo>
                    <a:pt x="2218540" y="141183"/>
                  </a:lnTo>
                  <a:lnTo>
                    <a:pt x="2148142" y="125196"/>
                  </a:lnTo>
                  <a:lnTo>
                    <a:pt x="2077743" y="111013"/>
                  </a:lnTo>
                  <a:lnTo>
                    <a:pt x="2007345" y="94018"/>
                  </a:lnTo>
                  <a:lnTo>
                    <a:pt x="1936947" y="76019"/>
                  </a:lnTo>
                  <a:lnTo>
                    <a:pt x="1866548" y="59216"/>
                  </a:lnTo>
                  <a:lnTo>
                    <a:pt x="1796150" y="45346"/>
                  </a:lnTo>
                  <a:lnTo>
                    <a:pt x="1725751" y="35156"/>
                  </a:lnTo>
                  <a:lnTo>
                    <a:pt x="1655353" y="25750"/>
                  </a:lnTo>
                  <a:lnTo>
                    <a:pt x="1584955" y="17137"/>
                  </a:lnTo>
                  <a:lnTo>
                    <a:pt x="1514556" y="9836"/>
                  </a:lnTo>
                  <a:lnTo>
                    <a:pt x="1444158" y="4290"/>
                  </a:lnTo>
                  <a:lnTo>
                    <a:pt x="1373760" y="886"/>
                  </a:lnTo>
                  <a:lnTo>
                    <a:pt x="1303361" y="0"/>
                  </a:lnTo>
                  <a:lnTo>
                    <a:pt x="1232963" y="1235"/>
                  </a:lnTo>
                  <a:lnTo>
                    <a:pt x="1162564" y="4118"/>
                  </a:lnTo>
                  <a:lnTo>
                    <a:pt x="1092166" y="8729"/>
                  </a:lnTo>
                  <a:lnTo>
                    <a:pt x="1021768" y="15158"/>
                  </a:lnTo>
                  <a:lnTo>
                    <a:pt x="951369" y="23502"/>
                  </a:lnTo>
                  <a:lnTo>
                    <a:pt x="880971" y="33856"/>
                  </a:lnTo>
                  <a:lnTo>
                    <a:pt x="810573" y="46301"/>
                  </a:lnTo>
                  <a:lnTo>
                    <a:pt x="740174" y="60905"/>
                  </a:lnTo>
                  <a:lnTo>
                    <a:pt x="669776" y="77718"/>
                  </a:lnTo>
                  <a:lnTo>
                    <a:pt x="599377" y="96772"/>
                  </a:lnTo>
                  <a:lnTo>
                    <a:pt x="528979" y="118084"/>
                  </a:lnTo>
                  <a:lnTo>
                    <a:pt x="458581" y="141659"/>
                  </a:lnTo>
                  <a:lnTo>
                    <a:pt x="388182" y="167491"/>
                  </a:lnTo>
                  <a:lnTo>
                    <a:pt x="317784" y="195574"/>
                  </a:lnTo>
                  <a:lnTo>
                    <a:pt x="247386" y="225893"/>
                  </a:lnTo>
                  <a:lnTo>
                    <a:pt x="176987" y="258436"/>
                  </a:lnTo>
                  <a:lnTo>
                    <a:pt x="106589" y="293189"/>
                  </a:lnTo>
                  <a:lnTo>
                    <a:pt x="36190" y="330139"/>
                  </a:lnTo>
                  <a:lnTo>
                    <a:pt x="0" y="35025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1191153" y="4992541"/>
              <a:ext cx="5561471" cy="400629"/>
            </a:xfrm>
            <a:custGeom>
              <a:avLst/>
              <a:pathLst>
                <a:path w="5561471" h="400629">
                  <a:moveTo>
                    <a:pt x="0" y="400629"/>
                  </a:moveTo>
                  <a:lnTo>
                    <a:pt x="70398" y="367246"/>
                  </a:lnTo>
                  <a:lnTo>
                    <a:pt x="140796" y="335330"/>
                  </a:lnTo>
                  <a:lnTo>
                    <a:pt x="211195" y="304878"/>
                  </a:lnTo>
                  <a:lnTo>
                    <a:pt x="281593" y="275889"/>
                  </a:lnTo>
                  <a:lnTo>
                    <a:pt x="351991" y="248361"/>
                  </a:lnTo>
                  <a:lnTo>
                    <a:pt x="422390" y="222290"/>
                  </a:lnTo>
                  <a:lnTo>
                    <a:pt x="492788" y="197676"/>
                  </a:lnTo>
                  <a:lnTo>
                    <a:pt x="563186" y="174516"/>
                  </a:lnTo>
                  <a:lnTo>
                    <a:pt x="633585" y="152808"/>
                  </a:lnTo>
                  <a:lnTo>
                    <a:pt x="703983" y="132550"/>
                  </a:lnTo>
                  <a:lnTo>
                    <a:pt x="774382" y="113740"/>
                  </a:lnTo>
                  <a:lnTo>
                    <a:pt x="844780" y="96375"/>
                  </a:lnTo>
                  <a:lnTo>
                    <a:pt x="915178" y="80454"/>
                  </a:lnTo>
                  <a:lnTo>
                    <a:pt x="985577" y="65975"/>
                  </a:lnTo>
                  <a:lnTo>
                    <a:pt x="1055975" y="52935"/>
                  </a:lnTo>
                  <a:lnTo>
                    <a:pt x="1126373" y="41332"/>
                  </a:lnTo>
                  <a:lnTo>
                    <a:pt x="1196772" y="31164"/>
                  </a:lnTo>
                  <a:lnTo>
                    <a:pt x="1267170" y="22430"/>
                  </a:lnTo>
                  <a:lnTo>
                    <a:pt x="1337569" y="15126"/>
                  </a:lnTo>
                  <a:lnTo>
                    <a:pt x="1407967" y="9252"/>
                  </a:lnTo>
                  <a:lnTo>
                    <a:pt x="1478365" y="4804"/>
                  </a:lnTo>
                  <a:lnTo>
                    <a:pt x="1548764" y="1780"/>
                  </a:lnTo>
                  <a:lnTo>
                    <a:pt x="1619162" y="180"/>
                  </a:lnTo>
                  <a:lnTo>
                    <a:pt x="1689560" y="0"/>
                  </a:lnTo>
                  <a:lnTo>
                    <a:pt x="1759959" y="1868"/>
                  </a:lnTo>
                  <a:lnTo>
                    <a:pt x="1830357" y="6259"/>
                  </a:lnTo>
                  <a:lnTo>
                    <a:pt x="1900756" y="12701"/>
                  </a:lnTo>
                  <a:lnTo>
                    <a:pt x="1971154" y="20717"/>
                  </a:lnTo>
                  <a:lnTo>
                    <a:pt x="2041552" y="29833"/>
                  </a:lnTo>
                  <a:lnTo>
                    <a:pt x="2111951" y="39573"/>
                  </a:lnTo>
                  <a:lnTo>
                    <a:pt x="2182349" y="50108"/>
                  </a:lnTo>
                  <a:lnTo>
                    <a:pt x="2252747" y="64692"/>
                  </a:lnTo>
                  <a:lnTo>
                    <a:pt x="2323146" y="82109"/>
                  </a:lnTo>
                  <a:lnTo>
                    <a:pt x="2393544" y="100274"/>
                  </a:lnTo>
                  <a:lnTo>
                    <a:pt x="2463943" y="117104"/>
                  </a:lnTo>
                  <a:lnTo>
                    <a:pt x="2534341" y="131337"/>
                  </a:lnTo>
                  <a:lnTo>
                    <a:pt x="2604739" y="147840"/>
                  </a:lnTo>
                  <a:lnTo>
                    <a:pt x="2675138" y="165127"/>
                  </a:lnTo>
                  <a:lnTo>
                    <a:pt x="2745536" y="179899"/>
                  </a:lnTo>
                  <a:lnTo>
                    <a:pt x="2815934" y="191439"/>
                  </a:lnTo>
                  <a:lnTo>
                    <a:pt x="2886333" y="202955"/>
                  </a:lnTo>
                  <a:lnTo>
                    <a:pt x="2956731" y="213643"/>
                  </a:lnTo>
                  <a:lnTo>
                    <a:pt x="3027130" y="222560"/>
                  </a:lnTo>
                  <a:lnTo>
                    <a:pt x="3097528" y="228864"/>
                  </a:lnTo>
                  <a:lnTo>
                    <a:pt x="3167926" y="232811"/>
                  </a:lnTo>
                  <a:lnTo>
                    <a:pt x="3238325" y="235323"/>
                  </a:lnTo>
                  <a:lnTo>
                    <a:pt x="3308723" y="237330"/>
                  </a:lnTo>
                  <a:lnTo>
                    <a:pt x="3379121" y="239738"/>
                  </a:lnTo>
                  <a:lnTo>
                    <a:pt x="3449520" y="241700"/>
                  </a:lnTo>
                  <a:lnTo>
                    <a:pt x="3519918" y="242591"/>
                  </a:lnTo>
                  <a:lnTo>
                    <a:pt x="3590317" y="242696"/>
                  </a:lnTo>
                  <a:lnTo>
                    <a:pt x="3660715" y="242304"/>
                  </a:lnTo>
                  <a:lnTo>
                    <a:pt x="3731113" y="241700"/>
                  </a:lnTo>
                  <a:lnTo>
                    <a:pt x="3801512" y="241170"/>
                  </a:lnTo>
                  <a:lnTo>
                    <a:pt x="3871910" y="240594"/>
                  </a:lnTo>
                  <a:lnTo>
                    <a:pt x="3942308" y="239762"/>
                  </a:lnTo>
                  <a:lnTo>
                    <a:pt x="4012707" y="238669"/>
                  </a:lnTo>
                  <a:lnTo>
                    <a:pt x="4083105" y="237308"/>
                  </a:lnTo>
                  <a:lnTo>
                    <a:pt x="4153504" y="235673"/>
                  </a:lnTo>
                  <a:lnTo>
                    <a:pt x="4223902" y="233759"/>
                  </a:lnTo>
                  <a:lnTo>
                    <a:pt x="4294300" y="231560"/>
                  </a:lnTo>
                  <a:lnTo>
                    <a:pt x="4364699" y="229071"/>
                  </a:lnTo>
                  <a:lnTo>
                    <a:pt x="4435097" y="226285"/>
                  </a:lnTo>
                  <a:lnTo>
                    <a:pt x="4505495" y="223196"/>
                  </a:lnTo>
                  <a:lnTo>
                    <a:pt x="4575894" y="219800"/>
                  </a:lnTo>
                  <a:lnTo>
                    <a:pt x="4646292" y="216089"/>
                  </a:lnTo>
                  <a:lnTo>
                    <a:pt x="4716690" y="212059"/>
                  </a:lnTo>
                  <a:lnTo>
                    <a:pt x="4787089" y="207703"/>
                  </a:lnTo>
                  <a:lnTo>
                    <a:pt x="4857487" y="203016"/>
                  </a:lnTo>
                  <a:lnTo>
                    <a:pt x="4927886" y="197991"/>
                  </a:lnTo>
                  <a:lnTo>
                    <a:pt x="4998284" y="192624"/>
                  </a:lnTo>
                  <a:lnTo>
                    <a:pt x="5068682" y="186908"/>
                  </a:lnTo>
                  <a:lnTo>
                    <a:pt x="5139081" y="180838"/>
                  </a:lnTo>
                  <a:lnTo>
                    <a:pt x="5209479" y="174407"/>
                  </a:lnTo>
                  <a:lnTo>
                    <a:pt x="5279877" y="167610"/>
                  </a:lnTo>
                  <a:lnTo>
                    <a:pt x="5350276" y="160442"/>
                  </a:lnTo>
                  <a:lnTo>
                    <a:pt x="5420674" y="152895"/>
                  </a:lnTo>
                  <a:lnTo>
                    <a:pt x="5491073" y="144966"/>
                  </a:lnTo>
                  <a:lnTo>
                    <a:pt x="5561471" y="136646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1" name="pg31"/>
            <p:cNvSpPr/>
            <p:nvPr/>
          </p:nvSpPr>
          <p:spPr>
            <a:xfrm>
              <a:off x="1191153" y="4857800"/>
              <a:ext cx="5561471" cy="536475"/>
            </a:xfrm>
            <a:custGeom>
              <a:avLst/>
              <a:pathLst>
                <a:path w="5561471" h="536475">
                  <a:moveTo>
                    <a:pt x="0" y="226652"/>
                  </a:moveTo>
                  <a:lnTo>
                    <a:pt x="70398" y="220554"/>
                  </a:lnTo>
                  <a:lnTo>
                    <a:pt x="140796" y="214744"/>
                  </a:lnTo>
                  <a:lnTo>
                    <a:pt x="211195" y="209212"/>
                  </a:lnTo>
                  <a:lnTo>
                    <a:pt x="281593" y="203949"/>
                  </a:lnTo>
                  <a:lnTo>
                    <a:pt x="351991" y="198942"/>
                  </a:lnTo>
                  <a:lnTo>
                    <a:pt x="422390" y="194180"/>
                  </a:lnTo>
                  <a:lnTo>
                    <a:pt x="492788" y="189648"/>
                  </a:lnTo>
                  <a:lnTo>
                    <a:pt x="563186" y="185333"/>
                  </a:lnTo>
                  <a:lnTo>
                    <a:pt x="633585" y="181219"/>
                  </a:lnTo>
                  <a:lnTo>
                    <a:pt x="703983" y="177291"/>
                  </a:lnTo>
                  <a:lnTo>
                    <a:pt x="774382" y="173532"/>
                  </a:lnTo>
                  <a:lnTo>
                    <a:pt x="844780" y="169928"/>
                  </a:lnTo>
                  <a:lnTo>
                    <a:pt x="915178" y="166468"/>
                  </a:lnTo>
                  <a:lnTo>
                    <a:pt x="985577" y="163143"/>
                  </a:lnTo>
                  <a:lnTo>
                    <a:pt x="1055975" y="159956"/>
                  </a:lnTo>
                  <a:lnTo>
                    <a:pt x="1126373" y="156918"/>
                  </a:lnTo>
                  <a:lnTo>
                    <a:pt x="1196772" y="154054"/>
                  </a:lnTo>
                  <a:lnTo>
                    <a:pt x="1267170" y="151406"/>
                  </a:lnTo>
                  <a:lnTo>
                    <a:pt x="1337569" y="149030"/>
                  </a:lnTo>
                  <a:lnTo>
                    <a:pt x="1407967" y="146998"/>
                  </a:lnTo>
                  <a:lnTo>
                    <a:pt x="1478365" y="145392"/>
                  </a:lnTo>
                  <a:lnTo>
                    <a:pt x="1548764" y="144294"/>
                  </a:lnTo>
                  <a:lnTo>
                    <a:pt x="1619162" y="143784"/>
                  </a:lnTo>
                  <a:lnTo>
                    <a:pt x="1689560" y="143930"/>
                  </a:lnTo>
                  <a:lnTo>
                    <a:pt x="1759959" y="145162"/>
                  </a:lnTo>
                  <a:lnTo>
                    <a:pt x="1830357" y="147770"/>
                  </a:lnTo>
                  <a:lnTo>
                    <a:pt x="1900756" y="151442"/>
                  </a:lnTo>
                  <a:lnTo>
                    <a:pt x="1971154" y="155873"/>
                  </a:lnTo>
                  <a:lnTo>
                    <a:pt x="2041552" y="160811"/>
                  </a:lnTo>
                  <a:lnTo>
                    <a:pt x="2111951" y="166067"/>
                  </a:lnTo>
                  <a:lnTo>
                    <a:pt x="2182349" y="172024"/>
                  </a:lnTo>
                  <a:lnTo>
                    <a:pt x="2252747" y="181296"/>
                  </a:lnTo>
                  <a:lnTo>
                    <a:pt x="2323146" y="192702"/>
                  </a:lnTo>
                  <a:lnTo>
                    <a:pt x="2393544" y="204573"/>
                  </a:lnTo>
                  <a:lnTo>
                    <a:pt x="2463943" y="215658"/>
                  </a:lnTo>
                  <a:lnTo>
                    <a:pt x="2534341" y="225822"/>
                  </a:lnTo>
                  <a:lnTo>
                    <a:pt x="2604739" y="239687"/>
                  </a:lnTo>
                  <a:lnTo>
                    <a:pt x="2675138" y="254608"/>
                  </a:lnTo>
                  <a:lnTo>
                    <a:pt x="2745536" y="267069"/>
                  </a:lnTo>
                  <a:lnTo>
                    <a:pt x="2815934" y="277792"/>
                  </a:lnTo>
                  <a:lnTo>
                    <a:pt x="2886333" y="290661"/>
                  </a:lnTo>
                  <a:lnTo>
                    <a:pt x="2956731" y="302937"/>
                  </a:lnTo>
                  <a:lnTo>
                    <a:pt x="3027130" y="312580"/>
                  </a:lnTo>
                  <a:lnTo>
                    <a:pt x="3097528" y="318942"/>
                  </a:lnTo>
                  <a:lnTo>
                    <a:pt x="3167926" y="323712"/>
                  </a:lnTo>
                  <a:lnTo>
                    <a:pt x="3238325" y="327054"/>
                  </a:lnTo>
                  <a:lnTo>
                    <a:pt x="3308723" y="329437"/>
                  </a:lnTo>
                  <a:lnTo>
                    <a:pt x="3379121" y="331763"/>
                  </a:lnTo>
                  <a:lnTo>
                    <a:pt x="3449520" y="333533"/>
                  </a:lnTo>
                  <a:lnTo>
                    <a:pt x="3519918" y="334191"/>
                  </a:lnTo>
                  <a:lnTo>
                    <a:pt x="3590317" y="333930"/>
                  </a:lnTo>
                  <a:lnTo>
                    <a:pt x="3660715" y="332992"/>
                  </a:lnTo>
                  <a:lnTo>
                    <a:pt x="3731113" y="331660"/>
                  </a:lnTo>
                  <a:lnTo>
                    <a:pt x="3801512" y="330224"/>
                  </a:lnTo>
                  <a:lnTo>
                    <a:pt x="3871910" y="328500"/>
                  </a:lnTo>
                  <a:lnTo>
                    <a:pt x="3942308" y="326189"/>
                  </a:lnTo>
                  <a:lnTo>
                    <a:pt x="4012707" y="323210"/>
                  </a:lnTo>
                  <a:lnTo>
                    <a:pt x="4083105" y="319470"/>
                  </a:lnTo>
                  <a:lnTo>
                    <a:pt x="4153504" y="314877"/>
                  </a:lnTo>
                  <a:lnTo>
                    <a:pt x="4223902" y="309346"/>
                  </a:lnTo>
                  <a:lnTo>
                    <a:pt x="4294300" y="302809"/>
                  </a:lnTo>
                  <a:lnTo>
                    <a:pt x="4364699" y="295213"/>
                  </a:lnTo>
                  <a:lnTo>
                    <a:pt x="4435097" y="286526"/>
                  </a:lnTo>
                  <a:lnTo>
                    <a:pt x="4505495" y="276729"/>
                  </a:lnTo>
                  <a:lnTo>
                    <a:pt x="4575894" y="265815"/>
                  </a:lnTo>
                  <a:lnTo>
                    <a:pt x="4646292" y="253786"/>
                  </a:lnTo>
                  <a:lnTo>
                    <a:pt x="4716690" y="240650"/>
                  </a:lnTo>
                  <a:lnTo>
                    <a:pt x="4787089" y="226414"/>
                  </a:lnTo>
                  <a:lnTo>
                    <a:pt x="4857487" y="211091"/>
                  </a:lnTo>
                  <a:lnTo>
                    <a:pt x="4927886" y="194691"/>
                  </a:lnTo>
                  <a:lnTo>
                    <a:pt x="4998284" y="177224"/>
                  </a:lnTo>
                  <a:lnTo>
                    <a:pt x="5068682" y="158700"/>
                  </a:lnTo>
                  <a:lnTo>
                    <a:pt x="5139081" y="139126"/>
                  </a:lnTo>
                  <a:lnTo>
                    <a:pt x="5209479" y="118511"/>
                  </a:lnTo>
                  <a:lnTo>
                    <a:pt x="5279877" y="96860"/>
                  </a:lnTo>
                  <a:lnTo>
                    <a:pt x="5350276" y="74179"/>
                  </a:lnTo>
                  <a:lnTo>
                    <a:pt x="5420674" y="50473"/>
                  </a:lnTo>
                  <a:lnTo>
                    <a:pt x="5491073" y="25745"/>
                  </a:lnTo>
                  <a:lnTo>
                    <a:pt x="5561471" y="0"/>
                  </a:lnTo>
                  <a:lnTo>
                    <a:pt x="5561471" y="536475"/>
                  </a:lnTo>
                  <a:lnTo>
                    <a:pt x="5490114" y="536475"/>
                  </a:lnTo>
                  <a:lnTo>
                    <a:pt x="5420674" y="527444"/>
                  </a:lnTo>
                  <a:lnTo>
                    <a:pt x="5350276" y="518557"/>
                  </a:lnTo>
                  <a:lnTo>
                    <a:pt x="5279877" y="509952"/>
                  </a:lnTo>
                  <a:lnTo>
                    <a:pt x="5209479" y="501646"/>
                  </a:lnTo>
                  <a:lnTo>
                    <a:pt x="5139081" y="493655"/>
                  </a:lnTo>
                  <a:lnTo>
                    <a:pt x="5068682" y="485996"/>
                  </a:lnTo>
                  <a:lnTo>
                    <a:pt x="4998284" y="478688"/>
                  </a:lnTo>
                  <a:lnTo>
                    <a:pt x="4927886" y="471751"/>
                  </a:lnTo>
                  <a:lnTo>
                    <a:pt x="4857487" y="465204"/>
                  </a:lnTo>
                  <a:lnTo>
                    <a:pt x="4787089" y="459070"/>
                  </a:lnTo>
                  <a:lnTo>
                    <a:pt x="4716690" y="453370"/>
                  </a:lnTo>
                  <a:lnTo>
                    <a:pt x="4646292" y="448125"/>
                  </a:lnTo>
                  <a:lnTo>
                    <a:pt x="4575894" y="443357"/>
                  </a:lnTo>
                  <a:lnTo>
                    <a:pt x="4505495" y="439083"/>
                  </a:lnTo>
                  <a:lnTo>
                    <a:pt x="4435097" y="435316"/>
                  </a:lnTo>
                  <a:lnTo>
                    <a:pt x="4364699" y="432061"/>
                  </a:lnTo>
                  <a:lnTo>
                    <a:pt x="4294300" y="429311"/>
                  </a:lnTo>
                  <a:lnTo>
                    <a:pt x="4223902" y="427043"/>
                  </a:lnTo>
                  <a:lnTo>
                    <a:pt x="4153504" y="425217"/>
                  </a:lnTo>
                  <a:lnTo>
                    <a:pt x="4083105" y="423774"/>
                  </a:lnTo>
                  <a:lnTo>
                    <a:pt x="4012707" y="422642"/>
                  </a:lnTo>
                  <a:lnTo>
                    <a:pt x="3942308" y="421738"/>
                  </a:lnTo>
                  <a:lnTo>
                    <a:pt x="3871910" y="420983"/>
                  </a:lnTo>
                  <a:lnTo>
                    <a:pt x="3801512" y="420304"/>
                  </a:lnTo>
                  <a:lnTo>
                    <a:pt x="3731113" y="419773"/>
                  </a:lnTo>
                  <a:lnTo>
                    <a:pt x="3660715" y="419401"/>
                  </a:lnTo>
                  <a:lnTo>
                    <a:pt x="3590317" y="418961"/>
                  </a:lnTo>
                  <a:lnTo>
                    <a:pt x="3519918" y="418218"/>
                  </a:lnTo>
                  <a:lnTo>
                    <a:pt x="3449520" y="416895"/>
                  </a:lnTo>
                  <a:lnTo>
                    <a:pt x="3379121" y="414667"/>
                  </a:lnTo>
                  <a:lnTo>
                    <a:pt x="3308723" y="411584"/>
                  </a:lnTo>
                  <a:lnTo>
                    <a:pt x="3238325" y="408241"/>
                  </a:lnTo>
                  <a:lnTo>
                    <a:pt x="3167926" y="404621"/>
                  </a:lnTo>
                  <a:lnTo>
                    <a:pt x="3097528" y="400242"/>
                  </a:lnTo>
                  <a:lnTo>
                    <a:pt x="3027130" y="393923"/>
                  </a:lnTo>
                  <a:lnTo>
                    <a:pt x="2956731" y="383309"/>
                  </a:lnTo>
                  <a:lnTo>
                    <a:pt x="2886333" y="370584"/>
                  </a:lnTo>
                  <a:lnTo>
                    <a:pt x="2815934" y="358344"/>
                  </a:lnTo>
                  <a:lnTo>
                    <a:pt x="2745536" y="348091"/>
                  </a:lnTo>
                  <a:lnTo>
                    <a:pt x="2675138" y="335233"/>
                  </a:lnTo>
                  <a:lnTo>
                    <a:pt x="2604739" y="320552"/>
                  </a:lnTo>
                  <a:lnTo>
                    <a:pt x="2534341" y="307617"/>
                  </a:lnTo>
                  <a:lnTo>
                    <a:pt x="2463943" y="297544"/>
                  </a:lnTo>
                  <a:lnTo>
                    <a:pt x="2393544" y="286160"/>
                  </a:lnTo>
                  <a:lnTo>
                    <a:pt x="2323146" y="274589"/>
                  </a:lnTo>
                  <a:lnTo>
                    <a:pt x="2252747" y="264291"/>
                  </a:lnTo>
                  <a:lnTo>
                    <a:pt x="2182349" y="256306"/>
                  </a:lnTo>
                  <a:lnTo>
                    <a:pt x="2111951" y="250974"/>
                  </a:lnTo>
                  <a:lnTo>
                    <a:pt x="2041552" y="246319"/>
                  </a:lnTo>
                  <a:lnTo>
                    <a:pt x="1971154" y="242289"/>
                  </a:lnTo>
                  <a:lnTo>
                    <a:pt x="1900756" y="239149"/>
                  </a:lnTo>
                  <a:lnTo>
                    <a:pt x="1830357" y="237092"/>
                  </a:lnTo>
                  <a:lnTo>
                    <a:pt x="1759959" y="236266"/>
                  </a:lnTo>
                  <a:lnTo>
                    <a:pt x="1689560" y="236805"/>
                  </a:lnTo>
                  <a:lnTo>
                    <a:pt x="1619162" y="238563"/>
                  </a:lnTo>
                  <a:lnTo>
                    <a:pt x="1548764" y="241387"/>
                  </a:lnTo>
                  <a:lnTo>
                    <a:pt x="1478365" y="245348"/>
                  </a:lnTo>
                  <a:lnTo>
                    <a:pt x="1407967" y="250529"/>
                  </a:lnTo>
                  <a:lnTo>
                    <a:pt x="1337569" y="257017"/>
                  </a:lnTo>
                  <a:lnTo>
                    <a:pt x="1267170" y="264895"/>
                  </a:lnTo>
                  <a:lnTo>
                    <a:pt x="1196772" y="274238"/>
                  </a:lnTo>
                  <a:lnTo>
                    <a:pt x="1126373" y="285107"/>
                  </a:lnTo>
                  <a:lnTo>
                    <a:pt x="1055975" y="297546"/>
                  </a:lnTo>
                  <a:lnTo>
                    <a:pt x="985577" y="311584"/>
                  </a:lnTo>
                  <a:lnTo>
                    <a:pt x="915178" y="327235"/>
                  </a:lnTo>
                  <a:lnTo>
                    <a:pt x="844780" y="344504"/>
                  </a:lnTo>
                  <a:lnTo>
                    <a:pt x="774382" y="363386"/>
                  </a:lnTo>
                  <a:lnTo>
                    <a:pt x="703983" y="383874"/>
                  </a:lnTo>
                  <a:lnTo>
                    <a:pt x="633585" y="405956"/>
                  </a:lnTo>
                  <a:lnTo>
                    <a:pt x="563186" y="429618"/>
                  </a:lnTo>
                  <a:lnTo>
                    <a:pt x="492788" y="454850"/>
                  </a:lnTo>
                  <a:lnTo>
                    <a:pt x="422390" y="481638"/>
                  </a:lnTo>
                  <a:lnTo>
                    <a:pt x="351991" y="509971"/>
                  </a:lnTo>
                  <a:lnTo>
                    <a:pt x="289524" y="536475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2" name="pl32"/>
            <p:cNvSpPr/>
            <p:nvPr/>
          </p:nvSpPr>
          <p:spPr>
            <a:xfrm>
              <a:off x="1191153" y="4857800"/>
              <a:ext cx="5561471" cy="334191"/>
            </a:xfrm>
            <a:custGeom>
              <a:avLst/>
              <a:pathLst>
                <a:path w="5561471" h="334191">
                  <a:moveTo>
                    <a:pt x="0" y="226652"/>
                  </a:moveTo>
                  <a:lnTo>
                    <a:pt x="70398" y="220554"/>
                  </a:lnTo>
                  <a:lnTo>
                    <a:pt x="140796" y="214744"/>
                  </a:lnTo>
                  <a:lnTo>
                    <a:pt x="211195" y="209212"/>
                  </a:lnTo>
                  <a:lnTo>
                    <a:pt x="281593" y="203949"/>
                  </a:lnTo>
                  <a:lnTo>
                    <a:pt x="351991" y="198942"/>
                  </a:lnTo>
                  <a:lnTo>
                    <a:pt x="422390" y="194180"/>
                  </a:lnTo>
                  <a:lnTo>
                    <a:pt x="492788" y="189648"/>
                  </a:lnTo>
                  <a:lnTo>
                    <a:pt x="563186" y="185333"/>
                  </a:lnTo>
                  <a:lnTo>
                    <a:pt x="633585" y="181219"/>
                  </a:lnTo>
                  <a:lnTo>
                    <a:pt x="703983" y="177291"/>
                  </a:lnTo>
                  <a:lnTo>
                    <a:pt x="774382" y="173532"/>
                  </a:lnTo>
                  <a:lnTo>
                    <a:pt x="844780" y="169928"/>
                  </a:lnTo>
                  <a:lnTo>
                    <a:pt x="915178" y="166468"/>
                  </a:lnTo>
                  <a:lnTo>
                    <a:pt x="985577" y="163143"/>
                  </a:lnTo>
                  <a:lnTo>
                    <a:pt x="1055975" y="159956"/>
                  </a:lnTo>
                  <a:lnTo>
                    <a:pt x="1126373" y="156918"/>
                  </a:lnTo>
                  <a:lnTo>
                    <a:pt x="1196772" y="154054"/>
                  </a:lnTo>
                  <a:lnTo>
                    <a:pt x="1267170" y="151406"/>
                  </a:lnTo>
                  <a:lnTo>
                    <a:pt x="1337569" y="149030"/>
                  </a:lnTo>
                  <a:lnTo>
                    <a:pt x="1407967" y="146998"/>
                  </a:lnTo>
                  <a:lnTo>
                    <a:pt x="1478365" y="145392"/>
                  </a:lnTo>
                  <a:lnTo>
                    <a:pt x="1548764" y="144294"/>
                  </a:lnTo>
                  <a:lnTo>
                    <a:pt x="1619162" y="143784"/>
                  </a:lnTo>
                  <a:lnTo>
                    <a:pt x="1689560" y="143930"/>
                  </a:lnTo>
                  <a:lnTo>
                    <a:pt x="1759959" y="145162"/>
                  </a:lnTo>
                  <a:lnTo>
                    <a:pt x="1830357" y="147770"/>
                  </a:lnTo>
                  <a:lnTo>
                    <a:pt x="1900756" y="151442"/>
                  </a:lnTo>
                  <a:lnTo>
                    <a:pt x="1971154" y="155873"/>
                  </a:lnTo>
                  <a:lnTo>
                    <a:pt x="2041552" y="160811"/>
                  </a:lnTo>
                  <a:lnTo>
                    <a:pt x="2111951" y="166067"/>
                  </a:lnTo>
                  <a:lnTo>
                    <a:pt x="2182349" y="172024"/>
                  </a:lnTo>
                  <a:lnTo>
                    <a:pt x="2252747" y="181296"/>
                  </a:lnTo>
                  <a:lnTo>
                    <a:pt x="2323146" y="192702"/>
                  </a:lnTo>
                  <a:lnTo>
                    <a:pt x="2393544" y="204573"/>
                  </a:lnTo>
                  <a:lnTo>
                    <a:pt x="2463943" y="215658"/>
                  </a:lnTo>
                  <a:lnTo>
                    <a:pt x="2534341" y="225822"/>
                  </a:lnTo>
                  <a:lnTo>
                    <a:pt x="2604739" y="239687"/>
                  </a:lnTo>
                  <a:lnTo>
                    <a:pt x="2675138" y="254608"/>
                  </a:lnTo>
                  <a:lnTo>
                    <a:pt x="2745536" y="267069"/>
                  </a:lnTo>
                  <a:lnTo>
                    <a:pt x="2815934" y="277792"/>
                  </a:lnTo>
                  <a:lnTo>
                    <a:pt x="2886333" y="290661"/>
                  </a:lnTo>
                  <a:lnTo>
                    <a:pt x="2956731" y="302937"/>
                  </a:lnTo>
                  <a:lnTo>
                    <a:pt x="3027130" y="312580"/>
                  </a:lnTo>
                  <a:lnTo>
                    <a:pt x="3097528" y="318942"/>
                  </a:lnTo>
                  <a:lnTo>
                    <a:pt x="3167926" y="323712"/>
                  </a:lnTo>
                  <a:lnTo>
                    <a:pt x="3238325" y="327054"/>
                  </a:lnTo>
                  <a:lnTo>
                    <a:pt x="3308723" y="329437"/>
                  </a:lnTo>
                  <a:lnTo>
                    <a:pt x="3379121" y="331763"/>
                  </a:lnTo>
                  <a:lnTo>
                    <a:pt x="3449520" y="333533"/>
                  </a:lnTo>
                  <a:lnTo>
                    <a:pt x="3519918" y="334191"/>
                  </a:lnTo>
                  <a:lnTo>
                    <a:pt x="3590317" y="333930"/>
                  </a:lnTo>
                  <a:lnTo>
                    <a:pt x="3660715" y="332992"/>
                  </a:lnTo>
                  <a:lnTo>
                    <a:pt x="3731113" y="331660"/>
                  </a:lnTo>
                  <a:lnTo>
                    <a:pt x="3801512" y="330224"/>
                  </a:lnTo>
                  <a:lnTo>
                    <a:pt x="3871910" y="328500"/>
                  </a:lnTo>
                  <a:lnTo>
                    <a:pt x="3942308" y="326189"/>
                  </a:lnTo>
                  <a:lnTo>
                    <a:pt x="4012707" y="323210"/>
                  </a:lnTo>
                  <a:lnTo>
                    <a:pt x="4083105" y="319470"/>
                  </a:lnTo>
                  <a:lnTo>
                    <a:pt x="4153504" y="314877"/>
                  </a:lnTo>
                  <a:lnTo>
                    <a:pt x="4223902" y="309346"/>
                  </a:lnTo>
                  <a:lnTo>
                    <a:pt x="4294300" y="302809"/>
                  </a:lnTo>
                  <a:lnTo>
                    <a:pt x="4364699" y="295213"/>
                  </a:lnTo>
                  <a:lnTo>
                    <a:pt x="4435097" y="286526"/>
                  </a:lnTo>
                  <a:lnTo>
                    <a:pt x="4505495" y="276729"/>
                  </a:lnTo>
                  <a:lnTo>
                    <a:pt x="4575894" y="265815"/>
                  </a:lnTo>
                  <a:lnTo>
                    <a:pt x="4646292" y="253786"/>
                  </a:lnTo>
                  <a:lnTo>
                    <a:pt x="4716690" y="240650"/>
                  </a:lnTo>
                  <a:lnTo>
                    <a:pt x="4787089" y="226414"/>
                  </a:lnTo>
                  <a:lnTo>
                    <a:pt x="4857487" y="211091"/>
                  </a:lnTo>
                  <a:lnTo>
                    <a:pt x="4927886" y="194691"/>
                  </a:lnTo>
                  <a:lnTo>
                    <a:pt x="4998284" y="177224"/>
                  </a:lnTo>
                  <a:lnTo>
                    <a:pt x="5068682" y="158700"/>
                  </a:lnTo>
                  <a:lnTo>
                    <a:pt x="5139081" y="139126"/>
                  </a:lnTo>
                  <a:lnTo>
                    <a:pt x="5209479" y="118511"/>
                  </a:lnTo>
                  <a:lnTo>
                    <a:pt x="5279877" y="96860"/>
                  </a:lnTo>
                  <a:lnTo>
                    <a:pt x="5350276" y="74179"/>
                  </a:lnTo>
                  <a:lnTo>
                    <a:pt x="5420674" y="50473"/>
                  </a:lnTo>
                  <a:lnTo>
                    <a:pt x="5491073" y="25745"/>
                  </a:lnTo>
                  <a:lnTo>
                    <a:pt x="5561471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1480678" y="5094067"/>
              <a:ext cx="5200589" cy="300208"/>
            </a:xfrm>
            <a:custGeom>
              <a:avLst/>
              <a:pathLst>
                <a:path w="5200589" h="300208">
                  <a:moveTo>
                    <a:pt x="5200589" y="300208"/>
                  </a:moveTo>
                  <a:lnTo>
                    <a:pt x="5131149" y="291178"/>
                  </a:lnTo>
                  <a:lnTo>
                    <a:pt x="5060751" y="282290"/>
                  </a:lnTo>
                  <a:lnTo>
                    <a:pt x="4990353" y="273686"/>
                  </a:lnTo>
                  <a:lnTo>
                    <a:pt x="4919954" y="265379"/>
                  </a:lnTo>
                  <a:lnTo>
                    <a:pt x="4849556" y="257388"/>
                  </a:lnTo>
                  <a:lnTo>
                    <a:pt x="4779157" y="249730"/>
                  </a:lnTo>
                  <a:lnTo>
                    <a:pt x="4708759" y="242422"/>
                  </a:lnTo>
                  <a:lnTo>
                    <a:pt x="4638361" y="235484"/>
                  </a:lnTo>
                  <a:lnTo>
                    <a:pt x="4567962" y="228938"/>
                  </a:lnTo>
                  <a:lnTo>
                    <a:pt x="4497564" y="222803"/>
                  </a:lnTo>
                  <a:lnTo>
                    <a:pt x="4427166" y="217103"/>
                  </a:lnTo>
                  <a:lnTo>
                    <a:pt x="4356767" y="211858"/>
                  </a:lnTo>
                  <a:lnTo>
                    <a:pt x="4286369" y="207090"/>
                  </a:lnTo>
                  <a:lnTo>
                    <a:pt x="4215970" y="202816"/>
                  </a:lnTo>
                  <a:lnTo>
                    <a:pt x="4145572" y="199050"/>
                  </a:lnTo>
                  <a:lnTo>
                    <a:pt x="4075174" y="195795"/>
                  </a:lnTo>
                  <a:lnTo>
                    <a:pt x="4004775" y="193045"/>
                  </a:lnTo>
                  <a:lnTo>
                    <a:pt x="3934377" y="190776"/>
                  </a:lnTo>
                  <a:lnTo>
                    <a:pt x="3863979" y="188950"/>
                  </a:lnTo>
                  <a:lnTo>
                    <a:pt x="3793580" y="187507"/>
                  </a:lnTo>
                  <a:lnTo>
                    <a:pt x="3723182" y="186375"/>
                  </a:lnTo>
                  <a:lnTo>
                    <a:pt x="3652783" y="185471"/>
                  </a:lnTo>
                  <a:lnTo>
                    <a:pt x="3582385" y="184716"/>
                  </a:lnTo>
                  <a:lnTo>
                    <a:pt x="3511987" y="184038"/>
                  </a:lnTo>
                  <a:lnTo>
                    <a:pt x="3441588" y="183507"/>
                  </a:lnTo>
                  <a:lnTo>
                    <a:pt x="3371190" y="183134"/>
                  </a:lnTo>
                  <a:lnTo>
                    <a:pt x="3300792" y="182694"/>
                  </a:lnTo>
                  <a:lnTo>
                    <a:pt x="3230393" y="181951"/>
                  </a:lnTo>
                  <a:lnTo>
                    <a:pt x="3159995" y="180628"/>
                  </a:lnTo>
                  <a:lnTo>
                    <a:pt x="3089596" y="178401"/>
                  </a:lnTo>
                  <a:lnTo>
                    <a:pt x="3019198" y="175317"/>
                  </a:lnTo>
                  <a:lnTo>
                    <a:pt x="2948800" y="171974"/>
                  </a:lnTo>
                  <a:lnTo>
                    <a:pt x="2878401" y="168354"/>
                  </a:lnTo>
                  <a:lnTo>
                    <a:pt x="2808003" y="163975"/>
                  </a:lnTo>
                  <a:lnTo>
                    <a:pt x="2737605" y="157657"/>
                  </a:lnTo>
                  <a:lnTo>
                    <a:pt x="2667206" y="147042"/>
                  </a:lnTo>
                  <a:lnTo>
                    <a:pt x="2596808" y="134317"/>
                  </a:lnTo>
                  <a:lnTo>
                    <a:pt x="2526409" y="122077"/>
                  </a:lnTo>
                  <a:lnTo>
                    <a:pt x="2456011" y="111824"/>
                  </a:lnTo>
                  <a:lnTo>
                    <a:pt x="2385613" y="98966"/>
                  </a:lnTo>
                  <a:lnTo>
                    <a:pt x="2315214" y="84285"/>
                  </a:lnTo>
                  <a:lnTo>
                    <a:pt x="2244816" y="71351"/>
                  </a:lnTo>
                  <a:lnTo>
                    <a:pt x="2174418" y="61277"/>
                  </a:lnTo>
                  <a:lnTo>
                    <a:pt x="2104019" y="49893"/>
                  </a:lnTo>
                  <a:lnTo>
                    <a:pt x="2033621" y="38323"/>
                  </a:lnTo>
                  <a:lnTo>
                    <a:pt x="1963223" y="28025"/>
                  </a:lnTo>
                  <a:lnTo>
                    <a:pt x="1892824" y="20039"/>
                  </a:lnTo>
                  <a:lnTo>
                    <a:pt x="1822426" y="14708"/>
                  </a:lnTo>
                  <a:lnTo>
                    <a:pt x="1752027" y="10052"/>
                  </a:lnTo>
                  <a:lnTo>
                    <a:pt x="1681629" y="6023"/>
                  </a:lnTo>
                  <a:lnTo>
                    <a:pt x="1611231" y="2882"/>
                  </a:lnTo>
                  <a:lnTo>
                    <a:pt x="1540832" y="825"/>
                  </a:lnTo>
                  <a:lnTo>
                    <a:pt x="1470434" y="0"/>
                  </a:lnTo>
                  <a:lnTo>
                    <a:pt x="1400036" y="539"/>
                  </a:lnTo>
                  <a:lnTo>
                    <a:pt x="1329637" y="2297"/>
                  </a:lnTo>
                  <a:lnTo>
                    <a:pt x="1259239" y="5121"/>
                  </a:lnTo>
                  <a:lnTo>
                    <a:pt x="1188840" y="9082"/>
                  </a:lnTo>
                  <a:lnTo>
                    <a:pt x="1118442" y="14263"/>
                  </a:lnTo>
                  <a:lnTo>
                    <a:pt x="1048044" y="20750"/>
                  </a:lnTo>
                  <a:lnTo>
                    <a:pt x="977645" y="28628"/>
                  </a:lnTo>
                  <a:lnTo>
                    <a:pt x="907247" y="37971"/>
                  </a:lnTo>
                  <a:lnTo>
                    <a:pt x="836849" y="48840"/>
                  </a:lnTo>
                  <a:lnTo>
                    <a:pt x="766450" y="61279"/>
                  </a:lnTo>
                  <a:lnTo>
                    <a:pt x="696052" y="75317"/>
                  </a:lnTo>
                  <a:lnTo>
                    <a:pt x="625653" y="90968"/>
                  </a:lnTo>
                  <a:lnTo>
                    <a:pt x="555255" y="108237"/>
                  </a:lnTo>
                  <a:lnTo>
                    <a:pt x="484857" y="127120"/>
                  </a:lnTo>
                  <a:lnTo>
                    <a:pt x="414458" y="147608"/>
                  </a:lnTo>
                  <a:lnTo>
                    <a:pt x="344060" y="169689"/>
                  </a:lnTo>
                  <a:lnTo>
                    <a:pt x="273662" y="193352"/>
                  </a:lnTo>
                  <a:lnTo>
                    <a:pt x="203263" y="218583"/>
                  </a:lnTo>
                  <a:lnTo>
                    <a:pt x="132865" y="245371"/>
                  </a:lnTo>
                  <a:lnTo>
                    <a:pt x="62466" y="273705"/>
                  </a:lnTo>
                  <a:lnTo>
                    <a:pt x="0" y="30020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1191153" y="5048168"/>
              <a:ext cx="5561471" cy="260205"/>
            </a:xfrm>
            <a:custGeom>
              <a:avLst/>
              <a:pathLst>
                <a:path w="5561471" h="260205">
                  <a:moveTo>
                    <a:pt x="0" y="260205"/>
                  </a:moveTo>
                  <a:lnTo>
                    <a:pt x="70398" y="239193"/>
                  </a:lnTo>
                  <a:lnTo>
                    <a:pt x="140796" y="219077"/>
                  </a:lnTo>
                  <a:lnTo>
                    <a:pt x="211195" y="199855"/>
                  </a:lnTo>
                  <a:lnTo>
                    <a:pt x="281593" y="181526"/>
                  </a:lnTo>
                  <a:lnTo>
                    <a:pt x="351991" y="164089"/>
                  </a:lnTo>
                  <a:lnTo>
                    <a:pt x="422390" y="147541"/>
                  </a:lnTo>
                  <a:lnTo>
                    <a:pt x="492788" y="131881"/>
                  </a:lnTo>
                  <a:lnTo>
                    <a:pt x="563186" y="117108"/>
                  </a:lnTo>
                  <a:lnTo>
                    <a:pt x="633585" y="103219"/>
                  </a:lnTo>
                  <a:lnTo>
                    <a:pt x="703983" y="90214"/>
                  </a:lnTo>
                  <a:lnTo>
                    <a:pt x="774382" y="78091"/>
                  </a:lnTo>
                  <a:lnTo>
                    <a:pt x="844780" y="66848"/>
                  </a:lnTo>
                  <a:lnTo>
                    <a:pt x="915178" y="56483"/>
                  </a:lnTo>
                  <a:lnTo>
                    <a:pt x="985577" y="46995"/>
                  </a:lnTo>
                  <a:lnTo>
                    <a:pt x="1055975" y="38383"/>
                  </a:lnTo>
                  <a:lnTo>
                    <a:pt x="1126373" y="30644"/>
                  </a:lnTo>
                  <a:lnTo>
                    <a:pt x="1196772" y="23778"/>
                  </a:lnTo>
                  <a:lnTo>
                    <a:pt x="1267170" y="17782"/>
                  </a:lnTo>
                  <a:lnTo>
                    <a:pt x="1337569" y="12655"/>
                  </a:lnTo>
                  <a:lnTo>
                    <a:pt x="1407967" y="8396"/>
                  </a:lnTo>
                  <a:lnTo>
                    <a:pt x="1478365" y="5002"/>
                  </a:lnTo>
                  <a:lnTo>
                    <a:pt x="1548764" y="2472"/>
                  </a:lnTo>
                  <a:lnTo>
                    <a:pt x="1619162" y="805"/>
                  </a:lnTo>
                  <a:lnTo>
                    <a:pt x="1689560" y="0"/>
                  </a:lnTo>
                  <a:lnTo>
                    <a:pt x="1759959" y="346"/>
                  </a:lnTo>
                  <a:lnTo>
                    <a:pt x="1830357" y="2063"/>
                  </a:lnTo>
                  <a:lnTo>
                    <a:pt x="1900756" y="4927"/>
                  </a:lnTo>
                  <a:lnTo>
                    <a:pt x="1971154" y="8713"/>
                  </a:lnTo>
                  <a:lnTo>
                    <a:pt x="2041552" y="13197"/>
                  </a:lnTo>
                  <a:lnTo>
                    <a:pt x="2111951" y="18153"/>
                  </a:lnTo>
                  <a:lnTo>
                    <a:pt x="2182349" y="23796"/>
                  </a:lnTo>
                  <a:lnTo>
                    <a:pt x="2252747" y="32426"/>
                  </a:lnTo>
                  <a:lnTo>
                    <a:pt x="2323146" y="43278"/>
                  </a:lnTo>
                  <a:lnTo>
                    <a:pt x="2393544" y="54998"/>
                  </a:lnTo>
                  <a:lnTo>
                    <a:pt x="2463943" y="66233"/>
                  </a:lnTo>
                  <a:lnTo>
                    <a:pt x="2534341" y="76352"/>
                  </a:lnTo>
                  <a:lnTo>
                    <a:pt x="2604739" y="89752"/>
                  </a:lnTo>
                  <a:lnTo>
                    <a:pt x="2675138" y="104552"/>
                  </a:lnTo>
                  <a:lnTo>
                    <a:pt x="2745536" y="117212"/>
                  </a:lnTo>
                  <a:lnTo>
                    <a:pt x="2815934" y="127700"/>
                  </a:lnTo>
                  <a:lnTo>
                    <a:pt x="2886333" y="140254"/>
                  </a:lnTo>
                  <a:lnTo>
                    <a:pt x="2956731" y="152755"/>
                  </a:lnTo>
                  <a:lnTo>
                    <a:pt x="3027130" y="162883"/>
                  </a:lnTo>
                  <a:lnTo>
                    <a:pt x="3097528" y="169224"/>
                  </a:lnTo>
                  <a:lnTo>
                    <a:pt x="3167926" y="173798"/>
                  </a:lnTo>
                  <a:lnTo>
                    <a:pt x="3238325" y="177279"/>
                  </a:lnTo>
                  <a:lnTo>
                    <a:pt x="3308723" y="180142"/>
                  </a:lnTo>
                  <a:lnTo>
                    <a:pt x="3379121" y="182847"/>
                  </a:lnTo>
                  <a:lnTo>
                    <a:pt x="3449520" y="184846"/>
                  </a:lnTo>
                  <a:lnTo>
                    <a:pt x="3519918" y="185836"/>
                  </a:lnTo>
                  <a:lnTo>
                    <a:pt x="3590317" y="186077"/>
                  </a:lnTo>
                  <a:lnTo>
                    <a:pt x="3660715" y="185828"/>
                  </a:lnTo>
                  <a:lnTo>
                    <a:pt x="3731113" y="185349"/>
                  </a:lnTo>
                  <a:lnTo>
                    <a:pt x="3801512" y="184896"/>
                  </a:lnTo>
                  <a:lnTo>
                    <a:pt x="3871910" y="184373"/>
                  </a:lnTo>
                  <a:lnTo>
                    <a:pt x="3942308" y="183595"/>
                  </a:lnTo>
                  <a:lnTo>
                    <a:pt x="4012707" y="182558"/>
                  </a:lnTo>
                  <a:lnTo>
                    <a:pt x="4083105" y="181254"/>
                  </a:lnTo>
                  <a:lnTo>
                    <a:pt x="4153504" y="179679"/>
                  </a:lnTo>
                  <a:lnTo>
                    <a:pt x="4223902" y="177826"/>
                  </a:lnTo>
                  <a:lnTo>
                    <a:pt x="4294300" y="175692"/>
                  </a:lnTo>
                  <a:lnTo>
                    <a:pt x="4364699" y="173269"/>
                  </a:lnTo>
                  <a:lnTo>
                    <a:pt x="4435097" y="170553"/>
                  </a:lnTo>
                  <a:lnTo>
                    <a:pt x="4505495" y="167538"/>
                  </a:lnTo>
                  <a:lnTo>
                    <a:pt x="4575894" y="164218"/>
                  </a:lnTo>
                  <a:lnTo>
                    <a:pt x="4646292" y="160587"/>
                  </a:lnTo>
                  <a:lnTo>
                    <a:pt x="4716690" y="156641"/>
                  </a:lnTo>
                  <a:lnTo>
                    <a:pt x="4787089" y="152374"/>
                  </a:lnTo>
                  <a:lnTo>
                    <a:pt x="4857487" y="147780"/>
                  </a:lnTo>
                  <a:lnTo>
                    <a:pt x="4927886" y="142853"/>
                  </a:lnTo>
                  <a:lnTo>
                    <a:pt x="4998284" y="137588"/>
                  </a:lnTo>
                  <a:lnTo>
                    <a:pt x="5068682" y="131980"/>
                  </a:lnTo>
                  <a:lnTo>
                    <a:pt x="5139081" y="126022"/>
                  </a:lnTo>
                  <a:lnTo>
                    <a:pt x="5209479" y="119710"/>
                  </a:lnTo>
                  <a:lnTo>
                    <a:pt x="5279877" y="113038"/>
                  </a:lnTo>
                  <a:lnTo>
                    <a:pt x="5350276" y="106000"/>
                  </a:lnTo>
                  <a:lnTo>
                    <a:pt x="5420674" y="98590"/>
                  </a:lnTo>
                  <a:lnTo>
                    <a:pt x="5491073" y="90804"/>
                  </a:lnTo>
                  <a:lnTo>
                    <a:pt x="5561471" y="82635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5" name="pg35"/>
            <p:cNvSpPr/>
            <p:nvPr/>
          </p:nvSpPr>
          <p:spPr>
            <a:xfrm>
              <a:off x="1191153" y="4847204"/>
              <a:ext cx="5561471" cy="547071"/>
            </a:xfrm>
            <a:custGeom>
              <a:avLst/>
              <a:pathLst>
                <a:path w="5561471" h="547071">
                  <a:moveTo>
                    <a:pt x="0" y="259046"/>
                  </a:moveTo>
                  <a:lnTo>
                    <a:pt x="70398" y="256906"/>
                  </a:lnTo>
                  <a:lnTo>
                    <a:pt x="140796" y="254760"/>
                  </a:lnTo>
                  <a:lnTo>
                    <a:pt x="211195" y="252599"/>
                  </a:lnTo>
                  <a:lnTo>
                    <a:pt x="281593" y="250409"/>
                  </a:lnTo>
                  <a:lnTo>
                    <a:pt x="351991" y="248177"/>
                  </a:lnTo>
                  <a:lnTo>
                    <a:pt x="422390" y="245890"/>
                  </a:lnTo>
                  <a:lnTo>
                    <a:pt x="492788" y="243532"/>
                  </a:lnTo>
                  <a:lnTo>
                    <a:pt x="563186" y="241087"/>
                  </a:lnTo>
                  <a:lnTo>
                    <a:pt x="633585" y="238539"/>
                  </a:lnTo>
                  <a:lnTo>
                    <a:pt x="703983" y="235870"/>
                  </a:lnTo>
                  <a:lnTo>
                    <a:pt x="774382" y="233063"/>
                  </a:lnTo>
                  <a:lnTo>
                    <a:pt x="844780" y="230101"/>
                  </a:lnTo>
                  <a:lnTo>
                    <a:pt x="915178" y="226972"/>
                  </a:lnTo>
                  <a:lnTo>
                    <a:pt x="985577" y="223665"/>
                  </a:lnTo>
                  <a:lnTo>
                    <a:pt x="1055975" y="220181"/>
                  </a:lnTo>
                  <a:lnTo>
                    <a:pt x="1126373" y="216529"/>
                  </a:lnTo>
                  <a:lnTo>
                    <a:pt x="1196772" y="212730"/>
                  </a:lnTo>
                  <a:lnTo>
                    <a:pt x="1267170" y="208825"/>
                  </a:lnTo>
                  <a:lnTo>
                    <a:pt x="1337569" y="204867"/>
                  </a:lnTo>
                  <a:lnTo>
                    <a:pt x="1407967" y="200923"/>
                  </a:lnTo>
                  <a:lnTo>
                    <a:pt x="1478365" y="197071"/>
                  </a:lnTo>
                  <a:lnTo>
                    <a:pt x="1548764" y="193390"/>
                  </a:lnTo>
                  <a:lnTo>
                    <a:pt x="1619162" y="189956"/>
                  </a:lnTo>
                  <a:lnTo>
                    <a:pt x="1689560" y="186834"/>
                  </a:lnTo>
                  <a:lnTo>
                    <a:pt x="1759959" y="184153"/>
                  </a:lnTo>
                  <a:lnTo>
                    <a:pt x="1830357" y="182004"/>
                  </a:lnTo>
                  <a:lnTo>
                    <a:pt x="1900756" y="180334"/>
                  </a:lnTo>
                  <a:lnTo>
                    <a:pt x="1971154" y="179101"/>
                  </a:lnTo>
                  <a:lnTo>
                    <a:pt x="2041552" y="178310"/>
                  </a:lnTo>
                  <a:lnTo>
                    <a:pt x="2111951" y="178034"/>
                  </a:lnTo>
                  <a:lnTo>
                    <a:pt x="2182349" y="178740"/>
                  </a:lnTo>
                  <a:lnTo>
                    <a:pt x="2252747" y="182294"/>
                  </a:lnTo>
                  <a:lnTo>
                    <a:pt x="2323146" y="187860"/>
                  </a:lnTo>
                  <a:lnTo>
                    <a:pt x="2393544" y="194334"/>
                  </a:lnTo>
                  <a:lnTo>
                    <a:pt x="2463943" y="201021"/>
                  </a:lnTo>
                  <a:lnTo>
                    <a:pt x="2534341" y="208502"/>
                  </a:lnTo>
                  <a:lnTo>
                    <a:pt x="2604739" y="222667"/>
                  </a:lnTo>
                  <a:lnTo>
                    <a:pt x="2675138" y="239438"/>
                  </a:lnTo>
                  <a:lnTo>
                    <a:pt x="2745536" y="253337"/>
                  </a:lnTo>
                  <a:lnTo>
                    <a:pt x="2815934" y="265172"/>
                  </a:lnTo>
                  <a:lnTo>
                    <a:pt x="2886333" y="281293"/>
                  </a:lnTo>
                  <a:lnTo>
                    <a:pt x="2956731" y="297558"/>
                  </a:lnTo>
                  <a:lnTo>
                    <a:pt x="3027130" y="310382"/>
                  </a:lnTo>
                  <a:lnTo>
                    <a:pt x="3097528" y="318462"/>
                  </a:lnTo>
                  <a:lnTo>
                    <a:pt x="3167926" y="325474"/>
                  </a:lnTo>
                  <a:lnTo>
                    <a:pt x="3238325" y="331320"/>
                  </a:lnTo>
                  <a:lnTo>
                    <a:pt x="3308723" y="335963"/>
                  </a:lnTo>
                  <a:lnTo>
                    <a:pt x="3379121" y="339802"/>
                  </a:lnTo>
                  <a:lnTo>
                    <a:pt x="3449520" y="342717"/>
                  </a:lnTo>
                  <a:lnTo>
                    <a:pt x="3519918" y="344520"/>
                  </a:lnTo>
                  <a:lnTo>
                    <a:pt x="3590317" y="345352"/>
                  </a:lnTo>
                  <a:lnTo>
                    <a:pt x="3660715" y="345400"/>
                  </a:lnTo>
                  <a:lnTo>
                    <a:pt x="3731113" y="344892"/>
                  </a:lnTo>
                  <a:lnTo>
                    <a:pt x="3801512" y="344062"/>
                  </a:lnTo>
                  <a:lnTo>
                    <a:pt x="3871910" y="342786"/>
                  </a:lnTo>
                  <a:lnTo>
                    <a:pt x="3942308" y="340834"/>
                  </a:lnTo>
                  <a:lnTo>
                    <a:pt x="4012707" y="338125"/>
                  </a:lnTo>
                  <a:lnTo>
                    <a:pt x="4083105" y="334569"/>
                  </a:lnTo>
                  <a:lnTo>
                    <a:pt x="4153504" y="330075"/>
                  </a:lnTo>
                  <a:lnTo>
                    <a:pt x="4223902" y="324562"/>
                  </a:lnTo>
                  <a:lnTo>
                    <a:pt x="4294300" y="317959"/>
                  </a:lnTo>
                  <a:lnTo>
                    <a:pt x="4364699" y="310218"/>
                  </a:lnTo>
                  <a:lnTo>
                    <a:pt x="4435097" y="301305"/>
                  </a:lnTo>
                  <a:lnTo>
                    <a:pt x="4505495" y="291202"/>
                  </a:lnTo>
                  <a:lnTo>
                    <a:pt x="4575894" y="279902"/>
                  </a:lnTo>
                  <a:lnTo>
                    <a:pt x="4646292" y="267407"/>
                  </a:lnTo>
                  <a:lnTo>
                    <a:pt x="4716690" y="253723"/>
                  </a:lnTo>
                  <a:lnTo>
                    <a:pt x="4787089" y="238858"/>
                  </a:lnTo>
                  <a:lnTo>
                    <a:pt x="4857487" y="222824"/>
                  </a:lnTo>
                  <a:lnTo>
                    <a:pt x="4927886" y="205631"/>
                  </a:lnTo>
                  <a:lnTo>
                    <a:pt x="4998284" y="187287"/>
                  </a:lnTo>
                  <a:lnTo>
                    <a:pt x="5068682" y="167802"/>
                  </a:lnTo>
                  <a:lnTo>
                    <a:pt x="5139081" y="147184"/>
                  </a:lnTo>
                  <a:lnTo>
                    <a:pt x="5209479" y="125439"/>
                  </a:lnTo>
                  <a:lnTo>
                    <a:pt x="5279877" y="102574"/>
                  </a:lnTo>
                  <a:lnTo>
                    <a:pt x="5350276" y="78594"/>
                  </a:lnTo>
                  <a:lnTo>
                    <a:pt x="5420674" y="53503"/>
                  </a:lnTo>
                  <a:lnTo>
                    <a:pt x="5491073" y="27303"/>
                  </a:lnTo>
                  <a:lnTo>
                    <a:pt x="5561471" y="0"/>
                  </a:lnTo>
                  <a:lnTo>
                    <a:pt x="5561471" y="533392"/>
                  </a:lnTo>
                  <a:lnTo>
                    <a:pt x="5491073" y="526354"/>
                  </a:lnTo>
                  <a:lnTo>
                    <a:pt x="5420674" y="519454"/>
                  </a:lnTo>
                  <a:lnTo>
                    <a:pt x="5350276" y="512705"/>
                  </a:lnTo>
                  <a:lnTo>
                    <a:pt x="5279877" y="506122"/>
                  </a:lnTo>
                  <a:lnTo>
                    <a:pt x="5209479" y="499722"/>
                  </a:lnTo>
                  <a:lnTo>
                    <a:pt x="5139081" y="493521"/>
                  </a:lnTo>
                  <a:lnTo>
                    <a:pt x="5068682" y="487536"/>
                  </a:lnTo>
                  <a:lnTo>
                    <a:pt x="4998284" y="481786"/>
                  </a:lnTo>
                  <a:lnTo>
                    <a:pt x="4927886" y="476289"/>
                  </a:lnTo>
                  <a:lnTo>
                    <a:pt x="4857487" y="471066"/>
                  </a:lnTo>
                  <a:lnTo>
                    <a:pt x="4787089" y="466139"/>
                  </a:lnTo>
                  <a:lnTo>
                    <a:pt x="4716690" y="461528"/>
                  </a:lnTo>
                  <a:lnTo>
                    <a:pt x="4646292" y="457255"/>
                  </a:lnTo>
                  <a:lnTo>
                    <a:pt x="4575894" y="453342"/>
                  </a:lnTo>
                  <a:lnTo>
                    <a:pt x="4505495" y="449805"/>
                  </a:lnTo>
                  <a:lnTo>
                    <a:pt x="4435097" y="446658"/>
                  </a:lnTo>
                  <a:lnTo>
                    <a:pt x="4364699" y="443905"/>
                  </a:lnTo>
                  <a:lnTo>
                    <a:pt x="4294300" y="441539"/>
                  </a:lnTo>
                  <a:lnTo>
                    <a:pt x="4223902" y="439539"/>
                  </a:lnTo>
                  <a:lnTo>
                    <a:pt x="4153504" y="437866"/>
                  </a:lnTo>
                  <a:lnTo>
                    <a:pt x="4083105" y="436463"/>
                  </a:lnTo>
                  <a:lnTo>
                    <a:pt x="4012707" y="435259"/>
                  </a:lnTo>
                  <a:lnTo>
                    <a:pt x="3942308" y="434175"/>
                  </a:lnTo>
                  <a:lnTo>
                    <a:pt x="3871910" y="433132"/>
                  </a:lnTo>
                  <a:lnTo>
                    <a:pt x="3801512" y="432061"/>
                  </a:lnTo>
                  <a:lnTo>
                    <a:pt x="3731113" y="430969"/>
                  </a:lnTo>
                  <a:lnTo>
                    <a:pt x="3660715" y="429812"/>
                  </a:lnTo>
                  <a:lnTo>
                    <a:pt x="3590317" y="428418"/>
                  </a:lnTo>
                  <a:lnTo>
                    <a:pt x="3519918" y="426605"/>
                  </a:lnTo>
                  <a:lnTo>
                    <a:pt x="3449520" y="424153"/>
                  </a:lnTo>
                  <a:lnTo>
                    <a:pt x="3379121" y="420791"/>
                  </a:lnTo>
                  <a:lnTo>
                    <a:pt x="3308723" y="416212"/>
                  </a:lnTo>
                  <a:lnTo>
                    <a:pt x="3238325" y="410631"/>
                  </a:lnTo>
                  <a:lnTo>
                    <a:pt x="3167926" y="404514"/>
                  </a:lnTo>
                  <a:lnTo>
                    <a:pt x="3097528" y="397884"/>
                  </a:lnTo>
                  <a:lnTo>
                    <a:pt x="3027130" y="389846"/>
                  </a:lnTo>
                  <a:lnTo>
                    <a:pt x="2956731" y="376072"/>
                  </a:lnTo>
                  <a:lnTo>
                    <a:pt x="2886333" y="359370"/>
                  </a:lnTo>
                  <a:lnTo>
                    <a:pt x="2815934" y="343863"/>
                  </a:lnTo>
                  <a:lnTo>
                    <a:pt x="2745536" y="332487"/>
                  </a:lnTo>
                  <a:lnTo>
                    <a:pt x="2675138" y="318200"/>
                  </a:lnTo>
                  <a:lnTo>
                    <a:pt x="2604739" y="301663"/>
                  </a:lnTo>
                  <a:lnTo>
                    <a:pt x="2534341" y="288407"/>
                  </a:lnTo>
                  <a:lnTo>
                    <a:pt x="2463943" y="281014"/>
                  </a:lnTo>
                  <a:lnTo>
                    <a:pt x="2393544" y="274036"/>
                  </a:lnTo>
                  <a:lnTo>
                    <a:pt x="2323146" y="267855"/>
                  </a:lnTo>
                  <a:lnTo>
                    <a:pt x="2252747" y="263372"/>
                  </a:lnTo>
                  <a:lnTo>
                    <a:pt x="2182349" y="261075"/>
                  </a:lnTo>
                  <a:lnTo>
                    <a:pt x="2111951" y="260979"/>
                  </a:lnTo>
                  <a:lnTo>
                    <a:pt x="2041552" y="261842"/>
                  </a:lnTo>
                  <a:lnTo>
                    <a:pt x="1971154" y="263520"/>
                  </a:lnTo>
                  <a:lnTo>
                    <a:pt x="1900756" y="266015"/>
                  </a:lnTo>
                  <a:lnTo>
                    <a:pt x="1830357" y="269262"/>
                  </a:lnTo>
                  <a:lnTo>
                    <a:pt x="1759959" y="273152"/>
                  </a:lnTo>
                  <a:lnTo>
                    <a:pt x="1689560" y="277563"/>
                  </a:lnTo>
                  <a:lnTo>
                    <a:pt x="1619162" y="282546"/>
                  </a:lnTo>
                  <a:lnTo>
                    <a:pt x="1548764" y="288240"/>
                  </a:lnTo>
                  <a:lnTo>
                    <a:pt x="1478365" y="294718"/>
                  </a:lnTo>
                  <a:lnTo>
                    <a:pt x="1407967" y="302062"/>
                  </a:lnTo>
                  <a:lnTo>
                    <a:pt x="1337569" y="310359"/>
                  </a:lnTo>
                  <a:lnTo>
                    <a:pt x="1267170" y="319692"/>
                  </a:lnTo>
                  <a:lnTo>
                    <a:pt x="1196772" y="330137"/>
                  </a:lnTo>
                  <a:lnTo>
                    <a:pt x="1126373" y="341755"/>
                  </a:lnTo>
                  <a:lnTo>
                    <a:pt x="1055975" y="354592"/>
                  </a:lnTo>
                  <a:lnTo>
                    <a:pt x="985577" y="368676"/>
                  </a:lnTo>
                  <a:lnTo>
                    <a:pt x="915178" y="384024"/>
                  </a:lnTo>
                  <a:lnTo>
                    <a:pt x="844780" y="400643"/>
                  </a:lnTo>
                  <a:lnTo>
                    <a:pt x="774382" y="418531"/>
                  </a:lnTo>
                  <a:lnTo>
                    <a:pt x="703983" y="437681"/>
                  </a:lnTo>
                  <a:lnTo>
                    <a:pt x="633585" y="458083"/>
                  </a:lnTo>
                  <a:lnTo>
                    <a:pt x="563186" y="479728"/>
                  </a:lnTo>
                  <a:lnTo>
                    <a:pt x="492788" y="502606"/>
                  </a:lnTo>
                  <a:lnTo>
                    <a:pt x="422390" y="526706"/>
                  </a:lnTo>
                  <a:lnTo>
                    <a:pt x="365755" y="547071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6" name="pl36"/>
            <p:cNvSpPr/>
            <p:nvPr/>
          </p:nvSpPr>
          <p:spPr>
            <a:xfrm>
              <a:off x="1191153" y="4847204"/>
              <a:ext cx="5561471" cy="345400"/>
            </a:xfrm>
            <a:custGeom>
              <a:avLst/>
              <a:pathLst>
                <a:path w="5561471" h="345400">
                  <a:moveTo>
                    <a:pt x="0" y="259046"/>
                  </a:moveTo>
                  <a:lnTo>
                    <a:pt x="70398" y="256906"/>
                  </a:lnTo>
                  <a:lnTo>
                    <a:pt x="140796" y="254760"/>
                  </a:lnTo>
                  <a:lnTo>
                    <a:pt x="211195" y="252599"/>
                  </a:lnTo>
                  <a:lnTo>
                    <a:pt x="281593" y="250409"/>
                  </a:lnTo>
                  <a:lnTo>
                    <a:pt x="351991" y="248177"/>
                  </a:lnTo>
                  <a:lnTo>
                    <a:pt x="422390" y="245890"/>
                  </a:lnTo>
                  <a:lnTo>
                    <a:pt x="492788" y="243532"/>
                  </a:lnTo>
                  <a:lnTo>
                    <a:pt x="563186" y="241087"/>
                  </a:lnTo>
                  <a:lnTo>
                    <a:pt x="633585" y="238539"/>
                  </a:lnTo>
                  <a:lnTo>
                    <a:pt x="703983" y="235870"/>
                  </a:lnTo>
                  <a:lnTo>
                    <a:pt x="774382" y="233063"/>
                  </a:lnTo>
                  <a:lnTo>
                    <a:pt x="844780" y="230101"/>
                  </a:lnTo>
                  <a:lnTo>
                    <a:pt x="915178" y="226972"/>
                  </a:lnTo>
                  <a:lnTo>
                    <a:pt x="985577" y="223665"/>
                  </a:lnTo>
                  <a:lnTo>
                    <a:pt x="1055975" y="220181"/>
                  </a:lnTo>
                  <a:lnTo>
                    <a:pt x="1126373" y="216529"/>
                  </a:lnTo>
                  <a:lnTo>
                    <a:pt x="1196772" y="212730"/>
                  </a:lnTo>
                  <a:lnTo>
                    <a:pt x="1267170" y="208825"/>
                  </a:lnTo>
                  <a:lnTo>
                    <a:pt x="1337569" y="204867"/>
                  </a:lnTo>
                  <a:lnTo>
                    <a:pt x="1407967" y="200923"/>
                  </a:lnTo>
                  <a:lnTo>
                    <a:pt x="1478365" y="197071"/>
                  </a:lnTo>
                  <a:lnTo>
                    <a:pt x="1548764" y="193390"/>
                  </a:lnTo>
                  <a:lnTo>
                    <a:pt x="1619162" y="189956"/>
                  </a:lnTo>
                  <a:lnTo>
                    <a:pt x="1689560" y="186834"/>
                  </a:lnTo>
                  <a:lnTo>
                    <a:pt x="1759959" y="184153"/>
                  </a:lnTo>
                  <a:lnTo>
                    <a:pt x="1830357" y="182004"/>
                  </a:lnTo>
                  <a:lnTo>
                    <a:pt x="1900756" y="180334"/>
                  </a:lnTo>
                  <a:lnTo>
                    <a:pt x="1971154" y="179101"/>
                  </a:lnTo>
                  <a:lnTo>
                    <a:pt x="2041552" y="178310"/>
                  </a:lnTo>
                  <a:lnTo>
                    <a:pt x="2111951" y="178034"/>
                  </a:lnTo>
                  <a:lnTo>
                    <a:pt x="2182349" y="178740"/>
                  </a:lnTo>
                  <a:lnTo>
                    <a:pt x="2252747" y="182294"/>
                  </a:lnTo>
                  <a:lnTo>
                    <a:pt x="2323146" y="187860"/>
                  </a:lnTo>
                  <a:lnTo>
                    <a:pt x="2393544" y="194334"/>
                  </a:lnTo>
                  <a:lnTo>
                    <a:pt x="2463943" y="201021"/>
                  </a:lnTo>
                  <a:lnTo>
                    <a:pt x="2534341" y="208502"/>
                  </a:lnTo>
                  <a:lnTo>
                    <a:pt x="2604739" y="222667"/>
                  </a:lnTo>
                  <a:lnTo>
                    <a:pt x="2675138" y="239438"/>
                  </a:lnTo>
                  <a:lnTo>
                    <a:pt x="2745536" y="253337"/>
                  </a:lnTo>
                  <a:lnTo>
                    <a:pt x="2815934" y="265172"/>
                  </a:lnTo>
                  <a:lnTo>
                    <a:pt x="2886333" y="281293"/>
                  </a:lnTo>
                  <a:lnTo>
                    <a:pt x="2956731" y="297558"/>
                  </a:lnTo>
                  <a:lnTo>
                    <a:pt x="3027130" y="310382"/>
                  </a:lnTo>
                  <a:lnTo>
                    <a:pt x="3097528" y="318462"/>
                  </a:lnTo>
                  <a:lnTo>
                    <a:pt x="3167926" y="325474"/>
                  </a:lnTo>
                  <a:lnTo>
                    <a:pt x="3238325" y="331320"/>
                  </a:lnTo>
                  <a:lnTo>
                    <a:pt x="3308723" y="335963"/>
                  </a:lnTo>
                  <a:lnTo>
                    <a:pt x="3379121" y="339802"/>
                  </a:lnTo>
                  <a:lnTo>
                    <a:pt x="3449520" y="342717"/>
                  </a:lnTo>
                  <a:lnTo>
                    <a:pt x="3519918" y="344520"/>
                  </a:lnTo>
                  <a:lnTo>
                    <a:pt x="3590317" y="345352"/>
                  </a:lnTo>
                  <a:lnTo>
                    <a:pt x="3660715" y="345400"/>
                  </a:lnTo>
                  <a:lnTo>
                    <a:pt x="3731113" y="344892"/>
                  </a:lnTo>
                  <a:lnTo>
                    <a:pt x="3801512" y="344062"/>
                  </a:lnTo>
                  <a:lnTo>
                    <a:pt x="3871910" y="342786"/>
                  </a:lnTo>
                  <a:lnTo>
                    <a:pt x="3942308" y="340834"/>
                  </a:lnTo>
                  <a:lnTo>
                    <a:pt x="4012707" y="338125"/>
                  </a:lnTo>
                  <a:lnTo>
                    <a:pt x="4083105" y="334569"/>
                  </a:lnTo>
                  <a:lnTo>
                    <a:pt x="4153504" y="330075"/>
                  </a:lnTo>
                  <a:lnTo>
                    <a:pt x="4223902" y="324562"/>
                  </a:lnTo>
                  <a:lnTo>
                    <a:pt x="4294300" y="317959"/>
                  </a:lnTo>
                  <a:lnTo>
                    <a:pt x="4364699" y="310218"/>
                  </a:lnTo>
                  <a:lnTo>
                    <a:pt x="4435097" y="301305"/>
                  </a:lnTo>
                  <a:lnTo>
                    <a:pt x="4505495" y="291202"/>
                  </a:lnTo>
                  <a:lnTo>
                    <a:pt x="4575894" y="279902"/>
                  </a:lnTo>
                  <a:lnTo>
                    <a:pt x="4646292" y="267407"/>
                  </a:lnTo>
                  <a:lnTo>
                    <a:pt x="4716690" y="253723"/>
                  </a:lnTo>
                  <a:lnTo>
                    <a:pt x="4787089" y="238858"/>
                  </a:lnTo>
                  <a:lnTo>
                    <a:pt x="4857487" y="222824"/>
                  </a:lnTo>
                  <a:lnTo>
                    <a:pt x="4927886" y="205631"/>
                  </a:lnTo>
                  <a:lnTo>
                    <a:pt x="4998284" y="187287"/>
                  </a:lnTo>
                  <a:lnTo>
                    <a:pt x="5068682" y="167802"/>
                  </a:lnTo>
                  <a:lnTo>
                    <a:pt x="5139081" y="147184"/>
                  </a:lnTo>
                  <a:lnTo>
                    <a:pt x="5209479" y="125439"/>
                  </a:lnTo>
                  <a:lnTo>
                    <a:pt x="5279877" y="102574"/>
                  </a:lnTo>
                  <a:lnTo>
                    <a:pt x="5350276" y="78594"/>
                  </a:lnTo>
                  <a:lnTo>
                    <a:pt x="5420674" y="53503"/>
                  </a:lnTo>
                  <a:lnTo>
                    <a:pt x="5491073" y="27303"/>
                  </a:lnTo>
                  <a:lnTo>
                    <a:pt x="5561471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1556909" y="5108183"/>
              <a:ext cx="5195716" cy="286091"/>
            </a:xfrm>
            <a:custGeom>
              <a:avLst/>
              <a:pathLst>
                <a:path w="5195716" h="286091">
                  <a:moveTo>
                    <a:pt x="5195716" y="272413"/>
                  </a:moveTo>
                  <a:lnTo>
                    <a:pt x="5125317" y="265375"/>
                  </a:lnTo>
                  <a:lnTo>
                    <a:pt x="5054919" y="258474"/>
                  </a:lnTo>
                  <a:lnTo>
                    <a:pt x="4984521" y="251725"/>
                  </a:lnTo>
                  <a:lnTo>
                    <a:pt x="4914122" y="245143"/>
                  </a:lnTo>
                  <a:lnTo>
                    <a:pt x="4843724" y="238743"/>
                  </a:lnTo>
                  <a:lnTo>
                    <a:pt x="4773325" y="232542"/>
                  </a:lnTo>
                  <a:lnTo>
                    <a:pt x="4702927" y="226557"/>
                  </a:lnTo>
                  <a:lnTo>
                    <a:pt x="4632529" y="220806"/>
                  </a:lnTo>
                  <a:lnTo>
                    <a:pt x="4562130" y="215310"/>
                  </a:lnTo>
                  <a:lnTo>
                    <a:pt x="4491732" y="210087"/>
                  </a:lnTo>
                  <a:lnTo>
                    <a:pt x="4421334" y="205159"/>
                  </a:lnTo>
                  <a:lnTo>
                    <a:pt x="4350935" y="200549"/>
                  </a:lnTo>
                  <a:lnTo>
                    <a:pt x="4280537" y="196276"/>
                  </a:lnTo>
                  <a:lnTo>
                    <a:pt x="4210138" y="192363"/>
                  </a:lnTo>
                  <a:lnTo>
                    <a:pt x="4139740" y="188826"/>
                  </a:lnTo>
                  <a:lnTo>
                    <a:pt x="4069342" y="185678"/>
                  </a:lnTo>
                  <a:lnTo>
                    <a:pt x="3998943" y="182925"/>
                  </a:lnTo>
                  <a:lnTo>
                    <a:pt x="3928545" y="180560"/>
                  </a:lnTo>
                  <a:lnTo>
                    <a:pt x="3858147" y="178560"/>
                  </a:lnTo>
                  <a:lnTo>
                    <a:pt x="3787748" y="176887"/>
                  </a:lnTo>
                  <a:lnTo>
                    <a:pt x="3717350" y="175484"/>
                  </a:lnTo>
                  <a:lnTo>
                    <a:pt x="3646951" y="174280"/>
                  </a:lnTo>
                  <a:lnTo>
                    <a:pt x="3576553" y="173196"/>
                  </a:lnTo>
                  <a:lnTo>
                    <a:pt x="3506155" y="172152"/>
                  </a:lnTo>
                  <a:lnTo>
                    <a:pt x="3435756" y="171081"/>
                  </a:lnTo>
                  <a:lnTo>
                    <a:pt x="3365358" y="169990"/>
                  </a:lnTo>
                  <a:lnTo>
                    <a:pt x="3294960" y="168833"/>
                  </a:lnTo>
                  <a:lnTo>
                    <a:pt x="3224561" y="167439"/>
                  </a:lnTo>
                  <a:lnTo>
                    <a:pt x="3154163" y="165626"/>
                  </a:lnTo>
                  <a:lnTo>
                    <a:pt x="3083764" y="163173"/>
                  </a:lnTo>
                  <a:lnTo>
                    <a:pt x="3013366" y="159812"/>
                  </a:lnTo>
                  <a:lnTo>
                    <a:pt x="2942968" y="155233"/>
                  </a:lnTo>
                  <a:lnTo>
                    <a:pt x="2872569" y="149652"/>
                  </a:lnTo>
                  <a:lnTo>
                    <a:pt x="2802171" y="143535"/>
                  </a:lnTo>
                  <a:lnTo>
                    <a:pt x="2731773" y="136905"/>
                  </a:lnTo>
                  <a:lnTo>
                    <a:pt x="2661374" y="128866"/>
                  </a:lnTo>
                  <a:lnTo>
                    <a:pt x="2590976" y="115093"/>
                  </a:lnTo>
                  <a:lnTo>
                    <a:pt x="2520577" y="98390"/>
                  </a:lnTo>
                  <a:lnTo>
                    <a:pt x="2450179" y="82884"/>
                  </a:lnTo>
                  <a:lnTo>
                    <a:pt x="2379781" y="71507"/>
                  </a:lnTo>
                  <a:lnTo>
                    <a:pt x="2309382" y="57221"/>
                  </a:lnTo>
                  <a:lnTo>
                    <a:pt x="2238984" y="40684"/>
                  </a:lnTo>
                  <a:lnTo>
                    <a:pt x="2168586" y="27428"/>
                  </a:lnTo>
                  <a:lnTo>
                    <a:pt x="2098187" y="20035"/>
                  </a:lnTo>
                  <a:lnTo>
                    <a:pt x="2027789" y="13057"/>
                  </a:lnTo>
                  <a:lnTo>
                    <a:pt x="1957391" y="6876"/>
                  </a:lnTo>
                  <a:lnTo>
                    <a:pt x="1886992" y="2392"/>
                  </a:lnTo>
                  <a:lnTo>
                    <a:pt x="1816594" y="96"/>
                  </a:lnTo>
                  <a:lnTo>
                    <a:pt x="1746195" y="0"/>
                  </a:lnTo>
                  <a:lnTo>
                    <a:pt x="1675797" y="863"/>
                  </a:lnTo>
                  <a:lnTo>
                    <a:pt x="1605399" y="2541"/>
                  </a:lnTo>
                  <a:lnTo>
                    <a:pt x="1535000" y="5036"/>
                  </a:lnTo>
                  <a:lnTo>
                    <a:pt x="1464602" y="8283"/>
                  </a:lnTo>
                  <a:lnTo>
                    <a:pt x="1394204" y="12173"/>
                  </a:lnTo>
                  <a:lnTo>
                    <a:pt x="1323805" y="16584"/>
                  </a:lnTo>
                  <a:lnTo>
                    <a:pt x="1253407" y="21566"/>
                  </a:lnTo>
                  <a:lnTo>
                    <a:pt x="1183008" y="27261"/>
                  </a:lnTo>
                  <a:lnTo>
                    <a:pt x="1112610" y="33738"/>
                  </a:lnTo>
                  <a:lnTo>
                    <a:pt x="1042212" y="41082"/>
                  </a:lnTo>
                  <a:lnTo>
                    <a:pt x="971813" y="49379"/>
                  </a:lnTo>
                  <a:lnTo>
                    <a:pt x="901415" y="58713"/>
                  </a:lnTo>
                  <a:lnTo>
                    <a:pt x="831017" y="69158"/>
                  </a:lnTo>
                  <a:lnTo>
                    <a:pt x="760618" y="80776"/>
                  </a:lnTo>
                  <a:lnTo>
                    <a:pt x="690220" y="93612"/>
                  </a:lnTo>
                  <a:lnTo>
                    <a:pt x="619821" y="107697"/>
                  </a:lnTo>
                  <a:lnTo>
                    <a:pt x="549423" y="123045"/>
                  </a:lnTo>
                  <a:lnTo>
                    <a:pt x="479025" y="139664"/>
                  </a:lnTo>
                  <a:lnTo>
                    <a:pt x="408626" y="157552"/>
                  </a:lnTo>
                  <a:lnTo>
                    <a:pt x="338228" y="176701"/>
                  </a:lnTo>
                  <a:lnTo>
                    <a:pt x="267830" y="197104"/>
                  </a:lnTo>
                  <a:lnTo>
                    <a:pt x="197431" y="218749"/>
                  </a:lnTo>
                  <a:lnTo>
                    <a:pt x="127033" y="241627"/>
                  </a:lnTo>
                  <a:lnTo>
                    <a:pt x="56634" y="265727"/>
                  </a:lnTo>
                  <a:lnTo>
                    <a:pt x="0" y="286091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1191153" y="5066711"/>
              <a:ext cx="5561471" cy="258287"/>
            </a:xfrm>
            <a:custGeom>
              <a:avLst/>
              <a:pathLst>
                <a:path w="5561471" h="258287">
                  <a:moveTo>
                    <a:pt x="0" y="258287"/>
                  </a:moveTo>
                  <a:lnTo>
                    <a:pt x="70398" y="241577"/>
                  </a:lnTo>
                  <a:lnTo>
                    <a:pt x="140796" y="225456"/>
                  </a:lnTo>
                  <a:lnTo>
                    <a:pt x="211195" y="209921"/>
                  </a:lnTo>
                  <a:lnTo>
                    <a:pt x="281593" y="194967"/>
                  </a:lnTo>
                  <a:lnTo>
                    <a:pt x="351991" y="180592"/>
                  </a:lnTo>
                  <a:lnTo>
                    <a:pt x="422390" y="166791"/>
                  </a:lnTo>
                  <a:lnTo>
                    <a:pt x="492788" y="153562"/>
                  </a:lnTo>
                  <a:lnTo>
                    <a:pt x="563186" y="140901"/>
                  </a:lnTo>
                  <a:lnTo>
                    <a:pt x="633585" y="128805"/>
                  </a:lnTo>
                  <a:lnTo>
                    <a:pt x="703983" y="117269"/>
                  </a:lnTo>
                  <a:lnTo>
                    <a:pt x="774382" y="106290"/>
                  </a:lnTo>
                  <a:lnTo>
                    <a:pt x="844780" y="95866"/>
                  </a:lnTo>
                  <a:lnTo>
                    <a:pt x="915178" y="85991"/>
                  </a:lnTo>
                  <a:lnTo>
                    <a:pt x="985577" y="76664"/>
                  </a:lnTo>
                  <a:lnTo>
                    <a:pt x="1055975" y="67880"/>
                  </a:lnTo>
                  <a:lnTo>
                    <a:pt x="1126373" y="59635"/>
                  </a:lnTo>
                  <a:lnTo>
                    <a:pt x="1196772" y="51927"/>
                  </a:lnTo>
                  <a:lnTo>
                    <a:pt x="1267170" y="44752"/>
                  </a:lnTo>
                  <a:lnTo>
                    <a:pt x="1337569" y="38106"/>
                  </a:lnTo>
                  <a:lnTo>
                    <a:pt x="1407967" y="31986"/>
                  </a:lnTo>
                  <a:lnTo>
                    <a:pt x="1478365" y="26388"/>
                  </a:lnTo>
                  <a:lnTo>
                    <a:pt x="1548764" y="21308"/>
                  </a:lnTo>
                  <a:lnTo>
                    <a:pt x="1619162" y="16744"/>
                  </a:lnTo>
                  <a:lnTo>
                    <a:pt x="1689560" y="12692"/>
                  </a:lnTo>
                  <a:lnTo>
                    <a:pt x="1759959" y="9146"/>
                  </a:lnTo>
                  <a:lnTo>
                    <a:pt x="1830357" y="6127"/>
                  </a:lnTo>
                  <a:lnTo>
                    <a:pt x="1900756" y="3668"/>
                  </a:lnTo>
                  <a:lnTo>
                    <a:pt x="1971154" y="1804"/>
                  </a:lnTo>
                  <a:lnTo>
                    <a:pt x="2041552" y="570"/>
                  </a:lnTo>
                  <a:lnTo>
                    <a:pt x="2111951" y="0"/>
                  </a:lnTo>
                  <a:lnTo>
                    <a:pt x="2182349" y="401"/>
                  </a:lnTo>
                  <a:lnTo>
                    <a:pt x="2252747" y="3326"/>
                  </a:lnTo>
                  <a:lnTo>
                    <a:pt x="2323146" y="8351"/>
                  </a:lnTo>
                  <a:lnTo>
                    <a:pt x="2393544" y="14678"/>
                  </a:lnTo>
                  <a:lnTo>
                    <a:pt x="2463943" y="21511"/>
                  </a:lnTo>
                  <a:lnTo>
                    <a:pt x="2534341" y="28948"/>
                  </a:lnTo>
                  <a:lnTo>
                    <a:pt x="2604739" y="42658"/>
                  </a:lnTo>
                  <a:lnTo>
                    <a:pt x="2675138" y="59313"/>
                  </a:lnTo>
                  <a:lnTo>
                    <a:pt x="2745536" y="73405"/>
                  </a:lnTo>
                  <a:lnTo>
                    <a:pt x="2815934" y="85011"/>
                  </a:lnTo>
                  <a:lnTo>
                    <a:pt x="2886333" y="100825"/>
                  </a:lnTo>
                  <a:lnTo>
                    <a:pt x="2956731" y="117308"/>
                  </a:lnTo>
                  <a:lnTo>
                    <a:pt x="3027130" y="130607"/>
                  </a:lnTo>
                  <a:lnTo>
                    <a:pt x="3097528" y="138666"/>
                  </a:lnTo>
                  <a:lnTo>
                    <a:pt x="3167926" y="145488"/>
                  </a:lnTo>
                  <a:lnTo>
                    <a:pt x="3238325" y="151469"/>
                  </a:lnTo>
                  <a:lnTo>
                    <a:pt x="3308723" y="156581"/>
                  </a:lnTo>
                  <a:lnTo>
                    <a:pt x="3379121" y="160790"/>
                  </a:lnTo>
                  <a:lnTo>
                    <a:pt x="3449520" y="163928"/>
                  </a:lnTo>
                  <a:lnTo>
                    <a:pt x="3519918" y="166056"/>
                  </a:lnTo>
                  <a:lnTo>
                    <a:pt x="3590317" y="167379"/>
                  </a:lnTo>
                  <a:lnTo>
                    <a:pt x="3660715" y="168100"/>
                  </a:lnTo>
                  <a:lnTo>
                    <a:pt x="3731113" y="168424"/>
                  </a:lnTo>
                  <a:lnTo>
                    <a:pt x="3801512" y="168555"/>
                  </a:lnTo>
                  <a:lnTo>
                    <a:pt x="3871910" y="168452"/>
                  </a:lnTo>
                  <a:lnTo>
                    <a:pt x="3942308" y="167998"/>
                  </a:lnTo>
                  <a:lnTo>
                    <a:pt x="4012707" y="167186"/>
                  </a:lnTo>
                  <a:lnTo>
                    <a:pt x="4083105" y="166010"/>
                  </a:lnTo>
                  <a:lnTo>
                    <a:pt x="4153504" y="164464"/>
                  </a:lnTo>
                  <a:lnTo>
                    <a:pt x="4223902" y="162544"/>
                  </a:lnTo>
                  <a:lnTo>
                    <a:pt x="4294300" y="160243"/>
                  </a:lnTo>
                  <a:lnTo>
                    <a:pt x="4364699" y="157555"/>
                  </a:lnTo>
                  <a:lnTo>
                    <a:pt x="4435097" y="154475"/>
                  </a:lnTo>
                  <a:lnTo>
                    <a:pt x="4505495" y="150997"/>
                  </a:lnTo>
                  <a:lnTo>
                    <a:pt x="4575894" y="147116"/>
                  </a:lnTo>
                  <a:lnTo>
                    <a:pt x="4646292" y="142825"/>
                  </a:lnTo>
                  <a:lnTo>
                    <a:pt x="4716690" y="138119"/>
                  </a:lnTo>
                  <a:lnTo>
                    <a:pt x="4787089" y="132992"/>
                  </a:lnTo>
                  <a:lnTo>
                    <a:pt x="4857487" y="127439"/>
                  </a:lnTo>
                  <a:lnTo>
                    <a:pt x="4927886" y="121453"/>
                  </a:lnTo>
                  <a:lnTo>
                    <a:pt x="4998284" y="115030"/>
                  </a:lnTo>
                  <a:lnTo>
                    <a:pt x="5068682" y="108162"/>
                  </a:lnTo>
                  <a:lnTo>
                    <a:pt x="5139081" y="100846"/>
                  </a:lnTo>
                  <a:lnTo>
                    <a:pt x="5209479" y="93074"/>
                  </a:lnTo>
                  <a:lnTo>
                    <a:pt x="5279877" y="84842"/>
                  </a:lnTo>
                  <a:lnTo>
                    <a:pt x="5350276" y="76143"/>
                  </a:lnTo>
                  <a:lnTo>
                    <a:pt x="5420674" y="66971"/>
                  </a:lnTo>
                  <a:lnTo>
                    <a:pt x="5491073" y="57322"/>
                  </a:lnTo>
                  <a:lnTo>
                    <a:pt x="5561471" y="47189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9" name="tx39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2663321" y="545690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4781178" y="5456905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6930123" y="5456905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150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2602166" y="5596581"/>
              <a:ext cx="2825404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Measured GFR  (⁵¹Cr-EDTA, mL/min/1.73 m²)</a:t>
              </a:r>
            </a:p>
          </p:txBody>
        </p:sp>
        <p:sp>
          <p:nvSpPr>
            <p:cNvPr id="48" name="tx48"/>
            <p:cNvSpPr/>
            <p:nvPr/>
          </p:nvSpPr>
          <p:spPr>
            <a:xfrm rot="-5400000">
              <a:off x="126327" y="3331003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49" name="rc49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0" name="pl50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1" name="rc51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2" name="pl52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3" name="rc53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4" name="pl54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5" name="rc55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6" name="pl56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7" name="rc57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8" name="pl58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9" name="tx59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0" name="tx60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941876" y="1166869"/>
              <a:ext cx="1545427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 · CKD-EPI 2021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65102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799974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594891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2725501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4874446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7023392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g19"/>
            <p:cNvSpPr/>
            <p:nvPr/>
          </p:nvSpPr>
          <p:spPr>
            <a:xfrm>
              <a:off x="1191153" y="3100251"/>
              <a:ext cx="5561471" cy="2294024"/>
            </a:xfrm>
            <a:custGeom>
              <a:avLst/>
              <a:pathLst>
                <a:path w="5561471" h="2294024">
                  <a:moveTo>
                    <a:pt x="0" y="1840715"/>
                  </a:moveTo>
                  <a:lnTo>
                    <a:pt x="70398" y="1859501"/>
                  </a:lnTo>
                  <a:lnTo>
                    <a:pt x="140796" y="1877419"/>
                  </a:lnTo>
                  <a:lnTo>
                    <a:pt x="211195" y="1894458"/>
                  </a:lnTo>
                  <a:lnTo>
                    <a:pt x="281593" y="1910606"/>
                  </a:lnTo>
                  <a:lnTo>
                    <a:pt x="351991" y="1925853"/>
                  </a:lnTo>
                  <a:lnTo>
                    <a:pt x="422390" y="1940183"/>
                  </a:lnTo>
                  <a:lnTo>
                    <a:pt x="492788" y="1953583"/>
                  </a:lnTo>
                  <a:lnTo>
                    <a:pt x="563186" y="1966035"/>
                  </a:lnTo>
                  <a:lnTo>
                    <a:pt x="633585" y="1977523"/>
                  </a:lnTo>
                  <a:lnTo>
                    <a:pt x="703983" y="1988030"/>
                  </a:lnTo>
                  <a:lnTo>
                    <a:pt x="774382" y="1997537"/>
                  </a:lnTo>
                  <a:lnTo>
                    <a:pt x="844780" y="2006028"/>
                  </a:lnTo>
                  <a:lnTo>
                    <a:pt x="915178" y="2013491"/>
                  </a:lnTo>
                  <a:lnTo>
                    <a:pt x="985577" y="2019918"/>
                  </a:lnTo>
                  <a:lnTo>
                    <a:pt x="1055975" y="2025312"/>
                  </a:lnTo>
                  <a:lnTo>
                    <a:pt x="1126373" y="2029690"/>
                  </a:lnTo>
                  <a:lnTo>
                    <a:pt x="1196772" y="2033084"/>
                  </a:lnTo>
                  <a:lnTo>
                    <a:pt x="1267170" y="2035548"/>
                  </a:lnTo>
                  <a:lnTo>
                    <a:pt x="1337569" y="2037154"/>
                  </a:lnTo>
                  <a:lnTo>
                    <a:pt x="1407967" y="2037993"/>
                  </a:lnTo>
                  <a:lnTo>
                    <a:pt x="1478365" y="2038166"/>
                  </a:lnTo>
                  <a:lnTo>
                    <a:pt x="1548764" y="2037779"/>
                  </a:lnTo>
                  <a:lnTo>
                    <a:pt x="1619162" y="2036931"/>
                  </a:lnTo>
                  <a:lnTo>
                    <a:pt x="1689560" y="2035709"/>
                  </a:lnTo>
                  <a:lnTo>
                    <a:pt x="1759959" y="2034342"/>
                  </a:lnTo>
                  <a:lnTo>
                    <a:pt x="1830357" y="2032962"/>
                  </a:lnTo>
                  <a:lnTo>
                    <a:pt x="1900756" y="2031416"/>
                  </a:lnTo>
                  <a:lnTo>
                    <a:pt x="1971154" y="2029564"/>
                  </a:lnTo>
                  <a:lnTo>
                    <a:pt x="2041552" y="2027326"/>
                  </a:lnTo>
                  <a:lnTo>
                    <a:pt x="2111951" y="2024704"/>
                  </a:lnTo>
                  <a:lnTo>
                    <a:pt x="2182349" y="2021920"/>
                  </a:lnTo>
                  <a:lnTo>
                    <a:pt x="2252747" y="2019676"/>
                  </a:lnTo>
                  <a:lnTo>
                    <a:pt x="2323146" y="2017373"/>
                  </a:lnTo>
                  <a:lnTo>
                    <a:pt x="2393544" y="2014467"/>
                  </a:lnTo>
                  <a:lnTo>
                    <a:pt x="2463943" y="2010934"/>
                  </a:lnTo>
                  <a:lnTo>
                    <a:pt x="2534341" y="2007187"/>
                  </a:lnTo>
                  <a:lnTo>
                    <a:pt x="2604739" y="2003213"/>
                  </a:lnTo>
                  <a:lnTo>
                    <a:pt x="2675138" y="1998518"/>
                  </a:lnTo>
                  <a:lnTo>
                    <a:pt x="2745536" y="1993722"/>
                  </a:lnTo>
                  <a:lnTo>
                    <a:pt x="2815934" y="1989895"/>
                  </a:lnTo>
                  <a:lnTo>
                    <a:pt x="2886333" y="1986033"/>
                  </a:lnTo>
                  <a:lnTo>
                    <a:pt x="2956731" y="1981474"/>
                  </a:lnTo>
                  <a:lnTo>
                    <a:pt x="3027130" y="1976686"/>
                  </a:lnTo>
                  <a:lnTo>
                    <a:pt x="3097528" y="1973528"/>
                  </a:lnTo>
                  <a:lnTo>
                    <a:pt x="3167926" y="1973175"/>
                  </a:lnTo>
                  <a:lnTo>
                    <a:pt x="3238325" y="1972800"/>
                  </a:lnTo>
                  <a:lnTo>
                    <a:pt x="3308723" y="1969926"/>
                  </a:lnTo>
                  <a:lnTo>
                    <a:pt x="3379121" y="1962691"/>
                  </a:lnTo>
                  <a:lnTo>
                    <a:pt x="3449520" y="1952928"/>
                  </a:lnTo>
                  <a:lnTo>
                    <a:pt x="3519918" y="1941881"/>
                  </a:lnTo>
                  <a:lnTo>
                    <a:pt x="3590317" y="1928967"/>
                  </a:lnTo>
                  <a:lnTo>
                    <a:pt x="3660715" y="1913663"/>
                  </a:lnTo>
                  <a:lnTo>
                    <a:pt x="3731113" y="1895494"/>
                  </a:lnTo>
                  <a:lnTo>
                    <a:pt x="3801512" y="1873998"/>
                  </a:lnTo>
                  <a:lnTo>
                    <a:pt x="3871910" y="1848692"/>
                  </a:lnTo>
                  <a:lnTo>
                    <a:pt x="3942308" y="1819407"/>
                  </a:lnTo>
                  <a:lnTo>
                    <a:pt x="4012707" y="1786082"/>
                  </a:lnTo>
                  <a:lnTo>
                    <a:pt x="4083105" y="1748641"/>
                  </a:lnTo>
                  <a:lnTo>
                    <a:pt x="4153504" y="1707009"/>
                  </a:lnTo>
                  <a:lnTo>
                    <a:pt x="4223902" y="1661120"/>
                  </a:lnTo>
                  <a:lnTo>
                    <a:pt x="4294300" y="1610928"/>
                  </a:lnTo>
                  <a:lnTo>
                    <a:pt x="4364699" y="1556408"/>
                  </a:lnTo>
                  <a:lnTo>
                    <a:pt x="4435097" y="1497558"/>
                  </a:lnTo>
                  <a:lnTo>
                    <a:pt x="4505495" y="1434393"/>
                  </a:lnTo>
                  <a:lnTo>
                    <a:pt x="4575894" y="1366945"/>
                  </a:lnTo>
                  <a:lnTo>
                    <a:pt x="4646292" y="1295254"/>
                  </a:lnTo>
                  <a:lnTo>
                    <a:pt x="4716690" y="1219370"/>
                  </a:lnTo>
                  <a:lnTo>
                    <a:pt x="4787089" y="1139341"/>
                  </a:lnTo>
                  <a:lnTo>
                    <a:pt x="4857487" y="1055221"/>
                  </a:lnTo>
                  <a:lnTo>
                    <a:pt x="4927886" y="967061"/>
                  </a:lnTo>
                  <a:lnTo>
                    <a:pt x="4998284" y="874914"/>
                  </a:lnTo>
                  <a:lnTo>
                    <a:pt x="5068682" y="778830"/>
                  </a:lnTo>
                  <a:lnTo>
                    <a:pt x="5139081" y="678858"/>
                  </a:lnTo>
                  <a:lnTo>
                    <a:pt x="5209479" y="575046"/>
                  </a:lnTo>
                  <a:lnTo>
                    <a:pt x="5279877" y="467442"/>
                  </a:lnTo>
                  <a:lnTo>
                    <a:pt x="5350276" y="356091"/>
                  </a:lnTo>
                  <a:lnTo>
                    <a:pt x="5420674" y="241038"/>
                  </a:lnTo>
                  <a:lnTo>
                    <a:pt x="5491073" y="122326"/>
                  </a:lnTo>
                  <a:lnTo>
                    <a:pt x="5561471" y="0"/>
                  </a:lnTo>
                  <a:lnTo>
                    <a:pt x="5561471" y="676020"/>
                  </a:lnTo>
                  <a:lnTo>
                    <a:pt x="5491073" y="754822"/>
                  </a:lnTo>
                  <a:lnTo>
                    <a:pt x="5420674" y="831583"/>
                  </a:lnTo>
                  <a:lnTo>
                    <a:pt x="5350276" y="906281"/>
                  </a:lnTo>
                  <a:lnTo>
                    <a:pt x="5279877" y="978897"/>
                  </a:lnTo>
                  <a:lnTo>
                    <a:pt x="5209479" y="1049411"/>
                  </a:lnTo>
                  <a:lnTo>
                    <a:pt x="5139081" y="1117805"/>
                  </a:lnTo>
                  <a:lnTo>
                    <a:pt x="5068682" y="1184060"/>
                  </a:lnTo>
                  <a:lnTo>
                    <a:pt x="4998284" y="1248161"/>
                  </a:lnTo>
                  <a:lnTo>
                    <a:pt x="4927886" y="1310093"/>
                  </a:lnTo>
                  <a:lnTo>
                    <a:pt x="4857487" y="1369842"/>
                  </a:lnTo>
                  <a:lnTo>
                    <a:pt x="4787089" y="1427395"/>
                  </a:lnTo>
                  <a:lnTo>
                    <a:pt x="4716690" y="1482741"/>
                  </a:lnTo>
                  <a:lnTo>
                    <a:pt x="4646292" y="1535868"/>
                  </a:lnTo>
                  <a:lnTo>
                    <a:pt x="4575894" y="1586762"/>
                  </a:lnTo>
                  <a:lnTo>
                    <a:pt x="4505495" y="1635405"/>
                  </a:lnTo>
                  <a:lnTo>
                    <a:pt x="4435097" y="1681777"/>
                  </a:lnTo>
                  <a:lnTo>
                    <a:pt x="4364699" y="1725841"/>
                  </a:lnTo>
                  <a:lnTo>
                    <a:pt x="4294300" y="1767552"/>
                  </a:lnTo>
                  <a:lnTo>
                    <a:pt x="4223902" y="1806842"/>
                  </a:lnTo>
                  <a:lnTo>
                    <a:pt x="4153504" y="1843622"/>
                  </a:lnTo>
                  <a:lnTo>
                    <a:pt x="4083105" y="1877781"/>
                  </a:lnTo>
                  <a:lnTo>
                    <a:pt x="4012707" y="1909189"/>
                  </a:lnTo>
                  <a:lnTo>
                    <a:pt x="3942308" y="1937707"/>
                  </a:lnTo>
                  <a:lnTo>
                    <a:pt x="3871910" y="1963195"/>
                  </a:lnTo>
                  <a:lnTo>
                    <a:pt x="3801512" y="1985527"/>
                  </a:lnTo>
                  <a:lnTo>
                    <a:pt x="3731113" y="2004588"/>
                  </a:lnTo>
                  <a:lnTo>
                    <a:pt x="3660715" y="2020647"/>
                  </a:lnTo>
                  <a:lnTo>
                    <a:pt x="3590317" y="2034246"/>
                  </a:lnTo>
                  <a:lnTo>
                    <a:pt x="3519918" y="2045915"/>
                  </a:lnTo>
                  <a:lnTo>
                    <a:pt x="3449520" y="2056139"/>
                  </a:lnTo>
                  <a:lnTo>
                    <a:pt x="3379121" y="2065336"/>
                  </a:lnTo>
                  <a:lnTo>
                    <a:pt x="3308723" y="2071633"/>
                  </a:lnTo>
                  <a:lnTo>
                    <a:pt x="3238325" y="2073318"/>
                  </a:lnTo>
                  <a:lnTo>
                    <a:pt x="3167926" y="2073349"/>
                  </a:lnTo>
                  <a:lnTo>
                    <a:pt x="3097528" y="2074187"/>
                  </a:lnTo>
                  <a:lnTo>
                    <a:pt x="3027130" y="2077398"/>
                  </a:lnTo>
                  <a:lnTo>
                    <a:pt x="2956731" y="2080982"/>
                  </a:lnTo>
                  <a:lnTo>
                    <a:pt x="2886333" y="2084987"/>
                  </a:lnTo>
                  <a:lnTo>
                    <a:pt x="2815934" y="2089628"/>
                  </a:lnTo>
                  <a:lnTo>
                    <a:pt x="2745536" y="2094036"/>
                  </a:lnTo>
                  <a:lnTo>
                    <a:pt x="2675138" y="2098341"/>
                  </a:lnTo>
                  <a:lnTo>
                    <a:pt x="2604739" y="2103333"/>
                  </a:lnTo>
                  <a:lnTo>
                    <a:pt x="2534341" y="2108459"/>
                  </a:lnTo>
                  <a:lnTo>
                    <a:pt x="2463943" y="2112318"/>
                  </a:lnTo>
                  <a:lnTo>
                    <a:pt x="2393544" y="2115482"/>
                  </a:lnTo>
                  <a:lnTo>
                    <a:pt x="2323146" y="2118758"/>
                  </a:lnTo>
                  <a:lnTo>
                    <a:pt x="2252747" y="2122433"/>
                  </a:lnTo>
                  <a:lnTo>
                    <a:pt x="2182349" y="2126271"/>
                  </a:lnTo>
                  <a:lnTo>
                    <a:pt x="2111951" y="2129829"/>
                  </a:lnTo>
                  <a:lnTo>
                    <a:pt x="2041552" y="2133194"/>
                  </a:lnTo>
                  <a:lnTo>
                    <a:pt x="1971154" y="2136557"/>
                  </a:lnTo>
                  <a:lnTo>
                    <a:pt x="1900756" y="2140008"/>
                  </a:lnTo>
                  <a:lnTo>
                    <a:pt x="1830357" y="2143552"/>
                  </a:lnTo>
                  <a:lnTo>
                    <a:pt x="1759959" y="2147139"/>
                  </a:lnTo>
                  <a:lnTo>
                    <a:pt x="1689560" y="2150699"/>
                  </a:lnTo>
                  <a:lnTo>
                    <a:pt x="1619162" y="2154279"/>
                  </a:lnTo>
                  <a:lnTo>
                    <a:pt x="1548764" y="2157991"/>
                  </a:lnTo>
                  <a:lnTo>
                    <a:pt x="1478365" y="2161924"/>
                  </a:lnTo>
                  <a:lnTo>
                    <a:pt x="1407967" y="2166176"/>
                  </a:lnTo>
                  <a:lnTo>
                    <a:pt x="1337569" y="2170854"/>
                  </a:lnTo>
                  <a:lnTo>
                    <a:pt x="1267170" y="2176061"/>
                  </a:lnTo>
                  <a:lnTo>
                    <a:pt x="1196772" y="2181885"/>
                  </a:lnTo>
                  <a:lnTo>
                    <a:pt x="1126373" y="2188402"/>
                  </a:lnTo>
                  <a:lnTo>
                    <a:pt x="1055975" y="2195663"/>
                  </a:lnTo>
                  <a:lnTo>
                    <a:pt x="985577" y="2203703"/>
                  </a:lnTo>
                  <a:lnTo>
                    <a:pt x="915178" y="2212539"/>
                  </a:lnTo>
                  <a:lnTo>
                    <a:pt x="844780" y="2222173"/>
                  </a:lnTo>
                  <a:lnTo>
                    <a:pt x="774382" y="2232598"/>
                  </a:lnTo>
                  <a:lnTo>
                    <a:pt x="703983" y="2243804"/>
                  </a:lnTo>
                  <a:lnTo>
                    <a:pt x="633585" y="2255773"/>
                  </a:lnTo>
                  <a:lnTo>
                    <a:pt x="563186" y="2268488"/>
                  </a:lnTo>
                  <a:lnTo>
                    <a:pt x="492788" y="2281932"/>
                  </a:lnTo>
                  <a:lnTo>
                    <a:pt x="432657" y="2294024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1191153" y="3100251"/>
              <a:ext cx="5561471" cy="2038166"/>
            </a:xfrm>
            <a:custGeom>
              <a:avLst/>
              <a:pathLst>
                <a:path w="5561471" h="2038166">
                  <a:moveTo>
                    <a:pt x="0" y="1840715"/>
                  </a:moveTo>
                  <a:lnTo>
                    <a:pt x="70398" y="1859501"/>
                  </a:lnTo>
                  <a:lnTo>
                    <a:pt x="140796" y="1877419"/>
                  </a:lnTo>
                  <a:lnTo>
                    <a:pt x="211195" y="1894458"/>
                  </a:lnTo>
                  <a:lnTo>
                    <a:pt x="281593" y="1910606"/>
                  </a:lnTo>
                  <a:lnTo>
                    <a:pt x="351991" y="1925853"/>
                  </a:lnTo>
                  <a:lnTo>
                    <a:pt x="422390" y="1940183"/>
                  </a:lnTo>
                  <a:lnTo>
                    <a:pt x="492788" y="1953583"/>
                  </a:lnTo>
                  <a:lnTo>
                    <a:pt x="563186" y="1966035"/>
                  </a:lnTo>
                  <a:lnTo>
                    <a:pt x="633585" y="1977523"/>
                  </a:lnTo>
                  <a:lnTo>
                    <a:pt x="703983" y="1988030"/>
                  </a:lnTo>
                  <a:lnTo>
                    <a:pt x="774382" y="1997537"/>
                  </a:lnTo>
                  <a:lnTo>
                    <a:pt x="844780" y="2006028"/>
                  </a:lnTo>
                  <a:lnTo>
                    <a:pt x="915178" y="2013491"/>
                  </a:lnTo>
                  <a:lnTo>
                    <a:pt x="985577" y="2019918"/>
                  </a:lnTo>
                  <a:lnTo>
                    <a:pt x="1055975" y="2025312"/>
                  </a:lnTo>
                  <a:lnTo>
                    <a:pt x="1126373" y="2029690"/>
                  </a:lnTo>
                  <a:lnTo>
                    <a:pt x="1196772" y="2033084"/>
                  </a:lnTo>
                  <a:lnTo>
                    <a:pt x="1267170" y="2035548"/>
                  </a:lnTo>
                  <a:lnTo>
                    <a:pt x="1337569" y="2037154"/>
                  </a:lnTo>
                  <a:lnTo>
                    <a:pt x="1407967" y="2037993"/>
                  </a:lnTo>
                  <a:lnTo>
                    <a:pt x="1478365" y="2038166"/>
                  </a:lnTo>
                  <a:lnTo>
                    <a:pt x="1548764" y="2037779"/>
                  </a:lnTo>
                  <a:lnTo>
                    <a:pt x="1619162" y="2036931"/>
                  </a:lnTo>
                  <a:lnTo>
                    <a:pt x="1689560" y="2035709"/>
                  </a:lnTo>
                  <a:lnTo>
                    <a:pt x="1759959" y="2034342"/>
                  </a:lnTo>
                  <a:lnTo>
                    <a:pt x="1830357" y="2032962"/>
                  </a:lnTo>
                  <a:lnTo>
                    <a:pt x="1900756" y="2031416"/>
                  </a:lnTo>
                  <a:lnTo>
                    <a:pt x="1971154" y="2029564"/>
                  </a:lnTo>
                  <a:lnTo>
                    <a:pt x="2041552" y="2027326"/>
                  </a:lnTo>
                  <a:lnTo>
                    <a:pt x="2111951" y="2024704"/>
                  </a:lnTo>
                  <a:lnTo>
                    <a:pt x="2182349" y="2021920"/>
                  </a:lnTo>
                  <a:lnTo>
                    <a:pt x="2252747" y="2019676"/>
                  </a:lnTo>
                  <a:lnTo>
                    <a:pt x="2323146" y="2017373"/>
                  </a:lnTo>
                  <a:lnTo>
                    <a:pt x="2393544" y="2014467"/>
                  </a:lnTo>
                  <a:lnTo>
                    <a:pt x="2463943" y="2010934"/>
                  </a:lnTo>
                  <a:lnTo>
                    <a:pt x="2534341" y="2007187"/>
                  </a:lnTo>
                  <a:lnTo>
                    <a:pt x="2604739" y="2003213"/>
                  </a:lnTo>
                  <a:lnTo>
                    <a:pt x="2675138" y="1998518"/>
                  </a:lnTo>
                  <a:lnTo>
                    <a:pt x="2745536" y="1993722"/>
                  </a:lnTo>
                  <a:lnTo>
                    <a:pt x="2815934" y="1989895"/>
                  </a:lnTo>
                  <a:lnTo>
                    <a:pt x="2886333" y="1986033"/>
                  </a:lnTo>
                  <a:lnTo>
                    <a:pt x="2956731" y="1981474"/>
                  </a:lnTo>
                  <a:lnTo>
                    <a:pt x="3027130" y="1976686"/>
                  </a:lnTo>
                  <a:lnTo>
                    <a:pt x="3097528" y="1973528"/>
                  </a:lnTo>
                  <a:lnTo>
                    <a:pt x="3167926" y="1973175"/>
                  </a:lnTo>
                  <a:lnTo>
                    <a:pt x="3238325" y="1972800"/>
                  </a:lnTo>
                  <a:lnTo>
                    <a:pt x="3308723" y="1969926"/>
                  </a:lnTo>
                  <a:lnTo>
                    <a:pt x="3379121" y="1962691"/>
                  </a:lnTo>
                  <a:lnTo>
                    <a:pt x="3449520" y="1952928"/>
                  </a:lnTo>
                  <a:lnTo>
                    <a:pt x="3519918" y="1941881"/>
                  </a:lnTo>
                  <a:lnTo>
                    <a:pt x="3590317" y="1928967"/>
                  </a:lnTo>
                  <a:lnTo>
                    <a:pt x="3660715" y="1913663"/>
                  </a:lnTo>
                  <a:lnTo>
                    <a:pt x="3731113" y="1895494"/>
                  </a:lnTo>
                  <a:lnTo>
                    <a:pt x="3801512" y="1873998"/>
                  </a:lnTo>
                  <a:lnTo>
                    <a:pt x="3871910" y="1848692"/>
                  </a:lnTo>
                  <a:lnTo>
                    <a:pt x="3942308" y="1819407"/>
                  </a:lnTo>
                  <a:lnTo>
                    <a:pt x="4012707" y="1786082"/>
                  </a:lnTo>
                  <a:lnTo>
                    <a:pt x="4083105" y="1748641"/>
                  </a:lnTo>
                  <a:lnTo>
                    <a:pt x="4153504" y="1707009"/>
                  </a:lnTo>
                  <a:lnTo>
                    <a:pt x="4223902" y="1661120"/>
                  </a:lnTo>
                  <a:lnTo>
                    <a:pt x="4294300" y="1610928"/>
                  </a:lnTo>
                  <a:lnTo>
                    <a:pt x="4364699" y="1556408"/>
                  </a:lnTo>
                  <a:lnTo>
                    <a:pt x="4435097" y="1497558"/>
                  </a:lnTo>
                  <a:lnTo>
                    <a:pt x="4505495" y="1434393"/>
                  </a:lnTo>
                  <a:lnTo>
                    <a:pt x="4575894" y="1366945"/>
                  </a:lnTo>
                  <a:lnTo>
                    <a:pt x="4646292" y="1295254"/>
                  </a:lnTo>
                  <a:lnTo>
                    <a:pt x="4716690" y="1219370"/>
                  </a:lnTo>
                  <a:lnTo>
                    <a:pt x="4787089" y="1139341"/>
                  </a:lnTo>
                  <a:lnTo>
                    <a:pt x="4857487" y="1055221"/>
                  </a:lnTo>
                  <a:lnTo>
                    <a:pt x="4927886" y="967061"/>
                  </a:lnTo>
                  <a:lnTo>
                    <a:pt x="4998284" y="874914"/>
                  </a:lnTo>
                  <a:lnTo>
                    <a:pt x="5068682" y="778830"/>
                  </a:lnTo>
                  <a:lnTo>
                    <a:pt x="5139081" y="678858"/>
                  </a:lnTo>
                  <a:lnTo>
                    <a:pt x="5209479" y="575046"/>
                  </a:lnTo>
                  <a:lnTo>
                    <a:pt x="5279877" y="467442"/>
                  </a:lnTo>
                  <a:lnTo>
                    <a:pt x="5350276" y="356091"/>
                  </a:lnTo>
                  <a:lnTo>
                    <a:pt x="5420674" y="241038"/>
                  </a:lnTo>
                  <a:lnTo>
                    <a:pt x="5491073" y="122326"/>
                  </a:lnTo>
                  <a:lnTo>
                    <a:pt x="5561471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1623811" y="3776271"/>
              <a:ext cx="5128813" cy="1618004"/>
            </a:xfrm>
            <a:custGeom>
              <a:avLst/>
              <a:pathLst>
                <a:path w="5128813" h="1618004">
                  <a:moveTo>
                    <a:pt x="5128813" y="0"/>
                  </a:moveTo>
                  <a:lnTo>
                    <a:pt x="5058415" y="78801"/>
                  </a:lnTo>
                  <a:lnTo>
                    <a:pt x="4988016" y="155562"/>
                  </a:lnTo>
                  <a:lnTo>
                    <a:pt x="4917618" y="230261"/>
                  </a:lnTo>
                  <a:lnTo>
                    <a:pt x="4847220" y="302877"/>
                  </a:lnTo>
                  <a:lnTo>
                    <a:pt x="4776821" y="373391"/>
                  </a:lnTo>
                  <a:lnTo>
                    <a:pt x="4706423" y="441784"/>
                  </a:lnTo>
                  <a:lnTo>
                    <a:pt x="4636025" y="508040"/>
                  </a:lnTo>
                  <a:lnTo>
                    <a:pt x="4565626" y="572141"/>
                  </a:lnTo>
                  <a:lnTo>
                    <a:pt x="4495228" y="634072"/>
                  </a:lnTo>
                  <a:lnTo>
                    <a:pt x="4424829" y="693821"/>
                  </a:lnTo>
                  <a:lnTo>
                    <a:pt x="4354431" y="751375"/>
                  </a:lnTo>
                  <a:lnTo>
                    <a:pt x="4284033" y="806721"/>
                  </a:lnTo>
                  <a:lnTo>
                    <a:pt x="4213634" y="859848"/>
                  </a:lnTo>
                  <a:lnTo>
                    <a:pt x="4143236" y="910741"/>
                  </a:lnTo>
                  <a:lnTo>
                    <a:pt x="4072838" y="959385"/>
                  </a:lnTo>
                  <a:lnTo>
                    <a:pt x="4002439" y="1005756"/>
                  </a:lnTo>
                  <a:lnTo>
                    <a:pt x="3932041" y="1049821"/>
                  </a:lnTo>
                  <a:lnTo>
                    <a:pt x="3861642" y="1091532"/>
                  </a:lnTo>
                  <a:lnTo>
                    <a:pt x="3791244" y="1130822"/>
                  </a:lnTo>
                  <a:lnTo>
                    <a:pt x="3720846" y="1167602"/>
                  </a:lnTo>
                  <a:lnTo>
                    <a:pt x="3650447" y="1201761"/>
                  </a:lnTo>
                  <a:lnTo>
                    <a:pt x="3580049" y="1233169"/>
                  </a:lnTo>
                  <a:lnTo>
                    <a:pt x="3509651" y="1261687"/>
                  </a:lnTo>
                  <a:lnTo>
                    <a:pt x="3439252" y="1287175"/>
                  </a:lnTo>
                  <a:lnTo>
                    <a:pt x="3368854" y="1309507"/>
                  </a:lnTo>
                  <a:lnTo>
                    <a:pt x="3298455" y="1328568"/>
                  </a:lnTo>
                  <a:lnTo>
                    <a:pt x="3228057" y="1344626"/>
                  </a:lnTo>
                  <a:lnTo>
                    <a:pt x="3157659" y="1358225"/>
                  </a:lnTo>
                  <a:lnTo>
                    <a:pt x="3087260" y="1369895"/>
                  </a:lnTo>
                  <a:lnTo>
                    <a:pt x="3016862" y="1380119"/>
                  </a:lnTo>
                  <a:lnTo>
                    <a:pt x="2946464" y="1389316"/>
                  </a:lnTo>
                  <a:lnTo>
                    <a:pt x="2876065" y="1395613"/>
                  </a:lnTo>
                  <a:lnTo>
                    <a:pt x="2805667" y="1397297"/>
                  </a:lnTo>
                  <a:lnTo>
                    <a:pt x="2735268" y="1397329"/>
                  </a:lnTo>
                  <a:lnTo>
                    <a:pt x="2664870" y="1398166"/>
                  </a:lnTo>
                  <a:lnTo>
                    <a:pt x="2594472" y="1401378"/>
                  </a:lnTo>
                  <a:lnTo>
                    <a:pt x="2524073" y="1404962"/>
                  </a:lnTo>
                  <a:lnTo>
                    <a:pt x="2453675" y="1408967"/>
                  </a:lnTo>
                  <a:lnTo>
                    <a:pt x="2383277" y="1413607"/>
                  </a:lnTo>
                  <a:lnTo>
                    <a:pt x="2312878" y="1418016"/>
                  </a:lnTo>
                  <a:lnTo>
                    <a:pt x="2242480" y="1422321"/>
                  </a:lnTo>
                  <a:lnTo>
                    <a:pt x="2172082" y="1427313"/>
                  </a:lnTo>
                  <a:lnTo>
                    <a:pt x="2101683" y="1432438"/>
                  </a:lnTo>
                  <a:lnTo>
                    <a:pt x="2031285" y="1436298"/>
                  </a:lnTo>
                  <a:lnTo>
                    <a:pt x="1960886" y="1439461"/>
                  </a:lnTo>
                  <a:lnTo>
                    <a:pt x="1890488" y="1442738"/>
                  </a:lnTo>
                  <a:lnTo>
                    <a:pt x="1820090" y="1446413"/>
                  </a:lnTo>
                  <a:lnTo>
                    <a:pt x="1749691" y="1450251"/>
                  </a:lnTo>
                  <a:lnTo>
                    <a:pt x="1679293" y="1453808"/>
                  </a:lnTo>
                  <a:lnTo>
                    <a:pt x="1608895" y="1457174"/>
                  </a:lnTo>
                  <a:lnTo>
                    <a:pt x="1538496" y="1460537"/>
                  </a:lnTo>
                  <a:lnTo>
                    <a:pt x="1468098" y="1463987"/>
                  </a:lnTo>
                  <a:lnTo>
                    <a:pt x="1397699" y="1467532"/>
                  </a:lnTo>
                  <a:lnTo>
                    <a:pt x="1327301" y="1471119"/>
                  </a:lnTo>
                  <a:lnTo>
                    <a:pt x="1256903" y="1474679"/>
                  </a:lnTo>
                  <a:lnTo>
                    <a:pt x="1186504" y="1478259"/>
                  </a:lnTo>
                  <a:lnTo>
                    <a:pt x="1116106" y="1481971"/>
                  </a:lnTo>
                  <a:lnTo>
                    <a:pt x="1045708" y="1485903"/>
                  </a:lnTo>
                  <a:lnTo>
                    <a:pt x="975309" y="1490156"/>
                  </a:lnTo>
                  <a:lnTo>
                    <a:pt x="904911" y="1494834"/>
                  </a:lnTo>
                  <a:lnTo>
                    <a:pt x="834512" y="1500040"/>
                  </a:lnTo>
                  <a:lnTo>
                    <a:pt x="764114" y="1505865"/>
                  </a:lnTo>
                  <a:lnTo>
                    <a:pt x="693716" y="1512381"/>
                  </a:lnTo>
                  <a:lnTo>
                    <a:pt x="623317" y="1519643"/>
                  </a:lnTo>
                  <a:lnTo>
                    <a:pt x="552919" y="1527683"/>
                  </a:lnTo>
                  <a:lnTo>
                    <a:pt x="482521" y="1536519"/>
                  </a:lnTo>
                  <a:lnTo>
                    <a:pt x="412122" y="1546152"/>
                  </a:lnTo>
                  <a:lnTo>
                    <a:pt x="341724" y="1556578"/>
                  </a:lnTo>
                  <a:lnTo>
                    <a:pt x="271325" y="1567783"/>
                  </a:lnTo>
                  <a:lnTo>
                    <a:pt x="200927" y="1579752"/>
                  </a:lnTo>
                  <a:lnTo>
                    <a:pt x="130529" y="1592468"/>
                  </a:lnTo>
                  <a:lnTo>
                    <a:pt x="60130" y="1605912"/>
                  </a:lnTo>
                  <a:lnTo>
                    <a:pt x="0" y="161800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1191153" y="3438261"/>
              <a:ext cx="5561471" cy="1780560"/>
            </a:xfrm>
            <a:custGeom>
              <a:avLst/>
              <a:pathLst>
                <a:path w="5561471" h="1780560">
                  <a:moveTo>
                    <a:pt x="0" y="1779944"/>
                  </a:moveTo>
                  <a:lnTo>
                    <a:pt x="70398" y="1780266"/>
                  </a:lnTo>
                  <a:lnTo>
                    <a:pt x="140796" y="1780471"/>
                  </a:lnTo>
                  <a:lnTo>
                    <a:pt x="211195" y="1780560"/>
                  </a:lnTo>
                  <a:lnTo>
                    <a:pt x="281593" y="1780532"/>
                  </a:lnTo>
                  <a:lnTo>
                    <a:pt x="351991" y="1780387"/>
                  </a:lnTo>
                  <a:lnTo>
                    <a:pt x="422390" y="1780126"/>
                  </a:lnTo>
                  <a:lnTo>
                    <a:pt x="492788" y="1779747"/>
                  </a:lnTo>
                  <a:lnTo>
                    <a:pt x="563186" y="1779251"/>
                  </a:lnTo>
                  <a:lnTo>
                    <a:pt x="633585" y="1778638"/>
                  </a:lnTo>
                  <a:lnTo>
                    <a:pt x="703983" y="1777907"/>
                  </a:lnTo>
                  <a:lnTo>
                    <a:pt x="774382" y="1777058"/>
                  </a:lnTo>
                  <a:lnTo>
                    <a:pt x="844780" y="1776090"/>
                  </a:lnTo>
                  <a:lnTo>
                    <a:pt x="915178" y="1775005"/>
                  </a:lnTo>
                  <a:lnTo>
                    <a:pt x="985577" y="1773800"/>
                  </a:lnTo>
                  <a:lnTo>
                    <a:pt x="1055975" y="1772477"/>
                  </a:lnTo>
                  <a:lnTo>
                    <a:pt x="1126373" y="1771036"/>
                  </a:lnTo>
                  <a:lnTo>
                    <a:pt x="1196772" y="1769474"/>
                  </a:lnTo>
                  <a:lnTo>
                    <a:pt x="1267170" y="1767794"/>
                  </a:lnTo>
                  <a:lnTo>
                    <a:pt x="1337569" y="1765994"/>
                  </a:lnTo>
                  <a:lnTo>
                    <a:pt x="1407967" y="1764074"/>
                  </a:lnTo>
                  <a:lnTo>
                    <a:pt x="1478365" y="1762035"/>
                  </a:lnTo>
                  <a:lnTo>
                    <a:pt x="1548764" y="1759875"/>
                  </a:lnTo>
                  <a:lnTo>
                    <a:pt x="1619162" y="1757595"/>
                  </a:lnTo>
                  <a:lnTo>
                    <a:pt x="1689560" y="1755194"/>
                  </a:lnTo>
                  <a:lnTo>
                    <a:pt x="1759959" y="1752730"/>
                  </a:lnTo>
                  <a:lnTo>
                    <a:pt x="1830357" y="1750247"/>
                  </a:lnTo>
                  <a:lnTo>
                    <a:pt x="1900756" y="1747702"/>
                  </a:lnTo>
                  <a:lnTo>
                    <a:pt x="1971154" y="1745050"/>
                  </a:lnTo>
                  <a:lnTo>
                    <a:pt x="2041552" y="1742250"/>
                  </a:lnTo>
                  <a:lnTo>
                    <a:pt x="2111951" y="1739256"/>
                  </a:lnTo>
                  <a:lnTo>
                    <a:pt x="2182349" y="1736085"/>
                  </a:lnTo>
                  <a:lnTo>
                    <a:pt x="2252747" y="1733044"/>
                  </a:lnTo>
                  <a:lnTo>
                    <a:pt x="2323146" y="1730056"/>
                  </a:lnTo>
                  <a:lnTo>
                    <a:pt x="2393544" y="1726964"/>
                  </a:lnTo>
                  <a:lnTo>
                    <a:pt x="2463943" y="1723616"/>
                  </a:lnTo>
                  <a:lnTo>
                    <a:pt x="2534341" y="1719813"/>
                  </a:lnTo>
                  <a:lnTo>
                    <a:pt x="2604739" y="1715263"/>
                  </a:lnTo>
                  <a:lnTo>
                    <a:pt x="2675138" y="1710420"/>
                  </a:lnTo>
                  <a:lnTo>
                    <a:pt x="2745536" y="1705869"/>
                  </a:lnTo>
                  <a:lnTo>
                    <a:pt x="2815934" y="1701751"/>
                  </a:lnTo>
                  <a:lnTo>
                    <a:pt x="2886333" y="1697500"/>
                  </a:lnTo>
                  <a:lnTo>
                    <a:pt x="2956731" y="1693218"/>
                  </a:lnTo>
                  <a:lnTo>
                    <a:pt x="3027130" y="1689032"/>
                  </a:lnTo>
                  <a:lnTo>
                    <a:pt x="3097528" y="1685847"/>
                  </a:lnTo>
                  <a:lnTo>
                    <a:pt x="3167926" y="1685252"/>
                  </a:lnTo>
                  <a:lnTo>
                    <a:pt x="3238325" y="1685049"/>
                  </a:lnTo>
                  <a:lnTo>
                    <a:pt x="3308723" y="1682769"/>
                  </a:lnTo>
                  <a:lnTo>
                    <a:pt x="3379121" y="1676004"/>
                  </a:lnTo>
                  <a:lnTo>
                    <a:pt x="3449520" y="1666523"/>
                  </a:lnTo>
                  <a:lnTo>
                    <a:pt x="3519918" y="1655888"/>
                  </a:lnTo>
                  <a:lnTo>
                    <a:pt x="3590317" y="1643596"/>
                  </a:lnTo>
                  <a:lnTo>
                    <a:pt x="3660715" y="1629145"/>
                  </a:lnTo>
                  <a:lnTo>
                    <a:pt x="3731113" y="1612031"/>
                  </a:lnTo>
                  <a:lnTo>
                    <a:pt x="3801512" y="1591752"/>
                  </a:lnTo>
                  <a:lnTo>
                    <a:pt x="3871910" y="1567933"/>
                  </a:lnTo>
                  <a:lnTo>
                    <a:pt x="3942308" y="1540547"/>
                  </a:lnTo>
                  <a:lnTo>
                    <a:pt x="4012707" y="1509625"/>
                  </a:lnTo>
                  <a:lnTo>
                    <a:pt x="4083105" y="1475201"/>
                  </a:lnTo>
                  <a:lnTo>
                    <a:pt x="4153504" y="1437305"/>
                  </a:lnTo>
                  <a:lnTo>
                    <a:pt x="4223902" y="1395971"/>
                  </a:lnTo>
                  <a:lnTo>
                    <a:pt x="4294300" y="1351230"/>
                  </a:lnTo>
                  <a:lnTo>
                    <a:pt x="4364699" y="1303115"/>
                  </a:lnTo>
                  <a:lnTo>
                    <a:pt x="4435097" y="1251657"/>
                  </a:lnTo>
                  <a:lnTo>
                    <a:pt x="4505495" y="1196889"/>
                  </a:lnTo>
                  <a:lnTo>
                    <a:pt x="4575894" y="1138843"/>
                  </a:lnTo>
                  <a:lnTo>
                    <a:pt x="4646292" y="1077551"/>
                  </a:lnTo>
                  <a:lnTo>
                    <a:pt x="4716690" y="1013045"/>
                  </a:lnTo>
                  <a:lnTo>
                    <a:pt x="4787089" y="945358"/>
                  </a:lnTo>
                  <a:lnTo>
                    <a:pt x="4857487" y="874521"/>
                  </a:lnTo>
                  <a:lnTo>
                    <a:pt x="4927886" y="800567"/>
                  </a:lnTo>
                  <a:lnTo>
                    <a:pt x="4998284" y="723527"/>
                  </a:lnTo>
                  <a:lnTo>
                    <a:pt x="5068682" y="643435"/>
                  </a:lnTo>
                  <a:lnTo>
                    <a:pt x="5139081" y="560321"/>
                  </a:lnTo>
                  <a:lnTo>
                    <a:pt x="5209479" y="474219"/>
                  </a:lnTo>
                  <a:lnTo>
                    <a:pt x="5279877" y="385160"/>
                  </a:lnTo>
                  <a:lnTo>
                    <a:pt x="5350276" y="293176"/>
                  </a:lnTo>
                  <a:lnTo>
                    <a:pt x="5420674" y="198300"/>
                  </a:lnTo>
                  <a:lnTo>
                    <a:pt x="5491073" y="100564"/>
                  </a:lnTo>
                  <a:lnTo>
                    <a:pt x="5561471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g23"/>
            <p:cNvSpPr/>
            <p:nvPr/>
          </p:nvSpPr>
          <p:spPr>
            <a:xfrm>
              <a:off x="1191153" y="2712715"/>
              <a:ext cx="5561471" cy="2499421"/>
            </a:xfrm>
            <a:custGeom>
              <a:avLst/>
              <a:pathLst>
                <a:path w="5561471" h="2499421">
                  <a:moveTo>
                    <a:pt x="0" y="1607700"/>
                  </a:moveTo>
                  <a:lnTo>
                    <a:pt x="70398" y="1659559"/>
                  </a:lnTo>
                  <a:lnTo>
                    <a:pt x="140796" y="1709386"/>
                  </a:lnTo>
                  <a:lnTo>
                    <a:pt x="211195" y="1757169"/>
                  </a:lnTo>
                  <a:lnTo>
                    <a:pt x="281593" y="1802892"/>
                  </a:lnTo>
                  <a:lnTo>
                    <a:pt x="351991" y="1846540"/>
                  </a:lnTo>
                  <a:lnTo>
                    <a:pt x="422390" y="1888094"/>
                  </a:lnTo>
                  <a:lnTo>
                    <a:pt x="492788" y="1927533"/>
                  </a:lnTo>
                  <a:lnTo>
                    <a:pt x="563186" y="1964836"/>
                  </a:lnTo>
                  <a:lnTo>
                    <a:pt x="633585" y="1999977"/>
                  </a:lnTo>
                  <a:lnTo>
                    <a:pt x="703983" y="2032933"/>
                  </a:lnTo>
                  <a:lnTo>
                    <a:pt x="774382" y="2063679"/>
                  </a:lnTo>
                  <a:lnTo>
                    <a:pt x="844780" y="2092191"/>
                  </a:lnTo>
                  <a:lnTo>
                    <a:pt x="915178" y="2118452"/>
                  </a:lnTo>
                  <a:lnTo>
                    <a:pt x="985577" y="2142456"/>
                  </a:lnTo>
                  <a:lnTo>
                    <a:pt x="1055975" y="2164210"/>
                  </a:lnTo>
                  <a:lnTo>
                    <a:pt x="1126373" y="2183743"/>
                  </a:lnTo>
                  <a:lnTo>
                    <a:pt x="1196772" y="2201112"/>
                  </a:lnTo>
                  <a:lnTo>
                    <a:pt x="1267170" y="2216406"/>
                  </a:lnTo>
                  <a:lnTo>
                    <a:pt x="1337569" y="2229747"/>
                  </a:lnTo>
                  <a:lnTo>
                    <a:pt x="1407967" y="2241281"/>
                  </a:lnTo>
                  <a:lnTo>
                    <a:pt x="1478365" y="2251177"/>
                  </a:lnTo>
                  <a:lnTo>
                    <a:pt x="1548764" y="2259606"/>
                  </a:lnTo>
                  <a:lnTo>
                    <a:pt x="1619162" y="2266735"/>
                  </a:lnTo>
                  <a:lnTo>
                    <a:pt x="1689560" y="2272704"/>
                  </a:lnTo>
                  <a:lnTo>
                    <a:pt x="1759959" y="2277654"/>
                  </a:lnTo>
                  <a:lnTo>
                    <a:pt x="1830357" y="2281583"/>
                  </a:lnTo>
                  <a:lnTo>
                    <a:pt x="1900756" y="2284349"/>
                  </a:lnTo>
                  <a:lnTo>
                    <a:pt x="1971154" y="2285836"/>
                  </a:lnTo>
                  <a:lnTo>
                    <a:pt x="2041552" y="2286021"/>
                  </a:lnTo>
                  <a:lnTo>
                    <a:pt x="2111951" y="2285018"/>
                  </a:lnTo>
                  <a:lnTo>
                    <a:pt x="2182349" y="2283296"/>
                  </a:lnTo>
                  <a:lnTo>
                    <a:pt x="2252747" y="2282041"/>
                  </a:lnTo>
                  <a:lnTo>
                    <a:pt x="2323146" y="2280157"/>
                  </a:lnTo>
                  <a:lnTo>
                    <a:pt x="2393544" y="2276614"/>
                  </a:lnTo>
                  <a:lnTo>
                    <a:pt x="2463943" y="2271217"/>
                  </a:lnTo>
                  <a:lnTo>
                    <a:pt x="2534341" y="2264365"/>
                  </a:lnTo>
                  <a:lnTo>
                    <a:pt x="2604739" y="2255278"/>
                  </a:lnTo>
                  <a:lnTo>
                    <a:pt x="2675138" y="2243880"/>
                  </a:lnTo>
                  <a:lnTo>
                    <a:pt x="2745536" y="2232189"/>
                  </a:lnTo>
                  <a:lnTo>
                    <a:pt x="2815934" y="2221456"/>
                  </a:lnTo>
                  <a:lnTo>
                    <a:pt x="2886333" y="2208401"/>
                  </a:lnTo>
                  <a:lnTo>
                    <a:pt x="2956731" y="2193517"/>
                  </a:lnTo>
                  <a:lnTo>
                    <a:pt x="3027130" y="2179204"/>
                  </a:lnTo>
                  <a:lnTo>
                    <a:pt x="3097528" y="2168775"/>
                  </a:lnTo>
                  <a:lnTo>
                    <a:pt x="3167926" y="2161260"/>
                  </a:lnTo>
                  <a:lnTo>
                    <a:pt x="3238325" y="2153350"/>
                  </a:lnTo>
                  <a:lnTo>
                    <a:pt x="3308723" y="2142671"/>
                  </a:lnTo>
                  <a:lnTo>
                    <a:pt x="3379121" y="2127796"/>
                  </a:lnTo>
                  <a:lnTo>
                    <a:pt x="3449520" y="2110332"/>
                  </a:lnTo>
                  <a:lnTo>
                    <a:pt x="3519918" y="2091306"/>
                  </a:lnTo>
                  <a:lnTo>
                    <a:pt x="3590317" y="2070313"/>
                  </a:lnTo>
                  <a:lnTo>
                    <a:pt x="3660715" y="2047045"/>
                  </a:lnTo>
                  <a:lnTo>
                    <a:pt x="3731113" y="2021275"/>
                  </a:lnTo>
                  <a:lnTo>
                    <a:pt x="3801512" y="1992792"/>
                  </a:lnTo>
                  <a:lnTo>
                    <a:pt x="3871910" y="1961112"/>
                  </a:lnTo>
                  <a:lnTo>
                    <a:pt x="3942308" y="1925920"/>
                  </a:lnTo>
                  <a:lnTo>
                    <a:pt x="4012707" y="1887086"/>
                  </a:lnTo>
                  <a:lnTo>
                    <a:pt x="4083105" y="1844458"/>
                  </a:lnTo>
                  <a:lnTo>
                    <a:pt x="4153504" y="1797884"/>
                  </a:lnTo>
                  <a:lnTo>
                    <a:pt x="4223902" y="1747228"/>
                  </a:lnTo>
                  <a:lnTo>
                    <a:pt x="4294300" y="1692385"/>
                  </a:lnTo>
                  <a:lnTo>
                    <a:pt x="4364699" y="1633285"/>
                  </a:lnTo>
                  <a:lnTo>
                    <a:pt x="4435097" y="1569892"/>
                  </a:lnTo>
                  <a:lnTo>
                    <a:pt x="4505495" y="1502202"/>
                  </a:lnTo>
                  <a:lnTo>
                    <a:pt x="4575894" y="1430235"/>
                  </a:lnTo>
                  <a:lnTo>
                    <a:pt x="4646292" y="1354027"/>
                  </a:lnTo>
                  <a:lnTo>
                    <a:pt x="4716690" y="1273622"/>
                  </a:lnTo>
                  <a:lnTo>
                    <a:pt x="4787089" y="1189073"/>
                  </a:lnTo>
                  <a:lnTo>
                    <a:pt x="4857487" y="1100433"/>
                  </a:lnTo>
                  <a:lnTo>
                    <a:pt x="4927886" y="1007754"/>
                  </a:lnTo>
                  <a:lnTo>
                    <a:pt x="4998284" y="911090"/>
                  </a:lnTo>
                  <a:lnTo>
                    <a:pt x="5068682" y="810492"/>
                  </a:lnTo>
                  <a:lnTo>
                    <a:pt x="5139081" y="706009"/>
                  </a:lnTo>
                  <a:lnTo>
                    <a:pt x="5209479" y="597686"/>
                  </a:lnTo>
                  <a:lnTo>
                    <a:pt x="5279877" y="485569"/>
                  </a:lnTo>
                  <a:lnTo>
                    <a:pt x="5350276" y="369701"/>
                  </a:lnTo>
                  <a:lnTo>
                    <a:pt x="5420674" y="250124"/>
                  </a:lnTo>
                  <a:lnTo>
                    <a:pt x="5491073" y="126877"/>
                  </a:lnTo>
                  <a:lnTo>
                    <a:pt x="5561471" y="0"/>
                  </a:lnTo>
                  <a:lnTo>
                    <a:pt x="5561471" y="1087183"/>
                  </a:lnTo>
                  <a:lnTo>
                    <a:pt x="5491073" y="1144064"/>
                  </a:lnTo>
                  <a:lnTo>
                    <a:pt x="5420674" y="1199845"/>
                  </a:lnTo>
                  <a:lnTo>
                    <a:pt x="5350276" y="1254524"/>
                  </a:lnTo>
                  <a:lnTo>
                    <a:pt x="5279877" y="1308098"/>
                  </a:lnTo>
                  <a:lnTo>
                    <a:pt x="5209479" y="1360565"/>
                  </a:lnTo>
                  <a:lnTo>
                    <a:pt x="5139081" y="1411928"/>
                  </a:lnTo>
                  <a:lnTo>
                    <a:pt x="5068682" y="1462188"/>
                  </a:lnTo>
                  <a:lnTo>
                    <a:pt x="4998284" y="1511351"/>
                  </a:lnTo>
                  <a:lnTo>
                    <a:pt x="4927886" y="1559422"/>
                  </a:lnTo>
                  <a:lnTo>
                    <a:pt x="4857487" y="1606410"/>
                  </a:lnTo>
                  <a:lnTo>
                    <a:pt x="4787089" y="1652325"/>
                  </a:lnTo>
                  <a:lnTo>
                    <a:pt x="4716690" y="1697180"/>
                  </a:lnTo>
                  <a:lnTo>
                    <a:pt x="4646292" y="1740984"/>
                  </a:lnTo>
                  <a:lnTo>
                    <a:pt x="4575894" y="1783748"/>
                  </a:lnTo>
                  <a:lnTo>
                    <a:pt x="4505495" y="1825473"/>
                  </a:lnTo>
                  <a:lnTo>
                    <a:pt x="4435097" y="1866155"/>
                  </a:lnTo>
                  <a:lnTo>
                    <a:pt x="4364699" y="1905769"/>
                  </a:lnTo>
                  <a:lnTo>
                    <a:pt x="4294300" y="1944270"/>
                  </a:lnTo>
                  <a:lnTo>
                    <a:pt x="4223902" y="1981580"/>
                  </a:lnTo>
                  <a:lnTo>
                    <a:pt x="4153504" y="2017587"/>
                  </a:lnTo>
                  <a:lnTo>
                    <a:pt x="4083105" y="2052143"/>
                  </a:lnTo>
                  <a:lnTo>
                    <a:pt x="4012707" y="2085070"/>
                  </a:lnTo>
                  <a:lnTo>
                    <a:pt x="3942308" y="2116173"/>
                  </a:lnTo>
                  <a:lnTo>
                    <a:pt x="3871910" y="2145259"/>
                  </a:lnTo>
                  <a:lnTo>
                    <a:pt x="3801512" y="2172155"/>
                  </a:lnTo>
                  <a:lnTo>
                    <a:pt x="3731113" y="2196722"/>
                  </a:lnTo>
                  <a:lnTo>
                    <a:pt x="3660715" y="2219098"/>
                  </a:lnTo>
                  <a:lnTo>
                    <a:pt x="3590317" y="2239622"/>
                  </a:lnTo>
                  <a:lnTo>
                    <a:pt x="3519918" y="2258615"/>
                  </a:lnTo>
                  <a:lnTo>
                    <a:pt x="3449520" y="2276318"/>
                  </a:lnTo>
                  <a:lnTo>
                    <a:pt x="3379121" y="2292872"/>
                  </a:lnTo>
                  <a:lnTo>
                    <a:pt x="3308723" y="2306239"/>
                  </a:lnTo>
                  <a:lnTo>
                    <a:pt x="3238325" y="2315004"/>
                  </a:lnTo>
                  <a:lnTo>
                    <a:pt x="3167926" y="2322362"/>
                  </a:lnTo>
                  <a:lnTo>
                    <a:pt x="3097528" y="2330656"/>
                  </a:lnTo>
                  <a:lnTo>
                    <a:pt x="3027130" y="2341171"/>
                  </a:lnTo>
                  <a:lnTo>
                    <a:pt x="2956731" y="2353548"/>
                  </a:lnTo>
                  <a:lnTo>
                    <a:pt x="2886333" y="2367540"/>
                  </a:lnTo>
                  <a:lnTo>
                    <a:pt x="2815934" y="2381846"/>
                  </a:lnTo>
                  <a:lnTo>
                    <a:pt x="2745536" y="2393515"/>
                  </a:lnTo>
                  <a:lnTo>
                    <a:pt x="2675138" y="2404417"/>
                  </a:lnTo>
                  <a:lnTo>
                    <a:pt x="2604739" y="2416292"/>
                  </a:lnTo>
                  <a:lnTo>
                    <a:pt x="2534341" y="2427231"/>
                  </a:lnTo>
                  <a:lnTo>
                    <a:pt x="2463943" y="2434263"/>
                  </a:lnTo>
                  <a:lnTo>
                    <a:pt x="2393544" y="2439067"/>
                  </a:lnTo>
                  <a:lnTo>
                    <a:pt x="2323146" y="2443207"/>
                  </a:lnTo>
                  <a:lnTo>
                    <a:pt x="2252747" y="2447297"/>
                  </a:lnTo>
                  <a:lnTo>
                    <a:pt x="2182349" y="2451114"/>
                  </a:lnTo>
                  <a:lnTo>
                    <a:pt x="2111951" y="2454081"/>
                  </a:lnTo>
                  <a:lnTo>
                    <a:pt x="2041552" y="2456280"/>
                  </a:lnTo>
                  <a:lnTo>
                    <a:pt x="1971154" y="2457903"/>
                  </a:lnTo>
                  <a:lnTo>
                    <a:pt x="1900756" y="2458987"/>
                  </a:lnTo>
                  <a:lnTo>
                    <a:pt x="1830357" y="2459435"/>
                  </a:lnTo>
                  <a:lnTo>
                    <a:pt x="1759959" y="2459056"/>
                  </a:lnTo>
                  <a:lnTo>
                    <a:pt x="1689560" y="2457632"/>
                  </a:lnTo>
                  <a:lnTo>
                    <a:pt x="1619162" y="2455455"/>
                  </a:lnTo>
                  <a:lnTo>
                    <a:pt x="1548764" y="2452934"/>
                  </a:lnTo>
                  <a:lnTo>
                    <a:pt x="1478365" y="2450205"/>
                  </a:lnTo>
                  <a:lnTo>
                    <a:pt x="1407967" y="2447427"/>
                  </a:lnTo>
                  <a:lnTo>
                    <a:pt x="1337569" y="2444765"/>
                  </a:lnTo>
                  <a:lnTo>
                    <a:pt x="1267170" y="2442381"/>
                  </a:lnTo>
                  <a:lnTo>
                    <a:pt x="1196772" y="2440416"/>
                  </a:lnTo>
                  <a:lnTo>
                    <a:pt x="1126373" y="2438985"/>
                  </a:lnTo>
                  <a:lnTo>
                    <a:pt x="1055975" y="2438170"/>
                  </a:lnTo>
                  <a:lnTo>
                    <a:pt x="985577" y="2438022"/>
                  </a:lnTo>
                  <a:lnTo>
                    <a:pt x="915178" y="2438564"/>
                  </a:lnTo>
                  <a:lnTo>
                    <a:pt x="844780" y="2439797"/>
                  </a:lnTo>
                  <a:lnTo>
                    <a:pt x="774382" y="2441708"/>
                  </a:lnTo>
                  <a:lnTo>
                    <a:pt x="703983" y="2444272"/>
                  </a:lnTo>
                  <a:lnTo>
                    <a:pt x="633585" y="2447461"/>
                  </a:lnTo>
                  <a:lnTo>
                    <a:pt x="563186" y="2451244"/>
                  </a:lnTo>
                  <a:lnTo>
                    <a:pt x="492788" y="2455589"/>
                  </a:lnTo>
                  <a:lnTo>
                    <a:pt x="422390" y="2460465"/>
                  </a:lnTo>
                  <a:lnTo>
                    <a:pt x="351991" y="2465845"/>
                  </a:lnTo>
                  <a:lnTo>
                    <a:pt x="281593" y="2471701"/>
                  </a:lnTo>
                  <a:lnTo>
                    <a:pt x="211195" y="2478008"/>
                  </a:lnTo>
                  <a:lnTo>
                    <a:pt x="140796" y="2484744"/>
                  </a:lnTo>
                  <a:lnTo>
                    <a:pt x="70398" y="2491888"/>
                  </a:lnTo>
                  <a:lnTo>
                    <a:pt x="0" y="2499421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1191153" y="2712715"/>
              <a:ext cx="5561471" cy="2286021"/>
            </a:xfrm>
            <a:custGeom>
              <a:avLst/>
              <a:pathLst>
                <a:path w="5561471" h="2286021">
                  <a:moveTo>
                    <a:pt x="0" y="1607700"/>
                  </a:moveTo>
                  <a:lnTo>
                    <a:pt x="70398" y="1659559"/>
                  </a:lnTo>
                  <a:lnTo>
                    <a:pt x="140796" y="1709386"/>
                  </a:lnTo>
                  <a:lnTo>
                    <a:pt x="211195" y="1757169"/>
                  </a:lnTo>
                  <a:lnTo>
                    <a:pt x="281593" y="1802892"/>
                  </a:lnTo>
                  <a:lnTo>
                    <a:pt x="351991" y="1846540"/>
                  </a:lnTo>
                  <a:lnTo>
                    <a:pt x="422390" y="1888094"/>
                  </a:lnTo>
                  <a:lnTo>
                    <a:pt x="492788" y="1927533"/>
                  </a:lnTo>
                  <a:lnTo>
                    <a:pt x="563186" y="1964836"/>
                  </a:lnTo>
                  <a:lnTo>
                    <a:pt x="633585" y="1999977"/>
                  </a:lnTo>
                  <a:lnTo>
                    <a:pt x="703983" y="2032933"/>
                  </a:lnTo>
                  <a:lnTo>
                    <a:pt x="774382" y="2063679"/>
                  </a:lnTo>
                  <a:lnTo>
                    <a:pt x="844780" y="2092191"/>
                  </a:lnTo>
                  <a:lnTo>
                    <a:pt x="915178" y="2118452"/>
                  </a:lnTo>
                  <a:lnTo>
                    <a:pt x="985577" y="2142456"/>
                  </a:lnTo>
                  <a:lnTo>
                    <a:pt x="1055975" y="2164210"/>
                  </a:lnTo>
                  <a:lnTo>
                    <a:pt x="1126373" y="2183743"/>
                  </a:lnTo>
                  <a:lnTo>
                    <a:pt x="1196772" y="2201112"/>
                  </a:lnTo>
                  <a:lnTo>
                    <a:pt x="1267170" y="2216406"/>
                  </a:lnTo>
                  <a:lnTo>
                    <a:pt x="1337569" y="2229747"/>
                  </a:lnTo>
                  <a:lnTo>
                    <a:pt x="1407967" y="2241281"/>
                  </a:lnTo>
                  <a:lnTo>
                    <a:pt x="1478365" y="2251177"/>
                  </a:lnTo>
                  <a:lnTo>
                    <a:pt x="1548764" y="2259606"/>
                  </a:lnTo>
                  <a:lnTo>
                    <a:pt x="1619162" y="2266735"/>
                  </a:lnTo>
                  <a:lnTo>
                    <a:pt x="1689560" y="2272704"/>
                  </a:lnTo>
                  <a:lnTo>
                    <a:pt x="1759959" y="2277654"/>
                  </a:lnTo>
                  <a:lnTo>
                    <a:pt x="1830357" y="2281583"/>
                  </a:lnTo>
                  <a:lnTo>
                    <a:pt x="1900756" y="2284349"/>
                  </a:lnTo>
                  <a:lnTo>
                    <a:pt x="1971154" y="2285836"/>
                  </a:lnTo>
                  <a:lnTo>
                    <a:pt x="2041552" y="2286021"/>
                  </a:lnTo>
                  <a:lnTo>
                    <a:pt x="2111951" y="2285018"/>
                  </a:lnTo>
                  <a:lnTo>
                    <a:pt x="2182349" y="2283296"/>
                  </a:lnTo>
                  <a:lnTo>
                    <a:pt x="2252747" y="2282041"/>
                  </a:lnTo>
                  <a:lnTo>
                    <a:pt x="2323146" y="2280157"/>
                  </a:lnTo>
                  <a:lnTo>
                    <a:pt x="2393544" y="2276614"/>
                  </a:lnTo>
                  <a:lnTo>
                    <a:pt x="2463943" y="2271217"/>
                  </a:lnTo>
                  <a:lnTo>
                    <a:pt x="2534341" y="2264365"/>
                  </a:lnTo>
                  <a:lnTo>
                    <a:pt x="2604739" y="2255278"/>
                  </a:lnTo>
                  <a:lnTo>
                    <a:pt x="2675138" y="2243880"/>
                  </a:lnTo>
                  <a:lnTo>
                    <a:pt x="2745536" y="2232189"/>
                  </a:lnTo>
                  <a:lnTo>
                    <a:pt x="2815934" y="2221456"/>
                  </a:lnTo>
                  <a:lnTo>
                    <a:pt x="2886333" y="2208401"/>
                  </a:lnTo>
                  <a:lnTo>
                    <a:pt x="2956731" y="2193517"/>
                  </a:lnTo>
                  <a:lnTo>
                    <a:pt x="3027130" y="2179204"/>
                  </a:lnTo>
                  <a:lnTo>
                    <a:pt x="3097528" y="2168775"/>
                  </a:lnTo>
                  <a:lnTo>
                    <a:pt x="3167926" y="2161260"/>
                  </a:lnTo>
                  <a:lnTo>
                    <a:pt x="3238325" y="2153350"/>
                  </a:lnTo>
                  <a:lnTo>
                    <a:pt x="3308723" y="2142671"/>
                  </a:lnTo>
                  <a:lnTo>
                    <a:pt x="3379121" y="2127796"/>
                  </a:lnTo>
                  <a:lnTo>
                    <a:pt x="3449520" y="2110332"/>
                  </a:lnTo>
                  <a:lnTo>
                    <a:pt x="3519918" y="2091306"/>
                  </a:lnTo>
                  <a:lnTo>
                    <a:pt x="3590317" y="2070313"/>
                  </a:lnTo>
                  <a:lnTo>
                    <a:pt x="3660715" y="2047045"/>
                  </a:lnTo>
                  <a:lnTo>
                    <a:pt x="3731113" y="2021275"/>
                  </a:lnTo>
                  <a:lnTo>
                    <a:pt x="3801512" y="1992792"/>
                  </a:lnTo>
                  <a:lnTo>
                    <a:pt x="3871910" y="1961112"/>
                  </a:lnTo>
                  <a:lnTo>
                    <a:pt x="3942308" y="1925920"/>
                  </a:lnTo>
                  <a:lnTo>
                    <a:pt x="4012707" y="1887086"/>
                  </a:lnTo>
                  <a:lnTo>
                    <a:pt x="4083105" y="1844458"/>
                  </a:lnTo>
                  <a:lnTo>
                    <a:pt x="4153504" y="1797884"/>
                  </a:lnTo>
                  <a:lnTo>
                    <a:pt x="4223902" y="1747228"/>
                  </a:lnTo>
                  <a:lnTo>
                    <a:pt x="4294300" y="1692385"/>
                  </a:lnTo>
                  <a:lnTo>
                    <a:pt x="4364699" y="1633285"/>
                  </a:lnTo>
                  <a:lnTo>
                    <a:pt x="4435097" y="1569892"/>
                  </a:lnTo>
                  <a:lnTo>
                    <a:pt x="4505495" y="1502202"/>
                  </a:lnTo>
                  <a:lnTo>
                    <a:pt x="4575894" y="1430235"/>
                  </a:lnTo>
                  <a:lnTo>
                    <a:pt x="4646292" y="1354027"/>
                  </a:lnTo>
                  <a:lnTo>
                    <a:pt x="4716690" y="1273622"/>
                  </a:lnTo>
                  <a:lnTo>
                    <a:pt x="4787089" y="1189073"/>
                  </a:lnTo>
                  <a:lnTo>
                    <a:pt x="4857487" y="1100433"/>
                  </a:lnTo>
                  <a:lnTo>
                    <a:pt x="4927886" y="1007754"/>
                  </a:lnTo>
                  <a:lnTo>
                    <a:pt x="4998284" y="911090"/>
                  </a:lnTo>
                  <a:lnTo>
                    <a:pt x="5068682" y="810492"/>
                  </a:lnTo>
                  <a:lnTo>
                    <a:pt x="5139081" y="706009"/>
                  </a:lnTo>
                  <a:lnTo>
                    <a:pt x="5209479" y="597686"/>
                  </a:lnTo>
                  <a:lnTo>
                    <a:pt x="5279877" y="485569"/>
                  </a:lnTo>
                  <a:lnTo>
                    <a:pt x="5350276" y="369701"/>
                  </a:lnTo>
                  <a:lnTo>
                    <a:pt x="5420674" y="250124"/>
                  </a:lnTo>
                  <a:lnTo>
                    <a:pt x="5491073" y="126877"/>
                  </a:lnTo>
                  <a:lnTo>
                    <a:pt x="5561471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1191153" y="3799899"/>
              <a:ext cx="5561471" cy="1412237"/>
            </a:xfrm>
            <a:custGeom>
              <a:avLst/>
              <a:pathLst>
                <a:path w="5561471" h="1412237">
                  <a:moveTo>
                    <a:pt x="5561471" y="0"/>
                  </a:moveTo>
                  <a:lnTo>
                    <a:pt x="5491073" y="56880"/>
                  </a:lnTo>
                  <a:lnTo>
                    <a:pt x="5420674" y="112661"/>
                  </a:lnTo>
                  <a:lnTo>
                    <a:pt x="5350276" y="167340"/>
                  </a:lnTo>
                  <a:lnTo>
                    <a:pt x="5279877" y="220914"/>
                  </a:lnTo>
                  <a:lnTo>
                    <a:pt x="5209479" y="273381"/>
                  </a:lnTo>
                  <a:lnTo>
                    <a:pt x="5139081" y="324744"/>
                  </a:lnTo>
                  <a:lnTo>
                    <a:pt x="5068682" y="375004"/>
                  </a:lnTo>
                  <a:lnTo>
                    <a:pt x="4998284" y="424167"/>
                  </a:lnTo>
                  <a:lnTo>
                    <a:pt x="4927886" y="472238"/>
                  </a:lnTo>
                  <a:lnTo>
                    <a:pt x="4857487" y="519226"/>
                  </a:lnTo>
                  <a:lnTo>
                    <a:pt x="4787089" y="565141"/>
                  </a:lnTo>
                  <a:lnTo>
                    <a:pt x="4716690" y="609996"/>
                  </a:lnTo>
                  <a:lnTo>
                    <a:pt x="4646292" y="653800"/>
                  </a:lnTo>
                  <a:lnTo>
                    <a:pt x="4575894" y="696564"/>
                  </a:lnTo>
                  <a:lnTo>
                    <a:pt x="4505495" y="738289"/>
                  </a:lnTo>
                  <a:lnTo>
                    <a:pt x="4435097" y="778971"/>
                  </a:lnTo>
                  <a:lnTo>
                    <a:pt x="4364699" y="818585"/>
                  </a:lnTo>
                  <a:lnTo>
                    <a:pt x="4294300" y="857086"/>
                  </a:lnTo>
                  <a:lnTo>
                    <a:pt x="4223902" y="894396"/>
                  </a:lnTo>
                  <a:lnTo>
                    <a:pt x="4153504" y="930403"/>
                  </a:lnTo>
                  <a:lnTo>
                    <a:pt x="4083105" y="964959"/>
                  </a:lnTo>
                  <a:lnTo>
                    <a:pt x="4012707" y="997886"/>
                  </a:lnTo>
                  <a:lnTo>
                    <a:pt x="3942308" y="1028989"/>
                  </a:lnTo>
                  <a:lnTo>
                    <a:pt x="3871910" y="1058075"/>
                  </a:lnTo>
                  <a:lnTo>
                    <a:pt x="3801512" y="1084971"/>
                  </a:lnTo>
                  <a:lnTo>
                    <a:pt x="3731113" y="1109538"/>
                  </a:lnTo>
                  <a:lnTo>
                    <a:pt x="3660715" y="1131914"/>
                  </a:lnTo>
                  <a:lnTo>
                    <a:pt x="3590317" y="1152438"/>
                  </a:lnTo>
                  <a:lnTo>
                    <a:pt x="3519918" y="1171431"/>
                  </a:lnTo>
                  <a:lnTo>
                    <a:pt x="3449520" y="1189134"/>
                  </a:lnTo>
                  <a:lnTo>
                    <a:pt x="3379121" y="1205688"/>
                  </a:lnTo>
                  <a:lnTo>
                    <a:pt x="3308723" y="1219055"/>
                  </a:lnTo>
                  <a:lnTo>
                    <a:pt x="3238325" y="1227820"/>
                  </a:lnTo>
                  <a:lnTo>
                    <a:pt x="3167926" y="1235178"/>
                  </a:lnTo>
                  <a:lnTo>
                    <a:pt x="3097528" y="1243472"/>
                  </a:lnTo>
                  <a:lnTo>
                    <a:pt x="3027130" y="1253987"/>
                  </a:lnTo>
                  <a:lnTo>
                    <a:pt x="2956731" y="1266364"/>
                  </a:lnTo>
                  <a:lnTo>
                    <a:pt x="2886333" y="1280356"/>
                  </a:lnTo>
                  <a:lnTo>
                    <a:pt x="2815934" y="1294663"/>
                  </a:lnTo>
                  <a:lnTo>
                    <a:pt x="2745536" y="1306331"/>
                  </a:lnTo>
                  <a:lnTo>
                    <a:pt x="2675138" y="1317233"/>
                  </a:lnTo>
                  <a:lnTo>
                    <a:pt x="2604739" y="1329108"/>
                  </a:lnTo>
                  <a:lnTo>
                    <a:pt x="2534341" y="1340047"/>
                  </a:lnTo>
                  <a:lnTo>
                    <a:pt x="2463943" y="1347080"/>
                  </a:lnTo>
                  <a:lnTo>
                    <a:pt x="2393544" y="1351883"/>
                  </a:lnTo>
                  <a:lnTo>
                    <a:pt x="2323146" y="1356023"/>
                  </a:lnTo>
                  <a:lnTo>
                    <a:pt x="2252747" y="1360113"/>
                  </a:lnTo>
                  <a:lnTo>
                    <a:pt x="2182349" y="1363930"/>
                  </a:lnTo>
                  <a:lnTo>
                    <a:pt x="2111951" y="1366897"/>
                  </a:lnTo>
                  <a:lnTo>
                    <a:pt x="2041552" y="1369096"/>
                  </a:lnTo>
                  <a:lnTo>
                    <a:pt x="1971154" y="1370719"/>
                  </a:lnTo>
                  <a:lnTo>
                    <a:pt x="1900756" y="1371803"/>
                  </a:lnTo>
                  <a:lnTo>
                    <a:pt x="1830357" y="1372251"/>
                  </a:lnTo>
                  <a:lnTo>
                    <a:pt x="1759959" y="1371872"/>
                  </a:lnTo>
                  <a:lnTo>
                    <a:pt x="1689560" y="1370448"/>
                  </a:lnTo>
                  <a:lnTo>
                    <a:pt x="1619162" y="1368271"/>
                  </a:lnTo>
                  <a:lnTo>
                    <a:pt x="1548764" y="1365750"/>
                  </a:lnTo>
                  <a:lnTo>
                    <a:pt x="1478365" y="1363021"/>
                  </a:lnTo>
                  <a:lnTo>
                    <a:pt x="1407967" y="1360243"/>
                  </a:lnTo>
                  <a:lnTo>
                    <a:pt x="1337569" y="1357581"/>
                  </a:lnTo>
                  <a:lnTo>
                    <a:pt x="1267170" y="1355197"/>
                  </a:lnTo>
                  <a:lnTo>
                    <a:pt x="1196772" y="1353232"/>
                  </a:lnTo>
                  <a:lnTo>
                    <a:pt x="1126373" y="1351801"/>
                  </a:lnTo>
                  <a:lnTo>
                    <a:pt x="1055975" y="1350987"/>
                  </a:lnTo>
                  <a:lnTo>
                    <a:pt x="985577" y="1350839"/>
                  </a:lnTo>
                  <a:lnTo>
                    <a:pt x="915178" y="1351380"/>
                  </a:lnTo>
                  <a:lnTo>
                    <a:pt x="844780" y="1352613"/>
                  </a:lnTo>
                  <a:lnTo>
                    <a:pt x="774382" y="1354524"/>
                  </a:lnTo>
                  <a:lnTo>
                    <a:pt x="703983" y="1357088"/>
                  </a:lnTo>
                  <a:lnTo>
                    <a:pt x="633585" y="1360277"/>
                  </a:lnTo>
                  <a:lnTo>
                    <a:pt x="563186" y="1364060"/>
                  </a:lnTo>
                  <a:lnTo>
                    <a:pt x="492788" y="1368405"/>
                  </a:lnTo>
                  <a:lnTo>
                    <a:pt x="422390" y="1373281"/>
                  </a:lnTo>
                  <a:lnTo>
                    <a:pt x="351991" y="1378661"/>
                  </a:lnTo>
                  <a:lnTo>
                    <a:pt x="281593" y="1384517"/>
                  </a:lnTo>
                  <a:lnTo>
                    <a:pt x="211195" y="1390824"/>
                  </a:lnTo>
                  <a:lnTo>
                    <a:pt x="140796" y="1397560"/>
                  </a:lnTo>
                  <a:lnTo>
                    <a:pt x="70398" y="1404704"/>
                  </a:lnTo>
                  <a:lnTo>
                    <a:pt x="0" y="141223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1191153" y="3256307"/>
              <a:ext cx="5561471" cy="1828277"/>
            </a:xfrm>
            <a:custGeom>
              <a:avLst/>
              <a:pathLst>
                <a:path w="5561471" h="1828277">
                  <a:moveTo>
                    <a:pt x="0" y="1509968"/>
                  </a:moveTo>
                  <a:lnTo>
                    <a:pt x="70398" y="1532132"/>
                  </a:lnTo>
                  <a:lnTo>
                    <a:pt x="140796" y="1553473"/>
                  </a:lnTo>
                  <a:lnTo>
                    <a:pt x="211195" y="1573997"/>
                  </a:lnTo>
                  <a:lnTo>
                    <a:pt x="281593" y="1593705"/>
                  </a:lnTo>
                  <a:lnTo>
                    <a:pt x="351991" y="1612601"/>
                  </a:lnTo>
                  <a:lnTo>
                    <a:pt x="422390" y="1630688"/>
                  </a:lnTo>
                  <a:lnTo>
                    <a:pt x="492788" y="1647969"/>
                  </a:lnTo>
                  <a:lnTo>
                    <a:pt x="563186" y="1664448"/>
                  </a:lnTo>
                  <a:lnTo>
                    <a:pt x="633585" y="1680127"/>
                  </a:lnTo>
                  <a:lnTo>
                    <a:pt x="703983" y="1695011"/>
                  </a:lnTo>
                  <a:lnTo>
                    <a:pt x="774382" y="1709101"/>
                  </a:lnTo>
                  <a:lnTo>
                    <a:pt x="844780" y="1722402"/>
                  </a:lnTo>
                  <a:lnTo>
                    <a:pt x="915178" y="1734916"/>
                  </a:lnTo>
                  <a:lnTo>
                    <a:pt x="985577" y="1746647"/>
                  </a:lnTo>
                  <a:lnTo>
                    <a:pt x="1055975" y="1757598"/>
                  </a:lnTo>
                  <a:lnTo>
                    <a:pt x="1126373" y="1767772"/>
                  </a:lnTo>
                  <a:lnTo>
                    <a:pt x="1196772" y="1777172"/>
                  </a:lnTo>
                  <a:lnTo>
                    <a:pt x="1267170" y="1785802"/>
                  </a:lnTo>
                  <a:lnTo>
                    <a:pt x="1337569" y="1793664"/>
                  </a:lnTo>
                  <a:lnTo>
                    <a:pt x="1407967" y="1800762"/>
                  </a:lnTo>
                  <a:lnTo>
                    <a:pt x="1478365" y="1807099"/>
                  </a:lnTo>
                  <a:lnTo>
                    <a:pt x="1548764" y="1812678"/>
                  </a:lnTo>
                  <a:lnTo>
                    <a:pt x="1619162" y="1817503"/>
                  </a:lnTo>
                  <a:lnTo>
                    <a:pt x="1689560" y="1821576"/>
                  </a:lnTo>
                  <a:lnTo>
                    <a:pt x="1759959" y="1824763"/>
                  </a:lnTo>
                  <a:lnTo>
                    <a:pt x="1830357" y="1826917"/>
                  </a:lnTo>
                  <a:lnTo>
                    <a:pt x="1900756" y="1828076"/>
                  </a:lnTo>
                  <a:lnTo>
                    <a:pt x="1971154" y="1828277"/>
                  </a:lnTo>
                  <a:lnTo>
                    <a:pt x="2041552" y="1827559"/>
                  </a:lnTo>
                  <a:lnTo>
                    <a:pt x="2111951" y="1825957"/>
                  </a:lnTo>
                  <a:lnTo>
                    <a:pt x="2182349" y="1823613"/>
                  </a:lnTo>
                  <a:lnTo>
                    <a:pt x="2252747" y="1821077"/>
                  </a:lnTo>
                  <a:lnTo>
                    <a:pt x="2323146" y="1818090"/>
                  </a:lnTo>
                  <a:lnTo>
                    <a:pt x="2393544" y="1814248"/>
                  </a:lnTo>
                  <a:lnTo>
                    <a:pt x="2463943" y="1809148"/>
                  </a:lnTo>
                  <a:lnTo>
                    <a:pt x="2534341" y="1802206"/>
                  </a:lnTo>
                  <a:lnTo>
                    <a:pt x="2604739" y="1792193"/>
                  </a:lnTo>
                  <a:lnTo>
                    <a:pt x="2675138" y="1780556"/>
                  </a:lnTo>
                  <a:lnTo>
                    <a:pt x="2745536" y="1769260"/>
                  </a:lnTo>
                  <a:lnTo>
                    <a:pt x="2815934" y="1758059"/>
                  </a:lnTo>
                  <a:lnTo>
                    <a:pt x="2886333" y="1744379"/>
                  </a:lnTo>
                  <a:lnTo>
                    <a:pt x="2956731" y="1729941"/>
                  </a:lnTo>
                  <a:lnTo>
                    <a:pt x="3027130" y="1716595"/>
                  </a:lnTo>
                  <a:lnTo>
                    <a:pt x="3097528" y="1706124"/>
                  </a:lnTo>
                  <a:lnTo>
                    <a:pt x="3167926" y="1698219"/>
                  </a:lnTo>
                  <a:lnTo>
                    <a:pt x="3238325" y="1690585"/>
                  </a:lnTo>
                  <a:lnTo>
                    <a:pt x="3308723" y="1680863"/>
                  </a:lnTo>
                  <a:lnTo>
                    <a:pt x="3379121" y="1666742"/>
                  </a:lnTo>
                  <a:lnTo>
                    <a:pt x="3449520" y="1649733"/>
                  </a:lnTo>
                  <a:lnTo>
                    <a:pt x="3519918" y="1631369"/>
                  </a:lnTo>
                  <a:lnTo>
                    <a:pt x="3590317" y="1611376"/>
                  </a:lnTo>
                  <a:lnTo>
                    <a:pt x="3660715" y="1589479"/>
                  </a:lnTo>
                  <a:lnTo>
                    <a:pt x="3731113" y="1565406"/>
                  </a:lnTo>
                  <a:lnTo>
                    <a:pt x="3801512" y="1538882"/>
                  </a:lnTo>
                  <a:lnTo>
                    <a:pt x="3871910" y="1509594"/>
                  </a:lnTo>
                  <a:lnTo>
                    <a:pt x="3942308" y="1477455"/>
                  </a:lnTo>
                  <a:lnTo>
                    <a:pt x="4012707" y="1442486"/>
                  </a:lnTo>
                  <a:lnTo>
                    <a:pt x="4083105" y="1404708"/>
                  </a:lnTo>
                  <a:lnTo>
                    <a:pt x="4153504" y="1364143"/>
                  </a:lnTo>
                  <a:lnTo>
                    <a:pt x="4223902" y="1320812"/>
                  </a:lnTo>
                  <a:lnTo>
                    <a:pt x="4294300" y="1274736"/>
                  </a:lnTo>
                  <a:lnTo>
                    <a:pt x="4364699" y="1225935"/>
                  </a:lnTo>
                  <a:lnTo>
                    <a:pt x="4435097" y="1174431"/>
                  </a:lnTo>
                  <a:lnTo>
                    <a:pt x="4505495" y="1120246"/>
                  </a:lnTo>
                  <a:lnTo>
                    <a:pt x="4575894" y="1063400"/>
                  </a:lnTo>
                  <a:lnTo>
                    <a:pt x="4646292" y="1003914"/>
                  </a:lnTo>
                  <a:lnTo>
                    <a:pt x="4716690" y="941809"/>
                  </a:lnTo>
                  <a:lnTo>
                    <a:pt x="4787089" y="877107"/>
                  </a:lnTo>
                  <a:lnTo>
                    <a:pt x="4857487" y="809829"/>
                  </a:lnTo>
                  <a:lnTo>
                    <a:pt x="4927886" y="739996"/>
                  </a:lnTo>
                  <a:lnTo>
                    <a:pt x="4998284" y="667629"/>
                  </a:lnTo>
                  <a:lnTo>
                    <a:pt x="5068682" y="592748"/>
                  </a:lnTo>
                  <a:lnTo>
                    <a:pt x="5139081" y="515376"/>
                  </a:lnTo>
                  <a:lnTo>
                    <a:pt x="5209479" y="435534"/>
                  </a:lnTo>
                  <a:lnTo>
                    <a:pt x="5279877" y="353241"/>
                  </a:lnTo>
                  <a:lnTo>
                    <a:pt x="5350276" y="268521"/>
                  </a:lnTo>
                  <a:lnTo>
                    <a:pt x="5420674" y="181393"/>
                  </a:lnTo>
                  <a:lnTo>
                    <a:pt x="5491073" y="91879"/>
                  </a:lnTo>
                  <a:lnTo>
                    <a:pt x="5561471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7" name="pg27"/>
            <p:cNvSpPr/>
            <p:nvPr/>
          </p:nvSpPr>
          <p:spPr>
            <a:xfrm>
              <a:off x="1191153" y="4469252"/>
              <a:ext cx="5561471" cy="925022"/>
            </a:xfrm>
            <a:custGeom>
              <a:avLst/>
              <a:pathLst>
                <a:path w="5561471" h="925022">
                  <a:moveTo>
                    <a:pt x="0" y="834740"/>
                  </a:moveTo>
                  <a:lnTo>
                    <a:pt x="70398" y="773437"/>
                  </a:lnTo>
                  <a:lnTo>
                    <a:pt x="140796" y="714749"/>
                  </a:lnTo>
                  <a:lnTo>
                    <a:pt x="211195" y="658652"/>
                  </a:lnTo>
                  <a:lnTo>
                    <a:pt x="281593" y="605124"/>
                  </a:lnTo>
                  <a:lnTo>
                    <a:pt x="351991" y="554139"/>
                  </a:lnTo>
                  <a:lnTo>
                    <a:pt x="422390" y="505669"/>
                  </a:lnTo>
                  <a:lnTo>
                    <a:pt x="492788" y="459685"/>
                  </a:lnTo>
                  <a:lnTo>
                    <a:pt x="563186" y="416156"/>
                  </a:lnTo>
                  <a:lnTo>
                    <a:pt x="633585" y="375048"/>
                  </a:lnTo>
                  <a:lnTo>
                    <a:pt x="703983" y="336328"/>
                  </a:lnTo>
                  <a:lnTo>
                    <a:pt x="774382" y="299963"/>
                  </a:lnTo>
                  <a:lnTo>
                    <a:pt x="844780" y="265920"/>
                  </a:lnTo>
                  <a:lnTo>
                    <a:pt x="915178" y="234174"/>
                  </a:lnTo>
                  <a:lnTo>
                    <a:pt x="985577" y="204707"/>
                  </a:lnTo>
                  <a:lnTo>
                    <a:pt x="1055975" y="177517"/>
                  </a:lnTo>
                  <a:lnTo>
                    <a:pt x="1126373" y="152621"/>
                  </a:lnTo>
                  <a:lnTo>
                    <a:pt x="1196772" y="130063"/>
                  </a:lnTo>
                  <a:lnTo>
                    <a:pt x="1267170" y="109916"/>
                  </a:lnTo>
                  <a:lnTo>
                    <a:pt x="1337569" y="92284"/>
                  </a:lnTo>
                  <a:lnTo>
                    <a:pt x="1407967" y="77297"/>
                  </a:lnTo>
                  <a:lnTo>
                    <a:pt x="1478365" y="65102"/>
                  </a:lnTo>
                  <a:lnTo>
                    <a:pt x="1548764" y="55852"/>
                  </a:lnTo>
                  <a:lnTo>
                    <a:pt x="1619162" y="49691"/>
                  </a:lnTo>
                  <a:lnTo>
                    <a:pt x="1689560" y="46746"/>
                  </a:lnTo>
                  <a:lnTo>
                    <a:pt x="1759959" y="48626"/>
                  </a:lnTo>
                  <a:lnTo>
                    <a:pt x="1830357" y="56524"/>
                  </a:lnTo>
                  <a:lnTo>
                    <a:pt x="1900756" y="69293"/>
                  </a:lnTo>
                  <a:lnTo>
                    <a:pt x="1971154" y="85804"/>
                  </a:lnTo>
                  <a:lnTo>
                    <a:pt x="2041552" y="105020"/>
                  </a:lnTo>
                  <a:lnTo>
                    <a:pt x="2111951" y="126029"/>
                  </a:lnTo>
                  <a:lnTo>
                    <a:pt x="2182349" y="149651"/>
                  </a:lnTo>
                  <a:lnTo>
                    <a:pt x="2252747" y="184038"/>
                  </a:lnTo>
                  <a:lnTo>
                    <a:pt x="2323146" y="225576"/>
                  </a:lnTo>
                  <a:lnTo>
                    <a:pt x="2393544" y="268843"/>
                  </a:lnTo>
                  <a:lnTo>
                    <a:pt x="2463943" y="309202"/>
                  </a:lnTo>
                  <a:lnTo>
                    <a:pt x="2534341" y="344918"/>
                  </a:lnTo>
                  <a:lnTo>
                    <a:pt x="2604739" y="389394"/>
                  </a:lnTo>
                  <a:lnTo>
                    <a:pt x="2675138" y="436528"/>
                  </a:lnTo>
                  <a:lnTo>
                    <a:pt x="2745536" y="476838"/>
                  </a:lnTo>
                  <a:lnTo>
                    <a:pt x="2815934" y="510371"/>
                  </a:lnTo>
                  <a:lnTo>
                    <a:pt x="2886333" y="546476"/>
                  </a:lnTo>
                  <a:lnTo>
                    <a:pt x="2956731" y="580418"/>
                  </a:lnTo>
                  <a:lnTo>
                    <a:pt x="3027130" y="608702"/>
                  </a:lnTo>
                  <a:lnTo>
                    <a:pt x="3097528" y="630152"/>
                  </a:lnTo>
                  <a:lnTo>
                    <a:pt x="3167926" y="647295"/>
                  </a:lnTo>
                  <a:lnTo>
                    <a:pt x="3238325" y="660754"/>
                  </a:lnTo>
                  <a:lnTo>
                    <a:pt x="3308723" y="671809"/>
                  </a:lnTo>
                  <a:lnTo>
                    <a:pt x="3379121" y="682548"/>
                  </a:lnTo>
                  <a:lnTo>
                    <a:pt x="3449520" y="691737"/>
                  </a:lnTo>
                  <a:lnTo>
                    <a:pt x="3519918" y="698068"/>
                  </a:lnTo>
                  <a:lnTo>
                    <a:pt x="3590317" y="701991"/>
                  </a:lnTo>
                  <a:lnTo>
                    <a:pt x="3660715" y="704045"/>
                  </a:lnTo>
                  <a:lnTo>
                    <a:pt x="3731113" y="704845"/>
                  </a:lnTo>
                  <a:lnTo>
                    <a:pt x="3801512" y="705019"/>
                  </a:lnTo>
                  <a:lnTo>
                    <a:pt x="3871910" y="704226"/>
                  </a:lnTo>
                  <a:lnTo>
                    <a:pt x="3942308" y="701869"/>
                  </a:lnTo>
                  <a:lnTo>
                    <a:pt x="4012707" y="697793"/>
                  </a:lnTo>
                  <a:lnTo>
                    <a:pt x="4083105" y="691820"/>
                  </a:lnTo>
                  <a:lnTo>
                    <a:pt x="4153504" y="683774"/>
                  </a:lnTo>
                  <a:lnTo>
                    <a:pt x="4223902" y="673492"/>
                  </a:lnTo>
                  <a:lnTo>
                    <a:pt x="4294300" y="660843"/>
                  </a:lnTo>
                  <a:lnTo>
                    <a:pt x="4364699" y="645724"/>
                  </a:lnTo>
                  <a:lnTo>
                    <a:pt x="4435097" y="628072"/>
                  </a:lnTo>
                  <a:lnTo>
                    <a:pt x="4505495" y="607846"/>
                  </a:lnTo>
                  <a:lnTo>
                    <a:pt x="4575894" y="585033"/>
                  </a:lnTo>
                  <a:lnTo>
                    <a:pt x="4646292" y="559632"/>
                  </a:lnTo>
                  <a:lnTo>
                    <a:pt x="4716690" y="531652"/>
                  </a:lnTo>
                  <a:lnTo>
                    <a:pt x="4787089" y="501109"/>
                  </a:lnTo>
                  <a:lnTo>
                    <a:pt x="4857487" y="468018"/>
                  </a:lnTo>
                  <a:lnTo>
                    <a:pt x="4927886" y="432398"/>
                  </a:lnTo>
                  <a:lnTo>
                    <a:pt x="4998284" y="394263"/>
                  </a:lnTo>
                  <a:lnTo>
                    <a:pt x="5068682" y="353628"/>
                  </a:lnTo>
                  <a:lnTo>
                    <a:pt x="5139081" y="310506"/>
                  </a:lnTo>
                  <a:lnTo>
                    <a:pt x="5209479" y="264906"/>
                  </a:lnTo>
                  <a:lnTo>
                    <a:pt x="5279877" y="216838"/>
                  </a:lnTo>
                  <a:lnTo>
                    <a:pt x="5350276" y="166309"/>
                  </a:lnTo>
                  <a:lnTo>
                    <a:pt x="5420674" y="113324"/>
                  </a:lnTo>
                  <a:lnTo>
                    <a:pt x="5491073" y="57886"/>
                  </a:lnTo>
                  <a:lnTo>
                    <a:pt x="5561471" y="0"/>
                  </a:lnTo>
                  <a:lnTo>
                    <a:pt x="5561471" y="925022"/>
                  </a:lnTo>
                  <a:lnTo>
                    <a:pt x="4650666" y="925022"/>
                  </a:lnTo>
                  <a:lnTo>
                    <a:pt x="4646292" y="924616"/>
                  </a:lnTo>
                  <a:lnTo>
                    <a:pt x="4575894" y="918471"/>
                  </a:lnTo>
                  <a:lnTo>
                    <a:pt x="4505495" y="912761"/>
                  </a:lnTo>
                  <a:lnTo>
                    <a:pt x="4435097" y="907512"/>
                  </a:lnTo>
                  <a:lnTo>
                    <a:pt x="4364699" y="902736"/>
                  </a:lnTo>
                  <a:lnTo>
                    <a:pt x="4294300" y="898425"/>
                  </a:lnTo>
                  <a:lnTo>
                    <a:pt x="4223902" y="894537"/>
                  </a:lnTo>
                  <a:lnTo>
                    <a:pt x="4153504" y="891002"/>
                  </a:lnTo>
                  <a:lnTo>
                    <a:pt x="4083105" y="887712"/>
                  </a:lnTo>
                  <a:lnTo>
                    <a:pt x="4012707" y="884534"/>
                  </a:lnTo>
                  <a:lnTo>
                    <a:pt x="3942308" y="881318"/>
                  </a:lnTo>
                  <a:lnTo>
                    <a:pt x="3871910" y="877915"/>
                  </a:lnTo>
                  <a:lnTo>
                    <a:pt x="3801512" y="874197"/>
                  </a:lnTo>
                  <a:lnTo>
                    <a:pt x="3731113" y="870329"/>
                  </a:lnTo>
                  <a:lnTo>
                    <a:pt x="3660715" y="866327"/>
                  </a:lnTo>
                  <a:lnTo>
                    <a:pt x="3590317" y="861686"/>
                  </a:lnTo>
                  <a:lnTo>
                    <a:pt x="3519918" y="855877"/>
                  </a:lnTo>
                  <a:lnTo>
                    <a:pt x="3449520" y="848297"/>
                  </a:lnTo>
                  <a:lnTo>
                    <a:pt x="3379121" y="838250"/>
                  </a:lnTo>
                  <a:lnTo>
                    <a:pt x="3308723" y="826088"/>
                  </a:lnTo>
                  <a:lnTo>
                    <a:pt x="3238325" y="813229"/>
                  </a:lnTo>
                  <a:lnTo>
                    <a:pt x="3167926" y="799249"/>
                  </a:lnTo>
                  <a:lnTo>
                    <a:pt x="3097528" y="782841"/>
                  </a:lnTo>
                  <a:lnTo>
                    <a:pt x="3027130" y="761471"/>
                  </a:lnTo>
                  <a:lnTo>
                    <a:pt x="2956731" y="731362"/>
                  </a:lnTo>
                  <a:lnTo>
                    <a:pt x="2886333" y="696579"/>
                  </a:lnTo>
                  <a:lnTo>
                    <a:pt x="2815934" y="661654"/>
                  </a:lnTo>
                  <a:lnTo>
                    <a:pt x="2745536" y="629003"/>
                  </a:lnTo>
                  <a:lnTo>
                    <a:pt x="2675138" y="587948"/>
                  </a:lnTo>
                  <a:lnTo>
                    <a:pt x="2604739" y="541265"/>
                  </a:lnTo>
                  <a:lnTo>
                    <a:pt x="2534341" y="498535"/>
                  </a:lnTo>
                  <a:lnTo>
                    <a:pt x="2463943" y="462990"/>
                  </a:lnTo>
                  <a:lnTo>
                    <a:pt x="2393544" y="422070"/>
                  </a:lnTo>
                  <a:lnTo>
                    <a:pt x="2323146" y="379367"/>
                  </a:lnTo>
                  <a:lnTo>
                    <a:pt x="2252747" y="339910"/>
                  </a:lnTo>
                  <a:lnTo>
                    <a:pt x="2182349" y="307940"/>
                  </a:lnTo>
                  <a:lnTo>
                    <a:pt x="2111951" y="285491"/>
                  </a:lnTo>
                  <a:lnTo>
                    <a:pt x="2041552" y="265610"/>
                  </a:lnTo>
                  <a:lnTo>
                    <a:pt x="1971154" y="248101"/>
                  </a:lnTo>
                  <a:lnTo>
                    <a:pt x="1900756" y="234014"/>
                  </a:lnTo>
                  <a:lnTo>
                    <a:pt x="1830357" y="224278"/>
                  </a:lnTo>
                  <a:lnTo>
                    <a:pt x="1759959" y="219728"/>
                  </a:lnTo>
                  <a:lnTo>
                    <a:pt x="1689560" y="221173"/>
                  </a:lnTo>
                  <a:lnTo>
                    <a:pt x="1619162" y="227696"/>
                  </a:lnTo>
                  <a:lnTo>
                    <a:pt x="1548764" y="238201"/>
                  </a:lnTo>
                  <a:lnTo>
                    <a:pt x="1478365" y="252828"/>
                  </a:lnTo>
                  <a:lnTo>
                    <a:pt x="1407967" y="271737"/>
                  </a:lnTo>
                  <a:lnTo>
                    <a:pt x="1337569" y="295093"/>
                  </a:lnTo>
                  <a:lnTo>
                    <a:pt x="1267170" y="323059"/>
                  </a:lnTo>
                  <a:lnTo>
                    <a:pt x="1196772" y="355778"/>
                  </a:lnTo>
                  <a:lnTo>
                    <a:pt x="1126373" y="393370"/>
                  </a:lnTo>
                  <a:lnTo>
                    <a:pt x="1055975" y="435921"/>
                  </a:lnTo>
                  <a:lnTo>
                    <a:pt x="985577" y="483490"/>
                  </a:lnTo>
                  <a:lnTo>
                    <a:pt x="915178" y="536109"/>
                  </a:lnTo>
                  <a:lnTo>
                    <a:pt x="844780" y="593788"/>
                  </a:lnTo>
                  <a:lnTo>
                    <a:pt x="774382" y="656525"/>
                  </a:lnTo>
                  <a:lnTo>
                    <a:pt x="703983" y="724309"/>
                  </a:lnTo>
                  <a:lnTo>
                    <a:pt x="633585" y="797121"/>
                  </a:lnTo>
                  <a:lnTo>
                    <a:pt x="563186" y="874943"/>
                  </a:lnTo>
                  <a:lnTo>
                    <a:pt x="520614" y="925022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8" name="pl28"/>
            <p:cNvSpPr/>
            <p:nvPr/>
          </p:nvSpPr>
          <p:spPr>
            <a:xfrm>
              <a:off x="1191153" y="4469252"/>
              <a:ext cx="5561471" cy="834740"/>
            </a:xfrm>
            <a:custGeom>
              <a:avLst/>
              <a:pathLst>
                <a:path w="5561471" h="834740">
                  <a:moveTo>
                    <a:pt x="0" y="834740"/>
                  </a:moveTo>
                  <a:lnTo>
                    <a:pt x="70398" y="773437"/>
                  </a:lnTo>
                  <a:lnTo>
                    <a:pt x="140796" y="714749"/>
                  </a:lnTo>
                  <a:lnTo>
                    <a:pt x="211195" y="658652"/>
                  </a:lnTo>
                  <a:lnTo>
                    <a:pt x="281593" y="605124"/>
                  </a:lnTo>
                  <a:lnTo>
                    <a:pt x="351991" y="554139"/>
                  </a:lnTo>
                  <a:lnTo>
                    <a:pt x="422390" y="505669"/>
                  </a:lnTo>
                  <a:lnTo>
                    <a:pt x="492788" y="459685"/>
                  </a:lnTo>
                  <a:lnTo>
                    <a:pt x="563186" y="416156"/>
                  </a:lnTo>
                  <a:lnTo>
                    <a:pt x="633585" y="375048"/>
                  </a:lnTo>
                  <a:lnTo>
                    <a:pt x="703983" y="336328"/>
                  </a:lnTo>
                  <a:lnTo>
                    <a:pt x="774382" y="299963"/>
                  </a:lnTo>
                  <a:lnTo>
                    <a:pt x="844780" y="265920"/>
                  </a:lnTo>
                  <a:lnTo>
                    <a:pt x="915178" y="234174"/>
                  </a:lnTo>
                  <a:lnTo>
                    <a:pt x="985577" y="204707"/>
                  </a:lnTo>
                  <a:lnTo>
                    <a:pt x="1055975" y="177517"/>
                  </a:lnTo>
                  <a:lnTo>
                    <a:pt x="1126373" y="152621"/>
                  </a:lnTo>
                  <a:lnTo>
                    <a:pt x="1196772" y="130063"/>
                  </a:lnTo>
                  <a:lnTo>
                    <a:pt x="1267170" y="109916"/>
                  </a:lnTo>
                  <a:lnTo>
                    <a:pt x="1337569" y="92284"/>
                  </a:lnTo>
                  <a:lnTo>
                    <a:pt x="1407967" y="77297"/>
                  </a:lnTo>
                  <a:lnTo>
                    <a:pt x="1478365" y="65102"/>
                  </a:lnTo>
                  <a:lnTo>
                    <a:pt x="1548764" y="55852"/>
                  </a:lnTo>
                  <a:lnTo>
                    <a:pt x="1619162" y="49691"/>
                  </a:lnTo>
                  <a:lnTo>
                    <a:pt x="1689560" y="46746"/>
                  </a:lnTo>
                  <a:lnTo>
                    <a:pt x="1759959" y="48626"/>
                  </a:lnTo>
                  <a:lnTo>
                    <a:pt x="1830357" y="56524"/>
                  </a:lnTo>
                  <a:lnTo>
                    <a:pt x="1900756" y="69293"/>
                  </a:lnTo>
                  <a:lnTo>
                    <a:pt x="1971154" y="85804"/>
                  </a:lnTo>
                  <a:lnTo>
                    <a:pt x="2041552" y="105020"/>
                  </a:lnTo>
                  <a:lnTo>
                    <a:pt x="2111951" y="126029"/>
                  </a:lnTo>
                  <a:lnTo>
                    <a:pt x="2182349" y="149651"/>
                  </a:lnTo>
                  <a:lnTo>
                    <a:pt x="2252747" y="184038"/>
                  </a:lnTo>
                  <a:lnTo>
                    <a:pt x="2323146" y="225576"/>
                  </a:lnTo>
                  <a:lnTo>
                    <a:pt x="2393544" y="268843"/>
                  </a:lnTo>
                  <a:lnTo>
                    <a:pt x="2463943" y="309202"/>
                  </a:lnTo>
                  <a:lnTo>
                    <a:pt x="2534341" y="344918"/>
                  </a:lnTo>
                  <a:lnTo>
                    <a:pt x="2604739" y="389394"/>
                  </a:lnTo>
                  <a:lnTo>
                    <a:pt x="2675138" y="436528"/>
                  </a:lnTo>
                  <a:lnTo>
                    <a:pt x="2745536" y="476838"/>
                  </a:lnTo>
                  <a:lnTo>
                    <a:pt x="2815934" y="510371"/>
                  </a:lnTo>
                  <a:lnTo>
                    <a:pt x="2886333" y="546476"/>
                  </a:lnTo>
                  <a:lnTo>
                    <a:pt x="2956731" y="580418"/>
                  </a:lnTo>
                  <a:lnTo>
                    <a:pt x="3027130" y="608702"/>
                  </a:lnTo>
                  <a:lnTo>
                    <a:pt x="3097528" y="630152"/>
                  </a:lnTo>
                  <a:lnTo>
                    <a:pt x="3167926" y="647295"/>
                  </a:lnTo>
                  <a:lnTo>
                    <a:pt x="3238325" y="660754"/>
                  </a:lnTo>
                  <a:lnTo>
                    <a:pt x="3308723" y="671809"/>
                  </a:lnTo>
                  <a:lnTo>
                    <a:pt x="3379121" y="682548"/>
                  </a:lnTo>
                  <a:lnTo>
                    <a:pt x="3449520" y="691737"/>
                  </a:lnTo>
                  <a:lnTo>
                    <a:pt x="3519918" y="698068"/>
                  </a:lnTo>
                  <a:lnTo>
                    <a:pt x="3590317" y="701991"/>
                  </a:lnTo>
                  <a:lnTo>
                    <a:pt x="3660715" y="704045"/>
                  </a:lnTo>
                  <a:lnTo>
                    <a:pt x="3731113" y="704845"/>
                  </a:lnTo>
                  <a:lnTo>
                    <a:pt x="3801512" y="705019"/>
                  </a:lnTo>
                  <a:lnTo>
                    <a:pt x="3871910" y="704226"/>
                  </a:lnTo>
                  <a:lnTo>
                    <a:pt x="3942308" y="701869"/>
                  </a:lnTo>
                  <a:lnTo>
                    <a:pt x="4012707" y="697793"/>
                  </a:lnTo>
                  <a:lnTo>
                    <a:pt x="4083105" y="691820"/>
                  </a:lnTo>
                  <a:lnTo>
                    <a:pt x="4153504" y="683774"/>
                  </a:lnTo>
                  <a:lnTo>
                    <a:pt x="4223902" y="673492"/>
                  </a:lnTo>
                  <a:lnTo>
                    <a:pt x="4294300" y="660843"/>
                  </a:lnTo>
                  <a:lnTo>
                    <a:pt x="4364699" y="645724"/>
                  </a:lnTo>
                  <a:lnTo>
                    <a:pt x="4435097" y="628072"/>
                  </a:lnTo>
                  <a:lnTo>
                    <a:pt x="4505495" y="607846"/>
                  </a:lnTo>
                  <a:lnTo>
                    <a:pt x="4575894" y="585033"/>
                  </a:lnTo>
                  <a:lnTo>
                    <a:pt x="4646292" y="559632"/>
                  </a:lnTo>
                  <a:lnTo>
                    <a:pt x="4716690" y="531652"/>
                  </a:lnTo>
                  <a:lnTo>
                    <a:pt x="4787089" y="501109"/>
                  </a:lnTo>
                  <a:lnTo>
                    <a:pt x="4857487" y="468018"/>
                  </a:lnTo>
                  <a:lnTo>
                    <a:pt x="4927886" y="432398"/>
                  </a:lnTo>
                  <a:lnTo>
                    <a:pt x="4998284" y="394263"/>
                  </a:lnTo>
                  <a:lnTo>
                    <a:pt x="5068682" y="353628"/>
                  </a:lnTo>
                  <a:lnTo>
                    <a:pt x="5139081" y="310506"/>
                  </a:lnTo>
                  <a:lnTo>
                    <a:pt x="5209479" y="264906"/>
                  </a:lnTo>
                  <a:lnTo>
                    <a:pt x="5279877" y="216838"/>
                  </a:lnTo>
                  <a:lnTo>
                    <a:pt x="5350276" y="166309"/>
                  </a:lnTo>
                  <a:lnTo>
                    <a:pt x="5420674" y="113324"/>
                  </a:lnTo>
                  <a:lnTo>
                    <a:pt x="5491073" y="57886"/>
                  </a:lnTo>
                  <a:lnTo>
                    <a:pt x="5561471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1711768" y="4688980"/>
              <a:ext cx="4130051" cy="705294"/>
            </a:xfrm>
            <a:custGeom>
              <a:avLst/>
              <a:pathLst>
                <a:path w="4130051" h="705294">
                  <a:moveTo>
                    <a:pt x="4130051" y="705294"/>
                  </a:moveTo>
                  <a:lnTo>
                    <a:pt x="4125677" y="704888"/>
                  </a:lnTo>
                  <a:lnTo>
                    <a:pt x="4055279" y="698743"/>
                  </a:lnTo>
                  <a:lnTo>
                    <a:pt x="3984881" y="693032"/>
                  </a:lnTo>
                  <a:lnTo>
                    <a:pt x="3914482" y="687784"/>
                  </a:lnTo>
                  <a:lnTo>
                    <a:pt x="3844084" y="683008"/>
                  </a:lnTo>
                  <a:lnTo>
                    <a:pt x="3773685" y="678696"/>
                  </a:lnTo>
                  <a:lnTo>
                    <a:pt x="3703287" y="674809"/>
                  </a:lnTo>
                  <a:lnTo>
                    <a:pt x="3632889" y="671273"/>
                  </a:lnTo>
                  <a:lnTo>
                    <a:pt x="3562490" y="667984"/>
                  </a:lnTo>
                  <a:lnTo>
                    <a:pt x="3492092" y="664806"/>
                  </a:lnTo>
                  <a:lnTo>
                    <a:pt x="3421694" y="661590"/>
                  </a:lnTo>
                  <a:lnTo>
                    <a:pt x="3351295" y="658187"/>
                  </a:lnTo>
                  <a:lnTo>
                    <a:pt x="3280897" y="654469"/>
                  </a:lnTo>
                  <a:lnTo>
                    <a:pt x="3210499" y="650601"/>
                  </a:lnTo>
                  <a:lnTo>
                    <a:pt x="3140100" y="646599"/>
                  </a:lnTo>
                  <a:lnTo>
                    <a:pt x="3069702" y="641958"/>
                  </a:lnTo>
                  <a:lnTo>
                    <a:pt x="2999303" y="636148"/>
                  </a:lnTo>
                  <a:lnTo>
                    <a:pt x="2928905" y="628568"/>
                  </a:lnTo>
                  <a:lnTo>
                    <a:pt x="2858507" y="618522"/>
                  </a:lnTo>
                  <a:lnTo>
                    <a:pt x="2788108" y="606360"/>
                  </a:lnTo>
                  <a:lnTo>
                    <a:pt x="2717710" y="593501"/>
                  </a:lnTo>
                  <a:lnTo>
                    <a:pt x="2647312" y="579521"/>
                  </a:lnTo>
                  <a:lnTo>
                    <a:pt x="2576913" y="563113"/>
                  </a:lnTo>
                  <a:lnTo>
                    <a:pt x="2506515" y="541743"/>
                  </a:lnTo>
                  <a:lnTo>
                    <a:pt x="2436116" y="511634"/>
                  </a:lnTo>
                  <a:lnTo>
                    <a:pt x="2365718" y="476850"/>
                  </a:lnTo>
                  <a:lnTo>
                    <a:pt x="2295320" y="441926"/>
                  </a:lnTo>
                  <a:lnTo>
                    <a:pt x="2224921" y="409274"/>
                  </a:lnTo>
                  <a:lnTo>
                    <a:pt x="2154523" y="368220"/>
                  </a:lnTo>
                  <a:lnTo>
                    <a:pt x="2084125" y="321537"/>
                  </a:lnTo>
                  <a:lnTo>
                    <a:pt x="2013726" y="278807"/>
                  </a:lnTo>
                  <a:lnTo>
                    <a:pt x="1943328" y="243262"/>
                  </a:lnTo>
                  <a:lnTo>
                    <a:pt x="1872929" y="202342"/>
                  </a:lnTo>
                  <a:lnTo>
                    <a:pt x="1802531" y="159639"/>
                  </a:lnTo>
                  <a:lnTo>
                    <a:pt x="1732133" y="120182"/>
                  </a:lnTo>
                  <a:lnTo>
                    <a:pt x="1661734" y="88212"/>
                  </a:lnTo>
                  <a:lnTo>
                    <a:pt x="1591336" y="65763"/>
                  </a:lnTo>
                  <a:lnTo>
                    <a:pt x="1520938" y="45882"/>
                  </a:lnTo>
                  <a:lnTo>
                    <a:pt x="1450539" y="28372"/>
                  </a:lnTo>
                  <a:lnTo>
                    <a:pt x="1380141" y="14286"/>
                  </a:lnTo>
                  <a:lnTo>
                    <a:pt x="1309742" y="4550"/>
                  </a:lnTo>
                  <a:lnTo>
                    <a:pt x="1239344" y="0"/>
                  </a:lnTo>
                  <a:lnTo>
                    <a:pt x="1168946" y="1445"/>
                  </a:lnTo>
                  <a:lnTo>
                    <a:pt x="1098547" y="7967"/>
                  </a:lnTo>
                  <a:lnTo>
                    <a:pt x="1028149" y="18473"/>
                  </a:lnTo>
                  <a:lnTo>
                    <a:pt x="957751" y="33100"/>
                  </a:lnTo>
                  <a:lnTo>
                    <a:pt x="887352" y="52008"/>
                  </a:lnTo>
                  <a:lnTo>
                    <a:pt x="816954" y="75365"/>
                  </a:lnTo>
                  <a:lnTo>
                    <a:pt x="746555" y="103331"/>
                  </a:lnTo>
                  <a:lnTo>
                    <a:pt x="676157" y="136050"/>
                  </a:lnTo>
                  <a:lnTo>
                    <a:pt x="605759" y="173642"/>
                  </a:lnTo>
                  <a:lnTo>
                    <a:pt x="535360" y="216193"/>
                  </a:lnTo>
                  <a:lnTo>
                    <a:pt x="464962" y="263762"/>
                  </a:lnTo>
                  <a:lnTo>
                    <a:pt x="394564" y="316380"/>
                  </a:lnTo>
                  <a:lnTo>
                    <a:pt x="324165" y="374060"/>
                  </a:lnTo>
                  <a:lnTo>
                    <a:pt x="253767" y="436797"/>
                  </a:lnTo>
                  <a:lnTo>
                    <a:pt x="183368" y="504581"/>
                  </a:lnTo>
                  <a:lnTo>
                    <a:pt x="112970" y="577393"/>
                  </a:lnTo>
                  <a:lnTo>
                    <a:pt x="42572" y="655215"/>
                  </a:lnTo>
                  <a:lnTo>
                    <a:pt x="0" y="70529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1468704" y="4603212"/>
              <a:ext cx="5283920" cy="791063"/>
            </a:xfrm>
            <a:custGeom>
              <a:avLst/>
              <a:pathLst>
                <a:path w="5283920" h="791063">
                  <a:moveTo>
                    <a:pt x="0" y="791063"/>
                  </a:moveTo>
                  <a:lnTo>
                    <a:pt x="4042" y="786580"/>
                  </a:lnTo>
                  <a:lnTo>
                    <a:pt x="74440" y="712248"/>
                  </a:lnTo>
                  <a:lnTo>
                    <a:pt x="144839" y="641644"/>
                  </a:lnTo>
                  <a:lnTo>
                    <a:pt x="215237" y="574760"/>
                  </a:lnTo>
                  <a:lnTo>
                    <a:pt x="285636" y="511590"/>
                  </a:lnTo>
                  <a:lnTo>
                    <a:pt x="356034" y="452125"/>
                  </a:lnTo>
                  <a:lnTo>
                    <a:pt x="426432" y="396359"/>
                  </a:lnTo>
                  <a:lnTo>
                    <a:pt x="496831" y="344284"/>
                  </a:lnTo>
                  <a:lnTo>
                    <a:pt x="567229" y="295894"/>
                  </a:lnTo>
                  <a:lnTo>
                    <a:pt x="637627" y="251182"/>
                  </a:lnTo>
                  <a:lnTo>
                    <a:pt x="708026" y="210139"/>
                  </a:lnTo>
                  <a:lnTo>
                    <a:pt x="778424" y="172760"/>
                  </a:lnTo>
                  <a:lnTo>
                    <a:pt x="848823" y="139036"/>
                  </a:lnTo>
                  <a:lnTo>
                    <a:pt x="919221" y="108961"/>
                  </a:lnTo>
                  <a:lnTo>
                    <a:pt x="989619" y="82528"/>
                  </a:lnTo>
                  <a:lnTo>
                    <a:pt x="1060018" y="59729"/>
                  </a:lnTo>
                  <a:lnTo>
                    <a:pt x="1130416" y="40557"/>
                  </a:lnTo>
                  <a:lnTo>
                    <a:pt x="1200814" y="25005"/>
                  </a:lnTo>
                  <a:lnTo>
                    <a:pt x="1271213" y="13067"/>
                  </a:lnTo>
                  <a:lnTo>
                    <a:pt x="1341611" y="4734"/>
                  </a:lnTo>
                  <a:lnTo>
                    <a:pt x="1412009" y="0"/>
                  </a:lnTo>
                  <a:lnTo>
                    <a:pt x="1482408" y="217"/>
                  </a:lnTo>
                  <a:lnTo>
                    <a:pt x="1552806" y="6441"/>
                  </a:lnTo>
                  <a:lnTo>
                    <a:pt x="1623205" y="17694"/>
                  </a:lnTo>
                  <a:lnTo>
                    <a:pt x="1693603" y="32993"/>
                  </a:lnTo>
                  <a:lnTo>
                    <a:pt x="1764001" y="51356"/>
                  </a:lnTo>
                  <a:lnTo>
                    <a:pt x="1834400" y="71800"/>
                  </a:lnTo>
                  <a:lnTo>
                    <a:pt x="1904798" y="94836"/>
                  </a:lnTo>
                  <a:lnTo>
                    <a:pt x="1975196" y="128015"/>
                  </a:lnTo>
                  <a:lnTo>
                    <a:pt x="2045595" y="168512"/>
                  </a:lnTo>
                  <a:lnTo>
                    <a:pt x="2115993" y="211497"/>
                  </a:lnTo>
                  <a:lnTo>
                    <a:pt x="2186392" y="252137"/>
                  </a:lnTo>
                  <a:lnTo>
                    <a:pt x="2256790" y="287767"/>
                  </a:lnTo>
                  <a:lnTo>
                    <a:pt x="2327188" y="331370"/>
                  </a:lnTo>
                  <a:lnTo>
                    <a:pt x="2397587" y="378278"/>
                  </a:lnTo>
                  <a:lnTo>
                    <a:pt x="2467985" y="418960"/>
                  </a:lnTo>
                  <a:lnTo>
                    <a:pt x="2538383" y="452053"/>
                  </a:lnTo>
                  <a:lnTo>
                    <a:pt x="2608782" y="487567"/>
                  </a:lnTo>
                  <a:lnTo>
                    <a:pt x="2679180" y="521931"/>
                  </a:lnTo>
                  <a:lnTo>
                    <a:pt x="2749579" y="551127"/>
                  </a:lnTo>
                  <a:lnTo>
                    <a:pt x="2819977" y="572537"/>
                  </a:lnTo>
                  <a:lnTo>
                    <a:pt x="2890375" y="589312"/>
                  </a:lnTo>
                  <a:lnTo>
                    <a:pt x="2960774" y="603032"/>
                  </a:lnTo>
                  <a:lnTo>
                    <a:pt x="3031172" y="614989"/>
                  </a:lnTo>
                  <a:lnTo>
                    <a:pt x="3101570" y="626439"/>
                  </a:lnTo>
                  <a:lnTo>
                    <a:pt x="3171969" y="636057"/>
                  </a:lnTo>
                  <a:lnTo>
                    <a:pt x="3242367" y="643013"/>
                  </a:lnTo>
                  <a:lnTo>
                    <a:pt x="3312766" y="647879"/>
                  </a:lnTo>
                  <a:lnTo>
                    <a:pt x="3383164" y="651226"/>
                  </a:lnTo>
                  <a:lnTo>
                    <a:pt x="3453562" y="653627"/>
                  </a:lnTo>
                  <a:lnTo>
                    <a:pt x="3523961" y="655648"/>
                  </a:lnTo>
                  <a:lnTo>
                    <a:pt x="3594359" y="657111"/>
                  </a:lnTo>
                  <a:lnTo>
                    <a:pt x="3664757" y="657634"/>
                  </a:lnTo>
                  <a:lnTo>
                    <a:pt x="3735156" y="657204"/>
                  </a:lnTo>
                  <a:lnTo>
                    <a:pt x="3805554" y="655806"/>
                  </a:lnTo>
                  <a:lnTo>
                    <a:pt x="3875953" y="653428"/>
                  </a:lnTo>
                  <a:lnTo>
                    <a:pt x="3946351" y="650055"/>
                  </a:lnTo>
                  <a:lnTo>
                    <a:pt x="4016749" y="645674"/>
                  </a:lnTo>
                  <a:lnTo>
                    <a:pt x="4087148" y="640271"/>
                  </a:lnTo>
                  <a:lnTo>
                    <a:pt x="4157546" y="633832"/>
                  </a:lnTo>
                  <a:lnTo>
                    <a:pt x="4227944" y="626344"/>
                  </a:lnTo>
                  <a:lnTo>
                    <a:pt x="4298343" y="617792"/>
                  </a:lnTo>
                  <a:lnTo>
                    <a:pt x="4368741" y="608164"/>
                  </a:lnTo>
                  <a:lnTo>
                    <a:pt x="4439140" y="597446"/>
                  </a:lnTo>
                  <a:lnTo>
                    <a:pt x="4509538" y="585623"/>
                  </a:lnTo>
                  <a:lnTo>
                    <a:pt x="4579936" y="572682"/>
                  </a:lnTo>
                  <a:lnTo>
                    <a:pt x="4650335" y="558609"/>
                  </a:lnTo>
                  <a:lnTo>
                    <a:pt x="4720733" y="543391"/>
                  </a:lnTo>
                  <a:lnTo>
                    <a:pt x="4791131" y="527013"/>
                  </a:lnTo>
                  <a:lnTo>
                    <a:pt x="4861530" y="509463"/>
                  </a:lnTo>
                  <a:lnTo>
                    <a:pt x="4931928" y="490727"/>
                  </a:lnTo>
                  <a:lnTo>
                    <a:pt x="5002327" y="470790"/>
                  </a:lnTo>
                  <a:lnTo>
                    <a:pt x="5072725" y="449639"/>
                  </a:lnTo>
                  <a:lnTo>
                    <a:pt x="5143123" y="427260"/>
                  </a:lnTo>
                  <a:lnTo>
                    <a:pt x="5213522" y="403640"/>
                  </a:lnTo>
                  <a:lnTo>
                    <a:pt x="5283920" y="378764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1" name="pg31"/>
            <p:cNvSpPr/>
            <p:nvPr/>
          </p:nvSpPr>
          <p:spPr>
            <a:xfrm>
              <a:off x="1191153" y="4496737"/>
              <a:ext cx="5561471" cy="897538"/>
            </a:xfrm>
            <a:custGeom>
              <a:avLst/>
              <a:pathLst>
                <a:path w="5561471" h="897538">
                  <a:moveTo>
                    <a:pt x="0" y="723916"/>
                  </a:moveTo>
                  <a:lnTo>
                    <a:pt x="70398" y="677512"/>
                  </a:lnTo>
                  <a:lnTo>
                    <a:pt x="140796" y="633036"/>
                  </a:lnTo>
                  <a:lnTo>
                    <a:pt x="211195" y="590465"/>
                  </a:lnTo>
                  <a:lnTo>
                    <a:pt x="281593" y="549778"/>
                  </a:lnTo>
                  <a:lnTo>
                    <a:pt x="351991" y="510949"/>
                  </a:lnTo>
                  <a:lnTo>
                    <a:pt x="422390" y="473954"/>
                  </a:lnTo>
                  <a:lnTo>
                    <a:pt x="492788" y="438764"/>
                  </a:lnTo>
                  <a:lnTo>
                    <a:pt x="563186" y="405349"/>
                  </a:lnTo>
                  <a:lnTo>
                    <a:pt x="633585" y="373677"/>
                  </a:lnTo>
                  <a:lnTo>
                    <a:pt x="703983" y="343717"/>
                  </a:lnTo>
                  <a:lnTo>
                    <a:pt x="774382" y="315437"/>
                  </a:lnTo>
                  <a:lnTo>
                    <a:pt x="844780" y="288806"/>
                  </a:lnTo>
                  <a:lnTo>
                    <a:pt x="915178" y="263800"/>
                  </a:lnTo>
                  <a:lnTo>
                    <a:pt x="985577" y="240403"/>
                  </a:lnTo>
                  <a:lnTo>
                    <a:pt x="1055975" y="218611"/>
                  </a:lnTo>
                  <a:lnTo>
                    <a:pt x="1126373" y="198442"/>
                  </a:lnTo>
                  <a:lnTo>
                    <a:pt x="1196772" y="179938"/>
                  </a:lnTo>
                  <a:lnTo>
                    <a:pt x="1267170" y="163170"/>
                  </a:lnTo>
                  <a:lnTo>
                    <a:pt x="1337569" y="148237"/>
                  </a:lnTo>
                  <a:lnTo>
                    <a:pt x="1407967" y="135266"/>
                  </a:lnTo>
                  <a:lnTo>
                    <a:pt x="1478365" y="124396"/>
                  </a:lnTo>
                  <a:lnTo>
                    <a:pt x="1548764" y="115775"/>
                  </a:lnTo>
                  <a:lnTo>
                    <a:pt x="1619162" y="109543"/>
                  </a:lnTo>
                  <a:lnTo>
                    <a:pt x="1689560" y="105819"/>
                  </a:lnTo>
                  <a:lnTo>
                    <a:pt x="1759959" y="105841"/>
                  </a:lnTo>
                  <a:lnTo>
                    <a:pt x="1830357" y="110528"/>
                  </a:lnTo>
                  <a:lnTo>
                    <a:pt x="1900756" y="119035"/>
                  </a:lnTo>
                  <a:lnTo>
                    <a:pt x="1971154" y="130531"/>
                  </a:lnTo>
                  <a:lnTo>
                    <a:pt x="2041552" y="144274"/>
                  </a:lnTo>
                  <a:lnTo>
                    <a:pt x="2111951" y="159643"/>
                  </a:lnTo>
                  <a:lnTo>
                    <a:pt x="2182349" y="177471"/>
                  </a:lnTo>
                  <a:lnTo>
                    <a:pt x="2252747" y="204595"/>
                  </a:lnTo>
                  <a:lnTo>
                    <a:pt x="2323146" y="237932"/>
                  </a:lnTo>
                  <a:lnTo>
                    <a:pt x="2393544" y="272936"/>
                  </a:lnTo>
                  <a:lnTo>
                    <a:pt x="2463943" y="305821"/>
                  </a:lnTo>
                  <a:lnTo>
                    <a:pt x="2534341" y="335160"/>
                  </a:lnTo>
                  <a:lnTo>
                    <a:pt x="2604739" y="371252"/>
                  </a:lnTo>
                  <a:lnTo>
                    <a:pt x="2675138" y="409429"/>
                  </a:lnTo>
                  <a:lnTo>
                    <a:pt x="2745536" y="442753"/>
                  </a:lnTo>
                  <a:lnTo>
                    <a:pt x="2815934" y="473227"/>
                  </a:lnTo>
                  <a:lnTo>
                    <a:pt x="2886333" y="509332"/>
                  </a:lnTo>
                  <a:lnTo>
                    <a:pt x="2956731" y="544587"/>
                  </a:lnTo>
                  <a:lnTo>
                    <a:pt x="3027130" y="573680"/>
                  </a:lnTo>
                  <a:lnTo>
                    <a:pt x="3097528" y="594831"/>
                  </a:lnTo>
                  <a:lnTo>
                    <a:pt x="3167926" y="613332"/>
                  </a:lnTo>
                  <a:lnTo>
                    <a:pt x="3238325" y="629055"/>
                  </a:lnTo>
                  <a:lnTo>
                    <a:pt x="3308723" y="642154"/>
                  </a:lnTo>
                  <a:lnTo>
                    <a:pt x="3379121" y="653583"/>
                  </a:lnTo>
                  <a:lnTo>
                    <a:pt x="3449520" y="662875"/>
                  </a:lnTo>
                  <a:lnTo>
                    <a:pt x="3519918" y="669537"/>
                  </a:lnTo>
                  <a:lnTo>
                    <a:pt x="3590317" y="673930"/>
                  </a:lnTo>
                  <a:lnTo>
                    <a:pt x="3660715" y="676505"/>
                  </a:lnTo>
                  <a:lnTo>
                    <a:pt x="3731113" y="677786"/>
                  </a:lnTo>
                  <a:lnTo>
                    <a:pt x="3801512" y="678308"/>
                  </a:lnTo>
                  <a:lnTo>
                    <a:pt x="3871910" y="677801"/>
                  </a:lnTo>
                  <a:lnTo>
                    <a:pt x="3942308" y="675765"/>
                  </a:lnTo>
                  <a:lnTo>
                    <a:pt x="4012707" y="672048"/>
                  </a:lnTo>
                  <a:lnTo>
                    <a:pt x="4083105" y="666483"/>
                  </a:lnTo>
                  <a:lnTo>
                    <a:pt x="4153504" y="658900"/>
                  </a:lnTo>
                  <a:lnTo>
                    <a:pt x="4223902" y="649143"/>
                  </a:lnTo>
                  <a:lnTo>
                    <a:pt x="4294300" y="637086"/>
                  </a:lnTo>
                  <a:lnTo>
                    <a:pt x="4364699" y="622632"/>
                  </a:lnTo>
                  <a:lnTo>
                    <a:pt x="4435097" y="605718"/>
                  </a:lnTo>
                  <a:lnTo>
                    <a:pt x="4505495" y="586309"/>
                  </a:lnTo>
                  <a:lnTo>
                    <a:pt x="4575894" y="564390"/>
                  </a:lnTo>
                  <a:lnTo>
                    <a:pt x="4646292" y="539960"/>
                  </a:lnTo>
                  <a:lnTo>
                    <a:pt x="4716690" y="513031"/>
                  </a:lnTo>
                  <a:lnTo>
                    <a:pt x="4787089" y="483616"/>
                  </a:lnTo>
                  <a:lnTo>
                    <a:pt x="4857487" y="451731"/>
                  </a:lnTo>
                  <a:lnTo>
                    <a:pt x="4927886" y="417394"/>
                  </a:lnTo>
                  <a:lnTo>
                    <a:pt x="4998284" y="380619"/>
                  </a:lnTo>
                  <a:lnTo>
                    <a:pt x="5068682" y="341421"/>
                  </a:lnTo>
                  <a:lnTo>
                    <a:pt x="5139081" y="299812"/>
                  </a:lnTo>
                  <a:lnTo>
                    <a:pt x="5209479" y="255803"/>
                  </a:lnTo>
                  <a:lnTo>
                    <a:pt x="5279877" y="209402"/>
                  </a:lnTo>
                  <a:lnTo>
                    <a:pt x="5350276" y="160616"/>
                  </a:lnTo>
                  <a:lnTo>
                    <a:pt x="5420674" y="109451"/>
                  </a:lnTo>
                  <a:lnTo>
                    <a:pt x="5491073" y="55911"/>
                  </a:lnTo>
                  <a:lnTo>
                    <a:pt x="5561471" y="0"/>
                  </a:lnTo>
                  <a:lnTo>
                    <a:pt x="5561471" y="897538"/>
                  </a:lnTo>
                  <a:lnTo>
                    <a:pt x="4727575" y="897538"/>
                  </a:lnTo>
                  <a:lnTo>
                    <a:pt x="4716690" y="896529"/>
                  </a:lnTo>
                  <a:lnTo>
                    <a:pt x="4646292" y="890320"/>
                  </a:lnTo>
                  <a:lnTo>
                    <a:pt x="4575894" y="884467"/>
                  </a:lnTo>
                  <a:lnTo>
                    <a:pt x="4505495" y="879005"/>
                  </a:lnTo>
                  <a:lnTo>
                    <a:pt x="4435097" y="873961"/>
                  </a:lnTo>
                  <a:lnTo>
                    <a:pt x="4364699" y="869345"/>
                  </a:lnTo>
                  <a:lnTo>
                    <a:pt x="4294300" y="865148"/>
                  </a:lnTo>
                  <a:lnTo>
                    <a:pt x="4223902" y="861331"/>
                  </a:lnTo>
                  <a:lnTo>
                    <a:pt x="4153504" y="857824"/>
                  </a:lnTo>
                  <a:lnTo>
                    <a:pt x="4083105" y="854526"/>
                  </a:lnTo>
                  <a:lnTo>
                    <a:pt x="4012707" y="851307"/>
                  </a:lnTo>
                  <a:lnTo>
                    <a:pt x="3942308" y="848023"/>
                  </a:lnTo>
                  <a:lnTo>
                    <a:pt x="3871910" y="844531"/>
                  </a:lnTo>
                  <a:lnTo>
                    <a:pt x="3801512" y="840706"/>
                  </a:lnTo>
                  <a:lnTo>
                    <a:pt x="3731113" y="836639"/>
                  </a:lnTo>
                  <a:lnTo>
                    <a:pt x="3660715" y="832285"/>
                  </a:lnTo>
                  <a:lnTo>
                    <a:pt x="3590317" y="827226"/>
                  </a:lnTo>
                  <a:lnTo>
                    <a:pt x="3519918" y="821022"/>
                  </a:lnTo>
                  <a:lnTo>
                    <a:pt x="3449520" y="813162"/>
                  </a:lnTo>
                  <a:lnTo>
                    <a:pt x="3379121" y="803046"/>
                  </a:lnTo>
                  <a:lnTo>
                    <a:pt x="3308723" y="790251"/>
                  </a:lnTo>
                  <a:lnTo>
                    <a:pt x="3238325" y="775420"/>
                  </a:lnTo>
                  <a:lnTo>
                    <a:pt x="3167926" y="759197"/>
                  </a:lnTo>
                  <a:lnTo>
                    <a:pt x="3097528" y="741401"/>
                  </a:lnTo>
                  <a:lnTo>
                    <a:pt x="3027130" y="720328"/>
                  </a:lnTo>
                  <a:lnTo>
                    <a:pt x="2956731" y="689483"/>
                  </a:lnTo>
                  <a:lnTo>
                    <a:pt x="2886333" y="653421"/>
                  </a:lnTo>
                  <a:lnTo>
                    <a:pt x="2815934" y="618448"/>
                  </a:lnTo>
                  <a:lnTo>
                    <a:pt x="2745536" y="588821"/>
                  </a:lnTo>
                  <a:lnTo>
                    <a:pt x="2675138" y="554782"/>
                  </a:lnTo>
                  <a:lnTo>
                    <a:pt x="2604739" y="517038"/>
                  </a:lnTo>
                  <a:lnTo>
                    <a:pt x="2534341" y="482622"/>
                  </a:lnTo>
                  <a:lnTo>
                    <a:pt x="2463943" y="453447"/>
                  </a:lnTo>
                  <a:lnTo>
                    <a:pt x="2393544" y="420024"/>
                  </a:lnTo>
                  <a:lnTo>
                    <a:pt x="2323146" y="385560"/>
                  </a:lnTo>
                  <a:lnTo>
                    <a:pt x="2252747" y="354221"/>
                  </a:lnTo>
                  <a:lnTo>
                    <a:pt x="2182349" y="329417"/>
                  </a:lnTo>
                  <a:lnTo>
                    <a:pt x="2111951" y="312715"/>
                  </a:lnTo>
                  <a:lnTo>
                    <a:pt x="2041552" y="298429"/>
                  </a:lnTo>
                  <a:lnTo>
                    <a:pt x="1971154" y="286324"/>
                  </a:lnTo>
                  <a:lnTo>
                    <a:pt x="1900756" y="277155"/>
                  </a:lnTo>
                  <a:lnTo>
                    <a:pt x="1830357" y="271560"/>
                  </a:lnTo>
                  <a:lnTo>
                    <a:pt x="1759959" y="270086"/>
                  </a:lnTo>
                  <a:lnTo>
                    <a:pt x="1689560" y="273257"/>
                  </a:lnTo>
                  <a:lnTo>
                    <a:pt x="1619162" y="280414"/>
                  </a:lnTo>
                  <a:lnTo>
                    <a:pt x="1548764" y="290818"/>
                  </a:lnTo>
                  <a:lnTo>
                    <a:pt x="1478365" y="304600"/>
                  </a:lnTo>
                  <a:lnTo>
                    <a:pt x="1407967" y="321914"/>
                  </a:lnTo>
                  <a:lnTo>
                    <a:pt x="1337569" y="342920"/>
                  </a:lnTo>
                  <a:lnTo>
                    <a:pt x="1267170" y="367772"/>
                  </a:lnTo>
                  <a:lnTo>
                    <a:pt x="1196772" y="396609"/>
                  </a:lnTo>
                  <a:lnTo>
                    <a:pt x="1126373" y="429544"/>
                  </a:lnTo>
                  <a:lnTo>
                    <a:pt x="1055975" y="466661"/>
                  </a:lnTo>
                  <a:lnTo>
                    <a:pt x="985577" y="508015"/>
                  </a:lnTo>
                  <a:lnTo>
                    <a:pt x="915178" y="553637"/>
                  </a:lnTo>
                  <a:lnTo>
                    <a:pt x="844780" y="603537"/>
                  </a:lnTo>
                  <a:lnTo>
                    <a:pt x="774382" y="657712"/>
                  </a:lnTo>
                  <a:lnTo>
                    <a:pt x="703983" y="716152"/>
                  </a:lnTo>
                  <a:lnTo>
                    <a:pt x="633585" y="778838"/>
                  </a:lnTo>
                  <a:lnTo>
                    <a:pt x="563186" y="845753"/>
                  </a:lnTo>
                  <a:lnTo>
                    <a:pt x="511930" y="897538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2" name="pl32"/>
            <p:cNvSpPr/>
            <p:nvPr/>
          </p:nvSpPr>
          <p:spPr>
            <a:xfrm>
              <a:off x="1191153" y="4496737"/>
              <a:ext cx="5561471" cy="723916"/>
            </a:xfrm>
            <a:custGeom>
              <a:avLst/>
              <a:pathLst>
                <a:path w="5561471" h="723916">
                  <a:moveTo>
                    <a:pt x="0" y="723916"/>
                  </a:moveTo>
                  <a:lnTo>
                    <a:pt x="70398" y="677512"/>
                  </a:lnTo>
                  <a:lnTo>
                    <a:pt x="140796" y="633036"/>
                  </a:lnTo>
                  <a:lnTo>
                    <a:pt x="211195" y="590465"/>
                  </a:lnTo>
                  <a:lnTo>
                    <a:pt x="281593" y="549778"/>
                  </a:lnTo>
                  <a:lnTo>
                    <a:pt x="351991" y="510949"/>
                  </a:lnTo>
                  <a:lnTo>
                    <a:pt x="422390" y="473954"/>
                  </a:lnTo>
                  <a:lnTo>
                    <a:pt x="492788" y="438764"/>
                  </a:lnTo>
                  <a:lnTo>
                    <a:pt x="563186" y="405349"/>
                  </a:lnTo>
                  <a:lnTo>
                    <a:pt x="633585" y="373677"/>
                  </a:lnTo>
                  <a:lnTo>
                    <a:pt x="703983" y="343717"/>
                  </a:lnTo>
                  <a:lnTo>
                    <a:pt x="774382" y="315437"/>
                  </a:lnTo>
                  <a:lnTo>
                    <a:pt x="844780" y="288806"/>
                  </a:lnTo>
                  <a:lnTo>
                    <a:pt x="915178" y="263800"/>
                  </a:lnTo>
                  <a:lnTo>
                    <a:pt x="985577" y="240403"/>
                  </a:lnTo>
                  <a:lnTo>
                    <a:pt x="1055975" y="218611"/>
                  </a:lnTo>
                  <a:lnTo>
                    <a:pt x="1126373" y="198442"/>
                  </a:lnTo>
                  <a:lnTo>
                    <a:pt x="1196772" y="179938"/>
                  </a:lnTo>
                  <a:lnTo>
                    <a:pt x="1267170" y="163170"/>
                  </a:lnTo>
                  <a:lnTo>
                    <a:pt x="1337569" y="148237"/>
                  </a:lnTo>
                  <a:lnTo>
                    <a:pt x="1407967" y="135266"/>
                  </a:lnTo>
                  <a:lnTo>
                    <a:pt x="1478365" y="124396"/>
                  </a:lnTo>
                  <a:lnTo>
                    <a:pt x="1548764" y="115775"/>
                  </a:lnTo>
                  <a:lnTo>
                    <a:pt x="1619162" y="109543"/>
                  </a:lnTo>
                  <a:lnTo>
                    <a:pt x="1689560" y="105819"/>
                  </a:lnTo>
                  <a:lnTo>
                    <a:pt x="1759959" y="105841"/>
                  </a:lnTo>
                  <a:lnTo>
                    <a:pt x="1830357" y="110528"/>
                  </a:lnTo>
                  <a:lnTo>
                    <a:pt x="1900756" y="119035"/>
                  </a:lnTo>
                  <a:lnTo>
                    <a:pt x="1971154" y="130531"/>
                  </a:lnTo>
                  <a:lnTo>
                    <a:pt x="2041552" y="144274"/>
                  </a:lnTo>
                  <a:lnTo>
                    <a:pt x="2111951" y="159643"/>
                  </a:lnTo>
                  <a:lnTo>
                    <a:pt x="2182349" y="177471"/>
                  </a:lnTo>
                  <a:lnTo>
                    <a:pt x="2252747" y="204595"/>
                  </a:lnTo>
                  <a:lnTo>
                    <a:pt x="2323146" y="237932"/>
                  </a:lnTo>
                  <a:lnTo>
                    <a:pt x="2393544" y="272936"/>
                  </a:lnTo>
                  <a:lnTo>
                    <a:pt x="2463943" y="305821"/>
                  </a:lnTo>
                  <a:lnTo>
                    <a:pt x="2534341" y="335160"/>
                  </a:lnTo>
                  <a:lnTo>
                    <a:pt x="2604739" y="371252"/>
                  </a:lnTo>
                  <a:lnTo>
                    <a:pt x="2675138" y="409429"/>
                  </a:lnTo>
                  <a:lnTo>
                    <a:pt x="2745536" y="442753"/>
                  </a:lnTo>
                  <a:lnTo>
                    <a:pt x="2815934" y="473227"/>
                  </a:lnTo>
                  <a:lnTo>
                    <a:pt x="2886333" y="509332"/>
                  </a:lnTo>
                  <a:lnTo>
                    <a:pt x="2956731" y="544587"/>
                  </a:lnTo>
                  <a:lnTo>
                    <a:pt x="3027130" y="573680"/>
                  </a:lnTo>
                  <a:lnTo>
                    <a:pt x="3097528" y="594831"/>
                  </a:lnTo>
                  <a:lnTo>
                    <a:pt x="3167926" y="613332"/>
                  </a:lnTo>
                  <a:lnTo>
                    <a:pt x="3238325" y="629055"/>
                  </a:lnTo>
                  <a:lnTo>
                    <a:pt x="3308723" y="642154"/>
                  </a:lnTo>
                  <a:lnTo>
                    <a:pt x="3379121" y="653583"/>
                  </a:lnTo>
                  <a:lnTo>
                    <a:pt x="3449520" y="662875"/>
                  </a:lnTo>
                  <a:lnTo>
                    <a:pt x="3519918" y="669537"/>
                  </a:lnTo>
                  <a:lnTo>
                    <a:pt x="3590317" y="673930"/>
                  </a:lnTo>
                  <a:lnTo>
                    <a:pt x="3660715" y="676505"/>
                  </a:lnTo>
                  <a:lnTo>
                    <a:pt x="3731113" y="677786"/>
                  </a:lnTo>
                  <a:lnTo>
                    <a:pt x="3801512" y="678308"/>
                  </a:lnTo>
                  <a:lnTo>
                    <a:pt x="3871910" y="677801"/>
                  </a:lnTo>
                  <a:lnTo>
                    <a:pt x="3942308" y="675765"/>
                  </a:lnTo>
                  <a:lnTo>
                    <a:pt x="4012707" y="672048"/>
                  </a:lnTo>
                  <a:lnTo>
                    <a:pt x="4083105" y="666483"/>
                  </a:lnTo>
                  <a:lnTo>
                    <a:pt x="4153504" y="658900"/>
                  </a:lnTo>
                  <a:lnTo>
                    <a:pt x="4223902" y="649143"/>
                  </a:lnTo>
                  <a:lnTo>
                    <a:pt x="4294300" y="637086"/>
                  </a:lnTo>
                  <a:lnTo>
                    <a:pt x="4364699" y="622632"/>
                  </a:lnTo>
                  <a:lnTo>
                    <a:pt x="4435097" y="605718"/>
                  </a:lnTo>
                  <a:lnTo>
                    <a:pt x="4505495" y="586309"/>
                  </a:lnTo>
                  <a:lnTo>
                    <a:pt x="4575894" y="564390"/>
                  </a:lnTo>
                  <a:lnTo>
                    <a:pt x="4646292" y="539960"/>
                  </a:lnTo>
                  <a:lnTo>
                    <a:pt x="4716690" y="513031"/>
                  </a:lnTo>
                  <a:lnTo>
                    <a:pt x="4787089" y="483616"/>
                  </a:lnTo>
                  <a:lnTo>
                    <a:pt x="4857487" y="451731"/>
                  </a:lnTo>
                  <a:lnTo>
                    <a:pt x="4927886" y="417394"/>
                  </a:lnTo>
                  <a:lnTo>
                    <a:pt x="4998284" y="380619"/>
                  </a:lnTo>
                  <a:lnTo>
                    <a:pt x="5068682" y="341421"/>
                  </a:lnTo>
                  <a:lnTo>
                    <a:pt x="5139081" y="299812"/>
                  </a:lnTo>
                  <a:lnTo>
                    <a:pt x="5209479" y="255803"/>
                  </a:lnTo>
                  <a:lnTo>
                    <a:pt x="5279877" y="209402"/>
                  </a:lnTo>
                  <a:lnTo>
                    <a:pt x="5350276" y="160616"/>
                  </a:lnTo>
                  <a:lnTo>
                    <a:pt x="5420674" y="109451"/>
                  </a:lnTo>
                  <a:lnTo>
                    <a:pt x="5491073" y="55911"/>
                  </a:lnTo>
                  <a:lnTo>
                    <a:pt x="5561471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1703084" y="4766823"/>
              <a:ext cx="4215645" cy="627452"/>
            </a:xfrm>
            <a:custGeom>
              <a:avLst/>
              <a:pathLst>
                <a:path w="4215645" h="627452">
                  <a:moveTo>
                    <a:pt x="4215645" y="627452"/>
                  </a:moveTo>
                  <a:lnTo>
                    <a:pt x="4204760" y="626443"/>
                  </a:lnTo>
                  <a:lnTo>
                    <a:pt x="4134362" y="620234"/>
                  </a:lnTo>
                  <a:lnTo>
                    <a:pt x="4063964" y="614381"/>
                  </a:lnTo>
                  <a:lnTo>
                    <a:pt x="3993565" y="608919"/>
                  </a:lnTo>
                  <a:lnTo>
                    <a:pt x="3923167" y="603875"/>
                  </a:lnTo>
                  <a:lnTo>
                    <a:pt x="3852769" y="599259"/>
                  </a:lnTo>
                  <a:lnTo>
                    <a:pt x="3782370" y="595062"/>
                  </a:lnTo>
                  <a:lnTo>
                    <a:pt x="3711972" y="591244"/>
                  </a:lnTo>
                  <a:lnTo>
                    <a:pt x="3641573" y="587738"/>
                  </a:lnTo>
                  <a:lnTo>
                    <a:pt x="3571175" y="584439"/>
                  </a:lnTo>
                  <a:lnTo>
                    <a:pt x="3500777" y="581220"/>
                  </a:lnTo>
                  <a:lnTo>
                    <a:pt x="3430378" y="577937"/>
                  </a:lnTo>
                  <a:lnTo>
                    <a:pt x="3359980" y="574445"/>
                  </a:lnTo>
                  <a:lnTo>
                    <a:pt x="3289582" y="570620"/>
                  </a:lnTo>
                  <a:lnTo>
                    <a:pt x="3219183" y="566553"/>
                  </a:lnTo>
                  <a:lnTo>
                    <a:pt x="3148785" y="562199"/>
                  </a:lnTo>
                  <a:lnTo>
                    <a:pt x="3078386" y="557140"/>
                  </a:lnTo>
                  <a:lnTo>
                    <a:pt x="3007988" y="550936"/>
                  </a:lnTo>
                  <a:lnTo>
                    <a:pt x="2937590" y="543076"/>
                  </a:lnTo>
                  <a:lnTo>
                    <a:pt x="2867191" y="532960"/>
                  </a:lnTo>
                  <a:lnTo>
                    <a:pt x="2796793" y="520165"/>
                  </a:lnTo>
                  <a:lnTo>
                    <a:pt x="2726395" y="505334"/>
                  </a:lnTo>
                  <a:lnTo>
                    <a:pt x="2655996" y="489111"/>
                  </a:lnTo>
                  <a:lnTo>
                    <a:pt x="2585598" y="471315"/>
                  </a:lnTo>
                  <a:lnTo>
                    <a:pt x="2515199" y="450242"/>
                  </a:lnTo>
                  <a:lnTo>
                    <a:pt x="2444801" y="419397"/>
                  </a:lnTo>
                  <a:lnTo>
                    <a:pt x="2374403" y="383334"/>
                  </a:lnTo>
                  <a:lnTo>
                    <a:pt x="2304004" y="348361"/>
                  </a:lnTo>
                  <a:lnTo>
                    <a:pt x="2233606" y="318735"/>
                  </a:lnTo>
                  <a:lnTo>
                    <a:pt x="2163208" y="284696"/>
                  </a:lnTo>
                  <a:lnTo>
                    <a:pt x="2092809" y="246951"/>
                  </a:lnTo>
                  <a:lnTo>
                    <a:pt x="2022411" y="212536"/>
                  </a:lnTo>
                  <a:lnTo>
                    <a:pt x="1952012" y="183360"/>
                  </a:lnTo>
                  <a:lnTo>
                    <a:pt x="1881614" y="149938"/>
                  </a:lnTo>
                  <a:lnTo>
                    <a:pt x="1811216" y="115474"/>
                  </a:lnTo>
                  <a:lnTo>
                    <a:pt x="1740817" y="84135"/>
                  </a:lnTo>
                  <a:lnTo>
                    <a:pt x="1670419" y="59331"/>
                  </a:lnTo>
                  <a:lnTo>
                    <a:pt x="1600021" y="42629"/>
                  </a:lnTo>
                  <a:lnTo>
                    <a:pt x="1529622" y="28343"/>
                  </a:lnTo>
                  <a:lnTo>
                    <a:pt x="1459224" y="16238"/>
                  </a:lnTo>
                  <a:lnTo>
                    <a:pt x="1388825" y="7069"/>
                  </a:lnTo>
                  <a:lnTo>
                    <a:pt x="1318427" y="1474"/>
                  </a:lnTo>
                  <a:lnTo>
                    <a:pt x="1248029" y="0"/>
                  </a:lnTo>
                  <a:lnTo>
                    <a:pt x="1177630" y="3170"/>
                  </a:lnTo>
                  <a:lnTo>
                    <a:pt x="1107232" y="10328"/>
                  </a:lnTo>
                  <a:lnTo>
                    <a:pt x="1036834" y="20732"/>
                  </a:lnTo>
                  <a:lnTo>
                    <a:pt x="966435" y="34514"/>
                  </a:lnTo>
                  <a:lnTo>
                    <a:pt x="896037" y="51828"/>
                  </a:lnTo>
                  <a:lnTo>
                    <a:pt x="825639" y="72833"/>
                  </a:lnTo>
                  <a:lnTo>
                    <a:pt x="755240" y="97686"/>
                  </a:lnTo>
                  <a:lnTo>
                    <a:pt x="684842" y="126523"/>
                  </a:lnTo>
                  <a:lnTo>
                    <a:pt x="614443" y="159458"/>
                  </a:lnTo>
                  <a:lnTo>
                    <a:pt x="544045" y="196574"/>
                  </a:lnTo>
                  <a:lnTo>
                    <a:pt x="473647" y="237929"/>
                  </a:lnTo>
                  <a:lnTo>
                    <a:pt x="403248" y="283550"/>
                  </a:lnTo>
                  <a:lnTo>
                    <a:pt x="332850" y="333450"/>
                  </a:lnTo>
                  <a:lnTo>
                    <a:pt x="262452" y="387626"/>
                  </a:lnTo>
                  <a:lnTo>
                    <a:pt x="192053" y="446066"/>
                  </a:lnTo>
                  <a:lnTo>
                    <a:pt x="121655" y="508752"/>
                  </a:lnTo>
                  <a:lnTo>
                    <a:pt x="51256" y="575666"/>
                  </a:lnTo>
                  <a:lnTo>
                    <a:pt x="0" y="62745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1423453" y="4684701"/>
              <a:ext cx="5329172" cy="709574"/>
            </a:xfrm>
            <a:custGeom>
              <a:avLst/>
              <a:pathLst>
                <a:path w="5329172" h="709574">
                  <a:moveTo>
                    <a:pt x="0" y="709574"/>
                  </a:moveTo>
                  <a:lnTo>
                    <a:pt x="49294" y="664591"/>
                  </a:lnTo>
                  <a:lnTo>
                    <a:pt x="119692" y="603352"/>
                  </a:lnTo>
                  <a:lnTo>
                    <a:pt x="190090" y="545109"/>
                  </a:lnTo>
                  <a:lnTo>
                    <a:pt x="260489" y="489856"/>
                  </a:lnTo>
                  <a:lnTo>
                    <a:pt x="330887" y="437587"/>
                  </a:lnTo>
                  <a:lnTo>
                    <a:pt x="401286" y="388294"/>
                  </a:lnTo>
                  <a:lnTo>
                    <a:pt x="471684" y="341971"/>
                  </a:lnTo>
                  <a:lnTo>
                    <a:pt x="542082" y="298611"/>
                  </a:lnTo>
                  <a:lnTo>
                    <a:pt x="612481" y="258208"/>
                  </a:lnTo>
                  <a:lnTo>
                    <a:pt x="682879" y="220755"/>
                  </a:lnTo>
                  <a:lnTo>
                    <a:pt x="753277" y="186245"/>
                  </a:lnTo>
                  <a:lnTo>
                    <a:pt x="823676" y="154672"/>
                  </a:lnTo>
                  <a:lnTo>
                    <a:pt x="894074" y="126029"/>
                  </a:lnTo>
                  <a:lnTo>
                    <a:pt x="964473" y="100310"/>
                  </a:lnTo>
                  <a:lnTo>
                    <a:pt x="1034871" y="77507"/>
                  </a:lnTo>
                  <a:lnTo>
                    <a:pt x="1105269" y="57615"/>
                  </a:lnTo>
                  <a:lnTo>
                    <a:pt x="1175668" y="40626"/>
                  </a:lnTo>
                  <a:lnTo>
                    <a:pt x="1246066" y="26534"/>
                  </a:lnTo>
                  <a:lnTo>
                    <a:pt x="1316464" y="15333"/>
                  </a:lnTo>
                  <a:lnTo>
                    <a:pt x="1386863" y="7015"/>
                  </a:lnTo>
                  <a:lnTo>
                    <a:pt x="1457261" y="1574"/>
                  </a:lnTo>
                  <a:lnTo>
                    <a:pt x="1527659" y="0"/>
                  </a:lnTo>
                  <a:lnTo>
                    <a:pt x="1598058" y="3080"/>
                  </a:lnTo>
                  <a:lnTo>
                    <a:pt x="1668456" y="10131"/>
                  </a:lnTo>
                  <a:lnTo>
                    <a:pt x="1738855" y="20464"/>
                  </a:lnTo>
                  <a:lnTo>
                    <a:pt x="1809253" y="33388"/>
                  </a:lnTo>
                  <a:lnTo>
                    <a:pt x="1879651" y="48215"/>
                  </a:lnTo>
                  <a:lnTo>
                    <a:pt x="1950050" y="65480"/>
                  </a:lnTo>
                  <a:lnTo>
                    <a:pt x="2020448" y="91444"/>
                  </a:lnTo>
                  <a:lnTo>
                    <a:pt x="2090846" y="123782"/>
                  </a:lnTo>
                  <a:lnTo>
                    <a:pt x="2161245" y="158517"/>
                  </a:lnTo>
                  <a:lnTo>
                    <a:pt x="2231643" y="191670"/>
                  </a:lnTo>
                  <a:lnTo>
                    <a:pt x="2302042" y="220928"/>
                  </a:lnTo>
                  <a:lnTo>
                    <a:pt x="2372440" y="256181"/>
                  </a:lnTo>
                  <a:lnTo>
                    <a:pt x="2442838" y="294142"/>
                  </a:lnTo>
                  <a:lnTo>
                    <a:pt x="2513237" y="327823"/>
                  </a:lnTo>
                  <a:lnTo>
                    <a:pt x="2583635" y="357874"/>
                  </a:lnTo>
                  <a:lnTo>
                    <a:pt x="2654033" y="393413"/>
                  </a:lnTo>
                  <a:lnTo>
                    <a:pt x="2724432" y="429072"/>
                  </a:lnTo>
                  <a:lnTo>
                    <a:pt x="2794830" y="459041"/>
                  </a:lnTo>
                  <a:lnTo>
                    <a:pt x="2865229" y="480152"/>
                  </a:lnTo>
                  <a:lnTo>
                    <a:pt x="2935627" y="498301"/>
                  </a:lnTo>
                  <a:lnTo>
                    <a:pt x="3006025" y="514274"/>
                  </a:lnTo>
                  <a:lnTo>
                    <a:pt x="3076424" y="528239"/>
                  </a:lnTo>
                  <a:lnTo>
                    <a:pt x="3146822" y="540351"/>
                  </a:lnTo>
                  <a:lnTo>
                    <a:pt x="3217220" y="550055"/>
                  </a:lnTo>
                  <a:lnTo>
                    <a:pt x="3287619" y="557316"/>
                  </a:lnTo>
                  <a:lnTo>
                    <a:pt x="3358017" y="562614"/>
                  </a:lnTo>
                  <a:lnTo>
                    <a:pt x="3428416" y="566432"/>
                  </a:lnTo>
                  <a:lnTo>
                    <a:pt x="3498814" y="569249"/>
                  </a:lnTo>
                  <a:lnTo>
                    <a:pt x="3569212" y="571543"/>
                  </a:lnTo>
                  <a:lnTo>
                    <a:pt x="3639611" y="573202"/>
                  </a:lnTo>
                  <a:lnTo>
                    <a:pt x="3710009" y="573930"/>
                  </a:lnTo>
                  <a:lnTo>
                    <a:pt x="3780407" y="573714"/>
                  </a:lnTo>
                  <a:lnTo>
                    <a:pt x="3850806" y="572541"/>
                  </a:lnTo>
                  <a:lnTo>
                    <a:pt x="3921204" y="570398"/>
                  </a:lnTo>
                  <a:lnTo>
                    <a:pt x="3991603" y="567273"/>
                  </a:lnTo>
                  <a:lnTo>
                    <a:pt x="4062001" y="563153"/>
                  </a:lnTo>
                  <a:lnTo>
                    <a:pt x="4132399" y="558025"/>
                  </a:lnTo>
                  <a:lnTo>
                    <a:pt x="4202798" y="551876"/>
                  </a:lnTo>
                  <a:lnTo>
                    <a:pt x="4273196" y="544694"/>
                  </a:lnTo>
                  <a:lnTo>
                    <a:pt x="4343594" y="536465"/>
                  </a:lnTo>
                  <a:lnTo>
                    <a:pt x="4413993" y="527176"/>
                  </a:lnTo>
                  <a:lnTo>
                    <a:pt x="4484391" y="516816"/>
                  </a:lnTo>
                  <a:lnTo>
                    <a:pt x="4554790" y="505371"/>
                  </a:lnTo>
                  <a:lnTo>
                    <a:pt x="4625188" y="492829"/>
                  </a:lnTo>
                  <a:lnTo>
                    <a:pt x="4695586" y="479176"/>
                  </a:lnTo>
                  <a:lnTo>
                    <a:pt x="4765985" y="464399"/>
                  </a:lnTo>
                  <a:lnTo>
                    <a:pt x="4836383" y="448487"/>
                  </a:lnTo>
                  <a:lnTo>
                    <a:pt x="4906781" y="431426"/>
                  </a:lnTo>
                  <a:lnTo>
                    <a:pt x="4977180" y="413203"/>
                  </a:lnTo>
                  <a:lnTo>
                    <a:pt x="5047578" y="393806"/>
                  </a:lnTo>
                  <a:lnTo>
                    <a:pt x="5117977" y="373221"/>
                  </a:lnTo>
                  <a:lnTo>
                    <a:pt x="5188375" y="351436"/>
                  </a:lnTo>
                  <a:lnTo>
                    <a:pt x="5258773" y="328439"/>
                  </a:lnTo>
                  <a:lnTo>
                    <a:pt x="5329172" y="304215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5" name="pg35"/>
            <p:cNvSpPr/>
            <p:nvPr/>
          </p:nvSpPr>
          <p:spPr>
            <a:xfrm>
              <a:off x="1191153" y="4546861"/>
              <a:ext cx="5561471" cy="847414"/>
            </a:xfrm>
            <a:custGeom>
              <a:avLst/>
              <a:pathLst>
                <a:path w="5561471" h="847414">
                  <a:moveTo>
                    <a:pt x="0" y="710799"/>
                  </a:moveTo>
                  <a:lnTo>
                    <a:pt x="70398" y="684474"/>
                  </a:lnTo>
                  <a:lnTo>
                    <a:pt x="140796" y="658888"/>
                  </a:lnTo>
                  <a:lnTo>
                    <a:pt x="211195" y="634019"/>
                  </a:lnTo>
                  <a:lnTo>
                    <a:pt x="281593" y="609839"/>
                  </a:lnTo>
                  <a:lnTo>
                    <a:pt x="351991" y="586322"/>
                  </a:lnTo>
                  <a:lnTo>
                    <a:pt x="422390" y="563440"/>
                  </a:lnTo>
                  <a:lnTo>
                    <a:pt x="492788" y="541160"/>
                  </a:lnTo>
                  <a:lnTo>
                    <a:pt x="563186" y="519452"/>
                  </a:lnTo>
                  <a:lnTo>
                    <a:pt x="633585" y="498282"/>
                  </a:lnTo>
                  <a:lnTo>
                    <a:pt x="703983" y="477616"/>
                  </a:lnTo>
                  <a:lnTo>
                    <a:pt x="774382" y="457420"/>
                  </a:lnTo>
                  <a:lnTo>
                    <a:pt x="844780" y="437661"/>
                  </a:lnTo>
                  <a:lnTo>
                    <a:pt x="915178" y="418312"/>
                  </a:lnTo>
                  <a:lnTo>
                    <a:pt x="985577" y="399352"/>
                  </a:lnTo>
                  <a:lnTo>
                    <a:pt x="1055975" y="380775"/>
                  </a:lnTo>
                  <a:lnTo>
                    <a:pt x="1126373" y="362589"/>
                  </a:lnTo>
                  <a:lnTo>
                    <a:pt x="1196772" y="344828"/>
                  </a:lnTo>
                  <a:lnTo>
                    <a:pt x="1267170" y="327548"/>
                  </a:lnTo>
                  <a:lnTo>
                    <a:pt x="1337569" y="310834"/>
                  </a:lnTo>
                  <a:lnTo>
                    <a:pt x="1407967" y="294792"/>
                  </a:lnTo>
                  <a:lnTo>
                    <a:pt x="1478365" y="279544"/>
                  </a:lnTo>
                  <a:lnTo>
                    <a:pt x="1548764" y="265214"/>
                  </a:lnTo>
                  <a:lnTo>
                    <a:pt x="1619162" y="251923"/>
                  </a:lnTo>
                  <a:lnTo>
                    <a:pt x="1689560" y="239772"/>
                  </a:lnTo>
                  <a:lnTo>
                    <a:pt x="1759959" y="229078"/>
                  </a:lnTo>
                  <a:lnTo>
                    <a:pt x="1830357" y="220122"/>
                  </a:lnTo>
                  <a:lnTo>
                    <a:pt x="1900756" y="212817"/>
                  </a:lnTo>
                  <a:lnTo>
                    <a:pt x="1971154" y="207095"/>
                  </a:lnTo>
                  <a:lnTo>
                    <a:pt x="2041552" y="202965"/>
                  </a:lnTo>
                  <a:lnTo>
                    <a:pt x="2111951" y="200545"/>
                  </a:lnTo>
                  <a:lnTo>
                    <a:pt x="2182349" y="200792"/>
                  </a:lnTo>
                  <a:lnTo>
                    <a:pt x="2252747" y="207788"/>
                  </a:lnTo>
                  <a:lnTo>
                    <a:pt x="2323146" y="219869"/>
                  </a:lnTo>
                  <a:lnTo>
                    <a:pt x="2393544" y="234679"/>
                  </a:lnTo>
                  <a:lnTo>
                    <a:pt x="2463943" y="250540"/>
                  </a:lnTo>
                  <a:lnTo>
                    <a:pt x="2534341" y="268591"/>
                  </a:lnTo>
                  <a:lnTo>
                    <a:pt x="2604739" y="303096"/>
                  </a:lnTo>
                  <a:lnTo>
                    <a:pt x="2675138" y="344591"/>
                  </a:lnTo>
                  <a:lnTo>
                    <a:pt x="2745536" y="379558"/>
                  </a:lnTo>
                  <a:lnTo>
                    <a:pt x="2815934" y="409579"/>
                  </a:lnTo>
                  <a:lnTo>
                    <a:pt x="2886333" y="450763"/>
                  </a:lnTo>
                  <a:lnTo>
                    <a:pt x="2956731" y="493053"/>
                  </a:lnTo>
                  <a:lnTo>
                    <a:pt x="3027130" y="527042"/>
                  </a:lnTo>
                  <a:lnTo>
                    <a:pt x="3097528" y="548778"/>
                  </a:lnTo>
                  <a:lnTo>
                    <a:pt x="3167926" y="568074"/>
                  </a:lnTo>
                  <a:lnTo>
                    <a:pt x="3238325" y="584955"/>
                  </a:lnTo>
                  <a:lnTo>
                    <a:pt x="3308723" y="599134"/>
                  </a:lnTo>
                  <a:lnTo>
                    <a:pt x="3379121" y="611049"/>
                  </a:lnTo>
                  <a:lnTo>
                    <a:pt x="3449520" y="620505"/>
                  </a:lnTo>
                  <a:lnTo>
                    <a:pt x="3519918" y="627371"/>
                  </a:lnTo>
                  <a:lnTo>
                    <a:pt x="3590317" y="632003"/>
                  </a:lnTo>
                  <a:lnTo>
                    <a:pt x="3660715" y="634840"/>
                  </a:lnTo>
                  <a:lnTo>
                    <a:pt x="3731113" y="636383"/>
                  </a:lnTo>
                  <a:lnTo>
                    <a:pt x="3801512" y="637145"/>
                  </a:lnTo>
                  <a:lnTo>
                    <a:pt x="3871910" y="636890"/>
                  </a:lnTo>
                  <a:lnTo>
                    <a:pt x="3942308" y="635159"/>
                  </a:lnTo>
                  <a:lnTo>
                    <a:pt x="4012707" y="631816"/>
                  </a:lnTo>
                  <a:lnTo>
                    <a:pt x="4083105" y="626709"/>
                  </a:lnTo>
                  <a:lnTo>
                    <a:pt x="4153504" y="619686"/>
                  </a:lnTo>
                  <a:lnTo>
                    <a:pt x="4223902" y="610605"/>
                  </a:lnTo>
                  <a:lnTo>
                    <a:pt x="4294300" y="599352"/>
                  </a:lnTo>
                  <a:lnTo>
                    <a:pt x="4364699" y="585840"/>
                  </a:lnTo>
                  <a:lnTo>
                    <a:pt x="4435097" y="570011"/>
                  </a:lnTo>
                  <a:lnTo>
                    <a:pt x="4505495" y="551832"/>
                  </a:lnTo>
                  <a:lnTo>
                    <a:pt x="4575894" y="531287"/>
                  </a:lnTo>
                  <a:lnTo>
                    <a:pt x="4646292" y="508377"/>
                  </a:lnTo>
                  <a:lnTo>
                    <a:pt x="4716690" y="483108"/>
                  </a:lnTo>
                  <a:lnTo>
                    <a:pt x="4787089" y="455492"/>
                  </a:lnTo>
                  <a:lnTo>
                    <a:pt x="4857487" y="425542"/>
                  </a:lnTo>
                  <a:lnTo>
                    <a:pt x="4927886" y="393271"/>
                  </a:lnTo>
                  <a:lnTo>
                    <a:pt x="4998284" y="358693"/>
                  </a:lnTo>
                  <a:lnTo>
                    <a:pt x="5068682" y="321818"/>
                  </a:lnTo>
                  <a:lnTo>
                    <a:pt x="5139081" y="282656"/>
                  </a:lnTo>
                  <a:lnTo>
                    <a:pt x="5209479" y="241215"/>
                  </a:lnTo>
                  <a:lnTo>
                    <a:pt x="5279877" y="197501"/>
                  </a:lnTo>
                  <a:lnTo>
                    <a:pt x="5350276" y="151520"/>
                  </a:lnTo>
                  <a:lnTo>
                    <a:pt x="5420674" y="103274"/>
                  </a:lnTo>
                  <a:lnTo>
                    <a:pt x="5491073" y="52767"/>
                  </a:lnTo>
                  <a:lnTo>
                    <a:pt x="5561471" y="0"/>
                  </a:lnTo>
                  <a:lnTo>
                    <a:pt x="5561471" y="847414"/>
                  </a:lnTo>
                  <a:lnTo>
                    <a:pt x="5039717" y="847414"/>
                  </a:lnTo>
                  <a:lnTo>
                    <a:pt x="4998284" y="844611"/>
                  </a:lnTo>
                  <a:lnTo>
                    <a:pt x="4927886" y="839853"/>
                  </a:lnTo>
                  <a:lnTo>
                    <a:pt x="4857487" y="835137"/>
                  </a:lnTo>
                  <a:lnTo>
                    <a:pt x="4787089" y="830500"/>
                  </a:lnTo>
                  <a:lnTo>
                    <a:pt x="4716690" y="825983"/>
                  </a:lnTo>
                  <a:lnTo>
                    <a:pt x="4646292" y="821624"/>
                  </a:lnTo>
                  <a:lnTo>
                    <a:pt x="4575894" y="817460"/>
                  </a:lnTo>
                  <a:lnTo>
                    <a:pt x="4505495" y="813524"/>
                  </a:lnTo>
                  <a:lnTo>
                    <a:pt x="4435097" y="809840"/>
                  </a:lnTo>
                  <a:lnTo>
                    <a:pt x="4364699" y="806420"/>
                  </a:lnTo>
                  <a:lnTo>
                    <a:pt x="4294300" y="803256"/>
                  </a:lnTo>
                  <a:lnTo>
                    <a:pt x="4223902" y="800316"/>
                  </a:lnTo>
                  <a:lnTo>
                    <a:pt x="4153504" y="797538"/>
                  </a:lnTo>
                  <a:lnTo>
                    <a:pt x="4083105" y="794833"/>
                  </a:lnTo>
                  <a:lnTo>
                    <a:pt x="4012707" y="792086"/>
                  </a:lnTo>
                  <a:lnTo>
                    <a:pt x="3942308" y="789170"/>
                  </a:lnTo>
                  <a:lnTo>
                    <a:pt x="3871910" y="785958"/>
                  </a:lnTo>
                  <a:lnTo>
                    <a:pt x="3801512" y="782341"/>
                  </a:lnTo>
                  <a:lnTo>
                    <a:pt x="3731113" y="778409"/>
                  </a:lnTo>
                  <a:lnTo>
                    <a:pt x="3660715" y="774119"/>
                  </a:lnTo>
                  <a:lnTo>
                    <a:pt x="3590317" y="769061"/>
                  </a:lnTo>
                  <a:lnTo>
                    <a:pt x="3519918" y="762809"/>
                  </a:lnTo>
                  <a:lnTo>
                    <a:pt x="3449520" y="754872"/>
                  </a:lnTo>
                  <a:lnTo>
                    <a:pt x="3379121" y="744679"/>
                  </a:lnTo>
                  <a:lnTo>
                    <a:pt x="3308723" y="731544"/>
                  </a:lnTo>
                  <a:lnTo>
                    <a:pt x="3238325" y="715816"/>
                  </a:lnTo>
                  <a:lnTo>
                    <a:pt x="3167926" y="698489"/>
                  </a:lnTo>
                  <a:lnTo>
                    <a:pt x="3097528" y="679822"/>
                  </a:lnTo>
                  <a:lnTo>
                    <a:pt x="3027130" y="658156"/>
                  </a:lnTo>
                  <a:lnTo>
                    <a:pt x="2956731" y="622600"/>
                  </a:lnTo>
                  <a:lnTo>
                    <a:pt x="2886333" y="579588"/>
                  </a:lnTo>
                  <a:lnTo>
                    <a:pt x="2815934" y="539417"/>
                  </a:lnTo>
                  <a:lnTo>
                    <a:pt x="2745536" y="510153"/>
                  </a:lnTo>
                  <a:lnTo>
                    <a:pt x="2675138" y="474547"/>
                  </a:lnTo>
                  <a:lnTo>
                    <a:pt x="2604739" y="433438"/>
                  </a:lnTo>
                  <a:lnTo>
                    <a:pt x="2534341" y="400433"/>
                  </a:lnTo>
                  <a:lnTo>
                    <a:pt x="2463943" y="382528"/>
                  </a:lnTo>
                  <a:lnTo>
                    <a:pt x="2393544" y="366186"/>
                  </a:lnTo>
                  <a:lnTo>
                    <a:pt x="2323146" y="351859"/>
                  </a:lnTo>
                  <a:lnTo>
                    <a:pt x="2252747" y="341564"/>
                  </a:lnTo>
                  <a:lnTo>
                    <a:pt x="2182349" y="336643"/>
                  </a:lnTo>
                  <a:lnTo>
                    <a:pt x="2111951" y="337403"/>
                  </a:lnTo>
                  <a:lnTo>
                    <a:pt x="2041552" y="340791"/>
                  </a:lnTo>
                  <a:lnTo>
                    <a:pt x="1971154" y="346385"/>
                  </a:lnTo>
                  <a:lnTo>
                    <a:pt x="1900756" y="354189"/>
                  </a:lnTo>
                  <a:lnTo>
                    <a:pt x="1830357" y="364096"/>
                  </a:lnTo>
                  <a:lnTo>
                    <a:pt x="1759959" y="375925"/>
                  </a:lnTo>
                  <a:lnTo>
                    <a:pt x="1689560" y="389473"/>
                  </a:lnTo>
                  <a:lnTo>
                    <a:pt x="1619162" y="404695"/>
                  </a:lnTo>
                  <a:lnTo>
                    <a:pt x="1548764" y="421715"/>
                  </a:lnTo>
                  <a:lnTo>
                    <a:pt x="1478365" y="440660"/>
                  </a:lnTo>
                  <a:lnTo>
                    <a:pt x="1407967" y="461670"/>
                  </a:lnTo>
                  <a:lnTo>
                    <a:pt x="1337569" y="484894"/>
                  </a:lnTo>
                  <a:lnTo>
                    <a:pt x="1267170" y="510477"/>
                  </a:lnTo>
                  <a:lnTo>
                    <a:pt x="1196772" y="538547"/>
                  </a:lnTo>
                  <a:lnTo>
                    <a:pt x="1126373" y="569211"/>
                  </a:lnTo>
                  <a:lnTo>
                    <a:pt x="1055975" y="602549"/>
                  </a:lnTo>
                  <a:lnTo>
                    <a:pt x="985577" y="638617"/>
                  </a:lnTo>
                  <a:lnTo>
                    <a:pt x="915178" y="677446"/>
                  </a:lnTo>
                  <a:lnTo>
                    <a:pt x="844780" y="719053"/>
                  </a:lnTo>
                  <a:lnTo>
                    <a:pt x="774382" y="763439"/>
                  </a:lnTo>
                  <a:lnTo>
                    <a:pt x="703983" y="810600"/>
                  </a:lnTo>
                  <a:lnTo>
                    <a:pt x="652073" y="847414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6" name="pl36"/>
            <p:cNvSpPr/>
            <p:nvPr/>
          </p:nvSpPr>
          <p:spPr>
            <a:xfrm>
              <a:off x="1191153" y="4546861"/>
              <a:ext cx="5561471" cy="710799"/>
            </a:xfrm>
            <a:custGeom>
              <a:avLst/>
              <a:pathLst>
                <a:path w="5561471" h="710799">
                  <a:moveTo>
                    <a:pt x="0" y="710799"/>
                  </a:moveTo>
                  <a:lnTo>
                    <a:pt x="70398" y="684474"/>
                  </a:lnTo>
                  <a:lnTo>
                    <a:pt x="140796" y="658888"/>
                  </a:lnTo>
                  <a:lnTo>
                    <a:pt x="211195" y="634019"/>
                  </a:lnTo>
                  <a:lnTo>
                    <a:pt x="281593" y="609839"/>
                  </a:lnTo>
                  <a:lnTo>
                    <a:pt x="351991" y="586322"/>
                  </a:lnTo>
                  <a:lnTo>
                    <a:pt x="422390" y="563440"/>
                  </a:lnTo>
                  <a:lnTo>
                    <a:pt x="492788" y="541160"/>
                  </a:lnTo>
                  <a:lnTo>
                    <a:pt x="563186" y="519452"/>
                  </a:lnTo>
                  <a:lnTo>
                    <a:pt x="633585" y="498282"/>
                  </a:lnTo>
                  <a:lnTo>
                    <a:pt x="703983" y="477616"/>
                  </a:lnTo>
                  <a:lnTo>
                    <a:pt x="774382" y="457420"/>
                  </a:lnTo>
                  <a:lnTo>
                    <a:pt x="844780" y="437661"/>
                  </a:lnTo>
                  <a:lnTo>
                    <a:pt x="915178" y="418312"/>
                  </a:lnTo>
                  <a:lnTo>
                    <a:pt x="985577" y="399352"/>
                  </a:lnTo>
                  <a:lnTo>
                    <a:pt x="1055975" y="380775"/>
                  </a:lnTo>
                  <a:lnTo>
                    <a:pt x="1126373" y="362589"/>
                  </a:lnTo>
                  <a:lnTo>
                    <a:pt x="1196772" y="344828"/>
                  </a:lnTo>
                  <a:lnTo>
                    <a:pt x="1267170" y="327548"/>
                  </a:lnTo>
                  <a:lnTo>
                    <a:pt x="1337569" y="310834"/>
                  </a:lnTo>
                  <a:lnTo>
                    <a:pt x="1407967" y="294792"/>
                  </a:lnTo>
                  <a:lnTo>
                    <a:pt x="1478365" y="279544"/>
                  </a:lnTo>
                  <a:lnTo>
                    <a:pt x="1548764" y="265214"/>
                  </a:lnTo>
                  <a:lnTo>
                    <a:pt x="1619162" y="251923"/>
                  </a:lnTo>
                  <a:lnTo>
                    <a:pt x="1689560" y="239772"/>
                  </a:lnTo>
                  <a:lnTo>
                    <a:pt x="1759959" y="229078"/>
                  </a:lnTo>
                  <a:lnTo>
                    <a:pt x="1830357" y="220122"/>
                  </a:lnTo>
                  <a:lnTo>
                    <a:pt x="1900756" y="212817"/>
                  </a:lnTo>
                  <a:lnTo>
                    <a:pt x="1971154" y="207095"/>
                  </a:lnTo>
                  <a:lnTo>
                    <a:pt x="2041552" y="202965"/>
                  </a:lnTo>
                  <a:lnTo>
                    <a:pt x="2111951" y="200545"/>
                  </a:lnTo>
                  <a:lnTo>
                    <a:pt x="2182349" y="200792"/>
                  </a:lnTo>
                  <a:lnTo>
                    <a:pt x="2252747" y="207788"/>
                  </a:lnTo>
                  <a:lnTo>
                    <a:pt x="2323146" y="219869"/>
                  </a:lnTo>
                  <a:lnTo>
                    <a:pt x="2393544" y="234679"/>
                  </a:lnTo>
                  <a:lnTo>
                    <a:pt x="2463943" y="250540"/>
                  </a:lnTo>
                  <a:lnTo>
                    <a:pt x="2534341" y="268591"/>
                  </a:lnTo>
                  <a:lnTo>
                    <a:pt x="2604739" y="303096"/>
                  </a:lnTo>
                  <a:lnTo>
                    <a:pt x="2675138" y="344591"/>
                  </a:lnTo>
                  <a:lnTo>
                    <a:pt x="2745536" y="379558"/>
                  </a:lnTo>
                  <a:lnTo>
                    <a:pt x="2815934" y="409579"/>
                  </a:lnTo>
                  <a:lnTo>
                    <a:pt x="2886333" y="450763"/>
                  </a:lnTo>
                  <a:lnTo>
                    <a:pt x="2956731" y="493053"/>
                  </a:lnTo>
                  <a:lnTo>
                    <a:pt x="3027130" y="527042"/>
                  </a:lnTo>
                  <a:lnTo>
                    <a:pt x="3097528" y="548778"/>
                  </a:lnTo>
                  <a:lnTo>
                    <a:pt x="3167926" y="568074"/>
                  </a:lnTo>
                  <a:lnTo>
                    <a:pt x="3238325" y="584955"/>
                  </a:lnTo>
                  <a:lnTo>
                    <a:pt x="3308723" y="599134"/>
                  </a:lnTo>
                  <a:lnTo>
                    <a:pt x="3379121" y="611049"/>
                  </a:lnTo>
                  <a:lnTo>
                    <a:pt x="3449520" y="620505"/>
                  </a:lnTo>
                  <a:lnTo>
                    <a:pt x="3519918" y="627371"/>
                  </a:lnTo>
                  <a:lnTo>
                    <a:pt x="3590317" y="632003"/>
                  </a:lnTo>
                  <a:lnTo>
                    <a:pt x="3660715" y="634840"/>
                  </a:lnTo>
                  <a:lnTo>
                    <a:pt x="3731113" y="636383"/>
                  </a:lnTo>
                  <a:lnTo>
                    <a:pt x="3801512" y="637145"/>
                  </a:lnTo>
                  <a:lnTo>
                    <a:pt x="3871910" y="636890"/>
                  </a:lnTo>
                  <a:lnTo>
                    <a:pt x="3942308" y="635159"/>
                  </a:lnTo>
                  <a:lnTo>
                    <a:pt x="4012707" y="631816"/>
                  </a:lnTo>
                  <a:lnTo>
                    <a:pt x="4083105" y="626709"/>
                  </a:lnTo>
                  <a:lnTo>
                    <a:pt x="4153504" y="619686"/>
                  </a:lnTo>
                  <a:lnTo>
                    <a:pt x="4223902" y="610605"/>
                  </a:lnTo>
                  <a:lnTo>
                    <a:pt x="4294300" y="599352"/>
                  </a:lnTo>
                  <a:lnTo>
                    <a:pt x="4364699" y="585840"/>
                  </a:lnTo>
                  <a:lnTo>
                    <a:pt x="4435097" y="570011"/>
                  </a:lnTo>
                  <a:lnTo>
                    <a:pt x="4505495" y="551832"/>
                  </a:lnTo>
                  <a:lnTo>
                    <a:pt x="4575894" y="531287"/>
                  </a:lnTo>
                  <a:lnTo>
                    <a:pt x="4646292" y="508377"/>
                  </a:lnTo>
                  <a:lnTo>
                    <a:pt x="4716690" y="483108"/>
                  </a:lnTo>
                  <a:lnTo>
                    <a:pt x="4787089" y="455492"/>
                  </a:lnTo>
                  <a:lnTo>
                    <a:pt x="4857487" y="425542"/>
                  </a:lnTo>
                  <a:lnTo>
                    <a:pt x="4927886" y="393271"/>
                  </a:lnTo>
                  <a:lnTo>
                    <a:pt x="4998284" y="358693"/>
                  </a:lnTo>
                  <a:lnTo>
                    <a:pt x="5068682" y="321818"/>
                  </a:lnTo>
                  <a:lnTo>
                    <a:pt x="5139081" y="282656"/>
                  </a:lnTo>
                  <a:lnTo>
                    <a:pt x="5209479" y="241215"/>
                  </a:lnTo>
                  <a:lnTo>
                    <a:pt x="5279877" y="197501"/>
                  </a:lnTo>
                  <a:lnTo>
                    <a:pt x="5350276" y="151520"/>
                  </a:lnTo>
                  <a:lnTo>
                    <a:pt x="5420674" y="103274"/>
                  </a:lnTo>
                  <a:lnTo>
                    <a:pt x="5491073" y="52767"/>
                  </a:lnTo>
                  <a:lnTo>
                    <a:pt x="5561471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1843227" y="4883504"/>
              <a:ext cx="4387643" cy="510771"/>
            </a:xfrm>
            <a:custGeom>
              <a:avLst/>
              <a:pathLst>
                <a:path w="4387643" h="510771">
                  <a:moveTo>
                    <a:pt x="4387643" y="510771"/>
                  </a:moveTo>
                  <a:lnTo>
                    <a:pt x="4346210" y="507967"/>
                  </a:lnTo>
                  <a:lnTo>
                    <a:pt x="4275812" y="503210"/>
                  </a:lnTo>
                  <a:lnTo>
                    <a:pt x="4205413" y="498493"/>
                  </a:lnTo>
                  <a:lnTo>
                    <a:pt x="4135015" y="493857"/>
                  </a:lnTo>
                  <a:lnTo>
                    <a:pt x="4064617" y="489340"/>
                  </a:lnTo>
                  <a:lnTo>
                    <a:pt x="3994218" y="484981"/>
                  </a:lnTo>
                  <a:lnTo>
                    <a:pt x="3923820" y="480817"/>
                  </a:lnTo>
                  <a:lnTo>
                    <a:pt x="3853421" y="476881"/>
                  </a:lnTo>
                  <a:lnTo>
                    <a:pt x="3783023" y="473197"/>
                  </a:lnTo>
                  <a:lnTo>
                    <a:pt x="3712625" y="469777"/>
                  </a:lnTo>
                  <a:lnTo>
                    <a:pt x="3642226" y="466613"/>
                  </a:lnTo>
                  <a:lnTo>
                    <a:pt x="3571828" y="463673"/>
                  </a:lnTo>
                  <a:lnTo>
                    <a:pt x="3501430" y="460895"/>
                  </a:lnTo>
                  <a:lnTo>
                    <a:pt x="3431031" y="458190"/>
                  </a:lnTo>
                  <a:lnTo>
                    <a:pt x="3360633" y="455443"/>
                  </a:lnTo>
                  <a:lnTo>
                    <a:pt x="3290235" y="452527"/>
                  </a:lnTo>
                  <a:lnTo>
                    <a:pt x="3219836" y="449315"/>
                  </a:lnTo>
                  <a:lnTo>
                    <a:pt x="3149438" y="445697"/>
                  </a:lnTo>
                  <a:lnTo>
                    <a:pt x="3079039" y="441766"/>
                  </a:lnTo>
                  <a:lnTo>
                    <a:pt x="3008641" y="437475"/>
                  </a:lnTo>
                  <a:lnTo>
                    <a:pt x="2938243" y="432418"/>
                  </a:lnTo>
                  <a:lnTo>
                    <a:pt x="2867844" y="426166"/>
                  </a:lnTo>
                  <a:lnTo>
                    <a:pt x="2797446" y="418229"/>
                  </a:lnTo>
                  <a:lnTo>
                    <a:pt x="2727048" y="408036"/>
                  </a:lnTo>
                  <a:lnTo>
                    <a:pt x="2656649" y="394901"/>
                  </a:lnTo>
                  <a:lnTo>
                    <a:pt x="2586251" y="379173"/>
                  </a:lnTo>
                  <a:lnTo>
                    <a:pt x="2515852" y="361845"/>
                  </a:lnTo>
                  <a:lnTo>
                    <a:pt x="2445454" y="343179"/>
                  </a:lnTo>
                  <a:lnTo>
                    <a:pt x="2375056" y="321513"/>
                  </a:lnTo>
                  <a:lnTo>
                    <a:pt x="2304657" y="285957"/>
                  </a:lnTo>
                  <a:lnTo>
                    <a:pt x="2234259" y="242945"/>
                  </a:lnTo>
                  <a:lnTo>
                    <a:pt x="2163861" y="202774"/>
                  </a:lnTo>
                  <a:lnTo>
                    <a:pt x="2093462" y="173510"/>
                  </a:lnTo>
                  <a:lnTo>
                    <a:pt x="2023064" y="137904"/>
                  </a:lnTo>
                  <a:lnTo>
                    <a:pt x="1952665" y="96795"/>
                  </a:lnTo>
                  <a:lnTo>
                    <a:pt x="1882267" y="63790"/>
                  </a:lnTo>
                  <a:lnTo>
                    <a:pt x="1811869" y="45885"/>
                  </a:lnTo>
                  <a:lnTo>
                    <a:pt x="1741470" y="29543"/>
                  </a:lnTo>
                  <a:lnTo>
                    <a:pt x="1671072" y="15216"/>
                  </a:lnTo>
                  <a:lnTo>
                    <a:pt x="1600674" y="4921"/>
                  </a:lnTo>
                  <a:lnTo>
                    <a:pt x="1530275" y="0"/>
                  </a:lnTo>
                  <a:lnTo>
                    <a:pt x="1459877" y="760"/>
                  </a:lnTo>
                  <a:lnTo>
                    <a:pt x="1389478" y="4148"/>
                  </a:lnTo>
                  <a:lnTo>
                    <a:pt x="1319080" y="9742"/>
                  </a:lnTo>
                  <a:lnTo>
                    <a:pt x="1248682" y="17545"/>
                  </a:lnTo>
                  <a:lnTo>
                    <a:pt x="1178283" y="27453"/>
                  </a:lnTo>
                  <a:lnTo>
                    <a:pt x="1107885" y="39282"/>
                  </a:lnTo>
                  <a:lnTo>
                    <a:pt x="1037487" y="52830"/>
                  </a:lnTo>
                  <a:lnTo>
                    <a:pt x="967088" y="68051"/>
                  </a:lnTo>
                  <a:lnTo>
                    <a:pt x="896690" y="85072"/>
                  </a:lnTo>
                  <a:lnTo>
                    <a:pt x="826291" y="104016"/>
                  </a:lnTo>
                  <a:lnTo>
                    <a:pt x="755893" y="125026"/>
                  </a:lnTo>
                  <a:lnTo>
                    <a:pt x="685495" y="148251"/>
                  </a:lnTo>
                  <a:lnTo>
                    <a:pt x="615096" y="173834"/>
                  </a:lnTo>
                  <a:lnTo>
                    <a:pt x="544698" y="201904"/>
                  </a:lnTo>
                  <a:lnTo>
                    <a:pt x="474300" y="232568"/>
                  </a:lnTo>
                  <a:lnTo>
                    <a:pt x="403901" y="265906"/>
                  </a:lnTo>
                  <a:lnTo>
                    <a:pt x="333503" y="301974"/>
                  </a:lnTo>
                  <a:lnTo>
                    <a:pt x="263104" y="340803"/>
                  </a:lnTo>
                  <a:lnTo>
                    <a:pt x="192706" y="382410"/>
                  </a:lnTo>
                  <a:lnTo>
                    <a:pt x="122308" y="426796"/>
                  </a:lnTo>
                  <a:lnTo>
                    <a:pt x="51909" y="473957"/>
                  </a:lnTo>
                  <a:lnTo>
                    <a:pt x="0" y="510771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1526296" y="4815578"/>
              <a:ext cx="5226328" cy="578696"/>
            </a:xfrm>
            <a:custGeom>
              <a:avLst/>
              <a:pathLst>
                <a:path w="5226328" h="578696">
                  <a:moveTo>
                    <a:pt x="0" y="578696"/>
                  </a:moveTo>
                  <a:lnTo>
                    <a:pt x="16848" y="568272"/>
                  </a:lnTo>
                  <a:lnTo>
                    <a:pt x="87247" y="526393"/>
                  </a:lnTo>
                  <a:lnTo>
                    <a:pt x="157645" y="486176"/>
                  </a:lnTo>
                  <a:lnTo>
                    <a:pt x="228043" y="447611"/>
                  </a:lnTo>
                  <a:lnTo>
                    <a:pt x="298442" y="410686"/>
                  </a:lnTo>
                  <a:lnTo>
                    <a:pt x="368840" y="375390"/>
                  </a:lnTo>
                  <a:lnTo>
                    <a:pt x="439239" y="341712"/>
                  </a:lnTo>
                  <a:lnTo>
                    <a:pt x="509637" y="309639"/>
                  </a:lnTo>
                  <a:lnTo>
                    <a:pt x="580035" y="279161"/>
                  </a:lnTo>
                  <a:lnTo>
                    <a:pt x="650434" y="250267"/>
                  </a:lnTo>
                  <a:lnTo>
                    <a:pt x="720832" y="222944"/>
                  </a:lnTo>
                  <a:lnTo>
                    <a:pt x="791230" y="197182"/>
                  </a:lnTo>
                  <a:lnTo>
                    <a:pt x="861629" y="172970"/>
                  </a:lnTo>
                  <a:lnTo>
                    <a:pt x="932027" y="150295"/>
                  </a:lnTo>
                  <a:lnTo>
                    <a:pt x="1002426" y="129146"/>
                  </a:lnTo>
                  <a:lnTo>
                    <a:pt x="1072824" y="109513"/>
                  </a:lnTo>
                  <a:lnTo>
                    <a:pt x="1143222" y="91384"/>
                  </a:lnTo>
                  <a:lnTo>
                    <a:pt x="1213621" y="74747"/>
                  </a:lnTo>
                  <a:lnTo>
                    <a:pt x="1284019" y="59591"/>
                  </a:lnTo>
                  <a:lnTo>
                    <a:pt x="1354417" y="45905"/>
                  </a:lnTo>
                  <a:lnTo>
                    <a:pt x="1424816" y="33784"/>
                  </a:lnTo>
                  <a:lnTo>
                    <a:pt x="1495214" y="23391"/>
                  </a:lnTo>
                  <a:lnTo>
                    <a:pt x="1565613" y="14785"/>
                  </a:lnTo>
                  <a:lnTo>
                    <a:pt x="1636011" y="8022"/>
                  </a:lnTo>
                  <a:lnTo>
                    <a:pt x="1706409" y="3160"/>
                  </a:lnTo>
                  <a:lnTo>
                    <a:pt x="1776808" y="257"/>
                  </a:lnTo>
                  <a:lnTo>
                    <a:pt x="1847206" y="0"/>
                  </a:lnTo>
                  <a:lnTo>
                    <a:pt x="1917604" y="5958"/>
                  </a:lnTo>
                  <a:lnTo>
                    <a:pt x="1988003" y="17146"/>
                  </a:lnTo>
                  <a:lnTo>
                    <a:pt x="2058401" y="31715"/>
                  </a:lnTo>
                  <a:lnTo>
                    <a:pt x="2128800" y="47816"/>
                  </a:lnTo>
                  <a:lnTo>
                    <a:pt x="2199198" y="65794"/>
                  </a:lnTo>
                  <a:lnTo>
                    <a:pt x="2269596" y="99549"/>
                  </a:lnTo>
                  <a:lnTo>
                    <a:pt x="2339995" y="140851"/>
                  </a:lnTo>
                  <a:lnTo>
                    <a:pt x="2410393" y="176138"/>
                  </a:lnTo>
                  <a:lnTo>
                    <a:pt x="2480791" y="205780"/>
                  </a:lnTo>
                  <a:lnTo>
                    <a:pt x="2551190" y="246458"/>
                  </a:lnTo>
                  <a:lnTo>
                    <a:pt x="2621588" y="289109"/>
                  </a:lnTo>
                  <a:lnTo>
                    <a:pt x="2691987" y="323881"/>
                  </a:lnTo>
                  <a:lnTo>
                    <a:pt x="2762385" y="345582"/>
                  </a:lnTo>
                  <a:lnTo>
                    <a:pt x="2832783" y="364564"/>
                  </a:lnTo>
                  <a:lnTo>
                    <a:pt x="2903182" y="381668"/>
                  </a:lnTo>
                  <a:lnTo>
                    <a:pt x="2973580" y="396621"/>
                  </a:lnTo>
                  <a:lnTo>
                    <a:pt x="3043978" y="409146"/>
                  </a:lnTo>
                  <a:lnTo>
                    <a:pt x="3114377" y="418971"/>
                  </a:lnTo>
                  <a:lnTo>
                    <a:pt x="3184775" y="426373"/>
                  </a:lnTo>
                  <a:lnTo>
                    <a:pt x="3255173" y="431815"/>
                  </a:lnTo>
                  <a:lnTo>
                    <a:pt x="3325572" y="435762"/>
                  </a:lnTo>
                  <a:lnTo>
                    <a:pt x="3395970" y="438678"/>
                  </a:lnTo>
                  <a:lnTo>
                    <a:pt x="3466369" y="441025"/>
                  </a:lnTo>
                  <a:lnTo>
                    <a:pt x="3536767" y="442706"/>
                  </a:lnTo>
                  <a:lnTo>
                    <a:pt x="3607165" y="443447"/>
                  </a:lnTo>
                  <a:lnTo>
                    <a:pt x="3677564" y="443233"/>
                  </a:lnTo>
                  <a:lnTo>
                    <a:pt x="3747962" y="442053"/>
                  </a:lnTo>
                  <a:lnTo>
                    <a:pt x="3818360" y="439894"/>
                  </a:lnTo>
                  <a:lnTo>
                    <a:pt x="3888759" y="436743"/>
                  </a:lnTo>
                  <a:lnTo>
                    <a:pt x="3959157" y="432587"/>
                  </a:lnTo>
                  <a:lnTo>
                    <a:pt x="4029556" y="427413"/>
                  </a:lnTo>
                  <a:lnTo>
                    <a:pt x="4099954" y="421208"/>
                  </a:lnTo>
                  <a:lnTo>
                    <a:pt x="4170352" y="413960"/>
                  </a:lnTo>
                  <a:lnTo>
                    <a:pt x="4240751" y="405656"/>
                  </a:lnTo>
                  <a:lnTo>
                    <a:pt x="4311149" y="396283"/>
                  </a:lnTo>
                  <a:lnTo>
                    <a:pt x="4381547" y="385828"/>
                  </a:lnTo>
                  <a:lnTo>
                    <a:pt x="4451946" y="374278"/>
                  </a:lnTo>
                  <a:lnTo>
                    <a:pt x="4522344" y="361621"/>
                  </a:lnTo>
                  <a:lnTo>
                    <a:pt x="4592743" y="347844"/>
                  </a:lnTo>
                  <a:lnTo>
                    <a:pt x="4663141" y="332934"/>
                  </a:lnTo>
                  <a:lnTo>
                    <a:pt x="4733539" y="316878"/>
                  </a:lnTo>
                  <a:lnTo>
                    <a:pt x="4803938" y="299663"/>
                  </a:lnTo>
                  <a:lnTo>
                    <a:pt x="4874336" y="281277"/>
                  </a:lnTo>
                  <a:lnTo>
                    <a:pt x="4944734" y="261707"/>
                  </a:lnTo>
                  <a:lnTo>
                    <a:pt x="5015133" y="240939"/>
                  </a:lnTo>
                  <a:lnTo>
                    <a:pt x="5085531" y="218962"/>
                  </a:lnTo>
                  <a:lnTo>
                    <a:pt x="5155930" y="195762"/>
                  </a:lnTo>
                  <a:lnTo>
                    <a:pt x="5226328" y="171326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9" name="tx39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2663321" y="545690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4781178" y="5456905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6930123" y="5456905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150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2602166" y="5596581"/>
              <a:ext cx="2825404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Measured GFR  (⁵¹Cr-EDTA, mL/min/1.73 m²)</a:t>
              </a:r>
            </a:p>
          </p:txBody>
        </p:sp>
        <p:sp>
          <p:nvSpPr>
            <p:cNvPr id="48" name="tx48"/>
            <p:cNvSpPr/>
            <p:nvPr/>
          </p:nvSpPr>
          <p:spPr>
            <a:xfrm rot="-5400000">
              <a:off x="126327" y="3331003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49" name="rc49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0" name="pl50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1" name="rc51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2" name="pl52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3" name="rc53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4" name="pl54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5" name="rc55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6" name="pl56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7" name="rc57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8" name="pl58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9" name="tx59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0" name="tx60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941876" y="1166869"/>
              <a:ext cx="1351300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 · EKFC 2021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65102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799974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594891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2725501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4874446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7023392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g19"/>
            <p:cNvSpPr/>
            <p:nvPr/>
          </p:nvSpPr>
          <p:spPr>
            <a:xfrm>
              <a:off x="1191153" y="4038284"/>
              <a:ext cx="5561471" cy="1355990"/>
            </a:xfrm>
            <a:custGeom>
              <a:avLst/>
              <a:pathLst>
                <a:path w="5561471" h="1355990">
                  <a:moveTo>
                    <a:pt x="0" y="734871"/>
                  </a:moveTo>
                  <a:lnTo>
                    <a:pt x="70398" y="747228"/>
                  </a:lnTo>
                  <a:lnTo>
                    <a:pt x="140796" y="758740"/>
                  </a:lnTo>
                  <a:lnTo>
                    <a:pt x="211195" y="769381"/>
                  </a:lnTo>
                  <a:lnTo>
                    <a:pt x="281593" y="779122"/>
                  </a:lnTo>
                  <a:lnTo>
                    <a:pt x="351991" y="787935"/>
                  </a:lnTo>
                  <a:lnTo>
                    <a:pt x="422390" y="795788"/>
                  </a:lnTo>
                  <a:lnTo>
                    <a:pt x="492788" y="802646"/>
                  </a:lnTo>
                  <a:lnTo>
                    <a:pt x="563186" y="808472"/>
                  </a:lnTo>
                  <a:lnTo>
                    <a:pt x="633585" y="813227"/>
                  </a:lnTo>
                  <a:lnTo>
                    <a:pt x="703983" y="816872"/>
                  </a:lnTo>
                  <a:lnTo>
                    <a:pt x="774382" y="819368"/>
                  </a:lnTo>
                  <a:lnTo>
                    <a:pt x="844780" y="820676"/>
                  </a:lnTo>
                  <a:lnTo>
                    <a:pt x="915178" y="820767"/>
                  </a:lnTo>
                  <a:lnTo>
                    <a:pt x="985577" y="819621"/>
                  </a:lnTo>
                  <a:lnTo>
                    <a:pt x="1055975" y="817237"/>
                  </a:lnTo>
                  <a:lnTo>
                    <a:pt x="1126373" y="813638"/>
                  </a:lnTo>
                  <a:lnTo>
                    <a:pt x="1196772" y="808879"/>
                  </a:lnTo>
                  <a:lnTo>
                    <a:pt x="1267170" y="803053"/>
                  </a:lnTo>
                  <a:lnTo>
                    <a:pt x="1337569" y="796289"/>
                  </a:lnTo>
                  <a:lnTo>
                    <a:pt x="1407967" y="788749"/>
                  </a:lnTo>
                  <a:lnTo>
                    <a:pt x="1478365" y="780616"/>
                  </a:lnTo>
                  <a:lnTo>
                    <a:pt x="1548764" y="772080"/>
                  </a:lnTo>
                  <a:lnTo>
                    <a:pt x="1619162" y="763322"/>
                  </a:lnTo>
                  <a:lnTo>
                    <a:pt x="1689560" y="754497"/>
                  </a:lnTo>
                  <a:lnTo>
                    <a:pt x="1759959" y="745781"/>
                  </a:lnTo>
                  <a:lnTo>
                    <a:pt x="1830357" y="737292"/>
                  </a:lnTo>
                  <a:lnTo>
                    <a:pt x="1900756" y="729005"/>
                  </a:lnTo>
                  <a:lnTo>
                    <a:pt x="1971154" y="720927"/>
                  </a:lnTo>
                  <a:lnTo>
                    <a:pt x="2041552" y="713174"/>
                  </a:lnTo>
                  <a:lnTo>
                    <a:pt x="2111951" y="706018"/>
                  </a:lnTo>
                  <a:lnTo>
                    <a:pt x="2182349" y="700254"/>
                  </a:lnTo>
                  <a:lnTo>
                    <a:pt x="2252747" y="697928"/>
                  </a:lnTo>
                  <a:lnTo>
                    <a:pt x="2323146" y="697496"/>
                  </a:lnTo>
                  <a:lnTo>
                    <a:pt x="2393544" y="697332"/>
                  </a:lnTo>
                  <a:lnTo>
                    <a:pt x="2463943" y="696777"/>
                  </a:lnTo>
                  <a:lnTo>
                    <a:pt x="2534341" y="696727"/>
                  </a:lnTo>
                  <a:lnTo>
                    <a:pt x="2604739" y="701701"/>
                  </a:lnTo>
                  <a:lnTo>
                    <a:pt x="2675138" y="707801"/>
                  </a:lnTo>
                  <a:lnTo>
                    <a:pt x="2745536" y="711423"/>
                  </a:lnTo>
                  <a:lnTo>
                    <a:pt x="2815934" y="713712"/>
                  </a:lnTo>
                  <a:lnTo>
                    <a:pt x="2886333" y="717631"/>
                  </a:lnTo>
                  <a:lnTo>
                    <a:pt x="2956731" y="720488"/>
                  </a:lnTo>
                  <a:lnTo>
                    <a:pt x="3027130" y="721494"/>
                  </a:lnTo>
                  <a:lnTo>
                    <a:pt x="3097528" y="721381"/>
                  </a:lnTo>
                  <a:lnTo>
                    <a:pt x="3167926" y="720303"/>
                  </a:lnTo>
                  <a:lnTo>
                    <a:pt x="3238325" y="718025"/>
                  </a:lnTo>
                  <a:lnTo>
                    <a:pt x="3308723" y="715408"/>
                  </a:lnTo>
                  <a:lnTo>
                    <a:pt x="3379121" y="714343"/>
                  </a:lnTo>
                  <a:lnTo>
                    <a:pt x="3449520" y="714517"/>
                  </a:lnTo>
                  <a:lnTo>
                    <a:pt x="3519918" y="714538"/>
                  </a:lnTo>
                  <a:lnTo>
                    <a:pt x="3590317" y="713931"/>
                  </a:lnTo>
                  <a:lnTo>
                    <a:pt x="3660715" y="712336"/>
                  </a:lnTo>
                  <a:lnTo>
                    <a:pt x="3731113" y="709481"/>
                  </a:lnTo>
                  <a:lnTo>
                    <a:pt x="3801512" y="705124"/>
                  </a:lnTo>
                  <a:lnTo>
                    <a:pt x="3871910" y="699479"/>
                  </a:lnTo>
                  <a:lnTo>
                    <a:pt x="3942308" y="692714"/>
                  </a:lnTo>
                  <a:lnTo>
                    <a:pt x="4012707" y="684653"/>
                  </a:lnTo>
                  <a:lnTo>
                    <a:pt x="4083105" y="675096"/>
                  </a:lnTo>
                  <a:lnTo>
                    <a:pt x="4153504" y="663839"/>
                  </a:lnTo>
                  <a:lnTo>
                    <a:pt x="4223902" y="650702"/>
                  </a:lnTo>
                  <a:lnTo>
                    <a:pt x="4294300" y="635537"/>
                  </a:lnTo>
                  <a:lnTo>
                    <a:pt x="4364699" y="618237"/>
                  </a:lnTo>
                  <a:lnTo>
                    <a:pt x="4435097" y="598736"/>
                  </a:lnTo>
                  <a:lnTo>
                    <a:pt x="4505495" y="577006"/>
                  </a:lnTo>
                  <a:lnTo>
                    <a:pt x="4575894" y="553044"/>
                  </a:lnTo>
                  <a:lnTo>
                    <a:pt x="4646292" y="526866"/>
                  </a:lnTo>
                  <a:lnTo>
                    <a:pt x="4716690" y="498501"/>
                  </a:lnTo>
                  <a:lnTo>
                    <a:pt x="4787089" y="467983"/>
                  </a:lnTo>
                  <a:lnTo>
                    <a:pt x="4857487" y="435350"/>
                  </a:lnTo>
                  <a:lnTo>
                    <a:pt x="4927886" y="400639"/>
                  </a:lnTo>
                  <a:lnTo>
                    <a:pt x="4998284" y="363887"/>
                  </a:lnTo>
                  <a:lnTo>
                    <a:pt x="5068682" y="325127"/>
                  </a:lnTo>
                  <a:lnTo>
                    <a:pt x="5139081" y="284391"/>
                  </a:lnTo>
                  <a:lnTo>
                    <a:pt x="5209479" y="241710"/>
                  </a:lnTo>
                  <a:lnTo>
                    <a:pt x="5279877" y="197110"/>
                  </a:lnTo>
                  <a:lnTo>
                    <a:pt x="5350276" y="150616"/>
                  </a:lnTo>
                  <a:lnTo>
                    <a:pt x="5420674" y="102252"/>
                  </a:lnTo>
                  <a:lnTo>
                    <a:pt x="5491073" y="52040"/>
                  </a:lnTo>
                  <a:lnTo>
                    <a:pt x="5561471" y="0"/>
                  </a:lnTo>
                  <a:lnTo>
                    <a:pt x="5561471" y="1262955"/>
                  </a:lnTo>
                  <a:lnTo>
                    <a:pt x="5491073" y="1233681"/>
                  </a:lnTo>
                  <a:lnTo>
                    <a:pt x="5420674" y="1205521"/>
                  </a:lnTo>
                  <a:lnTo>
                    <a:pt x="5350276" y="1178493"/>
                  </a:lnTo>
                  <a:lnTo>
                    <a:pt x="5279877" y="1152621"/>
                  </a:lnTo>
                  <a:lnTo>
                    <a:pt x="5209479" y="1127929"/>
                  </a:lnTo>
                  <a:lnTo>
                    <a:pt x="5139081" y="1104441"/>
                  </a:lnTo>
                  <a:lnTo>
                    <a:pt x="5068682" y="1082186"/>
                  </a:lnTo>
                  <a:lnTo>
                    <a:pt x="4998284" y="1061194"/>
                  </a:lnTo>
                  <a:lnTo>
                    <a:pt x="4927886" y="1041498"/>
                  </a:lnTo>
                  <a:lnTo>
                    <a:pt x="4857487" y="1023132"/>
                  </a:lnTo>
                  <a:lnTo>
                    <a:pt x="4787089" y="1006132"/>
                  </a:lnTo>
                  <a:lnTo>
                    <a:pt x="4716690" y="990537"/>
                  </a:lnTo>
                  <a:lnTo>
                    <a:pt x="4646292" y="976385"/>
                  </a:lnTo>
                  <a:lnTo>
                    <a:pt x="4575894" y="963711"/>
                  </a:lnTo>
                  <a:lnTo>
                    <a:pt x="4505495" y="952543"/>
                  </a:lnTo>
                  <a:lnTo>
                    <a:pt x="4435097" y="942898"/>
                  </a:lnTo>
                  <a:lnTo>
                    <a:pt x="4364699" y="934776"/>
                  </a:lnTo>
                  <a:lnTo>
                    <a:pt x="4294300" y="928146"/>
                  </a:lnTo>
                  <a:lnTo>
                    <a:pt x="4223902" y="922944"/>
                  </a:lnTo>
                  <a:lnTo>
                    <a:pt x="4153504" y="919064"/>
                  </a:lnTo>
                  <a:lnTo>
                    <a:pt x="4083105" y="916358"/>
                  </a:lnTo>
                  <a:lnTo>
                    <a:pt x="4012707" y="914646"/>
                  </a:lnTo>
                  <a:lnTo>
                    <a:pt x="3942308" y="913726"/>
                  </a:lnTo>
                  <a:lnTo>
                    <a:pt x="3871910" y="913397"/>
                  </a:lnTo>
                  <a:lnTo>
                    <a:pt x="3801512" y="913485"/>
                  </a:lnTo>
                  <a:lnTo>
                    <a:pt x="3731113" y="913293"/>
                  </a:lnTo>
                  <a:lnTo>
                    <a:pt x="3660715" y="912205"/>
                  </a:lnTo>
                  <a:lnTo>
                    <a:pt x="3590317" y="910614"/>
                  </a:lnTo>
                  <a:lnTo>
                    <a:pt x="3519918" y="908897"/>
                  </a:lnTo>
                  <a:lnTo>
                    <a:pt x="3449520" y="907338"/>
                  </a:lnTo>
                  <a:lnTo>
                    <a:pt x="3379121" y="906107"/>
                  </a:lnTo>
                  <a:lnTo>
                    <a:pt x="3308723" y="905421"/>
                  </a:lnTo>
                  <a:lnTo>
                    <a:pt x="3238325" y="905815"/>
                  </a:lnTo>
                  <a:lnTo>
                    <a:pt x="3167926" y="907452"/>
                  </a:lnTo>
                  <a:lnTo>
                    <a:pt x="3097528" y="909434"/>
                  </a:lnTo>
                  <a:lnTo>
                    <a:pt x="3027130" y="909646"/>
                  </a:lnTo>
                  <a:lnTo>
                    <a:pt x="2956731" y="906393"/>
                  </a:lnTo>
                  <a:lnTo>
                    <a:pt x="2886333" y="902499"/>
                  </a:lnTo>
                  <a:lnTo>
                    <a:pt x="2815934" y="900034"/>
                  </a:lnTo>
                  <a:lnTo>
                    <a:pt x="2745536" y="898831"/>
                  </a:lnTo>
                  <a:lnTo>
                    <a:pt x="2675138" y="894293"/>
                  </a:lnTo>
                  <a:lnTo>
                    <a:pt x="2604739" y="888746"/>
                  </a:lnTo>
                  <a:lnTo>
                    <a:pt x="2534341" y="885924"/>
                  </a:lnTo>
                  <a:lnTo>
                    <a:pt x="2463943" y="886185"/>
                  </a:lnTo>
                  <a:lnTo>
                    <a:pt x="2393544" y="886049"/>
                  </a:lnTo>
                  <a:lnTo>
                    <a:pt x="2323146" y="886907"/>
                  </a:lnTo>
                  <a:lnTo>
                    <a:pt x="2252747" y="889901"/>
                  </a:lnTo>
                  <a:lnTo>
                    <a:pt x="2182349" y="895205"/>
                  </a:lnTo>
                  <a:lnTo>
                    <a:pt x="2111951" y="902413"/>
                  </a:lnTo>
                  <a:lnTo>
                    <a:pt x="2041552" y="910959"/>
                  </a:lnTo>
                  <a:lnTo>
                    <a:pt x="1971154" y="920814"/>
                  </a:lnTo>
                  <a:lnTo>
                    <a:pt x="1900756" y="931878"/>
                  </a:lnTo>
                  <a:lnTo>
                    <a:pt x="1830357" y="943899"/>
                  </a:lnTo>
                  <a:lnTo>
                    <a:pt x="1759959" y="956511"/>
                  </a:lnTo>
                  <a:lnTo>
                    <a:pt x="1689560" y="969323"/>
                  </a:lnTo>
                  <a:lnTo>
                    <a:pt x="1619162" y="982554"/>
                  </a:lnTo>
                  <a:lnTo>
                    <a:pt x="1548764" y="996664"/>
                  </a:lnTo>
                  <a:lnTo>
                    <a:pt x="1478365" y="1011822"/>
                  </a:lnTo>
                  <a:lnTo>
                    <a:pt x="1407967" y="1028223"/>
                  </a:lnTo>
                  <a:lnTo>
                    <a:pt x="1337569" y="1046070"/>
                  </a:lnTo>
                  <a:lnTo>
                    <a:pt x="1267170" y="1065561"/>
                  </a:lnTo>
                  <a:lnTo>
                    <a:pt x="1196772" y="1086873"/>
                  </a:lnTo>
                  <a:lnTo>
                    <a:pt x="1126373" y="1110147"/>
                  </a:lnTo>
                  <a:lnTo>
                    <a:pt x="1055975" y="1135491"/>
                  </a:lnTo>
                  <a:lnTo>
                    <a:pt x="985577" y="1162974"/>
                  </a:lnTo>
                  <a:lnTo>
                    <a:pt x="915178" y="1192633"/>
                  </a:lnTo>
                  <a:lnTo>
                    <a:pt x="844780" y="1224482"/>
                  </a:lnTo>
                  <a:lnTo>
                    <a:pt x="774382" y="1258515"/>
                  </a:lnTo>
                  <a:lnTo>
                    <a:pt x="703983" y="1294714"/>
                  </a:lnTo>
                  <a:lnTo>
                    <a:pt x="633585" y="1333058"/>
                  </a:lnTo>
                  <a:lnTo>
                    <a:pt x="593685" y="1355990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1191153" y="4038284"/>
              <a:ext cx="5561471" cy="820767"/>
            </a:xfrm>
            <a:custGeom>
              <a:avLst/>
              <a:pathLst>
                <a:path w="5561471" h="820767">
                  <a:moveTo>
                    <a:pt x="0" y="734871"/>
                  </a:moveTo>
                  <a:lnTo>
                    <a:pt x="70398" y="747228"/>
                  </a:lnTo>
                  <a:lnTo>
                    <a:pt x="140796" y="758740"/>
                  </a:lnTo>
                  <a:lnTo>
                    <a:pt x="211195" y="769381"/>
                  </a:lnTo>
                  <a:lnTo>
                    <a:pt x="281593" y="779122"/>
                  </a:lnTo>
                  <a:lnTo>
                    <a:pt x="351991" y="787935"/>
                  </a:lnTo>
                  <a:lnTo>
                    <a:pt x="422390" y="795788"/>
                  </a:lnTo>
                  <a:lnTo>
                    <a:pt x="492788" y="802646"/>
                  </a:lnTo>
                  <a:lnTo>
                    <a:pt x="563186" y="808472"/>
                  </a:lnTo>
                  <a:lnTo>
                    <a:pt x="633585" y="813227"/>
                  </a:lnTo>
                  <a:lnTo>
                    <a:pt x="703983" y="816872"/>
                  </a:lnTo>
                  <a:lnTo>
                    <a:pt x="774382" y="819368"/>
                  </a:lnTo>
                  <a:lnTo>
                    <a:pt x="844780" y="820676"/>
                  </a:lnTo>
                  <a:lnTo>
                    <a:pt x="915178" y="820767"/>
                  </a:lnTo>
                  <a:lnTo>
                    <a:pt x="985577" y="819621"/>
                  </a:lnTo>
                  <a:lnTo>
                    <a:pt x="1055975" y="817237"/>
                  </a:lnTo>
                  <a:lnTo>
                    <a:pt x="1126373" y="813638"/>
                  </a:lnTo>
                  <a:lnTo>
                    <a:pt x="1196772" y="808879"/>
                  </a:lnTo>
                  <a:lnTo>
                    <a:pt x="1267170" y="803053"/>
                  </a:lnTo>
                  <a:lnTo>
                    <a:pt x="1337569" y="796289"/>
                  </a:lnTo>
                  <a:lnTo>
                    <a:pt x="1407967" y="788749"/>
                  </a:lnTo>
                  <a:lnTo>
                    <a:pt x="1478365" y="780616"/>
                  </a:lnTo>
                  <a:lnTo>
                    <a:pt x="1548764" y="772080"/>
                  </a:lnTo>
                  <a:lnTo>
                    <a:pt x="1619162" y="763322"/>
                  </a:lnTo>
                  <a:lnTo>
                    <a:pt x="1689560" y="754497"/>
                  </a:lnTo>
                  <a:lnTo>
                    <a:pt x="1759959" y="745781"/>
                  </a:lnTo>
                  <a:lnTo>
                    <a:pt x="1830357" y="737292"/>
                  </a:lnTo>
                  <a:lnTo>
                    <a:pt x="1900756" y="729005"/>
                  </a:lnTo>
                  <a:lnTo>
                    <a:pt x="1971154" y="720927"/>
                  </a:lnTo>
                  <a:lnTo>
                    <a:pt x="2041552" y="713174"/>
                  </a:lnTo>
                  <a:lnTo>
                    <a:pt x="2111951" y="706018"/>
                  </a:lnTo>
                  <a:lnTo>
                    <a:pt x="2182349" y="700254"/>
                  </a:lnTo>
                  <a:lnTo>
                    <a:pt x="2252747" y="697928"/>
                  </a:lnTo>
                  <a:lnTo>
                    <a:pt x="2323146" y="697496"/>
                  </a:lnTo>
                  <a:lnTo>
                    <a:pt x="2393544" y="697332"/>
                  </a:lnTo>
                  <a:lnTo>
                    <a:pt x="2463943" y="696777"/>
                  </a:lnTo>
                  <a:lnTo>
                    <a:pt x="2534341" y="696727"/>
                  </a:lnTo>
                  <a:lnTo>
                    <a:pt x="2604739" y="701701"/>
                  </a:lnTo>
                  <a:lnTo>
                    <a:pt x="2675138" y="707801"/>
                  </a:lnTo>
                  <a:lnTo>
                    <a:pt x="2745536" y="711423"/>
                  </a:lnTo>
                  <a:lnTo>
                    <a:pt x="2815934" y="713712"/>
                  </a:lnTo>
                  <a:lnTo>
                    <a:pt x="2886333" y="717631"/>
                  </a:lnTo>
                  <a:lnTo>
                    <a:pt x="2956731" y="720488"/>
                  </a:lnTo>
                  <a:lnTo>
                    <a:pt x="3027130" y="721494"/>
                  </a:lnTo>
                  <a:lnTo>
                    <a:pt x="3097528" y="721381"/>
                  </a:lnTo>
                  <a:lnTo>
                    <a:pt x="3167926" y="720303"/>
                  </a:lnTo>
                  <a:lnTo>
                    <a:pt x="3238325" y="718025"/>
                  </a:lnTo>
                  <a:lnTo>
                    <a:pt x="3308723" y="715408"/>
                  </a:lnTo>
                  <a:lnTo>
                    <a:pt x="3379121" y="714343"/>
                  </a:lnTo>
                  <a:lnTo>
                    <a:pt x="3449520" y="714517"/>
                  </a:lnTo>
                  <a:lnTo>
                    <a:pt x="3519918" y="714538"/>
                  </a:lnTo>
                  <a:lnTo>
                    <a:pt x="3590317" y="713931"/>
                  </a:lnTo>
                  <a:lnTo>
                    <a:pt x="3660715" y="712336"/>
                  </a:lnTo>
                  <a:lnTo>
                    <a:pt x="3731113" y="709481"/>
                  </a:lnTo>
                  <a:lnTo>
                    <a:pt x="3801512" y="705124"/>
                  </a:lnTo>
                  <a:lnTo>
                    <a:pt x="3871910" y="699479"/>
                  </a:lnTo>
                  <a:lnTo>
                    <a:pt x="3942308" y="692714"/>
                  </a:lnTo>
                  <a:lnTo>
                    <a:pt x="4012707" y="684653"/>
                  </a:lnTo>
                  <a:lnTo>
                    <a:pt x="4083105" y="675096"/>
                  </a:lnTo>
                  <a:lnTo>
                    <a:pt x="4153504" y="663839"/>
                  </a:lnTo>
                  <a:lnTo>
                    <a:pt x="4223902" y="650702"/>
                  </a:lnTo>
                  <a:lnTo>
                    <a:pt x="4294300" y="635537"/>
                  </a:lnTo>
                  <a:lnTo>
                    <a:pt x="4364699" y="618237"/>
                  </a:lnTo>
                  <a:lnTo>
                    <a:pt x="4435097" y="598736"/>
                  </a:lnTo>
                  <a:lnTo>
                    <a:pt x="4505495" y="577006"/>
                  </a:lnTo>
                  <a:lnTo>
                    <a:pt x="4575894" y="553044"/>
                  </a:lnTo>
                  <a:lnTo>
                    <a:pt x="4646292" y="526866"/>
                  </a:lnTo>
                  <a:lnTo>
                    <a:pt x="4716690" y="498501"/>
                  </a:lnTo>
                  <a:lnTo>
                    <a:pt x="4787089" y="467983"/>
                  </a:lnTo>
                  <a:lnTo>
                    <a:pt x="4857487" y="435350"/>
                  </a:lnTo>
                  <a:lnTo>
                    <a:pt x="4927886" y="400639"/>
                  </a:lnTo>
                  <a:lnTo>
                    <a:pt x="4998284" y="363887"/>
                  </a:lnTo>
                  <a:lnTo>
                    <a:pt x="5068682" y="325127"/>
                  </a:lnTo>
                  <a:lnTo>
                    <a:pt x="5139081" y="284391"/>
                  </a:lnTo>
                  <a:lnTo>
                    <a:pt x="5209479" y="241710"/>
                  </a:lnTo>
                  <a:lnTo>
                    <a:pt x="5279877" y="197110"/>
                  </a:lnTo>
                  <a:lnTo>
                    <a:pt x="5350276" y="150616"/>
                  </a:lnTo>
                  <a:lnTo>
                    <a:pt x="5420674" y="102252"/>
                  </a:lnTo>
                  <a:lnTo>
                    <a:pt x="5491073" y="52040"/>
                  </a:lnTo>
                  <a:lnTo>
                    <a:pt x="5561471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1784839" y="4924208"/>
              <a:ext cx="4967785" cy="470066"/>
            </a:xfrm>
            <a:custGeom>
              <a:avLst/>
              <a:pathLst>
                <a:path w="4967785" h="470066">
                  <a:moveTo>
                    <a:pt x="4967785" y="377031"/>
                  </a:moveTo>
                  <a:lnTo>
                    <a:pt x="4897387" y="347757"/>
                  </a:lnTo>
                  <a:lnTo>
                    <a:pt x="4826988" y="319596"/>
                  </a:lnTo>
                  <a:lnTo>
                    <a:pt x="4756590" y="292569"/>
                  </a:lnTo>
                  <a:lnTo>
                    <a:pt x="4686192" y="266697"/>
                  </a:lnTo>
                  <a:lnTo>
                    <a:pt x="4615793" y="242004"/>
                  </a:lnTo>
                  <a:lnTo>
                    <a:pt x="4545395" y="218517"/>
                  </a:lnTo>
                  <a:lnTo>
                    <a:pt x="4474997" y="196262"/>
                  </a:lnTo>
                  <a:lnTo>
                    <a:pt x="4404598" y="175270"/>
                  </a:lnTo>
                  <a:lnTo>
                    <a:pt x="4334200" y="155574"/>
                  </a:lnTo>
                  <a:lnTo>
                    <a:pt x="4263801" y="137207"/>
                  </a:lnTo>
                  <a:lnTo>
                    <a:pt x="4193403" y="120208"/>
                  </a:lnTo>
                  <a:lnTo>
                    <a:pt x="4123005" y="104613"/>
                  </a:lnTo>
                  <a:lnTo>
                    <a:pt x="4052606" y="90461"/>
                  </a:lnTo>
                  <a:lnTo>
                    <a:pt x="3982208" y="77786"/>
                  </a:lnTo>
                  <a:lnTo>
                    <a:pt x="3911810" y="66618"/>
                  </a:lnTo>
                  <a:lnTo>
                    <a:pt x="3841411" y="56974"/>
                  </a:lnTo>
                  <a:lnTo>
                    <a:pt x="3771013" y="48851"/>
                  </a:lnTo>
                  <a:lnTo>
                    <a:pt x="3700614" y="42222"/>
                  </a:lnTo>
                  <a:lnTo>
                    <a:pt x="3630216" y="37020"/>
                  </a:lnTo>
                  <a:lnTo>
                    <a:pt x="3559818" y="33140"/>
                  </a:lnTo>
                  <a:lnTo>
                    <a:pt x="3489419" y="30434"/>
                  </a:lnTo>
                  <a:lnTo>
                    <a:pt x="3419021" y="28722"/>
                  </a:lnTo>
                  <a:lnTo>
                    <a:pt x="3348623" y="27801"/>
                  </a:lnTo>
                  <a:lnTo>
                    <a:pt x="3278224" y="27473"/>
                  </a:lnTo>
                  <a:lnTo>
                    <a:pt x="3207826" y="27560"/>
                  </a:lnTo>
                  <a:lnTo>
                    <a:pt x="3137427" y="27368"/>
                  </a:lnTo>
                  <a:lnTo>
                    <a:pt x="3067029" y="26280"/>
                  </a:lnTo>
                  <a:lnTo>
                    <a:pt x="2996631" y="24690"/>
                  </a:lnTo>
                  <a:lnTo>
                    <a:pt x="2926232" y="22973"/>
                  </a:lnTo>
                  <a:lnTo>
                    <a:pt x="2855834" y="21414"/>
                  </a:lnTo>
                  <a:lnTo>
                    <a:pt x="2785436" y="20183"/>
                  </a:lnTo>
                  <a:lnTo>
                    <a:pt x="2715037" y="19497"/>
                  </a:lnTo>
                  <a:lnTo>
                    <a:pt x="2644639" y="19891"/>
                  </a:lnTo>
                  <a:lnTo>
                    <a:pt x="2574241" y="21527"/>
                  </a:lnTo>
                  <a:lnTo>
                    <a:pt x="2503842" y="23510"/>
                  </a:lnTo>
                  <a:lnTo>
                    <a:pt x="2433444" y="23722"/>
                  </a:lnTo>
                  <a:lnTo>
                    <a:pt x="2363045" y="20468"/>
                  </a:lnTo>
                  <a:lnTo>
                    <a:pt x="2292647" y="16575"/>
                  </a:lnTo>
                  <a:lnTo>
                    <a:pt x="2222249" y="14110"/>
                  </a:lnTo>
                  <a:lnTo>
                    <a:pt x="2151850" y="12907"/>
                  </a:lnTo>
                  <a:lnTo>
                    <a:pt x="2081452" y="8368"/>
                  </a:lnTo>
                  <a:lnTo>
                    <a:pt x="2011054" y="2822"/>
                  </a:lnTo>
                  <a:lnTo>
                    <a:pt x="1940655" y="0"/>
                  </a:lnTo>
                  <a:lnTo>
                    <a:pt x="1870257" y="260"/>
                  </a:lnTo>
                  <a:lnTo>
                    <a:pt x="1799858" y="124"/>
                  </a:lnTo>
                  <a:lnTo>
                    <a:pt x="1729460" y="983"/>
                  </a:lnTo>
                  <a:lnTo>
                    <a:pt x="1659062" y="3977"/>
                  </a:lnTo>
                  <a:lnTo>
                    <a:pt x="1588663" y="9280"/>
                  </a:lnTo>
                  <a:lnTo>
                    <a:pt x="1518265" y="16489"/>
                  </a:lnTo>
                  <a:lnTo>
                    <a:pt x="1447867" y="25035"/>
                  </a:lnTo>
                  <a:lnTo>
                    <a:pt x="1377468" y="34889"/>
                  </a:lnTo>
                  <a:lnTo>
                    <a:pt x="1307070" y="45954"/>
                  </a:lnTo>
                  <a:lnTo>
                    <a:pt x="1236671" y="57975"/>
                  </a:lnTo>
                  <a:lnTo>
                    <a:pt x="1166273" y="70587"/>
                  </a:lnTo>
                  <a:lnTo>
                    <a:pt x="1095875" y="83399"/>
                  </a:lnTo>
                  <a:lnTo>
                    <a:pt x="1025476" y="96630"/>
                  </a:lnTo>
                  <a:lnTo>
                    <a:pt x="955078" y="110740"/>
                  </a:lnTo>
                  <a:lnTo>
                    <a:pt x="884680" y="125898"/>
                  </a:lnTo>
                  <a:lnTo>
                    <a:pt x="814281" y="142298"/>
                  </a:lnTo>
                  <a:lnTo>
                    <a:pt x="743883" y="160146"/>
                  </a:lnTo>
                  <a:lnTo>
                    <a:pt x="673484" y="179637"/>
                  </a:lnTo>
                  <a:lnTo>
                    <a:pt x="603086" y="200948"/>
                  </a:lnTo>
                  <a:lnTo>
                    <a:pt x="532688" y="224223"/>
                  </a:lnTo>
                  <a:lnTo>
                    <a:pt x="462289" y="249567"/>
                  </a:lnTo>
                  <a:lnTo>
                    <a:pt x="391891" y="277050"/>
                  </a:lnTo>
                  <a:lnTo>
                    <a:pt x="321493" y="306709"/>
                  </a:lnTo>
                  <a:lnTo>
                    <a:pt x="251094" y="338558"/>
                  </a:lnTo>
                  <a:lnTo>
                    <a:pt x="180696" y="372590"/>
                  </a:lnTo>
                  <a:lnTo>
                    <a:pt x="110297" y="408790"/>
                  </a:lnTo>
                  <a:lnTo>
                    <a:pt x="39899" y="447133"/>
                  </a:lnTo>
                  <a:lnTo>
                    <a:pt x="0" y="47006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1191153" y="4669762"/>
              <a:ext cx="5561471" cy="621339"/>
            </a:xfrm>
            <a:custGeom>
              <a:avLst/>
              <a:pathLst>
                <a:path w="5561471" h="621339">
                  <a:moveTo>
                    <a:pt x="0" y="621339"/>
                  </a:moveTo>
                  <a:lnTo>
                    <a:pt x="70398" y="599199"/>
                  </a:lnTo>
                  <a:lnTo>
                    <a:pt x="140796" y="577620"/>
                  </a:lnTo>
                  <a:lnTo>
                    <a:pt x="211195" y="556594"/>
                  </a:lnTo>
                  <a:lnTo>
                    <a:pt x="281593" y="536114"/>
                  </a:lnTo>
                  <a:lnTo>
                    <a:pt x="351991" y="516174"/>
                  </a:lnTo>
                  <a:lnTo>
                    <a:pt x="422390" y="496766"/>
                  </a:lnTo>
                  <a:lnTo>
                    <a:pt x="492788" y="477883"/>
                  </a:lnTo>
                  <a:lnTo>
                    <a:pt x="563186" y="459518"/>
                  </a:lnTo>
                  <a:lnTo>
                    <a:pt x="633585" y="441665"/>
                  </a:lnTo>
                  <a:lnTo>
                    <a:pt x="703983" y="424315"/>
                  </a:lnTo>
                  <a:lnTo>
                    <a:pt x="774382" y="407463"/>
                  </a:lnTo>
                  <a:lnTo>
                    <a:pt x="844780" y="391101"/>
                  </a:lnTo>
                  <a:lnTo>
                    <a:pt x="915178" y="375223"/>
                  </a:lnTo>
                  <a:lnTo>
                    <a:pt x="985577" y="359820"/>
                  </a:lnTo>
                  <a:lnTo>
                    <a:pt x="1055975" y="344886"/>
                  </a:lnTo>
                  <a:lnTo>
                    <a:pt x="1126373" y="330415"/>
                  </a:lnTo>
                  <a:lnTo>
                    <a:pt x="1196772" y="316398"/>
                  </a:lnTo>
                  <a:lnTo>
                    <a:pt x="1267170" y="302829"/>
                  </a:lnTo>
                  <a:lnTo>
                    <a:pt x="1337569" y="289702"/>
                  </a:lnTo>
                  <a:lnTo>
                    <a:pt x="1407967" y="277008"/>
                  </a:lnTo>
                  <a:lnTo>
                    <a:pt x="1478365" y="264741"/>
                  </a:lnTo>
                  <a:lnTo>
                    <a:pt x="1548764" y="252894"/>
                  </a:lnTo>
                  <a:lnTo>
                    <a:pt x="1619162" y="241460"/>
                  </a:lnTo>
                  <a:lnTo>
                    <a:pt x="1689560" y="230432"/>
                  </a:lnTo>
                  <a:lnTo>
                    <a:pt x="1759959" y="219669"/>
                  </a:lnTo>
                  <a:lnTo>
                    <a:pt x="1830357" y="209118"/>
                  </a:lnTo>
                  <a:lnTo>
                    <a:pt x="1900756" y="198964"/>
                  </a:lnTo>
                  <a:lnTo>
                    <a:pt x="1971154" y="189393"/>
                  </a:lnTo>
                  <a:lnTo>
                    <a:pt x="2041552" y="180589"/>
                  </a:lnTo>
                  <a:lnTo>
                    <a:pt x="2111951" y="172738"/>
                  </a:lnTo>
                  <a:lnTo>
                    <a:pt x="2182349" y="166252"/>
                  </a:lnTo>
                  <a:lnTo>
                    <a:pt x="2252747" y="162437"/>
                  </a:lnTo>
                  <a:lnTo>
                    <a:pt x="2323146" y="160724"/>
                  </a:lnTo>
                  <a:lnTo>
                    <a:pt x="2393544" y="160212"/>
                  </a:lnTo>
                  <a:lnTo>
                    <a:pt x="2463943" y="160003"/>
                  </a:lnTo>
                  <a:lnTo>
                    <a:pt x="2534341" y="159848"/>
                  </a:lnTo>
                  <a:lnTo>
                    <a:pt x="2604739" y="163746"/>
                  </a:lnTo>
                  <a:lnTo>
                    <a:pt x="2675138" y="169569"/>
                  </a:lnTo>
                  <a:lnTo>
                    <a:pt x="2745536" y="173650"/>
                  </a:lnTo>
                  <a:lnTo>
                    <a:pt x="2815934" y="175395"/>
                  </a:lnTo>
                  <a:lnTo>
                    <a:pt x="2886333" y="178587"/>
                  </a:lnTo>
                  <a:lnTo>
                    <a:pt x="2956731" y="181963"/>
                  </a:lnTo>
                  <a:lnTo>
                    <a:pt x="3027130" y="184092"/>
                  </a:lnTo>
                  <a:lnTo>
                    <a:pt x="3097528" y="183930"/>
                  </a:lnTo>
                  <a:lnTo>
                    <a:pt x="3167926" y="182400"/>
                  </a:lnTo>
                  <a:lnTo>
                    <a:pt x="3238325" y="180443"/>
                  </a:lnTo>
                  <a:lnTo>
                    <a:pt x="3308723" y="178937"/>
                  </a:lnTo>
                  <a:lnTo>
                    <a:pt x="3379121" y="178747"/>
                  </a:lnTo>
                  <a:lnTo>
                    <a:pt x="3449520" y="179450"/>
                  </a:lnTo>
                  <a:lnTo>
                    <a:pt x="3519918" y="180240"/>
                  </a:lnTo>
                  <a:lnTo>
                    <a:pt x="3590317" y="180795"/>
                  </a:lnTo>
                  <a:lnTo>
                    <a:pt x="3660715" y="180793"/>
                  </a:lnTo>
                  <a:lnTo>
                    <a:pt x="3731113" y="179909"/>
                  </a:lnTo>
                  <a:lnTo>
                    <a:pt x="3801512" y="177827"/>
                  </a:lnTo>
                  <a:lnTo>
                    <a:pt x="3871910" y="174960"/>
                  </a:lnTo>
                  <a:lnTo>
                    <a:pt x="3942308" y="171742"/>
                  </a:lnTo>
                  <a:lnTo>
                    <a:pt x="4012707" y="168172"/>
                  </a:lnTo>
                  <a:lnTo>
                    <a:pt x="4083105" y="164249"/>
                  </a:lnTo>
                  <a:lnTo>
                    <a:pt x="4153504" y="159974"/>
                  </a:lnTo>
                  <a:lnTo>
                    <a:pt x="4223902" y="155345"/>
                  </a:lnTo>
                  <a:lnTo>
                    <a:pt x="4294300" y="150364"/>
                  </a:lnTo>
                  <a:lnTo>
                    <a:pt x="4364699" y="145029"/>
                  </a:lnTo>
                  <a:lnTo>
                    <a:pt x="4435097" y="139340"/>
                  </a:lnTo>
                  <a:lnTo>
                    <a:pt x="4505495" y="133297"/>
                  </a:lnTo>
                  <a:lnTo>
                    <a:pt x="4575894" y="126900"/>
                  </a:lnTo>
                  <a:lnTo>
                    <a:pt x="4646292" y="120148"/>
                  </a:lnTo>
                  <a:lnTo>
                    <a:pt x="4716690" y="113042"/>
                  </a:lnTo>
                  <a:lnTo>
                    <a:pt x="4787089" y="105580"/>
                  </a:lnTo>
                  <a:lnTo>
                    <a:pt x="4857487" y="97763"/>
                  </a:lnTo>
                  <a:lnTo>
                    <a:pt x="4927886" y="89591"/>
                  </a:lnTo>
                  <a:lnTo>
                    <a:pt x="4998284" y="81063"/>
                  </a:lnTo>
                  <a:lnTo>
                    <a:pt x="5068682" y="72179"/>
                  </a:lnTo>
                  <a:lnTo>
                    <a:pt x="5139081" y="62939"/>
                  </a:lnTo>
                  <a:lnTo>
                    <a:pt x="5209479" y="53342"/>
                  </a:lnTo>
                  <a:lnTo>
                    <a:pt x="5279877" y="43388"/>
                  </a:lnTo>
                  <a:lnTo>
                    <a:pt x="5350276" y="33077"/>
                  </a:lnTo>
                  <a:lnTo>
                    <a:pt x="5420674" y="22409"/>
                  </a:lnTo>
                  <a:lnTo>
                    <a:pt x="5491073" y="11383"/>
                  </a:lnTo>
                  <a:lnTo>
                    <a:pt x="5561471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g23"/>
            <p:cNvSpPr/>
            <p:nvPr/>
          </p:nvSpPr>
          <p:spPr>
            <a:xfrm>
              <a:off x="1191153" y="2305452"/>
              <a:ext cx="5561471" cy="2677242"/>
            </a:xfrm>
            <a:custGeom>
              <a:avLst/>
              <a:pathLst>
                <a:path w="5561471" h="2677242">
                  <a:moveTo>
                    <a:pt x="0" y="1249318"/>
                  </a:moveTo>
                  <a:lnTo>
                    <a:pt x="70398" y="1309333"/>
                  </a:lnTo>
                  <a:lnTo>
                    <a:pt x="140796" y="1367001"/>
                  </a:lnTo>
                  <a:lnTo>
                    <a:pt x="211195" y="1422294"/>
                  </a:lnTo>
                  <a:lnTo>
                    <a:pt x="281593" y="1475183"/>
                  </a:lnTo>
                  <a:lnTo>
                    <a:pt x="351991" y="1525634"/>
                  </a:lnTo>
                  <a:lnTo>
                    <a:pt x="422390" y="1573610"/>
                  </a:lnTo>
                  <a:lnTo>
                    <a:pt x="492788" y="1619073"/>
                  </a:lnTo>
                  <a:lnTo>
                    <a:pt x="563186" y="1661978"/>
                  </a:lnTo>
                  <a:lnTo>
                    <a:pt x="633585" y="1702280"/>
                  </a:lnTo>
                  <a:lnTo>
                    <a:pt x="703983" y="1739933"/>
                  </a:lnTo>
                  <a:lnTo>
                    <a:pt x="774382" y="1774888"/>
                  </a:lnTo>
                  <a:lnTo>
                    <a:pt x="844780" y="1807104"/>
                  </a:lnTo>
                  <a:lnTo>
                    <a:pt x="915178" y="1836545"/>
                  </a:lnTo>
                  <a:lnTo>
                    <a:pt x="985577" y="1863192"/>
                  </a:lnTo>
                  <a:lnTo>
                    <a:pt x="1055975" y="1887052"/>
                  </a:lnTo>
                  <a:lnTo>
                    <a:pt x="1126373" y="1908163"/>
                  </a:lnTo>
                  <a:lnTo>
                    <a:pt x="1196772" y="1926610"/>
                  </a:lnTo>
                  <a:lnTo>
                    <a:pt x="1267170" y="1942528"/>
                  </a:lnTo>
                  <a:lnTo>
                    <a:pt x="1337569" y="1956103"/>
                  </a:lnTo>
                  <a:lnTo>
                    <a:pt x="1407967" y="1967567"/>
                  </a:lnTo>
                  <a:lnTo>
                    <a:pt x="1478365" y="1977178"/>
                  </a:lnTo>
                  <a:lnTo>
                    <a:pt x="1548764" y="1985207"/>
                  </a:lnTo>
                  <a:lnTo>
                    <a:pt x="1619162" y="1991910"/>
                  </a:lnTo>
                  <a:lnTo>
                    <a:pt x="1689560" y="1997509"/>
                  </a:lnTo>
                  <a:lnTo>
                    <a:pt x="1759959" y="2001705"/>
                  </a:lnTo>
                  <a:lnTo>
                    <a:pt x="1830357" y="2004138"/>
                  </a:lnTo>
                  <a:lnTo>
                    <a:pt x="1900756" y="2005016"/>
                  </a:lnTo>
                  <a:lnTo>
                    <a:pt x="1971154" y="2004589"/>
                  </a:lnTo>
                  <a:lnTo>
                    <a:pt x="2041552" y="2003263"/>
                  </a:lnTo>
                  <a:lnTo>
                    <a:pt x="2111951" y="2001653"/>
                  </a:lnTo>
                  <a:lnTo>
                    <a:pt x="2182349" y="2001224"/>
                  </a:lnTo>
                  <a:lnTo>
                    <a:pt x="2252747" y="2005623"/>
                  </a:lnTo>
                  <a:lnTo>
                    <a:pt x="2323146" y="2012522"/>
                  </a:lnTo>
                  <a:lnTo>
                    <a:pt x="2393544" y="2019300"/>
                  </a:lnTo>
                  <a:lnTo>
                    <a:pt x="2463943" y="2024671"/>
                  </a:lnTo>
                  <a:lnTo>
                    <a:pt x="2534341" y="2029404"/>
                  </a:lnTo>
                  <a:lnTo>
                    <a:pt x="2604739" y="2039170"/>
                  </a:lnTo>
                  <a:lnTo>
                    <a:pt x="2675138" y="2049619"/>
                  </a:lnTo>
                  <a:lnTo>
                    <a:pt x="2745536" y="2057077"/>
                  </a:lnTo>
                  <a:lnTo>
                    <a:pt x="2815934" y="2064096"/>
                  </a:lnTo>
                  <a:lnTo>
                    <a:pt x="2886333" y="2074207"/>
                  </a:lnTo>
                  <a:lnTo>
                    <a:pt x="2956731" y="2082797"/>
                  </a:lnTo>
                  <a:lnTo>
                    <a:pt x="3027130" y="2087879"/>
                  </a:lnTo>
                  <a:lnTo>
                    <a:pt x="3097528" y="2090675"/>
                  </a:lnTo>
                  <a:lnTo>
                    <a:pt x="3167926" y="2093715"/>
                  </a:lnTo>
                  <a:lnTo>
                    <a:pt x="3238325" y="2094919"/>
                  </a:lnTo>
                  <a:lnTo>
                    <a:pt x="3308723" y="2093381"/>
                  </a:lnTo>
                  <a:lnTo>
                    <a:pt x="3379121" y="2089660"/>
                  </a:lnTo>
                  <a:lnTo>
                    <a:pt x="3449520" y="2084573"/>
                  </a:lnTo>
                  <a:lnTo>
                    <a:pt x="3519918" y="2077608"/>
                  </a:lnTo>
                  <a:lnTo>
                    <a:pt x="3590317" y="2068009"/>
                  </a:lnTo>
                  <a:lnTo>
                    <a:pt x="3660715" y="2055177"/>
                  </a:lnTo>
                  <a:lnTo>
                    <a:pt x="3731113" y="2038635"/>
                  </a:lnTo>
                  <a:lnTo>
                    <a:pt x="3801512" y="2017949"/>
                  </a:lnTo>
                  <a:lnTo>
                    <a:pt x="3871910" y="1993351"/>
                  </a:lnTo>
                  <a:lnTo>
                    <a:pt x="3942308" y="1965073"/>
                  </a:lnTo>
                  <a:lnTo>
                    <a:pt x="4012707" y="1932881"/>
                  </a:lnTo>
                  <a:lnTo>
                    <a:pt x="4083105" y="1896503"/>
                  </a:lnTo>
                  <a:lnTo>
                    <a:pt x="4153504" y="1855669"/>
                  </a:lnTo>
                  <a:lnTo>
                    <a:pt x="4223902" y="1810134"/>
                  </a:lnTo>
                  <a:lnTo>
                    <a:pt x="4294300" y="1759700"/>
                  </a:lnTo>
                  <a:lnTo>
                    <a:pt x="4364699" y="1704228"/>
                  </a:lnTo>
                  <a:lnTo>
                    <a:pt x="4435097" y="1643634"/>
                  </a:lnTo>
                  <a:lnTo>
                    <a:pt x="4505495" y="1577883"/>
                  </a:lnTo>
                  <a:lnTo>
                    <a:pt x="4575894" y="1506979"/>
                  </a:lnTo>
                  <a:lnTo>
                    <a:pt x="4646292" y="1430950"/>
                  </a:lnTo>
                  <a:lnTo>
                    <a:pt x="4716690" y="1349843"/>
                  </a:lnTo>
                  <a:lnTo>
                    <a:pt x="4787089" y="1263712"/>
                  </a:lnTo>
                  <a:lnTo>
                    <a:pt x="4857487" y="1172615"/>
                  </a:lnTo>
                  <a:lnTo>
                    <a:pt x="4927886" y="1076609"/>
                  </a:lnTo>
                  <a:lnTo>
                    <a:pt x="4998284" y="975751"/>
                  </a:lnTo>
                  <a:lnTo>
                    <a:pt x="5068682" y="870095"/>
                  </a:lnTo>
                  <a:lnTo>
                    <a:pt x="5139081" y="759690"/>
                  </a:lnTo>
                  <a:lnTo>
                    <a:pt x="5209479" y="644586"/>
                  </a:lnTo>
                  <a:lnTo>
                    <a:pt x="5279877" y="524824"/>
                  </a:lnTo>
                  <a:lnTo>
                    <a:pt x="5350276" y="400447"/>
                  </a:lnTo>
                  <a:lnTo>
                    <a:pt x="5420674" y="271494"/>
                  </a:lnTo>
                  <a:lnTo>
                    <a:pt x="5491073" y="138000"/>
                  </a:lnTo>
                  <a:lnTo>
                    <a:pt x="5561471" y="0"/>
                  </a:lnTo>
                  <a:lnTo>
                    <a:pt x="5561471" y="1740921"/>
                  </a:lnTo>
                  <a:lnTo>
                    <a:pt x="5491073" y="1766834"/>
                  </a:lnTo>
                  <a:lnTo>
                    <a:pt x="5420674" y="1792295"/>
                  </a:lnTo>
                  <a:lnTo>
                    <a:pt x="5350276" y="1817325"/>
                  </a:lnTo>
                  <a:lnTo>
                    <a:pt x="5279877" y="1841950"/>
                  </a:lnTo>
                  <a:lnTo>
                    <a:pt x="5209479" y="1866194"/>
                  </a:lnTo>
                  <a:lnTo>
                    <a:pt x="5139081" y="1890088"/>
                  </a:lnTo>
                  <a:lnTo>
                    <a:pt x="5068682" y="1913664"/>
                  </a:lnTo>
                  <a:lnTo>
                    <a:pt x="4998284" y="1936955"/>
                  </a:lnTo>
                  <a:lnTo>
                    <a:pt x="4927886" y="1960001"/>
                  </a:lnTo>
                  <a:lnTo>
                    <a:pt x="4857487" y="1982842"/>
                  </a:lnTo>
                  <a:lnTo>
                    <a:pt x="4787089" y="2005524"/>
                  </a:lnTo>
                  <a:lnTo>
                    <a:pt x="4716690" y="2028091"/>
                  </a:lnTo>
                  <a:lnTo>
                    <a:pt x="4646292" y="2050590"/>
                  </a:lnTo>
                  <a:lnTo>
                    <a:pt x="4575894" y="2073062"/>
                  </a:lnTo>
                  <a:lnTo>
                    <a:pt x="4505495" y="2095541"/>
                  </a:lnTo>
                  <a:lnTo>
                    <a:pt x="4435097" y="2118044"/>
                  </a:lnTo>
                  <a:lnTo>
                    <a:pt x="4364699" y="2140561"/>
                  </a:lnTo>
                  <a:lnTo>
                    <a:pt x="4294300" y="2163047"/>
                  </a:lnTo>
                  <a:lnTo>
                    <a:pt x="4223902" y="2185405"/>
                  </a:lnTo>
                  <a:lnTo>
                    <a:pt x="4153504" y="2207483"/>
                  </a:lnTo>
                  <a:lnTo>
                    <a:pt x="4083105" y="2229072"/>
                  </a:lnTo>
                  <a:lnTo>
                    <a:pt x="4012707" y="2249914"/>
                  </a:lnTo>
                  <a:lnTo>
                    <a:pt x="3942308" y="2269726"/>
                  </a:lnTo>
                  <a:lnTo>
                    <a:pt x="3871910" y="2288226"/>
                  </a:lnTo>
                  <a:lnTo>
                    <a:pt x="3801512" y="2305165"/>
                  </a:lnTo>
                  <a:lnTo>
                    <a:pt x="3731113" y="2319580"/>
                  </a:lnTo>
                  <a:lnTo>
                    <a:pt x="3660715" y="2330686"/>
                  </a:lnTo>
                  <a:lnTo>
                    <a:pt x="3590317" y="2339127"/>
                  </a:lnTo>
                  <a:lnTo>
                    <a:pt x="3519918" y="2345522"/>
                  </a:lnTo>
                  <a:lnTo>
                    <a:pt x="3449520" y="2350367"/>
                  </a:lnTo>
                  <a:lnTo>
                    <a:pt x="3379121" y="2353998"/>
                  </a:lnTo>
                  <a:lnTo>
                    <a:pt x="3308723" y="2355305"/>
                  </a:lnTo>
                  <a:lnTo>
                    <a:pt x="3238325" y="2353778"/>
                  </a:lnTo>
                  <a:lnTo>
                    <a:pt x="3167926" y="2351690"/>
                  </a:lnTo>
                  <a:lnTo>
                    <a:pt x="3097528" y="2349897"/>
                  </a:lnTo>
                  <a:lnTo>
                    <a:pt x="3027130" y="2347238"/>
                  </a:lnTo>
                  <a:lnTo>
                    <a:pt x="2956731" y="2339057"/>
                  </a:lnTo>
                  <a:lnTo>
                    <a:pt x="2886333" y="2329039"/>
                  </a:lnTo>
                  <a:lnTo>
                    <a:pt x="2815934" y="2320932"/>
                  </a:lnTo>
                  <a:lnTo>
                    <a:pt x="2745536" y="2315411"/>
                  </a:lnTo>
                  <a:lnTo>
                    <a:pt x="2675138" y="2306688"/>
                  </a:lnTo>
                  <a:lnTo>
                    <a:pt x="2604739" y="2297003"/>
                  </a:lnTo>
                  <a:lnTo>
                    <a:pt x="2534341" y="2290203"/>
                  </a:lnTo>
                  <a:lnTo>
                    <a:pt x="2463943" y="2285759"/>
                  </a:lnTo>
                  <a:lnTo>
                    <a:pt x="2393544" y="2279437"/>
                  </a:lnTo>
                  <a:lnTo>
                    <a:pt x="2323146" y="2273616"/>
                  </a:lnTo>
                  <a:lnTo>
                    <a:pt x="2252747" y="2270249"/>
                  </a:lnTo>
                  <a:lnTo>
                    <a:pt x="2182349" y="2269954"/>
                  </a:lnTo>
                  <a:lnTo>
                    <a:pt x="2111951" y="2272375"/>
                  </a:lnTo>
                  <a:lnTo>
                    <a:pt x="2041552" y="2275900"/>
                  </a:lnTo>
                  <a:lnTo>
                    <a:pt x="1971154" y="2280123"/>
                  </a:lnTo>
                  <a:lnTo>
                    <a:pt x="1900756" y="2284665"/>
                  </a:lnTo>
                  <a:lnTo>
                    <a:pt x="1830357" y="2288935"/>
                  </a:lnTo>
                  <a:lnTo>
                    <a:pt x="1759959" y="2292186"/>
                  </a:lnTo>
                  <a:lnTo>
                    <a:pt x="1689560" y="2293637"/>
                  </a:lnTo>
                  <a:lnTo>
                    <a:pt x="1619162" y="2294111"/>
                  </a:lnTo>
                  <a:lnTo>
                    <a:pt x="1548764" y="2294785"/>
                  </a:lnTo>
                  <a:lnTo>
                    <a:pt x="1478365" y="2295884"/>
                  </a:lnTo>
                  <a:lnTo>
                    <a:pt x="1407967" y="2297670"/>
                  </a:lnTo>
                  <a:lnTo>
                    <a:pt x="1337569" y="2300415"/>
                  </a:lnTo>
                  <a:lnTo>
                    <a:pt x="1267170" y="2304384"/>
                  </a:lnTo>
                  <a:lnTo>
                    <a:pt x="1196772" y="2309811"/>
                  </a:lnTo>
                  <a:lnTo>
                    <a:pt x="1126373" y="2316886"/>
                  </a:lnTo>
                  <a:lnTo>
                    <a:pt x="1055975" y="2325749"/>
                  </a:lnTo>
                  <a:lnTo>
                    <a:pt x="985577" y="2336487"/>
                  </a:lnTo>
                  <a:lnTo>
                    <a:pt x="915178" y="2349145"/>
                  </a:lnTo>
                  <a:lnTo>
                    <a:pt x="844780" y="2363731"/>
                  </a:lnTo>
                  <a:lnTo>
                    <a:pt x="774382" y="2380231"/>
                  </a:lnTo>
                  <a:lnTo>
                    <a:pt x="703983" y="2398614"/>
                  </a:lnTo>
                  <a:lnTo>
                    <a:pt x="633585" y="2418841"/>
                  </a:lnTo>
                  <a:lnTo>
                    <a:pt x="563186" y="2440869"/>
                  </a:lnTo>
                  <a:lnTo>
                    <a:pt x="492788" y="2464655"/>
                  </a:lnTo>
                  <a:lnTo>
                    <a:pt x="422390" y="2490157"/>
                  </a:lnTo>
                  <a:lnTo>
                    <a:pt x="351991" y="2517335"/>
                  </a:lnTo>
                  <a:lnTo>
                    <a:pt x="281593" y="2546155"/>
                  </a:lnTo>
                  <a:lnTo>
                    <a:pt x="211195" y="2576583"/>
                  </a:lnTo>
                  <a:lnTo>
                    <a:pt x="140796" y="2608591"/>
                  </a:lnTo>
                  <a:lnTo>
                    <a:pt x="70398" y="2642152"/>
                  </a:lnTo>
                  <a:lnTo>
                    <a:pt x="0" y="2677242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1191153" y="2305452"/>
              <a:ext cx="5561471" cy="2094919"/>
            </a:xfrm>
            <a:custGeom>
              <a:avLst/>
              <a:pathLst>
                <a:path w="5561471" h="2094919">
                  <a:moveTo>
                    <a:pt x="0" y="1249318"/>
                  </a:moveTo>
                  <a:lnTo>
                    <a:pt x="70398" y="1309333"/>
                  </a:lnTo>
                  <a:lnTo>
                    <a:pt x="140796" y="1367001"/>
                  </a:lnTo>
                  <a:lnTo>
                    <a:pt x="211195" y="1422294"/>
                  </a:lnTo>
                  <a:lnTo>
                    <a:pt x="281593" y="1475183"/>
                  </a:lnTo>
                  <a:lnTo>
                    <a:pt x="351991" y="1525634"/>
                  </a:lnTo>
                  <a:lnTo>
                    <a:pt x="422390" y="1573610"/>
                  </a:lnTo>
                  <a:lnTo>
                    <a:pt x="492788" y="1619073"/>
                  </a:lnTo>
                  <a:lnTo>
                    <a:pt x="563186" y="1661978"/>
                  </a:lnTo>
                  <a:lnTo>
                    <a:pt x="633585" y="1702280"/>
                  </a:lnTo>
                  <a:lnTo>
                    <a:pt x="703983" y="1739933"/>
                  </a:lnTo>
                  <a:lnTo>
                    <a:pt x="774382" y="1774888"/>
                  </a:lnTo>
                  <a:lnTo>
                    <a:pt x="844780" y="1807104"/>
                  </a:lnTo>
                  <a:lnTo>
                    <a:pt x="915178" y="1836545"/>
                  </a:lnTo>
                  <a:lnTo>
                    <a:pt x="985577" y="1863192"/>
                  </a:lnTo>
                  <a:lnTo>
                    <a:pt x="1055975" y="1887052"/>
                  </a:lnTo>
                  <a:lnTo>
                    <a:pt x="1126373" y="1908163"/>
                  </a:lnTo>
                  <a:lnTo>
                    <a:pt x="1196772" y="1926610"/>
                  </a:lnTo>
                  <a:lnTo>
                    <a:pt x="1267170" y="1942528"/>
                  </a:lnTo>
                  <a:lnTo>
                    <a:pt x="1337569" y="1956103"/>
                  </a:lnTo>
                  <a:lnTo>
                    <a:pt x="1407967" y="1967567"/>
                  </a:lnTo>
                  <a:lnTo>
                    <a:pt x="1478365" y="1977178"/>
                  </a:lnTo>
                  <a:lnTo>
                    <a:pt x="1548764" y="1985207"/>
                  </a:lnTo>
                  <a:lnTo>
                    <a:pt x="1619162" y="1991910"/>
                  </a:lnTo>
                  <a:lnTo>
                    <a:pt x="1689560" y="1997509"/>
                  </a:lnTo>
                  <a:lnTo>
                    <a:pt x="1759959" y="2001705"/>
                  </a:lnTo>
                  <a:lnTo>
                    <a:pt x="1830357" y="2004138"/>
                  </a:lnTo>
                  <a:lnTo>
                    <a:pt x="1900756" y="2005016"/>
                  </a:lnTo>
                  <a:lnTo>
                    <a:pt x="1971154" y="2004589"/>
                  </a:lnTo>
                  <a:lnTo>
                    <a:pt x="2041552" y="2003263"/>
                  </a:lnTo>
                  <a:lnTo>
                    <a:pt x="2111951" y="2001653"/>
                  </a:lnTo>
                  <a:lnTo>
                    <a:pt x="2182349" y="2001224"/>
                  </a:lnTo>
                  <a:lnTo>
                    <a:pt x="2252747" y="2005623"/>
                  </a:lnTo>
                  <a:lnTo>
                    <a:pt x="2323146" y="2012522"/>
                  </a:lnTo>
                  <a:lnTo>
                    <a:pt x="2393544" y="2019300"/>
                  </a:lnTo>
                  <a:lnTo>
                    <a:pt x="2463943" y="2024671"/>
                  </a:lnTo>
                  <a:lnTo>
                    <a:pt x="2534341" y="2029404"/>
                  </a:lnTo>
                  <a:lnTo>
                    <a:pt x="2604739" y="2039170"/>
                  </a:lnTo>
                  <a:lnTo>
                    <a:pt x="2675138" y="2049619"/>
                  </a:lnTo>
                  <a:lnTo>
                    <a:pt x="2745536" y="2057077"/>
                  </a:lnTo>
                  <a:lnTo>
                    <a:pt x="2815934" y="2064096"/>
                  </a:lnTo>
                  <a:lnTo>
                    <a:pt x="2886333" y="2074207"/>
                  </a:lnTo>
                  <a:lnTo>
                    <a:pt x="2956731" y="2082797"/>
                  </a:lnTo>
                  <a:lnTo>
                    <a:pt x="3027130" y="2087879"/>
                  </a:lnTo>
                  <a:lnTo>
                    <a:pt x="3097528" y="2090675"/>
                  </a:lnTo>
                  <a:lnTo>
                    <a:pt x="3167926" y="2093715"/>
                  </a:lnTo>
                  <a:lnTo>
                    <a:pt x="3238325" y="2094919"/>
                  </a:lnTo>
                  <a:lnTo>
                    <a:pt x="3308723" y="2093381"/>
                  </a:lnTo>
                  <a:lnTo>
                    <a:pt x="3379121" y="2089660"/>
                  </a:lnTo>
                  <a:lnTo>
                    <a:pt x="3449520" y="2084573"/>
                  </a:lnTo>
                  <a:lnTo>
                    <a:pt x="3519918" y="2077608"/>
                  </a:lnTo>
                  <a:lnTo>
                    <a:pt x="3590317" y="2068009"/>
                  </a:lnTo>
                  <a:lnTo>
                    <a:pt x="3660715" y="2055177"/>
                  </a:lnTo>
                  <a:lnTo>
                    <a:pt x="3731113" y="2038635"/>
                  </a:lnTo>
                  <a:lnTo>
                    <a:pt x="3801512" y="2017949"/>
                  </a:lnTo>
                  <a:lnTo>
                    <a:pt x="3871910" y="1993351"/>
                  </a:lnTo>
                  <a:lnTo>
                    <a:pt x="3942308" y="1965073"/>
                  </a:lnTo>
                  <a:lnTo>
                    <a:pt x="4012707" y="1932881"/>
                  </a:lnTo>
                  <a:lnTo>
                    <a:pt x="4083105" y="1896503"/>
                  </a:lnTo>
                  <a:lnTo>
                    <a:pt x="4153504" y="1855669"/>
                  </a:lnTo>
                  <a:lnTo>
                    <a:pt x="4223902" y="1810134"/>
                  </a:lnTo>
                  <a:lnTo>
                    <a:pt x="4294300" y="1759700"/>
                  </a:lnTo>
                  <a:lnTo>
                    <a:pt x="4364699" y="1704228"/>
                  </a:lnTo>
                  <a:lnTo>
                    <a:pt x="4435097" y="1643634"/>
                  </a:lnTo>
                  <a:lnTo>
                    <a:pt x="4505495" y="1577883"/>
                  </a:lnTo>
                  <a:lnTo>
                    <a:pt x="4575894" y="1506979"/>
                  </a:lnTo>
                  <a:lnTo>
                    <a:pt x="4646292" y="1430950"/>
                  </a:lnTo>
                  <a:lnTo>
                    <a:pt x="4716690" y="1349843"/>
                  </a:lnTo>
                  <a:lnTo>
                    <a:pt x="4787089" y="1263712"/>
                  </a:lnTo>
                  <a:lnTo>
                    <a:pt x="4857487" y="1172615"/>
                  </a:lnTo>
                  <a:lnTo>
                    <a:pt x="4927886" y="1076609"/>
                  </a:lnTo>
                  <a:lnTo>
                    <a:pt x="4998284" y="975751"/>
                  </a:lnTo>
                  <a:lnTo>
                    <a:pt x="5068682" y="870095"/>
                  </a:lnTo>
                  <a:lnTo>
                    <a:pt x="5139081" y="759690"/>
                  </a:lnTo>
                  <a:lnTo>
                    <a:pt x="5209479" y="644586"/>
                  </a:lnTo>
                  <a:lnTo>
                    <a:pt x="5279877" y="524824"/>
                  </a:lnTo>
                  <a:lnTo>
                    <a:pt x="5350276" y="400447"/>
                  </a:lnTo>
                  <a:lnTo>
                    <a:pt x="5420674" y="271494"/>
                  </a:lnTo>
                  <a:lnTo>
                    <a:pt x="5491073" y="138000"/>
                  </a:lnTo>
                  <a:lnTo>
                    <a:pt x="5561471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1191153" y="4046374"/>
              <a:ext cx="5561471" cy="936320"/>
            </a:xfrm>
            <a:custGeom>
              <a:avLst/>
              <a:pathLst>
                <a:path w="5561471" h="936320">
                  <a:moveTo>
                    <a:pt x="5561471" y="0"/>
                  </a:moveTo>
                  <a:lnTo>
                    <a:pt x="5491073" y="25912"/>
                  </a:lnTo>
                  <a:lnTo>
                    <a:pt x="5420674" y="51373"/>
                  </a:lnTo>
                  <a:lnTo>
                    <a:pt x="5350276" y="76403"/>
                  </a:lnTo>
                  <a:lnTo>
                    <a:pt x="5279877" y="101028"/>
                  </a:lnTo>
                  <a:lnTo>
                    <a:pt x="5209479" y="125273"/>
                  </a:lnTo>
                  <a:lnTo>
                    <a:pt x="5139081" y="149167"/>
                  </a:lnTo>
                  <a:lnTo>
                    <a:pt x="5068682" y="172742"/>
                  </a:lnTo>
                  <a:lnTo>
                    <a:pt x="4998284" y="196033"/>
                  </a:lnTo>
                  <a:lnTo>
                    <a:pt x="4927886" y="219079"/>
                  </a:lnTo>
                  <a:lnTo>
                    <a:pt x="4857487" y="241921"/>
                  </a:lnTo>
                  <a:lnTo>
                    <a:pt x="4787089" y="264602"/>
                  </a:lnTo>
                  <a:lnTo>
                    <a:pt x="4716690" y="287169"/>
                  </a:lnTo>
                  <a:lnTo>
                    <a:pt x="4646292" y="309668"/>
                  </a:lnTo>
                  <a:lnTo>
                    <a:pt x="4575894" y="332140"/>
                  </a:lnTo>
                  <a:lnTo>
                    <a:pt x="4505495" y="354619"/>
                  </a:lnTo>
                  <a:lnTo>
                    <a:pt x="4435097" y="377122"/>
                  </a:lnTo>
                  <a:lnTo>
                    <a:pt x="4364699" y="399640"/>
                  </a:lnTo>
                  <a:lnTo>
                    <a:pt x="4294300" y="422125"/>
                  </a:lnTo>
                  <a:lnTo>
                    <a:pt x="4223902" y="444483"/>
                  </a:lnTo>
                  <a:lnTo>
                    <a:pt x="4153504" y="466562"/>
                  </a:lnTo>
                  <a:lnTo>
                    <a:pt x="4083105" y="488150"/>
                  </a:lnTo>
                  <a:lnTo>
                    <a:pt x="4012707" y="508992"/>
                  </a:lnTo>
                  <a:lnTo>
                    <a:pt x="3942308" y="528804"/>
                  </a:lnTo>
                  <a:lnTo>
                    <a:pt x="3871910" y="547304"/>
                  </a:lnTo>
                  <a:lnTo>
                    <a:pt x="3801512" y="564243"/>
                  </a:lnTo>
                  <a:lnTo>
                    <a:pt x="3731113" y="578658"/>
                  </a:lnTo>
                  <a:lnTo>
                    <a:pt x="3660715" y="589764"/>
                  </a:lnTo>
                  <a:lnTo>
                    <a:pt x="3590317" y="598205"/>
                  </a:lnTo>
                  <a:lnTo>
                    <a:pt x="3519918" y="604600"/>
                  </a:lnTo>
                  <a:lnTo>
                    <a:pt x="3449520" y="609445"/>
                  </a:lnTo>
                  <a:lnTo>
                    <a:pt x="3379121" y="613076"/>
                  </a:lnTo>
                  <a:lnTo>
                    <a:pt x="3308723" y="614383"/>
                  </a:lnTo>
                  <a:lnTo>
                    <a:pt x="3238325" y="612856"/>
                  </a:lnTo>
                  <a:lnTo>
                    <a:pt x="3167926" y="610768"/>
                  </a:lnTo>
                  <a:lnTo>
                    <a:pt x="3097528" y="608975"/>
                  </a:lnTo>
                  <a:lnTo>
                    <a:pt x="3027130" y="606316"/>
                  </a:lnTo>
                  <a:lnTo>
                    <a:pt x="2956731" y="598135"/>
                  </a:lnTo>
                  <a:lnTo>
                    <a:pt x="2886333" y="588117"/>
                  </a:lnTo>
                  <a:lnTo>
                    <a:pt x="2815934" y="580010"/>
                  </a:lnTo>
                  <a:lnTo>
                    <a:pt x="2745536" y="574489"/>
                  </a:lnTo>
                  <a:lnTo>
                    <a:pt x="2675138" y="565766"/>
                  </a:lnTo>
                  <a:lnTo>
                    <a:pt x="2604739" y="556081"/>
                  </a:lnTo>
                  <a:lnTo>
                    <a:pt x="2534341" y="549281"/>
                  </a:lnTo>
                  <a:lnTo>
                    <a:pt x="2463943" y="544837"/>
                  </a:lnTo>
                  <a:lnTo>
                    <a:pt x="2393544" y="538515"/>
                  </a:lnTo>
                  <a:lnTo>
                    <a:pt x="2323146" y="532694"/>
                  </a:lnTo>
                  <a:lnTo>
                    <a:pt x="2252747" y="529327"/>
                  </a:lnTo>
                  <a:lnTo>
                    <a:pt x="2182349" y="529032"/>
                  </a:lnTo>
                  <a:lnTo>
                    <a:pt x="2111951" y="531453"/>
                  </a:lnTo>
                  <a:lnTo>
                    <a:pt x="2041552" y="534978"/>
                  </a:lnTo>
                  <a:lnTo>
                    <a:pt x="1971154" y="539201"/>
                  </a:lnTo>
                  <a:lnTo>
                    <a:pt x="1900756" y="543744"/>
                  </a:lnTo>
                  <a:lnTo>
                    <a:pt x="1830357" y="548013"/>
                  </a:lnTo>
                  <a:lnTo>
                    <a:pt x="1759959" y="551264"/>
                  </a:lnTo>
                  <a:lnTo>
                    <a:pt x="1689560" y="552715"/>
                  </a:lnTo>
                  <a:lnTo>
                    <a:pt x="1619162" y="553189"/>
                  </a:lnTo>
                  <a:lnTo>
                    <a:pt x="1548764" y="553863"/>
                  </a:lnTo>
                  <a:lnTo>
                    <a:pt x="1478365" y="554962"/>
                  </a:lnTo>
                  <a:lnTo>
                    <a:pt x="1407967" y="556748"/>
                  </a:lnTo>
                  <a:lnTo>
                    <a:pt x="1337569" y="559493"/>
                  </a:lnTo>
                  <a:lnTo>
                    <a:pt x="1267170" y="563462"/>
                  </a:lnTo>
                  <a:lnTo>
                    <a:pt x="1196772" y="568889"/>
                  </a:lnTo>
                  <a:lnTo>
                    <a:pt x="1126373" y="575964"/>
                  </a:lnTo>
                  <a:lnTo>
                    <a:pt x="1055975" y="584827"/>
                  </a:lnTo>
                  <a:lnTo>
                    <a:pt x="985577" y="595565"/>
                  </a:lnTo>
                  <a:lnTo>
                    <a:pt x="915178" y="608223"/>
                  </a:lnTo>
                  <a:lnTo>
                    <a:pt x="844780" y="622809"/>
                  </a:lnTo>
                  <a:lnTo>
                    <a:pt x="774382" y="639309"/>
                  </a:lnTo>
                  <a:lnTo>
                    <a:pt x="703983" y="657692"/>
                  </a:lnTo>
                  <a:lnTo>
                    <a:pt x="633585" y="677920"/>
                  </a:lnTo>
                  <a:lnTo>
                    <a:pt x="563186" y="699948"/>
                  </a:lnTo>
                  <a:lnTo>
                    <a:pt x="492788" y="723733"/>
                  </a:lnTo>
                  <a:lnTo>
                    <a:pt x="422390" y="749235"/>
                  </a:lnTo>
                  <a:lnTo>
                    <a:pt x="351991" y="776413"/>
                  </a:lnTo>
                  <a:lnTo>
                    <a:pt x="281593" y="805233"/>
                  </a:lnTo>
                  <a:lnTo>
                    <a:pt x="211195" y="835662"/>
                  </a:lnTo>
                  <a:lnTo>
                    <a:pt x="140796" y="867669"/>
                  </a:lnTo>
                  <a:lnTo>
                    <a:pt x="70398" y="901230"/>
                  </a:lnTo>
                  <a:lnTo>
                    <a:pt x="0" y="93632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1191153" y="3175913"/>
              <a:ext cx="5561471" cy="1353887"/>
            </a:xfrm>
            <a:custGeom>
              <a:avLst/>
              <a:pathLst>
                <a:path w="5561471" h="1353887">
                  <a:moveTo>
                    <a:pt x="0" y="1092819"/>
                  </a:moveTo>
                  <a:lnTo>
                    <a:pt x="70398" y="1105281"/>
                  </a:lnTo>
                  <a:lnTo>
                    <a:pt x="140796" y="1117335"/>
                  </a:lnTo>
                  <a:lnTo>
                    <a:pt x="211195" y="1128978"/>
                  </a:lnTo>
                  <a:lnTo>
                    <a:pt x="281593" y="1140208"/>
                  </a:lnTo>
                  <a:lnTo>
                    <a:pt x="351991" y="1151024"/>
                  </a:lnTo>
                  <a:lnTo>
                    <a:pt x="422390" y="1161423"/>
                  </a:lnTo>
                  <a:lnTo>
                    <a:pt x="492788" y="1171403"/>
                  </a:lnTo>
                  <a:lnTo>
                    <a:pt x="563186" y="1180963"/>
                  </a:lnTo>
                  <a:lnTo>
                    <a:pt x="633585" y="1190100"/>
                  </a:lnTo>
                  <a:lnTo>
                    <a:pt x="703983" y="1198813"/>
                  </a:lnTo>
                  <a:lnTo>
                    <a:pt x="774382" y="1207099"/>
                  </a:lnTo>
                  <a:lnTo>
                    <a:pt x="844780" y="1214957"/>
                  </a:lnTo>
                  <a:lnTo>
                    <a:pt x="915178" y="1222384"/>
                  </a:lnTo>
                  <a:lnTo>
                    <a:pt x="985577" y="1229379"/>
                  </a:lnTo>
                  <a:lnTo>
                    <a:pt x="1055975" y="1235939"/>
                  </a:lnTo>
                  <a:lnTo>
                    <a:pt x="1126373" y="1242063"/>
                  </a:lnTo>
                  <a:lnTo>
                    <a:pt x="1196772" y="1247749"/>
                  </a:lnTo>
                  <a:lnTo>
                    <a:pt x="1267170" y="1252995"/>
                  </a:lnTo>
                  <a:lnTo>
                    <a:pt x="1337569" y="1257798"/>
                  </a:lnTo>
                  <a:lnTo>
                    <a:pt x="1407967" y="1262157"/>
                  </a:lnTo>
                  <a:lnTo>
                    <a:pt x="1478365" y="1266070"/>
                  </a:lnTo>
                  <a:lnTo>
                    <a:pt x="1548764" y="1269535"/>
                  </a:lnTo>
                  <a:lnTo>
                    <a:pt x="1619162" y="1272549"/>
                  </a:lnTo>
                  <a:lnTo>
                    <a:pt x="1689560" y="1275112"/>
                  </a:lnTo>
                  <a:lnTo>
                    <a:pt x="1759959" y="1276485"/>
                  </a:lnTo>
                  <a:lnTo>
                    <a:pt x="1830357" y="1276075"/>
                  </a:lnTo>
                  <a:lnTo>
                    <a:pt x="1900756" y="1274380"/>
                  </a:lnTo>
                  <a:lnTo>
                    <a:pt x="1971154" y="1271895"/>
                  </a:lnTo>
                  <a:lnTo>
                    <a:pt x="2041552" y="1269120"/>
                  </a:lnTo>
                  <a:lnTo>
                    <a:pt x="2111951" y="1266553"/>
                  </a:lnTo>
                  <a:lnTo>
                    <a:pt x="2182349" y="1265128"/>
                  </a:lnTo>
                  <a:lnTo>
                    <a:pt x="2252747" y="1267475"/>
                  </a:lnTo>
                  <a:lnTo>
                    <a:pt x="2323146" y="1272608"/>
                  </a:lnTo>
                  <a:lnTo>
                    <a:pt x="2393544" y="1278907"/>
                  </a:lnTo>
                  <a:lnTo>
                    <a:pt x="2463943" y="1284754"/>
                  </a:lnTo>
                  <a:lnTo>
                    <a:pt x="2534341" y="1289342"/>
                  </a:lnTo>
                  <a:lnTo>
                    <a:pt x="2604739" y="1297625"/>
                  </a:lnTo>
                  <a:lnTo>
                    <a:pt x="2675138" y="1307693"/>
                  </a:lnTo>
                  <a:lnTo>
                    <a:pt x="2745536" y="1315783"/>
                  </a:lnTo>
                  <a:lnTo>
                    <a:pt x="2815934" y="1322053"/>
                  </a:lnTo>
                  <a:lnTo>
                    <a:pt x="2886333" y="1331162"/>
                  </a:lnTo>
                  <a:lnTo>
                    <a:pt x="2956731" y="1340466"/>
                  </a:lnTo>
                  <a:lnTo>
                    <a:pt x="3027130" y="1347098"/>
                  </a:lnTo>
                  <a:lnTo>
                    <a:pt x="3097528" y="1349825"/>
                  </a:lnTo>
                  <a:lnTo>
                    <a:pt x="3167926" y="1352242"/>
                  </a:lnTo>
                  <a:lnTo>
                    <a:pt x="3238325" y="1353887"/>
                  </a:lnTo>
                  <a:lnTo>
                    <a:pt x="3308723" y="1353882"/>
                  </a:lnTo>
                  <a:lnTo>
                    <a:pt x="3379121" y="1351368"/>
                  </a:lnTo>
                  <a:lnTo>
                    <a:pt x="3449520" y="1347009"/>
                  </a:lnTo>
                  <a:lnTo>
                    <a:pt x="3519918" y="1341104"/>
                  </a:lnTo>
                  <a:lnTo>
                    <a:pt x="3590317" y="1333107"/>
                  </a:lnTo>
                  <a:lnTo>
                    <a:pt x="3660715" y="1322470"/>
                  </a:lnTo>
                  <a:lnTo>
                    <a:pt x="3731113" y="1308647"/>
                  </a:lnTo>
                  <a:lnTo>
                    <a:pt x="3801512" y="1291096"/>
                  </a:lnTo>
                  <a:lnTo>
                    <a:pt x="3871910" y="1270327"/>
                  </a:lnTo>
                  <a:lnTo>
                    <a:pt x="3942308" y="1246939"/>
                  </a:lnTo>
                  <a:lnTo>
                    <a:pt x="4012707" y="1220936"/>
                  </a:lnTo>
                  <a:lnTo>
                    <a:pt x="4083105" y="1192327"/>
                  </a:lnTo>
                  <a:lnTo>
                    <a:pt x="4153504" y="1161115"/>
                  </a:lnTo>
                  <a:lnTo>
                    <a:pt x="4223902" y="1127309"/>
                  </a:lnTo>
                  <a:lnTo>
                    <a:pt x="4294300" y="1090913"/>
                  </a:lnTo>
                  <a:lnTo>
                    <a:pt x="4364699" y="1051934"/>
                  </a:lnTo>
                  <a:lnTo>
                    <a:pt x="4435097" y="1010378"/>
                  </a:lnTo>
                  <a:lnTo>
                    <a:pt x="4505495" y="966251"/>
                  </a:lnTo>
                  <a:lnTo>
                    <a:pt x="4575894" y="919559"/>
                  </a:lnTo>
                  <a:lnTo>
                    <a:pt x="4646292" y="870309"/>
                  </a:lnTo>
                  <a:lnTo>
                    <a:pt x="4716690" y="818506"/>
                  </a:lnTo>
                  <a:lnTo>
                    <a:pt x="4787089" y="764157"/>
                  </a:lnTo>
                  <a:lnTo>
                    <a:pt x="4857487" y="707268"/>
                  </a:lnTo>
                  <a:lnTo>
                    <a:pt x="4927886" y="647844"/>
                  </a:lnTo>
                  <a:lnTo>
                    <a:pt x="4998284" y="585892"/>
                  </a:lnTo>
                  <a:lnTo>
                    <a:pt x="5068682" y="521418"/>
                  </a:lnTo>
                  <a:lnTo>
                    <a:pt x="5139081" y="454428"/>
                  </a:lnTo>
                  <a:lnTo>
                    <a:pt x="5209479" y="384929"/>
                  </a:lnTo>
                  <a:lnTo>
                    <a:pt x="5279877" y="312926"/>
                  </a:lnTo>
                  <a:lnTo>
                    <a:pt x="5350276" y="238425"/>
                  </a:lnTo>
                  <a:lnTo>
                    <a:pt x="5420674" y="161433"/>
                  </a:lnTo>
                  <a:lnTo>
                    <a:pt x="5491073" y="81956"/>
                  </a:lnTo>
                  <a:lnTo>
                    <a:pt x="5561471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7" name="pg27"/>
            <p:cNvSpPr/>
            <p:nvPr/>
          </p:nvSpPr>
          <p:spPr>
            <a:xfrm>
              <a:off x="1379965" y="3406659"/>
              <a:ext cx="5372659" cy="1987615"/>
            </a:xfrm>
            <a:custGeom>
              <a:avLst/>
              <a:pathLst>
                <a:path w="5372659" h="1987615">
                  <a:moveTo>
                    <a:pt x="0" y="1987615"/>
                  </a:moveTo>
                  <a:lnTo>
                    <a:pt x="22383" y="1931232"/>
                  </a:lnTo>
                  <a:lnTo>
                    <a:pt x="92781" y="1761870"/>
                  </a:lnTo>
                  <a:lnTo>
                    <a:pt x="163179" y="1600440"/>
                  </a:lnTo>
                  <a:lnTo>
                    <a:pt x="233578" y="1446893"/>
                  </a:lnTo>
                  <a:lnTo>
                    <a:pt x="303976" y="1301181"/>
                  </a:lnTo>
                  <a:lnTo>
                    <a:pt x="374375" y="1163251"/>
                  </a:lnTo>
                  <a:lnTo>
                    <a:pt x="444773" y="1033050"/>
                  </a:lnTo>
                  <a:lnTo>
                    <a:pt x="515171" y="910520"/>
                  </a:lnTo>
                  <a:lnTo>
                    <a:pt x="585570" y="795607"/>
                  </a:lnTo>
                  <a:lnTo>
                    <a:pt x="655968" y="688258"/>
                  </a:lnTo>
                  <a:lnTo>
                    <a:pt x="726366" y="588429"/>
                  </a:lnTo>
                  <a:lnTo>
                    <a:pt x="796765" y="496087"/>
                  </a:lnTo>
                  <a:lnTo>
                    <a:pt x="867163" y="411224"/>
                  </a:lnTo>
                  <a:lnTo>
                    <a:pt x="937562" y="333859"/>
                  </a:lnTo>
                  <a:lnTo>
                    <a:pt x="1007960" y="264050"/>
                  </a:lnTo>
                  <a:lnTo>
                    <a:pt x="1078358" y="201902"/>
                  </a:lnTo>
                  <a:lnTo>
                    <a:pt x="1148757" y="147560"/>
                  </a:lnTo>
                  <a:lnTo>
                    <a:pt x="1219155" y="101212"/>
                  </a:lnTo>
                  <a:lnTo>
                    <a:pt x="1289553" y="63069"/>
                  </a:lnTo>
                  <a:lnTo>
                    <a:pt x="1359952" y="33352"/>
                  </a:lnTo>
                  <a:lnTo>
                    <a:pt x="1430350" y="12269"/>
                  </a:lnTo>
                  <a:lnTo>
                    <a:pt x="1500749" y="0"/>
                  </a:lnTo>
                  <a:lnTo>
                    <a:pt x="1571147" y="172"/>
                  </a:lnTo>
                  <a:lnTo>
                    <a:pt x="1641545" y="15553"/>
                  </a:lnTo>
                  <a:lnTo>
                    <a:pt x="1711944" y="43604"/>
                  </a:lnTo>
                  <a:lnTo>
                    <a:pt x="1782342" y="81812"/>
                  </a:lnTo>
                  <a:lnTo>
                    <a:pt x="1852740" y="127792"/>
                  </a:lnTo>
                  <a:lnTo>
                    <a:pt x="1923139" y="179350"/>
                  </a:lnTo>
                  <a:lnTo>
                    <a:pt x="1993537" y="238128"/>
                  </a:lnTo>
                  <a:lnTo>
                    <a:pt x="2063935" y="322507"/>
                  </a:lnTo>
                  <a:lnTo>
                    <a:pt x="2134334" y="424401"/>
                  </a:lnTo>
                  <a:lnTo>
                    <a:pt x="2204732" y="531324"/>
                  </a:lnTo>
                  <a:lnTo>
                    <a:pt x="2275131" y="631953"/>
                  </a:lnTo>
                  <a:lnTo>
                    <a:pt x="2345529" y="720614"/>
                  </a:lnTo>
                  <a:lnTo>
                    <a:pt x="2415927" y="824975"/>
                  </a:lnTo>
                  <a:lnTo>
                    <a:pt x="2486326" y="934759"/>
                  </a:lnTo>
                  <a:lnTo>
                    <a:pt x="2556724" y="1031832"/>
                  </a:lnTo>
                  <a:lnTo>
                    <a:pt x="2627122" y="1116969"/>
                  </a:lnTo>
                  <a:lnTo>
                    <a:pt x="2697521" y="1209707"/>
                  </a:lnTo>
                  <a:lnTo>
                    <a:pt x="2767919" y="1299322"/>
                  </a:lnTo>
                  <a:lnTo>
                    <a:pt x="2838318" y="1376641"/>
                  </a:lnTo>
                  <a:lnTo>
                    <a:pt x="2908716" y="1438218"/>
                  </a:lnTo>
                  <a:lnTo>
                    <a:pt x="2979114" y="1492876"/>
                  </a:lnTo>
                  <a:lnTo>
                    <a:pt x="3049513" y="1540956"/>
                  </a:lnTo>
                  <a:lnTo>
                    <a:pt x="3119911" y="1583183"/>
                  </a:lnTo>
                  <a:lnTo>
                    <a:pt x="3190309" y="1621507"/>
                  </a:lnTo>
                  <a:lnTo>
                    <a:pt x="3260708" y="1654912"/>
                  </a:lnTo>
                  <a:lnTo>
                    <a:pt x="3331106" y="1682357"/>
                  </a:lnTo>
                  <a:lnTo>
                    <a:pt x="3401505" y="1704492"/>
                  </a:lnTo>
                  <a:lnTo>
                    <a:pt x="3471903" y="1722104"/>
                  </a:lnTo>
                  <a:lnTo>
                    <a:pt x="3542301" y="1736089"/>
                  </a:lnTo>
                  <a:lnTo>
                    <a:pt x="3612700" y="1747364"/>
                  </a:lnTo>
                  <a:lnTo>
                    <a:pt x="3683098" y="1755633"/>
                  </a:lnTo>
                  <a:lnTo>
                    <a:pt x="3753496" y="1760161"/>
                  </a:lnTo>
                  <a:lnTo>
                    <a:pt x="3823895" y="1760711"/>
                  </a:lnTo>
                  <a:lnTo>
                    <a:pt x="3894293" y="1757014"/>
                  </a:lnTo>
                  <a:lnTo>
                    <a:pt x="3964692" y="1748801"/>
                  </a:lnTo>
                  <a:lnTo>
                    <a:pt x="4035090" y="1735827"/>
                  </a:lnTo>
                  <a:lnTo>
                    <a:pt x="4105488" y="1717886"/>
                  </a:lnTo>
                  <a:lnTo>
                    <a:pt x="4175887" y="1694824"/>
                  </a:lnTo>
                  <a:lnTo>
                    <a:pt x="4246285" y="1666535"/>
                  </a:lnTo>
                  <a:lnTo>
                    <a:pt x="4316683" y="1632957"/>
                  </a:lnTo>
                  <a:lnTo>
                    <a:pt x="4387082" y="1594059"/>
                  </a:lnTo>
                  <a:lnTo>
                    <a:pt x="4457480" y="1549835"/>
                  </a:lnTo>
                  <a:lnTo>
                    <a:pt x="4527879" y="1500291"/>
                  </a:lnTo>
                  <a:lnTo>
                    <a:pt x="4598277" y="1445443"/>
                  </a:lnTo>
                  <a:lnTo>
                    <a:pt x="4668675" y="1385307"/>
                  </a:lnTo>
                  <a:lnTo>
                    <a:pt x="4739074" y="1319902"/>
                  </a:lnTo>
                  <a:lnTo>
                    <a:pt x="4809472" y="1249243"/>
                  </a:lnTo>
                  <a:lnTo>
                    <a:pt x="4879870" y="1173346"/>
                  </a:lnTo>
                  <a:lnTo>
                    <a:pt x="4950269" y="1092222"/>
                  </a:lnTo>
                  <a:lnTo>
                    <a:pt x="5020667" y="1005878"/>
                  </a:lnTo>
                  <a:lnTo>
                    <a:pt x="5091066" y="914320"/>
                  </a:lnTo>
                  <a:lnTo>
                    <a:pt x="5161464" y="817552"/>
                  </a:lnTo>
                  <a:lnTo>
                    <a:pt x="5231862" y="715575"/>
                  </a:lnTo>
                  <a:lnTo>
                    <a:pt x="5302261" y="608388"/>
                  </a:lnTo>
                  <a:lnTo>
                    <a:pt x="5372659" y="495987"/>
                  </a:lnTo>
                  <a:lnTo>
                    <a:pt x="5372659" y="1987615"/>
                  </a:lnTo>
                  <a:lnTo>
                    <a:pt x="3570623" y="1987615"/>
                  </a:lnTo>
                  <a:lnTo>
                    <a:pt x="3542301" y="1980881"/>
                  </a:lnTo>
                  <a:lnTo>
                    <a:pt x="3471903" y="1962161"/>
                  </a:lnTo>
                  <a:lnTo>
                    <a:pt x="3401505" y="1940722"/>
                  </a:lnTo>
                  <a:lnTo>
                    <a:pt x="3331106" y="1915796"/>
                  </a:lnTo>
                  <a:lnTo>
                    <a:pt x="3260708" y="1886504"/>
                  </a:lnTo>
                  <a:lnTo>
                    <a:pt x="3190309" y="1851829"/>
                  </a:lnTo>
                  <a:lnTo>
                    <a:pt x="3119911" y="1811402"/>
                  </a:lnTo>
                  <a:lnTo>
                    <a:pt x="3049513" y="1766505"/>
                  </a:lnTo>
                  <a:lnTo>
                    <a:pt x="2979114" y="1717654"/>
                  </a:lnTo>
                  <a:lnTo>
                    <a:pt x="2908716" y="1664083"/>
                  </a:lnTo>
                  <a:lnTo>
                    <a:pt x="2838318" y="1602625"/>
                  </a:lnTo>
                  <a:lnTo>
                    <a:pt x="2767919" y="1522606"/>
                  </a:lnTo>
                  <a:lnTo>
                    <a:pt x="2697521" y="1431747"/>
                  </a:lnTo>
                  <a:lnTo>
                    <a:pt x="2627122" y="1340755"/>
                  </a:lnTo>
                  <a:lnTo>
                    <a:pt x="2556724" y="1256923"/>
                  </a:lnTo>
                  <a:lnTo>
                    <a:pt x="2486326" y="1158749"/>
                  </a:lnTo>
                  <a:lnTo>
                    <a:pt x="2415927" y="1049630"/>
                  </a:lnTo>
                  <a:lnTo>
                    <a:pt x="2345529" y="947853"/>
                  </a:lnTo>
                  <a:lnTo>
                    <a:pt x="2275131" y="859444"/>
                  </a:lnTo>
                  <a:lnTo>
                    <a:pt x="2204732" y="757986"/>
                  </a:lnTo>
                  <a:lnTo>
                    <a:pt x="2134334" y="651896"/>
                  </a:lnTo>
                  <a:lnTo>
                    <a:pt x="2063935" y="553080"/>
                  </a:lnTo>
                  <a:lnTo>
                    <a:pt x="1993537" y="472278"/>
                  </a:lnTo>
                  <a:lnTo>
                    <a:pt x="1923139" y="415235"/>
                  </a:lnTo>
                  <a:lnTo>
                    <a:pt x="1852740" y="365345"/>
                  </a:lnTo>
                  <a:lnTo>
                    <a:pt x="1782342" y="321889"/>
                  </a:lnTo>
                  <a:lnTo>
                    <a:pt x="1711944" y="287269"/>
                  </a:lnTo>
                  <a:lnTo>
                    <a:pt x="1641545" y="263702"/>
                  </a:lnTo>
                  <a:lnTo>
                    <a:pt x="1571147" y="253274"/>
                  </a:lnTo>
                  <a:lnTo>
                    <a:pt x="1500749" y="258021"/>
                  </a:lnTo>
                  <a:lnTo>
                    <a:pt x="1430350" y="275583"/>
                  </a:lnTo>
                  <a:lnTo>
                    <a:pt x="1359952" y="303093"/>
                  </a:lnTo>
                  <a:lnTo>
                    <a:pt x="1289553" y="340764"/>
                  </a:lnTo>
                  <a:lnTo>
                    <a:pt x="1219155" y="388837"/>
                  </a:lnTo>
                  <a:lnTo>
                    <a:pt x="1148757" y="447565"/>
                  </a:lnTo>
                  <a:lnTo>
                    <a:pt x="1078358" y="517193"/>
                  </a:lnTo>
                  <a:lnTo>
                    <a:pt x="1007960" y="597940"/>
                  </a:lnTo>
                  <a:lnTo>
                    <a:pt x="937562" y="689987"/>
                  </a:lnTo>
                  <a:lnTo>
                    <a:pt x="867163" y="793469"/>
                  </a:lnTo>
                  <a:lnTo>
                    <a:pt x="796765" y="908478"/>
                  </a:lnTo>
                  <a:lnTo>
                    <a:pt x="726366" y="1035066"/>
                  </a:lnTo>
                  <a:lnTo>
                    <a:pt x="655968" y="1173258"/>
                  </a:lnTo>
                  <a:lnTo>
                    <a:pt x="585570" y="1323054"/>
                  </a:lnTo>
                  <a:lnTo>
                    <a:pt x="515171" y="1484442"/>
                  </a:lnTo>
                  <a:lnTo>
                    <a:pt x="444773" y="1657403"/>
                  </a:lnTo>
                  <a:lnTo>
                    <a:pt x="374375" y="1841914"/>
                  </a:lnTo>
                  <a:lnTo>
                    <a:pt x="322053" y="1987615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8" name="pl28"/>
            <p:cNvSpPr/>
            <p:nvPr/>
          </p:nvSpPr>
          <p:spPr>
            <a:xfrm>
              <a:off x="1379965" y="3406659"/>
              <a:ext cx="5372659" cy="1987615"/>
            </a:xfrm>
            <a:custGeom>
              <a:avLst/>
              <a:pathLst>
                <a:path w="5372659" h="1987615">
                  <a:moveTo>
                    <a:pt x="0" y="1987615"/>
                  </a:moveTo>
                  <a:lnTo>
                    <a:pt x="22383" y="1931232"/>
                  </a:lnTo>
                  <a:lnTo>
                    <a:pt x="92781" y="1761870"/>
                  </a:lnTo>
                  <a:lnTo>
                    <a:pt x="163179" y="1600440"/>
                  </a:lnTo>
                  <a:lnTo>
                    <a:pt x="233578" y="1446893"/>
                  </a:lnTo>
                  <a:lnTo>
                    <a:pt x="303976" y="1301181"/>
                  </a:lnTo>
                  <a:lnTo>
                    <a:pt x="374375" y="1163251"/>
                  </a:lnTo>
                  <a:lnTo>
                    <a:pt x="444773" y="1033050"/>
                  </a:lnTo>
                  <a:lnTo>
                    <a:pt x="515171" y="910520"/>
                  </a:lnTo>
                  <a:lnTo>
                    <a:pt x="585570" y="795607"/>
                  </a:lnTo>
                  <a:lnTo>
                    <a:pt x="655968" y="688258"/>
                  </a:lnTo>
                  <a:lnTo>
                    <a:pt x="726366" y="588429"/>
                  </a:lnTo>
                  <a:lnTo>
                    <a:pt x="796765" y="496087"/>
                  </a:lnTo>
                  <a:lnTo>
                    <a:pt x="867163" y="411224"/>
                  </a:lnTo>
                  <a:lnTo>
                    <a:pt x="937562" y="333859"/>
                  </a:lnTo>
                  <a:lnTo>
                    <a:pt x="1007960" y="264050"/>
                  </a:lnTo>
                  <a:lnTo>
                    <a:pt x="1078358" y="201902"/>
                  </a:lnTo>
                  <a:lnTo>
                    <a:pt x="1148757" y="147560"/>
                  </a:lnTo>
                  <a:lnTo>
                    <a:pt x="1219155" y="101212"/>
                  </a:lnTo>
                  <a:lnTo>
                    <a:pt x="1289553" y="63069"/>
                  </a:lnTo>
                  <a:lnTo>
                    <a:pt x="1359952" y="33352"/>
                  </a:lnTo>
                  <a:lnTo>
                    <a:pt x="1430350" y="12269"/>
                  </a:lnTo>
                  <a:lnTo>
                    <a:pt x="1500749" y="0"/>
                  </a:lnTo>
                  <a:lnTo>
                    <a:pt x="1571147" y="172"/>
                  </a:lnTo>
                  <a:lnTo>
                    <a:pt x="1641545" y="15553"/>
                  </a:lnTo>
                  <a:lnTo>
                    <a:pt x="1711944" y="43604"/>
                  </a:lnTo>
                  <a:lnTo>
                    <a:pt x="1782342" y="81812"/>
                  </a:lnTo>
                  <a:lnTo>
                    <a:pt x="1852740" y="127792"/>
                  </a:lnTo>
                  <a:lnTo>
                    <a:pt x="1923139" y="179350"/>
                  </a:lnTo>
                  <a:lnTo>
                    <a:pt x="1993537" y="238128"/>
                  </a:lnTo>
                  <a:lnTo>
                    <a:pt x="2063935" y="322507"/>
                  </a:lnTo>
                  <a:lnTo>
                    <a:pt x="2134334" y="424401"/>
                  </a:lnTo>
                  <a:lnTo>
                    <a:pt x="2204732" y="531324"/>
                  </a:lnTo>
                  <a:lnTo>
                    <a:pt x="2275131" y="631953"/>
                  </a:lnTo>
                  <a:lnTo>
                    <a:pt x="2345529" y="720614"/>
                  </a:lnTo>
                  <a:lnTo>
                    <a:pt x="2415927" y="824975"/>
                  </a:lnTo>
                  <a:lnTo>
                    <a:pt x="2486326" y="934759"/>
                  </a:lnTo>
                  <a:lnTo>
                    <a:pt x="2556724" y="1031832"/>
                  </a:lnTo>
                  <a:lnTo>
                    <a:pt x="2627122" y="1116969"/>
                  </a:lnTo>
                  <a:lnTo>
                    <a:pt x="2697521" y="1209707"/>
                  </a:lnTo>
                  <a:lnTo>
                    <a:pt x="2767919" y="1299322"/>
                  </a:lnTo>
                  <a:lnTo>
                    <a:pt x="2838318" y="1376641"/>
                  </a:lnTo>
                  <a:lnTo>
                    <a:pt x="2908716" y="1438218"/>
                  </a:lnTo>
                  <a:lnTo>
                    <a:pt x="2979114" y="1492876"/>
                  </a:lnTo>
                  <a:lnTo>
                    <a:pt x="3049513" y="1540956"/>
                  </a:lnTo>
                  <a:lnTo>
                    <a:pt x="3119911" y="1583183"/>
                  </a:lnTo>
                  <a:lnTo>
                    <a:pt x="3190309" y="1621507"/>
                  </a:lnTo>
                  <a:lnTo>
                    <a:pt x="3260708" y="1654912"/>
                  </a:lnTo>
                  <a:lnTo>
                    <a:pt x="3331106" y="1682357"/>
                  </a:lnTo>
                  <a:lnTo>
                    <a:pt x="3401505" y="1704492"/>
                  </a:lnTo>
                  <a:lnTo>
                    <a:pt x="3471903" y="1722104"/>
                  </a:lnTo>
                  <a:lnTo>
                    <a:pt x="3542301" y="1736089"/>
                  </a:lnTo>
                  <a:lnTo>
                    <a:pt x="3612700" y="1747364"/>
                  </a:lnTo>
                  <a:lnTo>
                    <a:pt x="3683098" y="1755633"/>
                  </a:lnTo>
                  <a:lnTo>
                    <a:pt x="3753496" y="1760161"/>
                  </a:lnTo>
                  <a:lnTo>
                    <a:pt x="3823895" y="1760711"/>
                  </a:lnTo>
                  <a:lnTo>
                    <a:pt x="3894293" y="1757014"/>
                  </a:lnTo>
                  <a:lnTo>
                    <a:pt x="3964692" y="1748801"/>
                  </a:lnTo>
                  <a:lnTo>
                    <a:pt x="4035090" y="1735827"/>
                  </a:lnTo>
                  <a:lnTo>
                    <a:pt x="4105488" y="1717886"/>
                  </a:lnTo>
                  <a:lnTo>
                    <a:pt x="4175887" y="1694824"/>
                  </a:lnTo>
                  <a:lnTo>
                    <a:pt x="4246285" y="1666535"/>
                  </a:lnTo>
                  <a:lnTo>
                    <a:pt x="4316683" y="1632957"/>
                  </a:lnTo>
                  <a:lnTo>
                    <a:pt x="4387082" y="1594059"/>
                  </a:lnTo>
                  <a:lnTo>
                    <a:pt x="4457480" y="1549835"/>
                  </a:lnTo>
                  <a:lnTo>
                    <a:pt x="4527879" y="1500291"/>
                  </a:lnTo>
                  <a:lnTo>
                    <a:pt x="4598277" y="1445443"/>
                  </a:lnTo>
                  <a:lnTo>
                    <a:pt x="4668675" y="1385307"/>
                  </a:lnTo>
                  <a:lnTo>
                    <a:pt x="4739074" y="1319902"/>
                  </a:lnTo>
                  <a:lnTo>
                    <a:pt x="4809472" y="1249243"/>
                  </a:lnTo>
                  <a:lnTo>
                    <a:pt x="4879870" y="1173346"/>
                  </a:lnTo>
                  <a:lnTo>
                    <a:pt x="4950269" y="1092222"/>
                  </a:lnTo>
                  <a:lnTo>
                    <a:pt x="5020667" y="1005878"/>
                  </a:lnTo>
                  <a:lnTo>
                    <a:pt x="5091066" y="914320"/>
                  </a:lnTo>
                  <a:lnTo>
                    <a:pt x="5161464" y="817552"/>
                  </a:lnTo>
                  <a:lnTo>
                    <a:pt x="5231862" y="715575"/>
                  </a:lnTo>
                  <a:lnTo>
                    <a:pt x="5302261" y="608388"/>
                  </a:lnTo>
                  <a:lnTo>
                    <a:pt x="5372659" y="49598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1702019" y="3659934"/>
              <a:ext cx="3248570" cy="1734341"/>
            </a:xfrm>
            <a:custGeom>
              <a:avLst/>
              <a:pathLst>
                <a:path w="3248570" h="1734341">
                  <a:moveTo>
                    <a:pt x="3248570" y="1734341"/>
                  </a:moveTo>
                  <a:lnTo>
                    <a:pt x="3220248" y="1727607"/>
                  </a:lnTo>
                  <a:lnTo>
                    <a:pt x="3149850" y="1708886"/>
                  </a:lnTo>
                  <a:lnTo>
                    <a:pt x="3079451" y="1687448"/>
                  </a:lnTo>
                  <a:lnTo>
                    <a:pt x="3009053" y="1662521"/>
                  </a:lnTo>
                  <a:lnTo>
                    <a:pt x="2938655" y="1633229"/>
                  </a:lnTo>
                  <a:lnTo>
                    <a:pt x="2868256" y="1598555"/>
                  </a:lnTo>
                  <a:lnTo>
                    <a:pt x="2797858" y="1558128"/>
                  </a:lnTo>
                  <a:lnTo>
                    <a:pt x="2727460" y="1513231"/>
                  </a:lnTo>
                  <a:lnTo>
                    <a:pt x="2657061" y="1464380"/>
                  </a:lnTo>
                  <a:lnTo>
                    <a:pt x="2586663" y="1410809"/>
                  </a:lnTo>
                  <a:lnTo>
                    <a:pt x="2516264" y="1349351"/>
                  </a:lnTo>
                  <a:lnTo>
                    <a:pt x="2445866" y="1269332"/>
                  </a:lnTo>
                  <a:lnTo>
                    <a:pt x="2375468" y="1178472"/>
                  </a:lnTo>
                  <a:lnTo>
                    <a:pt x="2305069" y="1087481"/>
                  </a:lnTo>
                  <a:lnTo>
                    <a:pt x="2234671" y="1003648"/>
                  </a:lnTo>
                  <a:lnTo>
                    <a:pt x="2164273" y="905474"/>
                  </a:lnTo>
                  <a:lnTo>
                    <a:pt x="2093874" y="796356"/>
                  </a:lnTo>
                  <a:lnTo>
                    <a:pt x="2023476" y="694579"/>
                  </a:lnTo>
                  <a:lnTo>
                    <a:pt x="1953078" y="606170"/>
                  </a:lnTo>
                  <a:lnTo>
                    <a:pt x="1882679" y="504711"/>
                  </a:lnTo>
                  <a:lnTo>
                    <a:pt x="1812281" y="398622"/>
                  </a:lnTo>
                  <a:lnTo>
                    <a:pt x="1741882" y="299806"/>
                  </a:lnTo>
                  <a:lnTo>
                    <a:pt x="1671484" y="219003"/>
                  </a:lnTo>
                  <a:lnTo>
                    <a:pt x="1601086" y="161961"/>
                  </a:lnTo>
                  <a:lnTo>
                    <a:pt x="1530687" y="112071"/>
                  </a:lnTo>
                  <a:lnTo>
                    <a:pt x="1460289" y="68614"/>
                  </a:lnTo>
                  <a:lnTo>
                    <a:pt x="1389891" y="33994"/>
                  </a:lnTo>
                  <a:lnTo>
                    <a:pt x="1319492" y="10428"/>
                  </a:lnTo>
                  <a:lnTo>
                    <a:pt x="1249094" y="0"/>
                  </a:lnTo>
                  <a:lnTo>
                    <a:pt x="1178695" y="4747"/>
                  </a:lnTo>
                  <a:lnTo>
                    <a:pt x="1108297" y="22308"/>
                  </a:lnTo>
                  <a:lnTo>
                    <a:pt x="1037899" y="49819"/>
                  </a:lnTo>
                  <a:lnTo>
                    <a:pt x="967500" y="87490"/>
                  </a:lnTo>
                  <a:lnTo>
                    <a:pt x="897102" y="135563"/>
                  </a:lnTo>
                  <a:lnTo>
                    <a:pt x="826704" y="194291"/>
                  </a:lnTo>
                  <a:lnTo>
                    <a:pt x="756305" y="263919"/>
                  </a:lnTo>
                  <a:lnTo>
                    <a:pt x="685907" y="344666"/>
                  </a:lnTo>
                  <a:lnTo>
                    <a:pt x="615508" y="436713"/>
                  </a:lnTo>
                  <a:lnTo>
                    <a:pt x="545110" y="540195"/>
                  </a:lnTo>
                  <a:lnTo>
                    <a:pt x="474712" y="655204"/>
                  </a:lnTo>
                  <a:lnTo>
                    <a:pt x="404313" y="781792"/>
                  </a:lnTo>
                  <a:lnTo>
                    <a:pt x="333915" y="919984"/>
                  </a:lnTo>
                  <a:lnTo>
                    <a:pt x="263517" y="1069779"/>
                  </a:lnTo>
                  <a:lnTo>
                    <a:pt x="193118" y="1231167"/>
                  </a:lnTo>
                  <a:lnTo>
                    <a:pt x="122720" y="1404129"/>
                  </a:lnTo>
                  <a:lnTo>
                    <a:pt x="52321" y="1588640"/>
                  </a:lnTo>
                  <a:lnTo>
                    <a:pt x="0" y="1734341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1560101" y="3533383"/>
              <a:ext cx="5192523" cy="1860892"/>
            </a:xfrm>
            <a:custGeom>
              <a:avLst/>
              <a:pathLst>
                <a:path w="5192523" h="1860892">
                  <a:moveTo>
                    <a:pt x="0" y="1860892"/>
                  </a:moveTo>
                  <a:lnTo>
                    <a:pt x="53442" y="1719472"/>
                  </a:lnTo>
                  <a:lnTo>
                    <a:pt x="123840" y="1542843"/>
                  </a:lnTo>
                  <a:lnTo>
                    <a:pt x="194239" y="1375859"/>
                  </a:lnTo>
                  <a:lnTo>
                    <a:pt x="264637" y="1218503"/>
                  </a:lnTo>
                  <a:lnTo>
                    <a:pt x="335036" y="1070758"/>
                  </a:lnTo>
                  <a:lnTo>
                    <a:pt x="405434" y="932607"/>
                  </a:lnTo>
                  <a:lnTo>
                    <a:pt x="475832" y="804035"/>
                  </a:lnTo>
                  <a:lnTo>
                    <a:pt x="546231" y="685024"/>
                  </a:lnTo>
                  <a:lnTo>
                    <a:pt x="616629" y="575559"/>
                  </a:lnTo>
                  <a:lnTo>
                    <a:pt x="687027" y="475623"/>
                  </a:lnTo>
                  <a:lnTo>
                    <a:pt x="757426" y="385200"/>
                  </a:lnTo>
                  <a:lnTo>
                    <a:pt x="827824" y="304272"/>
                  </a:lnTo>
                  <a:lnTo>
                    <a:pt x="898223" y="232824"/>
                  </a:lnTo>
                  <a:lnTo>
                    <a:pt x="968621" y="170839"/>
                  </a:lnTo>
                  <a:lnTo>
                    <a:pt x="1039019" y="118301"/>
                  </a:lnTo>
                  <a:lnTo>
                    <a:pt x="1109418" y="75193"/>
                  </a:lnTo>
                  <a:lnTo>
                    <a:pt x="1179816" y="41499"/>
                  </a:lnTo>
                  <a:lnTo>
                    <a:pt x="1250214" y="17203"/>
                  </a:lnTo>
                  <a:lnTo>
                    <a:pt x="1320613" y="2287"/>
                  </a:lnTo>
                  <a:lnTo>
                    <a:pt x="1391011" y="0"/>
                  </a:lnTo>
                  <a:lnTo>
                    <a:pt x="1461410" y="12904"/>
                  </a:lnTo>
                  <a:lnTo>
                    <a:pt x="1531808" y="38713"/>
                  </a:lnTo>
                  <a:lnTo>
                    <a:pt x="1602206" y="75127"/>
                  </a:lnTo>
                  <a:lnTo>
                    <a:pt x="1672605" y="119845"/>
                  </a:lnTo>
                  <a:lnTo>
                    <a:pt x="1743003" y="170569"/>
                  </a:lnTo>
                  <a:lnTo>
                    <a:pt x="1813401" y="228480"/>
                  </a:lnTo>
                  <a:lnTo>
                    <a:pt x="1883800" y="311070"/>
                  </a:lnTo>
                  <a:lnTo>
                    <a:pt x="1954198" y="411425"/>
                  </a:lnTo>
                  <a:lnTo>
                    <a:pt x="2024597" y="517931"/>
                  </a:lnTo>
                  <a:lnTo>
                    <a:pt x="2094995" y="618975"/>
                  </a:lnTo>
                  <a:lnTo>
                    <a:pt x="2165393" y="707510"/>
                  </a:lnTo>
                  <a:lnTo>
                    <a:pt x="2235792" y="810579"/>
                  </a:lnTo>
                  <a:lnTo>
                    <a:pt x="2306190" y="920031"/>
                  </a:lnTo>
                  <a:lnTo>
                    <a:pt x="2376588" y="1017654"/>
                  </a:lnTo>
                  <a:lnTo>
                    <a:pt x="2446987" y="1102139"/>
                  </a:lnTo>
                  <a:lnTo>
                    <a:pt x="2517385" y="1194003"/>
                  </a:lnTo>
                  <a:lnTo>
                    <a:pt x="2587784" y="1284241"/>
                  </a:lnTo>
                  <a:lnTo>
                    <a:pt x="2658182" y="1362910"/>
                  </a:lnTo>
                  <a:lnTo>
                    <a:pt x="2728580" y="1424427"/>
                  </a:lnTo>
                  <a:lnTo>
                    <a:pt x="2798979" y="1478542"/>
                  </a:lnTo>
                  <a:lnTo>
                    <a:pt x="2869377" y="1527007"/>
                  </a:lnTo>
                  <a:lnTo>
                    <a:pt x="2939775" y="1570569"/>
                  </a:lnTo>
                  <a:lnTo>
                    <a:pt x="3010174" y="1609945"/>
                  </a:lnTo>
                  <a:lnTo>
                    <a:pt x="3080572" y="1643984"/>
                  </a:lnTo>
                  <a:lnTo>
                    <a:pt x="3150971" y="1672353"/>
                  </a:lnTo>
                  <a:lnTo>
                    <a:pt x="3221369" y="1695884"/>
                  </a:lnTo>
                  <a:lnTo>
                    <a:pt x="3291767" y="1715409"/>
                  </a:lnTo>
                  <a:lnTo>
                    <a:pt x="3362166" y="1731762"/>
                  </a:lnTo>
                  <a:lnTo>
                    <a:pt x="3432564" y="1745769"/>
                  </a:lnTo>
                  <a:lnTo>
                    <a:pt x="3502962" y="1757374"/>
                  </a:lnTo>
                  <a:lnTo>
                    <a:pt x="3573361" y="1766163"/>
                  </a:lnTo>
                  <a:lnTo>
                    <a:pt x="3643759" y="1772106"/>
                  </a:lnTo>
                  <a:lnTo>
                    <a:pt x="3714158" y="1775178"/>
                  </a:lnTo>
                  <a:lnTo>
                    <a:pt x="3784556" y="1775349"/>
                  </a:lnTo>
                  <a:lnTo>
                    <a:pt x="3854954" y="1772594"/>
                  </a:lnTo>
                  <a:lnTo>
                    <a:pt x="3925353" y="1766884"/>
                  </a:lnTo>
                  <a:lnTo>
                    <a:pt x="3995751" y="1758193"/>
                  </a:lnTo>
                  <a:lnTo>
                    <a:pt x="4066149" y="1746493"/>
                  </a:lnTo>
                  <a:lnTo>
                    <a:pt x="4136548" y="1731756"/>
                  </a:lnTo>
                  <a:lnTo>
                    <a:pt x="4206946" y="1713955"/>
                  </a:lnTo>
                  <a:lnTo>
                    <a:pt x="4277344" y="1693063"/>
                  </a:lnTo>
                  <a:lnTo>
                    <a:pt x="4347743" y="1669053"/>
                  </a:lnTo>
                  <a:lnTo>
                    <a:pt x="4418141" y="1641897"/>
                  </a:lnTo>
                  <a:lnTo>
                    <a:pt x="4488540" y="1611567"/>
                  </a:lnTo>
                  <a:lnTo>
                    <a:pt x="4558938" y="1578036"/>
                  </a:lnTo>
                  <a:lnTo>
                    <a:pt x="4629336" y="1541278"/>
                  </a:lnTo>
                  <a:lnTo>
                    <a:pt x="4699735" y="1501264"/>
                  </a:lnTo>
                  <a:lnTo>
                    <a:pt x="4770133" y="1457967"/>
                  </a:lnTo>
                  <a:lnTo>
                    <a:pt x="4840531" y="1411360"/>
                  </a:lnTo>
                  <a:lnTo>
                    <a:pt x="4910930" y="1361415"/>
                  </a:lnTo>
                  <a:lnTo>
                    <a:pt x="4981328" y="1308105"/>
                  </a:lnTo>
                  <a:lnTo>
                    <a:pt x="5051727" y="1251403"/>
                  </a:lnTo>
                  <a:lnTo>
                    <a:pt x="5122125" y="1191281"/>
                  </a:lnTo>
                  <a:lnTo>
                    <a:pt x="5192523" y="1127712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1" name="pg31"/>
            <p:cNvSpPr/>
            <p:nvPr/>
          </p:nvSpPr>
          <p:spPr>
            <a:xfrm>
              <a:off x="1230916" y="3744833"/>
              <a:ext cx="5521708" cy="1649442"/>
            </a:xfrm>
            <a:custGeom>
              <a:avLst/>
              <a:pathLst>
                <a:path w="5521708" h="1649442">
                  <a:moveTo>
                    <a:pt x="0" y="1649442"/>
                  </a:moveTo>
                  <a:lnTo>
                    <a:pt x="30635" y="1595989"/>
                  </a:lnTo>
                  <a:lnTo>
                    <a:pt x="101034" y="1477902"/>
                  </a:lnTo>
                  <a:lnTo>
                    <a:pt x="171432" y="1364518"/>
                  </a:lnTo>
                  <a:lnTo>
                    <a:pt x="241830" y="1255798"/>
                  </a:lnTo>
                  <a:lnTo>
                    <a:pt x="312229" y="1151699"/>
                  </a:lnTo>
                  <a:lnTo>
                    <a:pt x="382627" y="1052176"/>
                  </a:lnTo>
                  <a:lnTo>
                    <a:pt x="453026" y="957181"/>
                  </a:lnTo>
                  <a:lnTo>
                    <a:pt x="523424" y="866663"/>
                  </a:lnTo>
                  <a:lnTo>
                    <a:pt x="593822" y="780568"/>
                  </a:lnTo>
                  <a:lnTo>
                    <a:pt x="664221" y="698842"/>
                  </a:lnTo>
                  <a:lnTo>
                    <a:pt x="734619" y="621431"/>
                  </a:lnTo>
                  <a:lnTo>
                    <a:pt x="805017" y="548283"/>
                  </a:lnTo>
                  <a:lnTo>
                    <a:pt x="875416" y="479356"/>
                  </a:lnTo>
                  <a:lnTo>
                    <a:pt x="945814" y="414617"/>
                  </a:lnTo>
                  <a:lnTo>
                    <a:pt x="1016213" y="354059"/>
                  </a:lnTo>
                  <a:lnTo>
                    <a:pt x="1086611" y="297702"/>
                  </a:lnTo>
                  <a:lnTo>
                    <a:pt x="1157009" y="245603"/>
                  </a:lnTo>
                  <a:lnTo>
                    <a:pt x="1227408" y="197865"/>
                  </a:lnTo>
                  <a:lnTo>
                    <a:pt x="1297806" y="154634"/>
                  </a:lnTo>
                  <a:lnTo>
                    <a:pt x="1368204" y="116094"/>
                  </a:lnTo>
                  <a:lnTo>
                    <a:pt x="1438603" y="82454"/>
                  </a:lnTo>
                  <a:lnTo>
                    <a:pt x="1509001" y="53933"/>
                  </a:lnTo>
                  <a:lnTo>
                    <a:pt x="1579400" y="30735"/>
                  </a:lnTo>
                  <a:lnTo>
                    <a:pt x="1649798" y="13039"/>
                  </a:lnTo>
                  <a:lnTo>
                    <a:pt x="1720196" y="2395"/>
                  </a:lnTo>
                  <a:lnTo>
                    <a:pt x="1790595" y="0"/>
                  </a:lnTo>
                  <a:lnTo>
                    <a:pt x="1860993" y="4872"/>
                  </a:lnTo>
                  <a:lnTo>
                    <a:pt x="1931391" y="16064"/>
                  </a:lnTo>
                  <a:lnTo>
                    <a:pt x="2001790" y="32755"/>
                  </a:lnTo>
                  <a:lnTo>
                    <a:pt x="2072188" y="54313"/>
                  </a:lnTo>
                  <a:lnTo>
                    <a:pt x="2142587" y="82732"/>
                  </a:lnTo>
                  <a:lnTo>
                    <a:pt x="2212985" y="130898"/>
                  </a:lnTo>
                  <a:lnTo>
                    <a:pt x="2283383" y="193329"/>
                  </a:lnTo>
                  <a:lnTo>
                    <a:pt x="2353782" y="261731"/>
                  </a:lnTo>
                  <a:lnTo>
                    <a:pt x="2424180" y="328958"/>
                  </a:lnTo>
                  <a:lnTo>
                    <a:pt x="2494578" y="393170"/>
                  </a:lnTo>
                  <a:lnTo>
                    <a:pt x="2564977" y="480849"/>
                  </a:lnTo>
                  <a:lnTo>
                    <a:pt x="2635375" y="578336"/>
                  </a:lnTo>
                  <a:lnTo>
                    <a:pt x="2705774" y="664352"/>
                  </a:lnTo>
                  <a:lnTo>
                    <a:pt x="2776172" y="741916"/>
                  </a:lnTo>
                  <a:lnTo>
                    <a:pt x="2846570" y="836775"/>
                  </a:lnTo>
                  <a:lnTo>
                    <a:pt x="2916969" y="932411"/>
                  </a:lnTo>
                  <a:lnTo>
                    <a:pt x="2987367" y="1013483"/>
                  </a:lnTo>
                  <a:lnTo>
                    <a:pt x="3057765" y="1074190"/>
                  </a:lnTo>
                  <a:lnTo>
                    <a:pt x="3128164" y="1131806"/>
                  </a:lnTo>
                  <a:lnTo>
                    <a:pt x="3198562" y="1185016"/>
                  </a:lnTo>
                  <a:lnTo>
                    <a:pt x="3268961" y="1231859"/>
                  </a:lnTo>
                  <a:lnTo>
                    <a:pt x="3339359" y="1271645"/>
                  </a:lnTo>
                  <a:lnTo>
                    <a:pt x="3409757" y="1305235"/>
                  </a:lnTo>
                  <a:lnTo>
                    <a:pt x="3480156" y="1333486"/>
                  </a:lnTo>
                  <a:lnTo>
                    <a:pt x="3550554" y="1356801"/>
                  </a:lnTo>
                  <a:lnTo>
                    <a:pt x="3620952" y="1375719"/>
                  </a:lnTo>
                  <a:lnTo>
                    <a:pt x="3691351" y="1390887"/>
                  </a:lnTo>
                  <a:lnTo>
                    <a:pt x="3761749" y="1402974"/>
                  </a:lnTo>
                  <a:lnTo>
                    <a:pt x="3832147" y="1411862"/>
                  </a:lnTo>
                  <a:lnTo>
                    <a:pt x="3902546" y="1417053"/>
                  </a:lnTo>
                  <a:lnTo>
                    <a:pt x="3972944" y="1418314"/>
                  </a:lnTo>
                  <a:lnTo>
                    <a:pt x="4043343" y="1415384"/>
                  </a:lnTo>
                  <a:lnTo>
                    <a:pt x="4113741" y="1407999"/>
                  </a:lnTo>
                  <a:lnTo>
                    <a:pt x="4184139" y="1395919"/>
                  </a:lnTo>
                  <a:lnTo>
                    <a:pt x="4254538" y="1378945"/>
                  </a:lnTo>
                  <a:lnTo>
                    <a:pt x="4324936" y="1356926"/>
                  </a:lnTo>
                  <a:lnTo>
                    <a:pt x="4395334" y="1329760"/>
                  </a:lnTo>
                  <a:lnTo>
                    <a:pt x="4465733" y="1297389"/>
                  </a:lnTo>
                  <a:lnTo>
                    <a:pt x="4536131" y="1259784"/>
                  </a:lnTo>
                  <a:lnTo>
                    <a:pt x="4606530" y="1216942"/>
                  </a:lnTo>
                  <a:lnTo>
                    <a:pt x="4676928" y="1168870"/>
                  </a:lnTo>
                  <a:lnTo>
                    <a:pt x="4747326" y="1115587"/>
                  </a:lnTo>
                  <a:lnTo>
                    <a:pt x="4817725" y="1057111"/>
                  </a:lnTo>
                  <a:lnTo>
                    <a:pt x="4888123" y="993464"/>
                  </a:lnTo>
                  <a:lnTo>
                    <a:pt x="4958521" y="924662"/>
                  </a:lnTo>
                  <a:lnTo>
                    <a:pt x="5028920" y="850722"/>
                  </a:lnTo>
                  <a:lnTo>
                    <a:pt x="5099318" y="771659"/>
                  </a:lnTo>
                  <a:lnTo>
                    <a:pt x="5169717" y="687481"/>
                  </a:lnTo>
                  <a:lnTo>
                    <a:pt x="5240115" y="598198"/>
                  </a:lnTo>
                  <a:lnTo>
                    <a:pt x="5310513" y="503815"/>
                  </a:lnTo>
                  <a:lnTo>
                    <a:pt x="5380912" y="404335"/>
                  </a:lnTo>
                  <a:lnTo>
                    <a:pt x="5451310" y="299759"/>
                  </a:lnTo>
                  <a:lnTo>
                    <a:pt x="5521708" y="190087"/>
                  </a:lnTo>
                  <a:lnTo>
                    <a:pt x="5521708" y="1649442"/>
                  </a:lnTo>
                  <a:lnTo>
                    <a:pt x="3760565" y="1649442"/>
                  </a:lnTo>
                  <a:lnTo>
                    <a:pt x="3691351" y="1632261"/>
                  </a:lnTo>
                  <a:lnTo>
                    <a:pt x="3620952" y="1612423"/>
                  </a:lnTo>
                  <a:lnTo>
                    <a:pt x="3550554" y="1589732"/>
                  </a:lnTo>
                  <a:lnTo>
                    <a:pt x="3480156" y="1563664"/>
                  </a:lnTo>
                  <a:lnTo>
                    <a:pt x="3409757" y="1533592"/>
                  </a:lnTo>
                  <a:lnTo>
                    <a:pt x="3339359" y="1498751"/>
                  </a:lnTo>
                  <a:lnTo>
                    <a:pt x="3268961" y="1456891"/>
                  </a:lnTo>
                  <a:lnTo>
                    <a:pt x="3198562" y="1407415"/>
                  </a:lnTo>
                  <a:lnTo>
                    <a:pt x="3128164" y="1353446"/>
                  </a:lnTo>
                  <a:lnTo>
                    <a:pt x="3057765" y="1296900"/>
                  </a:lnTo>
                  <a:lnTo>
                    <a:pt x="2987367" y="1236312"/>
                  </a:lnTo>
                  <a:lnTo>
                    <a:pt x="2916969" y="1152577"/>
                  </a:lnTo>
                  <a:lnTo>
                    <a:pt x="2846570" y="1055714"/>
                  </a:lnTo>
                  <a:lnTo>
                    <a:pt x="2776172" y="962577"/>
                  </a:lnTo>
                  <a:lnTo>
                    <a:pt x="2705774" y="886299"/>
                  </a:lnTo>
                  <a:lnTo>
                    <a:pt x="2635375" y="799197"/>
                  </a:lnTo>
                  <a:lnTo>
                    <a:pt x="2564977" y="702366"/>
                  </a:lnTo>
                  <a:lnTo>
                    <a:pt x="2494578" y="617236"/>
                  </a:lnTo>
                  <a:lnTo>
                    <a:pt x="2424180" y="553273"/>
                  </a:lnTo>
                  <a:lnTo>
                    <a:pt x="2353782" y="485228"/>
                  </a:lnTo>
                  <a:lnTo>
                    <a:pt x="2283383" y="417648"/>
                  </a:lnTo>
                  <a:lnTo>
                    <a:pt x="2212985" y="358252"/>
                  </a:lnTo>
                  <a:lnTo>
                    <a:pt x="2142587" y="313612"/>
                  </a:lnTo>
                  <a:lnTo>
                    <a:pt x="2072188" y="286904"/>
                  </a:lnTo>
                  <a:lnTo>
                    <a:pt x="2001790" y="266992"/>
                  </a:lnTo>
                  <a:lnTo>
                    <a:pt x="1931391" y="252788"/>
                  </a:lnTo>
                  <a:lnTo>
                    <a:pt x="1860993" y="245134"/>
                  </a:lnTo>
                  <a:lnTo>
                    <a:pt x="1790595" y="244684"/>
                  </a:lnTo>
                  <a:lnTo>
                    <a:pt x="1720196" y="251963"/>
                  </a:lnTo>
                  <a:lnTo>
                    <a:pt x="1649798" y="267458"/>
                  </a:lnTo>
                  <a:lnTo>
                    <a:pt x="1579400" y="290372"/>
                  </a:lnTo>
                  <a:lnTo>
                    <a:pt x="1509001" y="319907"/>
                  </a:lnTo>
                  <a:lnTo>
                    <a:pt x="1438603" y="356271"/>
                  </a:lnTo>
                  <a:lnTo>
                    <a:pt x="1368204" y="399703"/>
                  </a:lnTo>
                  <a:lnTo>
                    <a:pt x="1297806" y="450450"/>
                  </a:lnTo>
                  <a:lnTo>
                    <a:pt x="1227408" y="508754"/>
                  </a:lnTo>
                  <a:lnTo>
                    <a:pt x="1157009" y="574831"/>
                  </a:lnTo>
                  <a:lnTo>
                    <a:pt x="1086611" y="648857"/>
                  </a:lnTo>
                  <a:lnTo>
                    <a:pt x="1016213" y="730967"/>
                  </a:lnTo>
                  <a:lnTo>
                    <a:pt x="945814" y="821249"/>
                  </a:lnTo>
                  <a:lnTo>
                    <a:pt x="875416" y="919756"/>
                  </a:lnTo>
                  <a:lnTo>
                    <a:pt x="805017" y="1026510"/>
                  </a:lnTo>
                  <a:lnTo>
                    <a:pt x="734619" y="1141512"/>
                  </a:lnTo>
                  <a:lnTo>
                    <a:pt x="664221" y="1264749"/>
                  </a:lnTo>
                  <a:lnTo>
                    <a:pt x="593822" y="1396202"/>
                  </a:lnTo>
                  <a:lnTo>
                    <a:pt x="523424" y="1535848"/>
                  </a:lnTo>
                  <a:lnTo>
                    <a:pt x="469324" y="1649442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2" name="pl32"/>
            <p:cNvSpPr/>
            <p:nvPr/>
          </p:nvSpPr>
          <p:spPr>
            <a:xfrm>
              <a:off x="1230916" y="3744833"/>
              <a:ext cx="5521708" cy="1649442"/>
            </a:xfrm>
            <a:custGeom>
              <a:avLst/>
              <a:pathLst>
                <a:path w="5521708" h="1649442">
                  <a:moveTo>
                    <a:pt x="0" y="1649442"/>
                  </a:moveTo>
                  <a:lnTo>
                    <a:pt x="30635" y="1595989"/>
                  </a:lnTo>
                  <a:lnTo>
                    <a:pt x="101034" y="1477902"/>
                  </a:lnTo>
                  <a:lnTo>
                    <a:pt x="171432" y="1364518"/>
                  </a:lnTo>
                  <a:lnTo>
                    <a:pt x="241830" y="1255798"/>
                  </a:lnTo>
                  <a:lnTo>
                    <a:pt x="312229" y="1151699"/>
                  </a:lnTo>
                  <a:lnTo>
                    <a:pt x="382627" y="1052176"/>
                  </a:lnTo>
                  <a:lnTo>
                    <a:pt x="453026" y="957181"/>
                  </a:lnTo>
                  <a:lnTo>
                    <a:pt x="523424" y="866663"/>
                  </a:lnTo>
                  <a:lnTo>
                    <a:pt x="593822" y="780568"/>
                  </a:lnTo>
                  <a:lnTo>
                    <a:pt x="664221" y="698842"/>
                  </a:lnTo>
                  <a:lnTo>
                    <a:pt x="734619" y="621431"/>
                  </a:lnTo>
                  <a:lnTo>
                    <a:pt x="805017" y="548283"/>
                  </a:lnTo>
                  <a:lnTo>
                    <a:pt x="875416" y="479356"/>
                  </a:lnTo>
                  <a:lnTo>
                    <a:pt x="945814" y="414617"/>
                  </a:lnTo>
                  <a:lnTo>
                    <a:pt x="1016213" y="354059"/>
                  </a:lnTo>
                  <a:lnTo>
                    <a:pt x="1086611" y="297702"/>
                  </a:lnTo>
                  <a:lnTo>
                    <a:pt x="1157009" y="245603"/>
                  </a:lnTo>
                  <a:lnTo>
                    <a:pt x="1227408" y="197865"/>
                  </a:lnTo>
                  <a:lnTo>
                    <a:pt x="1297806" y="154634"/>
                  </a:lnTo>
                  <a:lnTo>
                    <a:pt x="1368204" y="116094"/>
                  </a:lnTo>
                  <a:lnTo>
                    <a:pt x="1438603" y="82454"/>
                  </a:lnTo>
                  <a:lnTo>
                    <a:pt x="1509001" y="53933"/>
                  </a:lnTo>
                  <a:lnTo>
                    <a:pt x="1579400" y="30735"/>
                  </a:lnTo>
                  <a:lnTo>
                    <a:pt x="1649798" y="13039"/>
                  </a:lnTo>
                  <a:lnTo>
                    <a:pt x="1720196" y="2395"/>
                  </a:lnTo>
                  <a:lnTo>
                    <a:pt x="1790595" y="0"/>
                  </a:lnTo>
                  <a:lnTo>
                    <a:pt x="1860993" y="4872"/>
                  </a:lnTo>
                  <a:lnTo>
                    <a:pt x="1931391" y="16064"/>
                  </a:lnTo>
                  <a:lnTo>
                    <a:pt x="2001790" y="32755"/>
                  </a:lnTo>
                  <a:lnTo>
                    <a:pt x="2072188" y="54313"/>
                  </a:lnTo>
                  <a:lnTo>
                    <a:pt x="2142587" y="82732"/>
                  </a:lnTo>
                  <a:lnTo>
                    <a:pt x="2212985" y="130898"/>
                  </a:lnTo>
                  <a:lnTo>
                    <a:pt x="2283383" y="193329"/>
                  </a:lnTo>
                  <a:lnTo>
                    <a:pt x="2353782" y="261731"/>
                  </a:lnTo>
                  <a:lnTo>
                    <a:pt x="2424180" y="328958"/>
                  </a:lnTo>
                  <a:lnTo>
                    <a:pt x="2494578" y="393170"/>
                  </a:lnTo>
                  <a:lnTo>
                    <a:pt x="2564977" y="480849"/>
                  </a:lnTo>
                  <a:lnTo>
                    <a:pt x="2635375" y="578336"/>
                  </a:lnTo>
                  <a:lnTo>
                    <a:pt x="2705774" y="664352"/>
                  </a:lnTo>
                  <a:lnTo>
                    <a:pt x="2776172" y="741916"/>
                  </a:lnTo>
                  <a:lnTo>
                    <a:pt x="2846570" y="836775"/>
                  </a:lnTo>
                  <a:lnTo>
                    <a:pt x="2916969" y="932411"/>
                  </a:lnTo>
                  <a:lnTo>
                    <a:pt x="2987367" y="1013483"/>
                  </a:lnTo>
                  <a:lnTo>
                    <a:pt x="3057765" y="1074190"/>
                  </a:lnTo>
                  <a:lnTo>
                    <a:pt x="3128164" y="1131806"/>
                  </a:lnTo>
                  <a:lnTo>
                    <a:pt x="3198562" y="1185016"/>
                  </a:lnTo>
                  <a:lnTo>
                    <a:pt x="3268961" y="1231859"/>
                  </a:lnTo>
                  <a:lnTo>
                    <a:pt x="3339359" y="1271645"/>
                  </a:lnTo>
                  <a:lnTo>
                    <a:pt x="3409757" y="1305235"/>
                  </a:lnTo>
                  <a:lnTo>
                    <a:pt x="3480156" y="1333486"/>
                  </a:lnTo>
                  <a:lnTo>
                    <a:pt x="3550554" y="1356801"/>
                  </a:lnTo>
                  <a:lnTo>
                    <a:pt x="3620952" y="1375719"/>
                  </a:lnTo>
                  <a:lnTo>
                    <a:pt x="3691351" y="1390887"/>
                  </a:lnTo>
                  <a:lnTo>
                    <a:pt x="3761749" y="1402974"/>
                  </a:lnTo>
                  <a:lnTo>
                    <a:pt x="3832147" y="1411862"/>
                  </a:lnTo>
                  <a:lnTo>
                    <a:pt x="3902546" y="1417053"/>
                  </a:lnTo>
                  <a:lnTo>
                    <a:pt x="3972944" y="1418314"/>
                  </a:lnTo>
                  <a:lnTo>
                    <a:pt x="4043343" y="1415384"/>
                  </a:lnTo>
                  <a:lnTo>
                    <a:pt x="4113741" y="1407999"/>
                  </a:lnTo>
                  <a:lnTo>
                    <a:pt x="4184139" y="1395919"/>
                  </a:lnTo>
                  <a:lnTo>
                    <a:pt x="4254538" y="1378945"/>
                  </a:lnTo>
                  <a:lnTo>
                    <a:pt x="4324936" y="1356926"/>
                  </a:lnTo>
                  <a:lnTo>
                    <a:pt x="4395334" y="1329760"/>
                  </a:lnTo>
                  <a:lnTo>
                    <a:pt x="4465733" y="1297389"/>
                  </a:lnTo>
                  <a:lnTo>
                    <a:pt x="4536131" y="1259784"/>
                  </a:lnTo>
                  <a:lnTo>
                    <a:pt x="4606530" y="1216942"/>
                  </a:lnTo>
                  <a:lnTo>
                    <a:pt x="4676928" y="1168870"/>
                  </a:lnTo>
                  <a:lnTo>
                    <a:pt x="4747326" y="1115587"/>
                  </a:lnTo>
                  <a:lnTo>
                    <a:pt x="4817725" y="1057111"/>
                  </a:lnTo>
                  <a:lnTo>
                    <a:pt x="4888123" y="993464"/>
                  </a:lnTo>
                  <a:lnTo>
                    <a:pt x="4958521" y="924662"/>
                  </a:lnTo>
                  <a:lnTo>
                    <a:pt x="5028920" y="850722"/>
                  </a:lnTo>
                  <a:lnTo>
                    <a:pt x="5099318" y="771659"/>
                  </a:lnTo>
                  <a:lnTo>
                    <a:pt x="5169717" y="687481"/>
                  </a:lnTo>
                  <a:lnTo>
                    <a:pt x="5240115" y="598198"/>
                  </a:lnTo>
                  <a:lnTo>
                    <a:pt x="5310513" y="503815"/>
                  </a:lnTo>
                  <a:lnTo>
                    <a:pt x="5380912" y="404335"/>
                  </a:lnTo>
                  <a:lnTo>
                    <a:pt x="5451310" y="299759"/>
                  </a:lnTo>
                  <a:lnTo>
                    <a:pt x="5521708" y="19008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1700241" y="3989517"/>
              <a:ext cx="3291240" cy="1404757"/>
            </a:xfrm>
            <a:custGeom>
              <a:avLst/>
              <a:pathLst>
                <a:path w="3291240" h="1404757">
                  <a:moveTo>
                    <a:pt x="3291240" y="1404757"/>
                  </a:moveTo>
                  <a:lnTo>
                    <a:pt x="3222026" y="1387577"/>
                  </a:lnTo>
                  <a:lnTo>
                    <a:pt x="3151628" y="1367739"/>
                  </a:lnTo>
                  <a:lnTo>
                    <a:pt x="3081229" y="1345048"/>
                  </a:lnTo>
                  <a:lnTo>
                    <a:pt x="3010831" y="1318980"/>
                  </a:lnTo>
                  <a:lnTo>
                    <a:pt x="2940432" y="1288908"/>
                  </a:lnTo>
                  <a:lnTo>
                    <a:pt x="2870034" y="1254067"/>
                  </a:lnTo>
                  <a:lnTo>
                    <a:pt x="2799636" y="1212207"/>
                  </a:lnTo>
                  <a:lnTo>
                    <a:pt x="2729237" y="1162731"/>
                  </a:lnTo>
                  <a:lnTo>
                    <a:pt x="2658839" y="1108761"/>
                  </a:lnTo>
                  <a:lnTo>
                    <a:pt x="2588441" y="1052216"/>
                  </a:lnTo>
                  <a:lnTo>
                    <a:pt x="2518042" y="991627"/>
                  </a:lnTo>
                  <a:lnTo>
                    <a:pt x="2447644" y="907893"/>
                  </a:lnTo>
                  <a:lnTo>
                    <a:pt x="2377245" y="811030"/>
                  </a:lnTo>
                  <a:lnTo>
                    <a:pt x="2306847" y="717892"/>
                  </a:lnTo>
                  <a:lnTo>
                    <a:pt x="2236449" y="641615"/>
                  </a:lnTo>
                  <a:lnTo>
                    <a:pt x="2166050" y="554513"/>
                  </a:lnTo>
                  <a:lnTo>
                    <a:pt x="2095652" y="457682"/>
                  </a:lnTo>
                  <a:lnTo>
                    <a:pt x="2025254" y="372552"/>
                  </a:lnTo>
                  <a:lnTo>
                    <a:pt x="1954855" y="308589"/>
                  </a:lnTo>
                  <a:lnTo>
                    <a:pt x="1884457" y="240544"/>
                  </a:lnTo>
                  <a:lnTo>
                    <a:pt x="1814058" y="172964"/>
                  </a:lnTo>
                  <a:lnTo>
                    <a:pt x="1743660" y="113568"/>
                  </a:lnTo>
                  <a:lnTo>
                    <a:pt x="1673262" y="68928"/>
                  </a:lnTo>
                  <a:lnTo>
                    <a:pt x="1602863" y="42220"/>
                  </a:lnTo>
                  <a:lnTo>
                    <a:pt x="1532465" y="22307"/>
                  </a:lnTo>
                  <a:lnTo>
                    <a:pt x="1462067" y="8104"/>
                  </a:lnTo>
                  <a:lnTo>
                    <a:pt x="1391668" y="450"/>
                  </a:lnTo>
                  <a:lnTo>
                    <a:pt x="1321270" y="0"/>
                  </a:lnTo>
                  <a:lnTo>
                    <a:pt x="1250871" y="7278"/>
                  </a:lnTo>
                  <a:lnTo>
                    <a:pt x="1180473" y="22773"/>
                  </a:lnTo>
                  <a:lnTo>
                    <a:pt x="1110075" y="45687"/>
                  </a:lnTo>
                  <a:lnTo>
                    <a:pt x="1039676" y="75223"/>
                  </a:lnTo>
                  <a:lnTo>
                    <a:pt x="969278" y="111587"/>
                  </a:lnTo>
                  <a:lnTo>
                    <a:pt x="898880" y="155019"/>
                  </a:lnTo>
                  <a:lnTo>
                    <a:pt x="828481" y="205766"/>
                  </a:lnTo>
                  <a:lnTo>
                    <a:pt x="758083" y="264070"/>
                  </a:lnTo>
                  <a:lnTo>
                    <a:pt x="687684" y="330146"/>
                  </a:lnTo>
                  <a:lnTo>
                    <a:pt x="617286" y="404173"/>
                  </a:lnTo>
                  <a:lnTo>
                    <a:pt x="546888" y="486282"/>
                  </a:lnTo>
                  <a:lnTo>
                    <a:pt x="476489" y="576565"/>
                  </a:lnTo>
                  <a:lnTo>
                    <a:pt x="406091" y="675072"/>
                  </a:lnTo>
                  <a:lnTo>
                    <a:pt x="335693" y="781826"/>
                  </a:lnTo>
                  <a:lnTo>
                    <a:pt x="265294" y="896828"/>
                  </a:lnTo>
                  <a:lnTo>
                    <a:pt x="194896" y="1020065"/>
                  </a:lnTo>
                  <a:lnTo>
                    <a:pt x="124498" y="1151518"/>
                  </a:lnTo>
                  <a:lnTo>
                    <a:pt x="54099" y="1291164"/>
                  </a:lnTo>
                  <a:lnTo>
                    <a:pt x="0" y="140475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1506593" y="3867175"/>
              <a:ext cx="5246032" cy="1527100"/>
            </a:xfrm>
            <a:custGeom>
              <a:avLst/>
              <a:pathLst>
                <a:path w="5246032" h="1527100">
                  <a:moveTo>
                    <a:pt x="0" y="1527100"/>
                  </a:moveTo>
                  <a:lnTo>
                    <a:pt x="36552" y="1455368"/>
                  </a:lnTo>
                  <a:lnTo>
                    <a:pt x="106951" y="1323560"/>
                  </a:lnTo>
                  <a:lnTo>
                    <a:pt x="177349" y="1198081"/>
                  </a:lnTo>
                  <a:lnTo>
                    <a:pt x="247747" y="1078913"/>
                  </a:lnTo>
                  <a:lnTo>
                    <a:pt x="318146" y="966043"/>
                  </a:lnTo>
                  <a:lnTo>
                    <a:pt x="388544" y="859454"/>
                  </a:lnTo>
                  <a:lnTo>
                    <a:pt x="458942" y="759129"/>
                  </a:lnTo>
                  <a:lnTo>
                    <a:pt x="529341" y="665055"/>
                  </a:lnTo>
                  <a:lnTo>
                    <a:pt x="599739" y="577214"/>
                  </a:lnTo>
                  <a:lnTo>
                    <a:pt x="670137" y="495591"/>
                  </a:lnTo>
                  <a:lnTo>
                    <a:pt x="740536" y="420171"/>
                  </a:lnTo>
                  <a:lnTo>
                    <a:pt x="810934" y="350937"/>
                  </a:lnTo>
                  <a:lnTo>
                    <a:pt x="881333" y="287875"/>
                  </a:lnTo>
                  <a:lnTo>
                    <a:pt x="951731" y="230968"/>
                  </a:lnTo>
                  <a:lnTo>
                    <a:pt x="1022129" y="180200"/>
                  </a:lnTo>
                  <a:lnTo>
                    <a:pt x="1092528" y="135556"/>
                  </a:lnTo>
                  <a:lnTo>
                    <a:pt x="1162926" y="97021"/>
                  </a:lnTo>
                  <a:lnTo>
                    <a:pt x="1233324" y="64578"/>
                  </a:lnTo>
                  <a:lnTo>
                    <a:pt x="1303723" y="38211"/>
                  </a:lnTo>
                  <a:lnTo>
                    <a:pt x="1374121" y="17906"/>
                  </a:lnTo>
                  <a:lnTo>
                    <a:pt x="1444520" y="4837"/>
                  </a:lnTo>
                  <a:lnTo>
                    <a:pt x="1514918" y="0"/>
                  </a:lnTo>
                  <a:lnTo>
                    <a:pt x="1585316" y="2661"/>
                  </a:lnTo>
                  <a:lnTo>
                    <a:pt x="1655715" y="12084"/>
                  </a:lnTo>
                  <a:lnTo>
                    <a:pt x="1726113" y="27531"/>
                  </a:lnTo>
                  <a:lnTo>
                    <a:pt x="1796511" y="48266"/>
                  </a:lnTo>
                  <a:lnTo>
                    <a:pt x="1866910" y="75830"/>
                  </a:lnTo>
                  <a:lnTo>
                    <a:pt x="1937308" y="122233"/>
                  </a:lnTo>
                  <a:lnTo>
                    <a:pt x="2007707" y="183146"/>
                  </a:lnTo>
                  <a:lnTo>
                    <a:pt x="2078105" y="251137"/>
                  </a:lnTo>
                  <a:lnTo>
                    <a:pt x="2148503" y="318774"/>
                  </a:lnTo>
                  <a:lnTo>
                    <a:pt x="2218902" y="382861"/>
                  </a:lnTo>
                  <a:lnTo>
                    <a:pt x="2289300" y="469265"/>
                  </a:lnTo>
                  <a:lnTo>
                    <a:pt x="2359698" y="566425"/>
                  </a:lnTo>
                  <a:lnTo>
                    <a:pt x="2430097" y="652983"/>
                  </a:lnTo>
                  <a:lnTo>
                    <a:pt x="2500495" y="729904"/>
                  </a:lnTo>
                  <a:lnTo>
                    <a:pt x="2570894" y="823903"/>
                  </a:lnTo>
                  <a:lnTo>
                    <a:pt x="2641292" y="920152"/>
                  </a:lnTo>
                  <a:lnTo>
                    <a:pt x="2711690" y="1002555"/>
                  </a:lnTo>
                  <a:lnTo>
                    <a:pt x="2782089" y="1063203"/>
                  </a:lnTo>
                  <a:lnTo>
                    <a:pt x="2852487" y="1120284"/>
                  </a:lnTo>
                  <a:lnTo>
                    <a:pt x="2922885" y="1173873"/>
                  </a:lnTo>
                  <a:lnTo>
                    <a:pt x="2993284" y="1222033"/>
                  </a:lnTo>
                  <a:lnTo>
                    <a:pt x="3063682" y="1262856"/>
                  </a:lnTo>
                  <a:lnTo>
                    <a:pt x="3134081" y="1297072"/>
                  </a:lnTo>
                  <a:lnTo>
                    <a:pt x="3204479" y="1326233"/>
                  </a:lnTo>
                  <a:lnTo>
                    <a:pt x="3274877" y="1350924"/>
                  </a:lnTo>
                  <a:lnTo>
                    <a:pt x="3345276" y="1371729"/>
                  </a:lnTo>
                  <a:lnTo>
                    <a:pt x="3415674" y="1389232"/>
                  </a:lnTo>
                  <a:lnTo>
                    <a:pt x="3486072" y="1404013"/>
                  </a:lnTo>
                  <a:lnTo>
                    <a:pt x="3556471" y="1416191"/>
                  </a:lnTo>
                  <a:lnTo>
                    <a:pt x="3626869" y="1425583"/>
                  </a:lnTo>
                  <a:lnTo>
                    <a:pt x="3697268" y="1432162"/>
                  </a:lnTo>
                  <a:lnTo>
                    <a:pt x="3767666" y="1435906"/>
                  </a:lnTo>
                  <a:lnTo>
                    <a:pt x="3838064" y="1436788"/>
                  </a:lnTo>
                  <a:lnTo>
                    <a:pt x="3908463" y="1434785"/>
                  </a:lnTo>
                  <a:lnTo>
                    <a:pt x="3978861" y="1429871"/>
                  </a:lnTo>
                  <a:lnTo>
                    <a:pt x="4049259" y="1422022"/>
                  </a:lnTo>
                  <a:lnTo>
                    <a:pt x="4119658" y="1411213"/>
                  </a:lnTo>
                  <a:lnTo>
                    <a:pt x="4190056" y="1397420"/>
                  </a:lnTo>
                  <a:lnTo>
                    <a:pt x="4260455" y="1380618"/>
                  </a:lnTo>
                  <a:lnTo>
                    <a:pt x="4330853" y="1360782"/>
                  </a:lnTo>
                  <a:lnTo>
                    <a:pt x="4401251" y="1337887"/>
                  </a:lnTo>
                  <a:lnTo>
                    <a:pt x="4471650" y="1311909"/>
                  </a:lnTo>
                  <a:lnTo>
                    <a:pt x="4542048" y="1282823"/>
                  </a:lnTo>
                  <a:lnTo>
                    <a:pt x="4612446" y="1250605"/>
                  </a:lnTo>
                  <a:lnTo>
                    <a:pt x="4682845" y="1215230"/>
                  </a:lnTo>
                  <a:lnTo>
                    <a:pt x="4753243" y="1176672"/>
                  </a:lnTo>
                  <a:lnTo>
                    <a:pt x="4823641" y="1134908"/>
                  </a:lnTo>
                  <a:lnTo>
                    <a:pt x="4894040" y="1089913"/>
                  </a:lnTo>
                  <a:lnTo>
                    <a:pt x="4964438" y="1041661"/>
                  </a:lnTo>
                  <a:lnTo>
                    <a:pt x="5034837" y="990129"/>
                  </a:lnTo>
                  <a:lnTo>
                    <a:pt x="5105235" y="935292"/>
                  </a:lnTo>
                  <a:lnTo>
                    <a:pt x="5175633" y="877124"/>
                  </a:lnTo>
                  <a:lnTo>
                    <a:pt x="5246032" y="815602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5" name="pg35"/>
            <p:cNvSpPr/>
            <p:nvPr/>
          </p:nvSpPr>
          <p:spPr>
            <a:xfrm>
              <a:off x="1191153" y="4015172"/>
              <a:ext cx="5561471" cy="1379103"/>
            </a:xfrm>
            <a:custGeom>
              <a:avLst/>
              <a:pathLst>
                <a:path w="5561471" h="1379103">
                  <a:moveTo>
                    <a:pt x="0" y="1297563"/>
                  </a:moveTo>
                  <a:lnTo>
                    <a:pt x="70398" y="1232205"/>
                  </a:lnTo>
                  <a:lnTo>
                    <a:pt x="140796" y="1168590"/>
                  </a:lnTo>
                  <a:lnTo>
                    <a:pt x="211195" y="1106683"/>
                  </a:lnTo>
                  <a:lnTo>
                    <a:pt x="281593" y="1046441"/>
                  </a:lnTo>
                  <a:lnTo>
                    <a:pt x="351991" y="987822"/>
                  </a:lnTo>
                  <a:lnTo>
                    <a:pt x="422390" y="930781"/>
                  </a:lnTo>
                  <a:lnTo>
                    <a:pt x="492788" y="875271"/>
                  </a:lnTo>
                  <a:lnTo>
                    <a:pt x="563186" y="821239"/>
                  </a:lnTo>
                  <a:lnTo>
                    <a:pt x="633585" y="768634"/>
                  </a:lnTo>
                  <a:lnTo>
                    <a:pt x="703983" y="717401"/>
                  </a:lnTo>
                  <a:lnTo>
                    <a:pt x="774382" y="667486"/>
                  </a:lnTo>
                  <a:lnTo>
                    <a:pt x="844780" y="618839"/>
                  </a:lnTo>
                  <a:lnTo>
                    <a:pt x="915178" y="571416"/>
                  </a:lnTo>
                  <a:lnTo>
                    <a:pt x="985577" y="525185"/>
                  </a:lnTo>
                  <a:lnTo>
                    <a:pt x="1055975" y="480135"/>
                  </a:lnTo>
                  <a:lnTo>
                    <a:pt x="1126373" y="436284"/>
                  </a:lnTo>
                  <a:lnTo>
                    <a:pt x="1196772" y="393684"/>
                  </a:lnTo>
                  <a:lnTo>
                    <a:pt x="1267170" y="352428"/>
                  </a:lnTo>
                  <a:lnTo>
                    <a:pt x="1337569" y="312653"/>
                  </a:lnTo>
                  <a:lnTo>
                    <a:pt x="1407967" y="274530"/>
                  </a:lnTo>
                  <a:lnTo>
                    <a:pt x="1478365" y="238255"/>
                  </a:lnTo>
                  <a:lnTo>
                    <a:pt x="1548764" y="204032"/>
                  </a:lnTo>
                  <a:lnTo>
                    <a:pt x="1619162" y="172053"/>
                  </a:lnTo>
                  <a:lnTo>
                    <a:pt x="1689560" y="142483"/>
                  </a:lnTo>
                  <a:lnTo>
                    <a:pt x="1759959" y="115191"/>
                  </a:lnTo>
                  <a:lnTo>
                    <a:pt x="1830357" y="90167"/>
                  </a:lnTo>
                  <a:lnTo>
                    <a:pt x="1900756" y="67790"/>
                  </a:lnTo>
                  <a:lnTo>
                    <a:pt x="1971154" y="48469"/>
                  </a:lnTo>
                  <a:lnTo>
                    <a:pt x="2041552" y="32742"/>
                  </a:lnTo>
                  <a:lnTo>
                    <a:pt x="2111951" y="21316"/>
                  </a:lnTo>
                  <a:lnTo>
                    <a:pt x="2182349" y="15979"/>
                  </a:lnTo>
                  <a:lnTo>
                    <a:pt x="2252747" y="22180"/>
                  </a:lnTo>
                  <a:lnTo>
                    <a:pt x="2323146" y="37866"/>
                  </a:lnTo>
                  <a:lnTo>
                    <a:pt x="2393544" y="60231"/>
                  </a:lnTo>
                  <a:lnTo>
                    <a:pt x="2463943" y="87551"/>
                  </a:lnTo>
                  <a:lnTo>
                    <a:pt x="2534341" y="123324"/>
                  </a:lnTo>
                  <a:lnTo>
                    <a:pt x="2604739" y="195194"/>
                  </a:lnTo>
                  <a:lnTo>
                    <a:pt x="2675138" y="283622"/>
                  </a:lnTo>
                  <a:lnTo>
                    <a:pt x="2745536" y="360685"/>
                  </a:lnTo>
                  <a:lnTo>
                    <a:pt x="2815934" y="430884"/>
                  </a:lnTo>
                  <a:lnTo>
                    <a:pt x="2886333" y="529622"/>
                  </a:lnTo>
                  <a:lnTo>
                    <a:pt x="2956731" y="633526"/>
                  </a:lnTo>
                  <a:lnTo>
                    <a:pt x="3027130" y="719777"/>
                  </a:lnTo>
                  <a:lnTo>
                    <a:pt x="3097528" y="779254"/>
                  </a:lnTo>
                  <a:lnTo>
                    <a:pt x="3167926" y="838601"/>
                  </a:lnTo>
                  <a:lnTo>
                    <a:pt x="3238325" y="895476"/>
                  </a:lnTo>
                  <a:lnTo>
                    <a:pt x="3308723" y="945742"/>
                  </a:lnTo>
                  <a:lnTo>
                    <a:pt x="3379121" y="986514"/>
                  </a:lnTo>
                  <a:lnTo>
                    <a:pt x="3449520" y="1020170"/>
                  </a:lnTo>
                  <a:lnTo>
                    <a:pt x="3519918" y="1049126"/>
                  </a:lnTo>
                  <a:lnTo>
                    <a:pt x="3590317" y="1073579"/>
                  </a:lnTo>
                  <a:lnTo>
                    <a:pt x="3660715" y="1093851"/>
                  </a:lnTo>
                  <a:lnTo>
                    <a:pt x="3731113" y="1110368"/>
                  </a:lnTo>
                  <a:lnTo>
                    <a:pt x="3801512" y="1123581"/>
                  </a:lnTo>
                  <a:lnTo>
                    <a:pt x="3871910" y="1133522"/>
                  </a:lnTo>
                  <a:lnTo>
                    <a:pt x="3942308" y="1139905"/>
                  </a:lnTo>
                  <a:lnTo>
                    <a:pt x="4012707" y="1142510"/>
                  </a:lnTo>
                  <a:lnTo>
                    <a:pt x="4083105" y="1141092"/>
                  </a:lnTo>
                  <a:lnTo>
                    <a:pt x="4153504" y="1135403"/>
                  </a:lnTo>
                  <a:lnTo>
                    <a:pt x="4223902" y="1125217"/>
                  </a:lnTo>
                  <a:lnTo>
                    <a:pt x="4294300" y="1110349"/>
                  </a:lnTo>
                  <a:lnTo>
                    <a:pt x="4364699" y="1090657"/>
                  </a:lnTo>
                  <a:lnTo>
                    <a:pt x="4435097" y="1066047"/>
                  </a:lnTo>
                  <a:lnTo>
                    <a:pt x="4505495" y="1036464"/>
                  </a:lnTo>
                  <a:lnTo>
                    <a:pt x="4575894" y="1001884"/>
                  </a:lnTo>
                  <a:lnTo>
                    <a:pt x="4646292" y="962305"/>
                  </a:lnTo>
                  <a:lnTo>
                    <a:pt x="4716690" y="917736"/>
                  </a:lnTo>
                  <a:lnTo>
                    <a:pt x="4787089" y="868197"/>
                  </a:lnTo>
                  <a:lnTo>
                    <a:pt x="4857487" y="813706"/>
                  </a:lnTo>
                  <a:lnTo>
                    <a:pt x="4927886" y="754284"/>
                  </a:lnTo>
                  <a:lnTo>
                    <a:pt x="4998284" y="689952"/>
                  </a:lnTo>
                  <a:lnTo>
                    <a:pt x="5068682" y="620725"/>
                  </a:lnTo>
                  <a:lnTo>
                    <a:pt x="5139081" y="546618"/>
                  </a:lnTo>
                  <a:lnTo>
                    <a:pt x="5209479" y="467644"/>
                  </a:lnTo>
                  <a:lnTo>
                    <a:pt x="5279877" y="383811"/>
                  </a:lnTo>
                  <a:lnTo>
                    <a:pt x="5350276" y="295126"/>
                  </a:lnTo>
                  <a:lnTo>
                    <a:pt x="5420674" y="201594"/>
                  </a:lnTo>
                  <a:lnTo>
                    <a:pt x="5491073" y="103218"/>
                  </a:lnTo>
                  <a:lnTo>
                    <a:pt x="5561471" y="0"/>
                  </a:lnTo>
                  <a:lnTo>
                    <a:pt x="5561471" y="1379103"/>
                  </a:lnTo>
                  <a:lnTo>
                    <a:pt x="3900637" y="1379103"/>
                  </a:lnTo>
                  <a:lnTo>
                    <a:pt x="3871910" y="1373254"/>
                  </a:lnTo>
                  <a:lnTo>
                    <a:pt x="3801512" y="1357086"/>
                  </a:lnTo>
                  <a:lnTo>
                    <a:pt x="3731113" y="1338775"/>
                  </a:lnTo>
                  <a:lnTo>
                    <a:pt x="3660715" y="1317838"/>
                  </a:lnTo>
                  <a:lnTo>
                    <a:pt x="3590317" y="1293996"/>
                  </a:lnTo>
                  <a:lnTo>
                    <a:pt x="3519918" y="1266939"/>
                  </a:lnTo>
                  <a:lnTo>
                    <a:pt x="3449520" y="1236259"/>
                  </a:lnTo>
                  <a:lnTo>
                    <a:pt x="3379121" y="1201419"/>
                  </a:lnTo>
                  <a:lnTo>
                    <a:pt x="3308723" y="1158684"/>
                  </a:lnTo>
                  <a:lnTo>
                    <a:pt x="3238325" y="1105927"/>
                  </a:lnTo>
                  <a:lnTo>
                    <a:pt x="3167926" y="1048333"/>
                  </a:lnTo>
                  <a:lnTo>
                    <a:pt x="3097528" y="990000"/>
                  </a:lnTo>
                  <a:lnTo>
                    <a:pt x="3027130" y="930635"/>
                  </a:lnTo>
                  <a:lnTo>
                    <a:pt x="2956731" y="841863"/>
                  </a:lnTo>
                  <a:lnTo>
                    <a:pt x="2886333" y="736799"/>
                  </a:lnTo>
                  <a:lnTo>
                    <a:pt x="2815934" y="639690"/>
                  </a:lnTo>
                  <a:lnTo>
                    <a:pt x="2745536" y="570709"/>
                  </a:lnTo>
                  <a:lnTo>
                    <a:pt x="2675138" y="492618"/>
                  </a:lnTo>
                  <a:lnTo>
                    <a:pt x="2604739" y="404811"/>
                  </a:lnTo>
                  <a:lnTo>
                    <a:pt x="2534341" y="335352"/>
                  </a:lnTo>
                  <a:lnTo>
                    <a:pt x="2463943" y="299815"/>
                  </a:lnTo>
                  <a:lnTo>
                    <a:pt x="2393544" y="271721"/>
                  </a:lnTo>
                  <a:lnTo>
                    <a:pt x="2323146" y="250134"/>
                  </a:lnTo>
                  <a:lnTo>
                    <a:pt x="2252747" y="237319"/>
                  </a:lnTo>
                  <a:lnTo>
                    <a:pt x="2182349" y="234454"/>
                  </a:lnTo>
                  <a:lnTo>
                    <a:pt x="2111951" y="241411"/>
                  </a:lnTo>
                  <a:lnTo>
                    <a:pt x="2041552" y="254393"/>
                  </a:lnTo>
                  <a:lnTo>
                    <a:pt x="1971154" y="272476"/>
                  </a:lnTo>
                  <a:lnTo>
                    <a:pt x="1900756" y="295143"/>
                  </a:lnTo>
                  <a:lnTo>
                    <a:pt x="1830357" y="321706"/>
                  </a:lnTo>
                  <a:lnTo>
                    <a:pt x="1759959" y="351350"/>
                  </a:lnTo>
                  <a:lnTo>
                    <a:pt x="1689560" y="383233"/>
                  </a:lnTo>
                  <a:lnTo>
                    <a:pt x="1619162" y="417740"/>
                  </a:lnTo>
                  <a:lnTo>
                    <a:pt x="1548764" y="455717"/>
                  </a:lnTo>
                  <a:lnTo>
                    <a:pt x="1478365" y="497361"/>
                  </a:lnTo>
                  <a:lnTo>
                    <a:pt x="1407967" y="542902"/>
                  </a:lnTo>
                  <a:lnTo>
                    <a:pt x="1337569" y="592576"/>
                  </a:lnTo>
                  <a:lnTo>
                    <a:pt x="1267170" y="646614"/>
                  </a:lnTo>
                  <a:lnTo>
                    <a:pt x="1196772" y="705223"/>
                  </a:lnTo>
                  <a:lnTo>
                    <a:pt x="1126373" y="768574"/>
                  </a:lnTo>
                  <a:lnTo>
                    <a:pt x="1055975" y="836794"/>
                  </a:lnTo>
                  <a:lnTo>
                    <a:pt x="985577" y="909970"/>
                  </a:lnTo>
                  <a:lnTo>
                    <a:pt x="915178" y="988156"/>
                  </a:lnTo>
                  <a:lnTo>
                    <a:pt x="844780" y="1071373"/>
                  </a:lnTo>
                  <a:lnTo>
                    <a:pt x="774382" y="1159626"/>
                  </a:lnTo>
                  <a:lnTo>
                    <a:pt x="703983" y="1252904"/>
                  </a:lnTo>
                  <a:lnTo>
                    <a:pt x="633585" y="1351193"/>
                  </a:lnTo>
                  <a:lnTo>
                    <a:pt x="614561" y="1379103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6" name="pl36"/>
            <p:cNvSpPr/>
            <p:nvPr/>
          </p:nvSpPr>
          <p:spPr>
            <a:xfrm>
              <a:off x="1191153" y="4015172"/>
              <a:ext cx="5561471" cy="1297563"/>
            </a:xfrm>
            <a:custGeom>
              <a:avLst/>
              <a:pathLst>
                <a:path w="5561471" h="1297563">
                  <a:moveTo>
                    <a:pt x="0" y="1297563"/>
                  </a:moveTo>
                  <a:lnTo>
                    <a:pt x="70398" y="1232205"/>
                  </a:lnTo>
                  <a:lnTo>
                    <a:pt x="140796" y="1168590"/>
                  </a:lnTo>
                  <a:lnTo>
                    <a:pt x="211195" y="1106683"/>
                  </a:lnTo>
                  <a:lnTo>
                    <a:pt x="281593" y="1046441"/>
                  </a:lnTo>
                  <a:lnTo>
                    <a:pt x="351991" y="987822"/>
                  </a:lnTo>
                  <a:lnTo>
                    <a:pt x="422390" y="930781"/>
                  </a:lnTo>
                  <a:lnTo>
                    <a:pt x="492788" y="875271"/>
                  </a:lnTo>
                  <a:lnTo>
                    <a:pt x="563186" y="821239"/>
                  </a:lnTo>
                  <a:lnTo>
                    <a:pt x="633585" y="768634"/>
                  </a:lnTo>
                  <a:lnTo>
                    <a:pt x="703983" y="717401"/>
                  </a:lnTo>
                  <a:lnTo>
                    <a:pt x="774382" y="667486"/>
                  </a:lnTo>
                  <a:lnTo>
                    <a:pt x="844780" y="618839"/>
                  </a:lnTo>
                  <a:lnTo>
                    <a:pt x="915178" y="571416"/>
                  </a:lnTo>
                  <a:lnTo>
                    <a:pt x="985577" y="525185"/>
                  </a:lnTo>
                  <a:lnTo>
                    <a:pt x="1055975" y="480135"/>
                  </a:lnTo>
                  <a:lnTo>
                    <a:pt x="1126373" y="436284"/>
                  </a:lnTo>
                  <a:lnTo>
                    <a:pt x="1196772" y="393684"/>
                  </a:lnTo>
                  <a:lnTo>
                    <a:pt x="1267170" y="352428"/>
                  </a:lnTo>
                  <a:lnTo>
                    <a:pt x="1337569" y="312653"/>
                  </a:lnTo>
                  <a:lnTo>
                    <a:pt x="1407967" y="274530"/>
                  </a:lnTo>
                  <a:lnTo>
                    <a:pt x="1478365" y="238255"/>
                  </a:lnTo>
                  <a:lnTo>
                    <a:pt x="1548764" y="204032"/>
                  </a:lnTo>
                  <a:lnTo>
                    <a:pt x="1619162" y="172053"/>
                  </a:lnTo>
                  <a:lnTo>
                    <a:pt x="1689560" y="142483"/>
                  </a:lnTo>
                  <a:lnTo>
                    <a:pt x="1759959" y="115191"/>
                  </a:lnTo>
                  <a:lnTo>
                    <a:pt x="1830357" y="90167"/>
                  </a:lnTo>
                  <a:lnTo>
                    <a:pt x="1900756" y="67790"/>
                  </a:lnTo>
                  <a:lnTo>
                    <a:pt x="1971154" y="48469"/>
                  </a:lnTo>
                  <a:lnTo>
                    <a:pt x="2041552" y="32742"/>
                  </a:lnTo>
                  <a:lnTo>
                    <a:pt x="2111951" y="21316"/>
                  </a:lnTo>
                  <a:lnTo>
                    <a:pt x="2182349" y="15979"/>
                  </a:lnTo>
                  <a:lnTo>
                    <a:pt x="2252747" y="22180"/>
                  </a:lnTo>
                  <a:lnTo>
                    <a:pt x="2323146" y="37866"/>
                  </a:lnTo>
                  <a:lnTo>
                    <a:pt x="2393544" y="60231"/>
                  </a:lnTo>
                  <a:lnTo>
                    <a:pt x="2463943" y="87551"/>
                  </a:lnTo>
                  <a:lnTo>
                    <a:pt x="2534341" y="123324"/>
                  </a:lnTo>
                  <a:lnTo>
                    <a:pt x="2604739" y="195194"/>
                  </a:lnTo>
                  <a:lnTo>
                    <a:pt x="2675138" y="283622"/>
                  </a:lnTo>
                  <a:lnTo>
                    <a:pt x="2745536" y="360685"/>
                  </a:lnTo>
                  <a:lnTo>
                    <a:pt x="2815934" y="430884"/>
                  </a:lnTo>
                  <a:lnTo>
                    <a:pt x="2886333" y="529622"/>
                  </a:lnTo>
                  <a:lnTo>
                    <a:pt x="2956731" y="633526"/>
                  </a:lnTo>
                  <a:lnTo>
                    <a:pt x="3027130" y="719777"/>
                  </a:lnTo>
                  <a:lnTo>
                    <a:pt x="3097528" y="779254"/>
                  </a:lnTo>
                  <a:lnTo>
                    <a:pt x="3167926" y="838601"/>
                  </a:lnTo>
                  <a:lnTo>
                    <a:pt x="3238325" y="895476"/>
                  </a:lnTo>
                  <a:lnTo>
                    <a:pt x="3308723" y="945742"/>
                  </a:lnTo>
                  <a:lnTo>
                    <a:pt x="3379121" y="986514"/>
                  </a:lnTo>
                  <a:lnTo>
                    <a:pt x="3449520" y="1020170"/>
                  </a:lnTo>
                  <a:lnTo>
                    <a:pt x="3519918" y="1049126"/>
                  </a:lnTo>
                  <a:lnTo>
                    <a:pt x="3590317" y="1073579"/>
                  </a:lnTo>
                  <a:lnTo>
                    <a:pt x="3660715" y="1093851"/>
                  </a:lnTo>
                  <a:lnTo>
                    <a:pt x="3731113" y="1110368"/>
                  </a:lnTo>
                  <a:lnTo>
                    <a:pt x="3801512" y="1123581"/>
                  </a:lnTo>
                  <a:lnTo>
                    <a:pt x="3871910" y="1133522"/>
                  </a:lnTo>
                  <a:lnTo>
                    <a:pt x="3942308" y="1139905"/>
                  </a:lnTo>
                  <a:lnTo>
                    <a:pt x="4012707" y="1142510"/>
                  </a:lnTo>
                  <a:lnTo>
                    <a:pt x="4083105" y="1141092"/>
                  </a:lnTo>
                  <a:lnTo>
                    <a:pt x="4153504" y="1135403"/>
                  </a:lnTo>
                  <a:lnTo>
                    <a:pt x="4223902" y="1125217"/>
                  </a:lnTo>
                  <a:lnTo>
                    <a:pt x="4294300" y="1110349"/>
                  </a:lnTo>
                  <a:lnTo>
                    <a:pt x="4364699" y="1090657"/>
                  </a:lnTo>
                  <a:lnTo>
                    <a:pt x="4435097" y="1066047"/>
                  </a:lnTo>
                  <a:lnTo>
                    <a:pt x="4505495" y="1036464"/>
                  </a:lnTo>
                  <a:lnTo>
                    <a:pt x="4575894" y="1001884"/>
                  </a:lnTo>
                  <a:lnTo>
                    <a:pt x="4646292" y="962305"/>
                  </a:lnTo>
                  <a:lnTo>
                    <a:pt x="4716690" y="917736"/>
                  </a:lnTo>
                  <a:lnTo>
                    <a:pt x="4787089" y="868197"/>
                  </a:lnTo>
                  <a:lnTo>
                    <a:pt x="4857487" y="813706"/>
                  </a:lnTo>
                  <a:lnTo>
                    <a:pt x="4927886" y="754284"/>
                  </a:lnTo>
                  <a:lnTo>
                    <a:pt x="4998284" y="689952"/>
                  </a:lnTo>
                  <a:lnTo>
                    <a:pt x="5068682" y="620725"/>
                  </a:lnTo>
                  <a:lnTo>
                    <a:pt x="5139081" y="546618"/>
                  </a:lnTo>
                  <a:lnTo>
                    <a:pt x="5209479" y="467644"/>
                  </a:lnTo>
                  <a:lnTo>
                    <a:pt x="5279877" y="383811"/>
                  </a:lnTo>
                  <a:lnTo>
                    <a:pt x="5350276" y="295126"/>
                  </a:lnTo>
                  <a:lnTo>
                    <a:pt x="5420674" y="201594"/>
                  </a:lnTo>
                  <a:lnTo>
                    <a:pt x="5491073" y="103218"/>
                  </a:lnTo>
                  <a:lnTo>
                    <a:pt x="5561471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1805715" y="4249627"/>
              <a:ext cx="3286076" cy="1144648"/>
            </a:xfrm>
            <a:custGeom>
              <a:avLst/>
              <a:pathLst>
                <a:path w="3286076" h="1144648">
                  <a:moveTo>
                    <a:pt x="3286076" y="1144648"/>
                  </a:moveTo>
                  <a:lnTo>
                    <a:pt x="3257348" y="1138799"/>
                  </a:lnTo>
                  <a:lnTo>
                    <a:pt x="3186950" y="1122631"/>
                  </a:lnTo>
                  <a:lnTo>
                    <a:pt x="3116552" y="1104320"/>
                  </a:lnTo>
                  <a:lnTo>
                    <a:pt x="3046153" y="1083383"/>
                  </a:lnTo>
                  <a:lnTo>
                    <a:pt x="2975755" y="1059541"/>
                  </a:lnTo>
                  <a:lnTo>
                    <a:pt x="2905357" y="1032484"/>
                  </a:lnTo>
                  <a:lnTo>
                    <a:pt x="2834958" y="1001804"/>
                  </a:lnTo>
                  <a:lnTo>
                    <a:pt x="2764560" y="966964"/>
                  </a:lnTo>
                  <a:lnTo>
                    <a:pt x="2694161" y="924229"/>
                  </a:lnTo>
                  <a:lnTo>
                    <a:pt x="2623763" y="871472"/>
                  </a:lnTo>
                  <a:lnTo>
                    <a:pt x="2553365" y="813878"/>
                  </a:lnTo>
                  <a:lnTo>
                    <a:pt x="2482966" y="755545"/>
                  </a:lnTo>
                  <a:lnTo>
                    <a:pt x="2412568" y="696180"/>
                  </a:lnTo>
                  <a:lnTo>
                    <a:pt x="2342170" y="607408"/>
                  </a:lnTo>
                  <a:lnTo>
                    <a:pt x="2271771" y="502344"/>
                  </a:lnTo>
                  <a:lnTo>
                    <a:pt x="2201373" y="405235"/>
                  </a:lnTo>
                  <a:lnTo>
                    <a:pt x="2130974" y="336254"/>
                  </a:lnTo>
                  <a:lnTo>
                    <a:pt x="2060576" y="258163"/>
                  </a:lnTo>
                  <a:lnTo>
                    <a:pt x="1990178" y="170356"/>
                  </a:lnTo>
                  <a:lnTo>
                    <a:pt x="1919779" y="100897"/>
                  </a:lnTo>
                  <a:lnTo>
                    <a:pt x="1849381" y="65360"/>
                  </a:lnTo>
                  <a:lnTo>
                    <a:pt x="1778983" y="37266"/>
                  </a:lnTo>
                  <a:lnTo>
                    <a:pt x="1708584" y="15679"/>
                  </a:lnTo>
                  <a:lnTo>
                    <a:pt x="1638186" y="2864"/>
                  </a:lnTo>
                  <a:lnTo>
                    <a:pt x="1567788" y="0"/>
                  </a:lnTo>
                  <a:lnTo>
                    <a:pt x="1497389" y="6956"/>
                  </a:lnTo>
                  <a:lnTo>
                    <a:pt x="1426991" y="19938"/>
                  </a:lnTo>
                  <a:lnTo>
                    <a:pt x="1356592" y="38021"/>
                  </a:lnTo>
                  <a:lnTo>
                    <a:pt x="1286194" y="60688"/>
                  </a:lnTo>
                  <a:lnTo>
                    <a:pt x="1215796" y="87251"/>
                  </a:lnTo>
                  <a:lnTo>
                    <a:pt x="1145397" y="116895"/>
                  </a:lnTo>
                  <a:lnTo>
                    <a:pt x="1074999" y="148778"/>
                  </a:lnTo>
                  <a:lnTo>
                    <a:pt x="1004601" y="183285"/>
                  </a:lnTo>
                  <a:lnTo>
                    <a:pt x="934202" y="221262"/>
                  </a:lnTo>
                  <a:lnTo>
                    <a:pt x="863804" y="262906"/>
                  </a:lnTo>
                  <a:lnTo>
                    <a:pt x="793405" y="308447"/>
                  </a:lnTo>
                  <a:lnTo>
                    <a:pt x="723007" y="358121"/>
                  </a:lnTo>
                  <a:lnTo>
                    <a:pt x="652609" y="412159"/>
                  </a:lnTo>
                  <a:lnTo>
                    <a:pt x="582210" y="470768"/>
                  </a:lnTo>
                  <a:lnTo>
                    <a:pt x="511812" y="534119"/>
                  </a:lnTo>
                  <a:lnTo>
                    <a:pt x="441414" y="602339"/>
                  </a:lnTo>
                  <a:lnTo>
                    <a:pt x="371015" y="675515"/>
                  </a:lnTo>
                  <a:lnTo>
                    <a:pt x="300617" y="753701"/>
                  </a:lnTo>
                  <a:lnTo>
                    <a:pt x="230218" y="836918"/>
                  </a:lnTo>
                  <a:lnTo>
                    <a:pt x="159820" y="925171"/>
                  </a:lnTo>
                  <a:lnTo>
                    <a:pt x="89422" y="1018449"/>
                  </a:lnTo>
                  <a:lnTo>
                    <a:pt x="19023" y="1116738"/>
                  </a:lnTo>
                  <a:lnTo>
                    <a:pt x="0" y="114464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1552664" y="4140389"/>
              <a:ext cx="5199961" cy="1253885"/>
            </a:xfrm>
            <a:custGeom>
              <a:avLst/>
              <a:pathLst>
                <a:path w="5199961" h="1253885">
                  <a:moveTo>
                    <a:pt x="0" y="1253885"/>
                  </a:moveTo>
                  <a:lnTo>
                    <a:pt x="60879" y="1178138"/>
                  </a:lnTo>
                  <a:lnTo>
                    <a:pt x="131278" y="1093780"/>
                  </a:lnTo>
                  <a:lnTo>
                    <a:pt x="201676" y="1012639"/>
                  </a:lnTo>
                  <a:lnTo>
                    <a:pt x="272074" y="934696"/>
                  </a:lnTo>
                  <a:lnTo>
                    <a:pt x="342473" y="859935"/>
                  </a:lnTo>
                  <a:lnTo>
                    <a:pt x="412871" y="788339"/>
                  </a:lnTo>
                  <a:lnTo>
                    <a:pt x="483270" y="719889"/>
                  </a:lnTo>
                  <a:lnTo>
                    <a:pt x="553668" y="654569"/>
                  </a:lnTo>
                  <a:lnTo>
                    <a:pt x="624066" y="592361"/>
                  </a:lnTo>
                  <a:lnTo>
                    <a:pt x="694465" y="533247"/>
                  </a:lnTo>
                  <a:lnTo>
                    <a:pt x="764863" y="477212"/>
                  </a:lnTo>
                  <a:lnTo>
                    <a:pt x="835261" y="424236"/>
                  </a:lnTo>
                  <a:lnTo>
                    <a:pt x="905660" y="374304"/>
                  </a:lnTo>
                  <a:lnTo>
                    <a:pt x="976058" y="327397"/>
                  </a:lnTo>
                  <a:lnTo>
                    <a:pt x="1046457" y="283499"/>
                  </a:lnTo>
                  <a:lnTo>
                    <a:pt x="1116855" y="242591"/>
                  </a:lnTo>
                  <a:lnTo>
                    <a:pt x="1187253" y="204657"/>
                  </a:lnTo>
                  <a:lnTo>
                    <a:pt x="1257652" y="169679"/>
                  </a:lnTo>
                  <a:lnTo>
                    <a:pt x="1328050" y="137640"/>
                  </a:lnTo>
                  <a:lnTo>
                    <a:pt x="1398448" y="108053"/>
                  </a:lnTo>
                  <a:lnTo>
                    <a:pt x="1468847" y="80720"/>
                  </a:lnTo>
                  <a:lnTo>
                    <a:pt x="1539245" y="56250"/>
                  </a:lnTo>
                  <a:lnTo>
                    <a:pt x="1609644" y="35256"/>
                  </a:lnTo>
                  <a:lnTo>
                    <a:pt x="1680042" y="18350"/>
                  </a:lnTo>
                  <a:lnTo>
                    <a:pt x="1750440" y="6146"/>
                  </a:lnTo>
                  <a:lnTo>
                    <a:pt x="1820839" y="0"/>
                  </a:lnTo>
                  <a:lnTo>
                    <a:pt x="1891237" y="4532"/>
                  </a:lnTo>
                  <a:lnTo>
                    <a:pt x="1961635" y="18783"/>
                  </a:lnTo>
                  <a:lnTo>
                    <a:pt x="2032034" y="40759"/>
                  </a:lnTo>
                  <a:lnTo>
                    <a:pt x="2102432" y="68466"/>
                  </a:lnTo>
                  <a:lnTo>
                    <a:pt x="2172831" y="104121"/>
                  </a:lnTo>
                  <a:lnTo>
                    <a:pt x="2243229" y="174785"/>
                  </a:lnTo>
                  <a:lnTo>
                    <a:pt x="2313627" y="262903"/>
                  </a:lnTo>
                  <a:lnTo>
                    <a:pt x="2384026" y="340480"/>
                  </a:lnTo>
                  <a:lnTo>
                    <a:pt x="2454424" y="410070"/>
                  </a:lnTo>
                  <a:lnTo>
                    <a:pt x="2524822" y="507994"/>
                  </a:lnTo>
                  <a:lnTo>
                    <a:pt x="2595221" y="612477"/>
                  </a:lnTo>
                  <a:lnTo>
                    <a:pt x="2665619" y="699989"/>
                  </a:lnTo>
                  <a:lnTo>
                    <a:pt x="2736017" y="759410"/>
                  </a:lnTo>
                  <a:lnTo>
                    <a:pt x="2806416" y="818250"/>
                  </a:lnTo>
                  <a:lnTo>
                    <a:pt x="2876814" y="875484"/>
                  </a:lnTo>
                  <a:lnTo>
                    <a:pt x="2947213" y="926996"/>
                  </a:lnTo>
                  <a:lnTo>
                    <a:pt x="3017611" y="968749"/>
                  </a:lnTo>
                  <a:lnTo>
                    <a:pt x="3088009" y="1002997"/>
                  </a:lnTo>
                  <a:lnTo>
                    <a:pt x="3158408" y="1032815"/>
                  </a:lnTo>
                  <a:lnTo>
                    <a:pt x="3228806" y="1058570"/>
                  </a:lnTo>
                  <a:lnTo>
                    <a:pt x="3299204" y="1080628"/>
                  </a:lnTo>
                  <a:lnTo>
                    <a:pt x="3369603" y="1099354"/>
                  </a:lnTo>
                  <a:lnTo>
                    <a:pt x="3440001" y="1115116"/>
                  </a:lnTo>
                  <a:lnTo>
                    <a:pt x="3510400" y="1128171"/>
                  </a:lnTo>
                  <a:lnTo>
                    <a:pt x="3580798" y="1138528"/>
                  </a:lnTo>
                  <a:lnTo>
                    <a:pt x="3651196" y="1146166"/>
                  </a:lnTo>
                  <a:lnTo>
                    <a:pt x="3721595" y="1151063"/>
                  </a:lnTo>
                  <a:lnTo>
                    <a:pt x="3791993" y="1153197"/>
                  </a:lnTo>
                  <a:lnTo>
                    <a:pt x="3862391" y="1152547"/>
                  </a:lnTo>
                  <a:lnTo>
                    <a:pt x="3932790" y="1149091"/>
                  </a:lnTo>
                  <a:lnTo>
                    <a:pt x="4003188" y="1142808"/>
                  </a:lnTo>
                  <a:lnTo>
                    <a:pt x="4073587" y="1133676"/>
                  </a:lnTo>
                  <a:lnTo>
                    <a:pt x="4143985" y="1121673"/>
                  </a:lnTo>
                  <a:lnTo>
                    <a:pt x="4214383" y="1106778"/>
                  </a:lnTo>
                  <a:lnTo>
                    <a:pt x="4284782" y="1088969"/>
                  </a:lnTo>
                  <a:lnTo>
                    <a:pt x="4355180" y="1068225"/>
                  </a:lnTo>
                  <a:lnTo>
                    <a:pt x="4425578" y="1044524"/>
                  </a:lnTo>
                  <a:lnTo>
                    <a:pt x="4495977" y="1017844"/>
                  </a:lnTo>
                  <a:lnTo>
                    <a:pt x="4566375" y="988163"/>
                  </a:lnTo>
                  <a:lnTo>
                    <a:pt x="4636774" y="955461"/>
                  </a:lnTo>
                  <a:lnTo>
                    <a:pt x="4707172" y="919715"/>
                  </a:lnTo>
                  <a:lnTo>
                    <a:pt x="4777570" y="880904"/>
                  </a:lnTo>
                  <a:lnTo>
                    <a:pt x="4847969" y="839007"/>
                  </a:lnTo>
                  <a:lnTo>
                    <a:pt x="4918367" y="794001"/>
                  </a:lnTo>
                  <a:lnTo>
                    <a:pt x="4988765" y="745865"/>
                  </a:lnTo>
                  <a:lnTo>
                    <a:pt x="5059164" y="694578"/>
                  </a:lnTo>
                  <a:lnTo>
                    <a:pt x="5129562" y="640117"/>
                  </a:lnTo>
                  <a:lnTo>
                    <a:pt x="5199961" y="582462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9" name="tx39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2663321" y="545690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4781178" y="5456905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6930123" y="5456905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150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2602166" y="5596581"/>
              <a:ext cx="2825404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Measured GFR  (⁵¹Cr-EDTA, mL/min/1.73 m²)</a:t>
              </a:r>
            </a:p>
          </p:txBody>
        </p:sp>
        <p:sp>
          <p:nvSpPr>
            <p:cNvPr id="48" name="tx48"/>
            <p:cNvSpPr/>
            <p:nvPr/>
          </p:nvSpPr>
          <p:spPr>
            <a:xfrm rot="-5400000">
              <a:off x="126327" y="3331003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49" name="rc49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0" name="pl50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1" name="rc51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2" name="pl52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3" name="rc53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4" name="pl54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5" name="rc55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6" name="pl56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7" name="rc57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8" name="pl58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9" name="tx59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0" name="tx60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941876" y="1166869"/>
              <a:ext cx="1646468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eGFRcys · CKD-EPI 2012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65102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799974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594891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2725501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4874446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7023392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g19"/>
            <p:cNvSpPr/>
            <p:nvPr/>
          </p:nvSpPr>
          <p:spPr>
            <a:xfrm>
              <a:off x="1191153" y="2564938"/>
              <a:ext cx="5561471" cy="2829337"/>
            </a:xfrm>
            <a:custGeom>
              <a:avLst/>
              <a:pathLst>
                <a:path w="5561471" h="2829337">
                  <a:moveTo>
                    <a:pt x="0" y="2354724"/>
                  </a:moveTo>
                  <a:lnTo>
                    <a:pt x="70398" y="2364672"/>
                  </a:lnTo>
                  <a:lnTo>
                    <a:pt x="140796" y="2373871"/>
                  </a:lnTo>
                  <a:lnTo>
                    <a:pt x="211195" y="2382296"/>
                  </a:lnTo>
                  <a:lnTo>
                    <a:pt x="281593" y="2389923"/>
                  </a:lnTo>
                  <a:lnTo>
                    <a:pt x="351991" y="2396724"/>
                  </a:lnTo>
                  <a:lnTo>
                    <a:pt x="422390" y="2402670"/>
                  </a:lnTo>
                  <a:lnTo>
                    <a:pt x="492788" y="2407731"/>
                  </a:lnTo>
                  <a:lnTo>
                    <a:pt x="563186" y="2411870"/>
                  </a:lnTo>
                  <a:lnTo>
                    <a:pt x="633585" y="2415055"/>
                  </a:lnTo>
                  <a:lnTo>
                    <a:pt x="703983" y="2417247"/>
                  </a:lnTo>
                  <a:lnTo>
                    <a:pt x="774382" y="2418411"/>
                  </a:lnTo>
                  <a:lnTo>
                    <a:pt x="844780" y="2418512"/>
                  </a:lnTo>
                  <a:lnTo>
                    <a:pt x="915178" y="2417522"/>
                  </a:lnTo>
                  <a:lnTo>
                    <a:pt x="985577" y="2415425"/>
                  </a:lnTo>
                  <a:lnTo>
                    <a:pt x="1055975" y="2412218"/>
                  </a:lnTo>
                  <a:lnTo>
                    <a:pt x="1126373" y="2407924"/>
                  </a:lnTo>
                  <a:lnTo>
                    <a:pt x="1196772" y="2402596"/>
                  </a:lnTo>
                  <a:lnTo>
                    <a:pt x="1267170" y="2396319"/>
                  </a:lnTo>
                  <a:lnTo>
                    <a:pt x="1337569" y="2389214"/>
                  </a:lnTo>
                  <a:lnTo>
                    <a:pt x="1407967" y="2381432"/>
                  </a:lnTo>
                  <a:lnTo>
                    <a:pt x="1478365" y="2373144"/>
                  </a:lnTo>
                  <a:lnTo>
                    <a:pt x="1548764" y="2364527"/>
                  </a:lnTo>
                  <a:lnTo>
                    <a:pt x="1619162" y="2355749"/>
                  </a:lnTo>
                  <a:lnTo>
                    <a:pt x="1689560" y="2346955"/>
                  </a:lnTo>
                  <a:lnTo>
                    <a:pt x="1759959" y="2338528"/>
                  </a:lnTo>
                  <a:lnTo>
                    <a:pt x="1830357" y="2330739"/>
                  </a:lnTo>
                  <a:lnTo>
                    <a:pt x="1900756" y="2323391"/>
                  </a:lnTo>
                  <a:lnTo>
                    <a:pt x="1971154" y="2316315"/>
                  </a:lnTo>
                  <a:lnTo>
                    <a:pt x="2041552" y="2309444"/>
                  </a:lnTo>
                  <a:lnTo>
                    <a:pt x="2111951" y="2302855"/>
                  </a:lnTo>
                  <a:lnTo>
                    <a:pt x="2182349" y="2297356"/>
                  </a:lnTo>
                  <a:lnTo>
                    <a:pt x="2252747" y="2296048"/>
                  </a:lnTo>
                  <a:lnTo>
                    <a:pt x="2323146" y="2297026"/>
                  </a:lnTo>
                  <a:lnTo>
                    <a:pt x="2393544" y="2297984"/>
                  </a:lnTo>
                  <a:lnTo>
                    <a:pt x="2463943" y="2297519"/>
                  </a:lnTo>
                  <a:lnTo>
                    <a:pt x="2534341" y="2295981"/>
                  </a:lnTo>
                  <a:lnTo>
                    <a:pt x="2604739" y="2299443"/>
                  </a:lnTo>
                  <a:lnTo>
                    <a:pt x="2675138" y="2303718"/>
                  </a:lnTo>
                  <a:lnTo>
                    <a:pt x="2745536" y="2304198"/>
                  </a:lnTo>
                  <a:lnTo>
                    <a:pt x="2815934" y="2301656"/>
                  </a:lnTo>
                  <a:lnTo>
                    <a:pt x="2886333" y="2300069"/>
                  </a:lnTo>
                  <a:lnTo>
                    <a:pt x="2956731" y="2296684"/>
                  </a:lnTo>
                  <a:lnTo>
                    <a:pt x="3027130" y="2290464"/>
                  </a:lnTo>
                  <a:lnTo>
                    <a:pt x="3097528" y="2282109"/>
                  </a:lnTo>
                  <a:lnTo>
                    <a:pt x="3167926" y="2272433"/>
                  </a:lnTo>
                  <a:lnTo>
                    <a:pt x="3238325" y="2260761"/>
                  </a:lnTo>
                  <a:lnTo>
                    <a:pt x="3308723" y="2247341"/>
                  </a:lnTo>
                  <a:lnTo>
                    <a:pt x="3379121" y="2233395"/>
                  </a:lnTo>
                  <a:lnTo>
                    <a:pt x="3449520" y="2219247"/>
                  </a:lnTo>
                  <a:lnTo>
                    <a:pt x="3519918" y="2203971"/>
                  </a:lnTo>
                  <a:lnTo>
                    <a:pt x="3590317" y="2186857"/>
                  </a:lnTo>
                  <a:lnTo>
                    <a:pt x="3660715" y="2167303"/>
                  </a:lnTo>
                  <a:lnTo>
                    <a:pt x="3731113" y="2144793"/>
                  </a:lnTo>
                  <a:lnTo>
                    <a:pt x="3801512" y="2118829"/>
                  </a:lnTo>
                  <a:lnTo>
                    <a:pt x="3871910" y="2088929"/>
                  </a:lnTo>
                  <a:lnTo>
                    <a:pt x="3942308" y="2054903"/>
                  </a:lnTo>
                  <a:lnTo>
                    <a:pt x="4012707" y="2016623"/>
                  </a:lnTo>
                  <a:lnTo>
                    <a:pt x="4083105" y="1973935"/>
                  </a:lnTo>
                  <a:lnTo>
                    <a:pt x="4153504" y="1926686"/>
                  </a:lnTo>
                  <a:lnTo>
                    <a:pt x="4223902" y="1874741"/>
                  </a:lnTo>
                  <a:lnTo>
                    <a:pt x="4294300" y="1817996"/>
                  </a:lnTo>
                  <a:lnTo>
                    <a:pt x="4364699" y="1756387"/>
                  </a:lnTo>
                  <a:lnTo>
                    <a:pt x="4435097" y="1689886"/>
                  </a:lnTo>
                  <a:lnTo>
                    <a:pt x="4505495" y="1618500"/>
                  </a:lnTo>
                  <a:lnTo>
                    <a:pt x="4575894" y="1542262"/>
                  </a:lnTo>
                  <a:lnTo>
                    <a:pt x="4646292" y="1461219"/>
                  </a:lnTo>
                  <a:lnTo>
                    <a:pt x="4716690" y="1375433"/>
                  </a:lnTo>
                  <a:lnTo>
                    <a:pt x="4787089" y="1284970"/>
                  </a:lnTo>
                  <a:lnTo>
                    <a:pt x="4857487" y="1189899"/>
                  </a:lnTo>
                  <a:lnTo>
                    <a:pt x="4927886" y="1090288"/>
                  </a:lnTo>
                  <a:lnTo>
                    <a:pt x="4998284" y="986205"/>
                  </a:lnTo>
                  <a:lnTo>
                    <a:pt x="5068682" y="877715"/>
                  </a:lnTo>
                  <a:lnTo>
                    <a:pt x="5139081" y="764883"/>
                  </a:lnTo>
                  <a:lnTo>
                    <a:pt x="5209479" y="647770"/>
                  </a:lnTo>
                  <a:lnTo>
                    <a:pt x="5279877" y="526434"/>
                  </a:lnTo>
                  <a:lnTo>
                    <a:pt x="5350276" y="400935"/>
                  </a:lnTo>
                  <a:lnTo>
                    <a:pt x="5420674" y="271327"/>
                  </a:lnTo>
                  <a:lnTo>
                    <a:pt x="5491073" y="137664"/>
                  </a:lnTo>
                  <a:lnTo>
                    <a:pt x="5561471" y="0"/>
                  </a:lnTo>
                  <a:lnTo>
                    <a:pt x="5561471" y="1174084"/>
                  </a:lnTo>
                  <a:lnTo>
                    <a:pt x="5491073" y="1236156"/>
                  </a:lnTo>
                  <a:lnTo>
                    <a:pt x="5420674" y="1296961"/>
                  </a:lnTo>
                  <a:lnTo>
                    <a:pt x="5350276" y="1356483"/>
                  </a:lnTo>
                  <a:lnTo>
                    <a:pt x="5279877" y="1414709"/>
                  </a:lnTo>
                  <a:lnTo>
                    <a:pt x="5209479" y="1471627"/>
                  </a:lnTo>
                  <a:lnTo>
                    <a:pt x="5139081" y="1527228"/>
                  </a:lnTo>
                  <a:lnTo>
                    <a:pt x="5068682" y="1581502"/>
                  </a:lnTo>
                  <a:lnTo>
                    <a:pt x="4998284" y="1634444"/>
                  </a:lnTo>
                  <a:lnTo>
                    <a:pt x="4927886" y="1686051"/>
                  </a:lnTo>
                  <a:lnTo>
                    <a:pt x="4857487" y="1736320"/>
                  </a:lnTo>
                  <a:lnTo>
                    <a:pt x="4787089" y="1785251"/>
                  </a:lnTo>
                  <a:lnTo>
                    <a:pt x="4716690" y="1832846"/>
                  </a:lnTo>
                  <a:lnTo>
                    <a:pt x="4646292" y="1879107"/>
                  </a:lnTo>
                  <a:lnTo>
                    <a:pt x="4575894" y="1924031"/>
                  </a:lnTo>
                  <a:lnTo>
                    <a:pt x="4505495" y="1967611"/>
                  </a:lnTo>
                  <a:lnTo>
                    <a:pt x="4435097" y="2009830"/>
                  </a:lnTo>
                  <a:lnTo>
                    <a:pt x="4364699" y="2050652"/>
                  </a:lnTo>
                  <a:lnTo>
                    <a:pt x="4294300" y="2090015"/>
                  </a:lnTo>
                  <a:lnTo>
                    <a:pt x="4223902" y="2127825"/>
                  </a:lnTo>
                  <a:lnTo>
                    <a:pt x="4153504" y="2163951"/>
                  </a:lnTo>
                  <a:lnTo>
                    <a:pt x="4083105" y="2198221"/>
                  </a:lnTo>
                  <a:lnTo>
                    <a:pt x="4012707" y="2230431"/>
                  </a:lnTo>
                  <a:lnTo>
                    <a:pt x="3942308" y="2260363"/>
                  </a:lnTo>
                  <a:lnTo>
                    <a:pt x="3871910" y="2287794"/>
                  </a:lnTo>
                  <a:lnTo>
                    <a:pt x="3801512" y="2312528"/>
                  </a:lnTo>
                  <a:lnTo>
                    <a:pt x="3731113" y="2334263"/>
                  </a:lnTo>
                  <a:lnTo>
                    <a:pt x="3660715" y="2353108"/>
                  </a:lnTo>
                  <a:lnTo>
                    <a:pt x="3590317" y="2369700"/>
                  </a:lnTo>
                  <a:lnTo>
                    <a:pt x="3519918" y="2384653"/>
                  </a:lnTo>
                  <a:lnTo>
                    <a:pt x="3449520" y="2398500"/>
                  </a:lnTo>
                  <a:lnTo>
                    <a:pt x="3379121" y="2411665"/>
                  </a:lnTo>
                  <a:lnTo>
                    <a:pt x="3308723" y="2423983"/>
                  </a:lnTo>
                  <a:lnTo>
                    <a:pt x="3238325" y="2435337"/>
                  </a:lnTo>
                  <a:lnTo>
                    <a:pt x="3167926" y="2446412"/>
                  </a:lnTo>
                  <a:lnTo>
                    <a:pt x="3097528" y="2456929"/>
                  </a:lnTo>
                  <a:lnTo>
                    <a:pt x="3027130" y="2465376"/>
                  </a:lnTo>
                  <a:lnTo>
                    <a:pt x="2956731" y="2469507"/>
                  </a:lnTo>
                  <a:lnTo>
                    <a:pt x="2886333" y="2471929"/>
                  </a:lnTo>
                  <a:lnTo>
                    <a:pt x="2815934" y="2474867"/>
                  </a:lnTo>
                  <a:lnTo>
                    <a:pt x="2745536" y="2478419"/>
                  </a:lnTo>
                  <a:lnTo>
                    <a:pt x="2675138" y="2477087"/>
                  </a:lnTo>
                  <a:lnTo>
                    <a:pt x="2604739" y="2473327"/>
                  </a:lnTo>
                  <a:lnTo>
                    <a:pt x="2534341" y="2471865"/>
                  </a:lnTo>
                  <a:lnTo>
                    <a:pt x="2463943" y="2473598"/>
                  </a:lnTo>
                  <a:lnTo>
                    <a:pt x="2393544" y="2473422"/>
                  </a:lnTo>
                  <a:lnTo>
                    <a:pt x="2323146" y="2473108"/>
                  </a:lnTo>
                  <a:lnTo>
                    <a:pt x="2252747" y="2474512"/>
                  </a:lnTo>
                  <a:lnTo>
                    <a:pt x="2182349" y="2478588"/>
                  </a:lnTo>
                  <a:lnTo>
                    <a:pt x="2111951" y="2485431"/>
                  </a:lnTo>
                  <a:lnTo>
                    <a:pt x="2041552" y="2493311"/>
                  </a:lnTo>
                  <a:lnTo>
                    <a:pt x="1971154" y="2502135"/>
                  </a:lnTo>
                  <a:lnTo>
                    <a:pt x="1900756" y="2511988"/>
                  </a:lnTo>
                  <a:lnTo>
                    <a:pt x="1830357" y="2522808"/>
                  </a:lnTo>
                  <a:lnTo>
                    <a:pt x="1759959" y="2534430"/>
                  </a:lnTo>
                  <a:lnTo>
                    <a:pt x="1689560" y="2546664"/>
                  </a:lnTo>
                  <a:lnTo>
                    <a:pt x="1619162" y="2559554"/>
                  </a:lnTo>
                  <a:lnTo>
                    <a:pt x="1548764" y="2573308"/>
                  </a:lnTo>
                  <a:lnTo>
                    <a:pt x="1478365" y="2588081"/>
                  </a:lnTo>
                  <a:lnTo>
                    <a:pt x="1407967" y="2604055"/>
                  </a:lnTo>
                  <a:lnTo>
                    <a:pt x="1337569" y="2621419"/>
                  </a:lnTo>
                  <a:lnTo>
                    <a:pt x="1267170" y="2640356"/>
                  </a:lnTo>
                  <a:lnTo>
                    <a:pt x="1196772" y="2661028"/>
                  </a:lnTo>
                  <a:lnTo>
                    <a:pt x="1126373" y="2683569"/>
                  </a:lnTo>
                  <a:lnTo>
                    <a:pt x="1055975" y="2708077"/>
                  </a:lnTo>
                  <a:lnTo>
                    <a:pt x="985577" y="2734616"/>
                  </a:lnTo>
                  <a:lnTo>
                    <a:pt x="915178" y="2763221"/>
                  </a:lnTo>
                  <a:lnTo>
                    <a:pt x="844780" y="2793903"/>
                  </a:lnTo>
                  <a:lnTo>
                    <a:pt x="774382" y="2826656"/>
                  </a:lnTo>
                  <a:lnTo>
                    <a:pt x="768960" y="2829337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1191153" y="2564938"/>
              <a:ext cx="5561471" cy="2418512"/>
            </a:xfrm>
            <a:custGeom>
              <a:avLst/>
              <a:pathLst>
                <a:path w="5561471" h="2418512">
                  <a:moveTo>
                    <a:pt x="0" y="2354724"/>
                  </a:moveTo>
                  <a:lnTo>
                    <a:pt x="70398" y="2364672"/>
                  </a:lnTo>
                  <a:lnTo>
                    <a:pt x="140796" y="2373871"/>
                  </a:lnTo>
                  <a:lnTo>
                    <a:pt x="211195" y="2382296"/>
                  </a:lnTo>
                  <a:lnTo>
                    <a:pt x="281593" y="2389923"/>
                  </a:lnTo>
                  <a:lnTo>
                    <a:pt x="351991" y="2396724"/>
                  </a:lnTo>
                  <a:lnTo>
                    <a:pt x="422390" y="2402670"/>
                  </a:lnTo>
                  <a:lnTo>
                    <a:pt x="492788" y="2407731"/>
                  </a:lnTo>
                  <a:lnTo>
                    <a:pt x="563186" y="2411870"/>
                  </a:lnTo>
                  <a:lnTo>
                    <a:pt x="633585" y="2415055"/>
                  </a:lnTo>
                  <a:lnTo>
                    <a:pt x="703983" y="2417247"/>
                  </a:lnTo>
                  <a:lnTo>
                    <a:pt x="774382" y="2418411"/>
                  </a:lnTo>
                  <a:lnTo>
                    <a:pt x="844780" y="2418512"/>
                  </a:lnTo>
                  <a:lnTo>
                    <a:pt x="915178" y="2417522"/>
                  </a:lnTo>
                  <a:lnTo>
                    <a:pt x="985577" y="2415425"/>
                  </a:lnTo>
                  <a:lnTo>
                    <a:pt x="1055975" y="2412218"/>
                  </a:lnTo>
                  <a:lnTo>
                    <a:pt x="1126373" y="2407924"/>
                  </a:lnTo>
                  <a:lnTo>
                    <a:pt x="1196772" y="2402596"/>
                  </a:lnTo>
                  <a:lnTo>
                    <a:pt x="1267170" y="2396319"/>
                  </a:lnTo>
                  <a:lnTo>
                    <a:pt x="1337569" y="2389214"/>
                  </a:lnTo>
                  <a:lnTo>
                    <a:pt x="1407967" y="2381432"/>
                  </a:lnTo>
                  <a:lnTo>
                    <a:pt x="1478365" y="2373144"/>
                  </a:lnTo>
                  <a:lnTo>
                    <a:pt x="1548764" y="2364527"/>
                  </a:lnTo>
                  <a:lnTo>
                    <a:pt x="1619162" y="2355749"/>
                  </a:lnTo>
                  <a:lnTo>
                    <a:pt x="1689560" y="2346955"/>
                  </a:lnTo>
                  <a:lnTo>
                    <a:pt x="1759959" y="2338528"/>
                  </a:lnTo>
                  <a:lnTo>
                    <a:pt x="1830357" y="2330739"/>
                  </a:lnTo>
                  <a:lnTo>
                    <a:pt x="1900756" y="2323391"/>
                  </a:lnTo>
                  <a:lnTo>
                    <a:pt x="1971154" y="2316315"/>
                  </a:lnTo>
                  <a:lnTo>
                    <a:pt x="2041552" y="2309444"/>
                  </a:lnTo>
                  <a:lnTo>
                    <a:pt x="2111951" y="2302855"/>
                  </a:lnTo>
                  <a:lnTo>
                    <a:pt x="2182349" y="2297356"/>
                  </a:lnTo>
                  <a:lnTo>
                    <a:pt x="2252747" y="2296048"/>
                  </a:lnTo>
                  <a:lnTo>
                    <a:pt x="2323146" y="2297026"/>
                  </a:lnTo>
                  <a:lnTo>
                    <a:pt x="2393544" y="2297984"/>
                  </a:lnTo>
                  <a:lnTo>
                    <a:pt x="2463943" y="2297519"/>
                  </a:lnTo>
                  <a:lnTo>
                    <a:pt x="2534341" y="2295981"/>
                  </a:lnTo>
                  <a:lnTo>
                    <a:pt x="2604739" y="2299443"/>
                  </a:lnTo>
                  <a:lnTo>
                    <a:pt x="2675138" y="2303718"/>
                  </a:lnTo>
                  <a:lnTo>
                    <a:pt x="2745536" y="2304198"/>
                  </a:lnTo>
                  <a:lnTo>
                    <a:pt x="2815934" y="2301656"/>
                  </a:lnTo>
                  <a:lnTo>
                    <a:pt x="2886333" y="2300069"/>
                  </a:lnTo>
                  <a:lnTo>
                    <a:pt x="2956731" y="2296684"/>
                  </a:lnTo>
                  <a:lnTo>
                    <a:pt x="3027130" y="2290464"/>
                  </a:lnTo>
                  <a:lnTo>
                    <a:pt x="3097528" y="2282109"/>
                  </a:lnTo>
                  <a:lnTo>
                    <a:pt x="3167926" y="2272433"/>
                  </a:lnTo>
                  <a:lnTo>
                    <a:pt x="3238325" y="2260761"/>
                  </a:lnTo>
                  <a:lnTo>
                    <a:pt x="3308723" y="2247341"/>
                  </a:lnTo>
                  <a:lnTo>
                    <a:pt x="3379121" y="2233395"/>
                  </a:lnTo>
                  <a:lnTo>
                    <a:pt x="3449520" y="2219247"/>
                  </a:lnTo>
                  <a:lnTo>
                    <a:pt x="3519918" y="2203971"/>
                  </a:lnTo>
                  <a:lnTo>
                    <a:pt x="3590317" y="2186857"/>
                  </a:lnTo>
                  <a:lnTo>
                    <a:pt x="3660715" y="2167303"/>
                  </a:lnTo>
                  <a:lnTo>
                    <a:pt x="3731113" y="2144793"/>
                  </a:lnTo>
                  <a:lnTo>
                    <a:pt x="3801512" y="2118829"/>
                  </a:lnTo>
                  <a:lnTo>
                    <a:pt x="3871910" y="2088929"/>
                  </a:lnTo>
                  <a:lnTo>
                    <a:pt x="3942308" y="2054903"/>
                  </a:lnTo>
                  <a:lnTo>
                    <a:pt x="4012707" y="2016623"/>
                  </a:lnTo>
                  <a:lnTo>
                    <a:pt x="4083105" y="1973935"/>
                  </a:lnTo>
                  <a:lnTo>
                    <a:pt x="4153504" y="1926686"/>
                  </a:lnTo>
                  <a:lnTo>
                    <a:pt x="4223902" y="1874741"/>
                  </a:lnTo>
                  <a:lnTo>
                    <a:pt x="4294300" y="1817996"/>
                  </a:lnTo>
                  <a:lnTo>
                    <a:pt x="4364699" y="1756387"/>
                  </a:lnTo>
                  <a:lnTo>
                    <a:pt x="4435097" y="1689886"/>
                  </a:lnTo>
                  <a:lnTo>
                    <a:pt x="4505495" y="1618500"/>
                  </a:lnTo>
                  <a:lnTo>
                    <a:pt x="4575894" y="1542262"/>
                  </a:lnTo>
                  <a:lnTo>
                    <a:pt x="4646292" y="1461219"/>
                  </a:lnTo>
                  <a:lnTo>
                    <a:pt x="4716690" y="1375433"/>
                  </a:lnTo>
                  <a:lnTo>
                    <a:pt x="4787089" y="1284970"/>
                  </a:lnTo>
                  <a:lnTo>
                    <a:pt x="4857487" y="1189899"/>
                  </a:lnTo>
                  <a:lnTo>
                    <a:pt x="4927886" y="1090288"/>
                  </a:lnTo>
                  <a:lnTo>
                    <a:pt x="4998284" y="986205"/>
                  </a:lnTo>
                  <a:lnTo>
                    <a:pt x="5068682" y="877715"/>
                  </a:lnTo>
                  <a:lnTo>
                    <a:pt x="5139081" y="764883"/>
                  </a:lnTo>
                  <a:lnTo>
                    <a:pt x="5209479" y="647770"/>
                  </a:lnTo>
                  <a:lnTo>
                    <a:pt x="5279877" y="526434"/>
                  </a:lnTo>
                  <a:lnTo>
                    <a:pt x="5350276" y="400935"/>
                  </a:lnTo>
                  <a:lnTo>
                    <a:pt x="5420674" y="271327"/>
                  </a:lnTo>
                  <a:lnTo>
                    <a:pt x="5491073" y="137664"/>
                  </a:lnTo>
                  <a:lnTo>
                    <a:pt x="5561471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1960114" y="3739023"/>
              <a:ext cx="4792510" cy="1655252"/>
            </a:xfrm>
            <a:custGeom>
              <a:avLst/>
              <a:pathLst>
                <a:path w="4792510" h="1655252">
                  <a:moveTo>
                    <a:pt x="4792510" y="0"/>
                  </a:moveTo>
                  <a:lnTo>
                    <a:pt x="4722112" y="62072"/>
                  </a:lnTo>
                  <a:lnTo>
                    <a:pt x="4651714" y="122876"/>
                  </a:lnTo>
                  <a:lnTo>
                    <a:pt x="4581315" y="182398"/>
                  </a:lnTo>
                  <a:lnTo>
                    <a:pt x="4510917" y="240624"/>
                  </a:lnTo>
                  <a:lnTo>
                    <a:pt x="4440518" y="297543"/>
                  </a:lnTo>
                  <a:lnTo>
                    <a:pt x="4370120" y="353143"/>
                  </a:lnTo>
                  <a:lnTo>
                    <a:pt x="4299722" y="407418"/>
                  </a:lnTo>
                  <a:lnTo>
                    <a:pt x="4229323" y="460360"/>
                  </a:lnTo>
                  <a:lnTo>
                    <a:pt x="4158925" y="511966"/>
                  </a:lnTo>
                  <a:lnTo>
                    <a:pt x="4088527" y="562235"/>
                  </a:lnTo>
                  <a:lnTo>
                    <a:pt x="4018128" y="611167"/>
                  </a:lnTo>
                  <a:lnTo>
                    <a:pt x="3947730" y="658762"/>
                  </a:lnTo>
                  <a:lnTo>
                    <a:pt x="3877331" y="705022"/>
                  </a:lnTo>
                  <a:lnTo>
                    <a:pt x="3806933" y="749946"/>
                  </a:lnTo>
                  <a:lnTo>
                    <a:pt x="3736535" y="793526"/>
                  </a:lnTo>
                  <a:lnTo>
                    <a:pt x="3666136" y="835745"/>
                  </a:lnTo>
                  <a:lnTo>
                    <a:pt x="3595738" y="876567"/>
                  </a:lnTo>
                  <a:lnTo>
                    <a:pt x="3525340" y="915930"/>
                  </a:lnTo>
                  <a:lnTo>
                    <a:pt x="3454941" y="953741"/>
                  </a:lnTo>
                  <a:lnTo>
                    <a:pt x="3384543" y="989866"/>
                  </a:lnTo>
                  <a:lnTo>
                    <a:pt x="3314145" y="1024136"/>
                  </a:lnTo>
                  <a:lnTo>
                    <a:pt x="3243746" y="1056347"/>
                  </a:lnTo>
                  <a:lnTo>
                    <a:pt x="3173348" y="1086278"/>
                  </a:lnTo>
                  <a:lnTo>
                    <a:pt x="3102949" y="1113709"/>
                  </a:lnTo>
                  <a:lnTo>
                    <a:pt x="3032551" y="1138444"/>
                  </a:lnTo>
                  <a:lnTo>
                    <a:pt x="2962153" y="1160178"/>
                  </a:lnTo>
                  <a:lnTo>
                    <a:pt x="2891754" y="1179023"/>
                  </a:lnTo>
                  <a:lnTo>
                    <a:pt x="2821356" y="1195615"/>
                  </a:lnTo>
                  <a:lnTo>
                    <a:pt x="2750958" y="1210568"/>
                  </a:lnTo>
                  <a:lnTo>
                    <a:pt x="2680559" y="1224416"/>
                  </a:lnTo>
                  <a:lnTo>
                    <a:pt x="2610161" y="1237581"/>
                  </a:lnTo>
                  <a:lnTo>
                    <a:pt x="2539762" y="1249899"/>
                  </a:lnTo>
                  <a:lnTo>
                    <a:pt x="2469364" y="1261252"/>
                  </a:lnTo>
                  <a:lnTo>
                    <a:pt x="2398966" y="1272328"/>
                  </a:lnTo>
                  <a:lnTo>
                    <a:pt x="2328567" y="1282844"/>
                  </a:lnTo>
                  <a:lnTo>
                    <a:pt x="2258169" y="1291292"/>
                  </a:lnTo>
                  <a:lnTo>
                    <a:pt x="2187771" y="1295422"/>
                  </a:lnTo>
                  <a:lnTo>
                    <a:pt x="2117372" y="1297845"/>
                  </a:lnTo>
                  <a:lnTo>
                    <a:pt x="2046974" y="1300783"/>
                  </a:lnTo>
                  <a:lnTo>
                    <a:pt x="1976575" y="1304334"/>
                  </a:lnTo>
                  <a:lnTo>
                    <a:pt x="1906177" y="1303003"/>
                  </a:lnTo>
                  <a:lnTo>
                    <a:pt x="1835779" y="1299242"/>
                  </a:lnTo>
                  <a:lnTo>
                    <a:pt x="1765380" y="1297780"/>
                  </a:lnTo>
                  <a:lnTo>
                    <a:pt x="1694982" y="1299513"/>
                  </a:lnTo>
                  <a:lnTo>
                    <a:pt x="1624584" y="1299337"/>
                  </a:lnTo>
                  <a:lnTo>
                    <a:pt x="1554185" y="1299023"/>
                  </a:lnTo>
                  <a:lnTo>
                    <a:pt x="1483787" y="1300428"/>
                  </a:lnTo>
                  <a:lnTo>
                    <a:pt x="1413388" y="1304503"/>
                  </a:lnTo>
                  <a:lnTo>
                    <a:pt x="1342990" y="1311346"/>
                  </a:lnTo>
                  <a:lnTo>
                    <a:pt x="1272592" y="1319226"/>
                  </a:lnTo>
                  <a:lnTo>
                    <a:pt x="1202193" y="1328051"/>
                  </a:lnTo>
                  <a:lnTo>
                    <a:pt x="1131795" y="1337903"/>
                  </a:lnTo>
                  <a:lnTo>
                    <a:pt x="1061397" y="1348723"/>
                  </a:lnTo>
                  <a:lnTo>
                    <a:pt x="990998" y="1360345"/>
                  </a:lnTo>
                  <a:lnTo>
                    <a:pt x="920600" y="1372580"/>
                  </a:lnTo>
                  <a:lnTo>
                    <a:pt x="850201" y="1385470"/>
                  </a:lnTo>
                  <a:lnTo>
                    <a:pt x="779803" y="1399223"/>
                  </a:lnTo>
                  <a:lnTo>
                    <a:pt x="709405" y="1413997"/>
                  </a:lnTo>
                  <a:lnTo>
                    <a:pt x="639006" y="1429971"/>
                  </a:lnTo>
                  <a:lnTo>
                    <a:pt x="568608" y="1447335"/>
                  </a:lnTo>
                  <a:lnTo>
                    <a:pt x="498210" y="1466271"/>
                  </a:lnTo>
                  <a:lnTo>
                    <a:pt x="427811" y="1486944"/>
                  </a:lnTo>
                  <a:lnTo>
                    <a:pt x="357413" y="1509485"/>
                  </a:lnTo>
                  <a:lnTo>
                    <a:pt x="287014" y="1533993"/>
                  </a:lnTo>
                  <a:lnTo>
                    <a:pt x="216616" y="1560532"/>
                  </a:lnTo>
                  <a:lnTo>
                    <a:pt x="146218" y="1589137"/>
                  </a:lnTo>
                  <a:lnTo>
                    <a:pt x="75819" y="1619818"/>
                  </a:lnTo>
                  <a:lnTo>
                    <a:pt x="5421" y="1652571"/>
                  </a:lnTo>
                  <a:lnTo>
                    <a:pt x="0" y="165525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1213069" y="3151980"/>
              <a:ext cx="5539555" cy="2242294"/>
            </a:xfrm>
            <a:custGeom>
              <a:avLst/>
              <a:pathLst>
                <a:path w="5539555" h="2242294">
                  <a:moveTo>
                    <a:pt x="0" y="2242294"/>
                  </a:moveTo>
                  <a:lnTo>
                    <a:pt x="48482" y="2227059"/>
                  </a:lnTo>
                  <a:lnTo>
                    <a:pt x="118881" y="2205495"/>
                  </a:lnTo>
                  <a:lnTo>
                    <a:pt x="189279" y="2184482"/>
                  </a:lnTo>
                  <a:lnTo>
                    <a:pt x="259677" y="2164014"/>
                  </a:lnTo>
                  <a:lnTo>
                    <a:pt x="330076" y="2144085"/>
                  </a:lnTo>
                  <a:lnTo>
                    <a:pt x="400474" y="2124689"/>
                  </a:lnTo>
                  <a:lnTo>
                    <a:pt x="470873" y="2105820"/>
                  </a:lnTo>
                  <a:lnTo>
                    <a:pt x="541271" y="2087472"/>
                  </a:lnTo>
                  <a:lnTo>
                    <a:pt x="611669" y="2069638"/>
                  </a:lnTo>
                  <a:lnTo>
                    <a:pt x="682068" y="2052313"/>
                  </a:lnTo>
                  <a:lnTo>
                    <a:pt x="752466" y="2035491"/>
                  </a:lnTo>
                  <a:lnTo>
                    <a:pt x="822864" y="2019165"/>
                  </a:lnTo>
                  <a:lnTo>
                    <a:pt x="893263" y="2003329"/>
                  </a:lnTo>
                  <a:lnTo>
                    <a:pt x="963661" y="1987978"/>
                  </a:lnTo>
                  <a:lnTo>
                    <a:pt x="1034060" y="1973105"/>
                  </a:lnTo>
                  <a:lnTo>
                    <a:pt x="1104458" y="1958705"/>
                  </a:lnTo>
                  <a:lnTo>
                    <a:pt x="1174856" y="1944770"/>
                  </a:lnTo>
                  <a:lnTo>
                    <a:pt x="1245255" y="1931295"/>
                  </a:lnTo>
                  <a:lnTo>
                    <a:pt x="1315653" y="1918274"/>
                  </a:lnTo>
                  <a:lnTo>
                    <a:pt x="1386051" y="1905702"/>
                  </a:lnTo>
                  <a:lnTo>
                    <a:pt x="1456450" y="1893570"/>
                  </a:lnTo>
                  <a:lnTo>
                    <a:pt x="1526848" y="1881875"/>
                  </a:lnTo>
                  <a:lnTo>
                    <a:pt x="1597247" y="1870609"/>
                  </a:lnTo>
                  <a:lnTo>
                    <a:pt x="1667645" y="1859767"/>
                  </a:lnTo>
                  <a:lnTo>
                    <a:pt x="1738043" y="1849437"/>
                  </a:lnTo>
                  <a:lnTo>
                    <a:pt x="1808442" y="1839731"/>
                  </a:lnTo>
                  <a:lnTo>
                    <a:pt x="1878840" y="1830647"/>
                  </a:lnTo>
                  <a:lnTo>
                    <a:pt x="1949238" y="1822183"/>
                  </a:lnTo>
                  <a:lnTo>
                    <a:pt x="2019637" y="1814335"/>
                  </a:lnTo>
                  <a:lnTo>
                    <a:pt x="2090035" y="1807101"/>
                  </a:lnTo>
                  <a:lnTo>
                    <a:pt x="2160434" y="1800930"/>
                  </a:lnTo>
                  <a:lnTo>
                    <a:pt x="2230832" y="1798238"/>
                  </a:lnTo>
                  <a:lnTo>
                    <a:pt x="2301230" y="1798025"/>
                  </a:lnTo>
                  <a:lnTo>
                    <a:pt x="2371629" y="1798661"/>
                  </a:lnTo>
                  <a:lnTo>
                    <a:pt x="2442027" y="1798516"/>
                  </a:lnTo>
                  <a:lnTo>
                    <a:pt x="2512425" y="1796880"/>
                  </a:lnTo>
                  <a:lnTo>
                    <a:pt x="2582824" y="1799343"/>
                  </a:lnTo>
                  <a:lnTo>
                    <a:pt x="2653222" y="1803360"/>
                  </a:lnTo>
                  <a:lnTo>
                    <a:pt x="2723621" y="1804266"/>
                  </a:lnTo>
                  <a:lnTo>
                    <a:pt x="2794019" y="1801220"/>
                  </a:lnTo>
                  <a:lnTo>
                    <a:pt x="2864417" y="1798957"/>
                  </a:lnTo>
                  <a:lnTo>
                    <a:pt x="2934816" y="1796053"/>
                  </a:lnTo>
                  <a:lnTo>
                    <a:pt x="3005214" y="1790878"/>
                  </a:lnTo>
                  <a:lnTo>
                    <a:pt x="3075612" y="1782476"/>
                  </a:lnTo>
                  <a:lnTo>
                    <a:pt x="3146011" y="1772380"/>
                  </a:lnTo>
                  <a:lnTo>
                    <a:pt x="3216409" y="1761007"/>
                  </a:lnTo>
                  <a:lnTo>
                    <a:pt x="3286808" y="1748620"/>
                  </a:lnTo>
                  <a:lnTo>
                    <a:pt x="3357206" y="1735488"/>
                  </a:lnTo>
                  <a:lnTo>
                    <a:pt x="3427604" y="1721831"/>
                  </a:lnTo>
                  <a:lnTo>
                    <a:pt x="3498003" y="1707270"/>
                  </a:lnTo>
                  <a:lnTo>
                    <a:pt x="3568401" y="1691236"/>
                  </a:lnTo>
                  <a:lnTo>
                    <a:pt x="3638799" y="1673163"/>
                  </a:lnTo>
                  <a:lnTo>
                    <a:pt x="3709198" y="1652485"/>
                  </a:lnTo>
                  <a:lnTo>
                    <a:pt x="3779596" y="1628636"/>
                  </a:lnTo>
                  <a:lnTo>
                    <a:pt x="3849995" y="1601319"/>
                  </a:lnTo>
                  <a:lnTo>
                    <a:pt x="3920393" y="1570591"/>
                  </a:lnTo>
                  <a:lnTo>
                    <a:pt x="3990791" y="1536485"/>
                  </a:lnTo>
                  <a:lnTo>
                    <a:pt x="4061190" y="1499035"/>
                  </a:lnTo>
                  <a:lnTo>
                    <a:pt x="4131588" y="1458276"/>
                  </a:lnTo>
                  <a:lnTo>
                    <a:pt x="4201986" y="1414241"/>
                  </a:lnTo>
                  <a:lnTo>
                    <a:pt x="4272385" y="1366963"/>
                  </a:lnTo>
                  <a:lnTo>
                    <a:pt x="4342783" y="1316477"/>
                  </a:lnTo>
                  <a:lnTo>
                    <a:pt x="4413181" y="1262816"/>
                  </a:lnTo>
                  <a:lnTo>
                    <a:pt x="4483580" y="1206013"/>
                  </a:lnTo>
                  <a:lnTo>
                    <a:pt x="4553978" y="1146104"/>
                  </a:lnTo>
                  <a:lnTo>
                    <a:pt x="4624377" y="1083121"/>
                  </a:lnTo>
                  <a:lnTo>
                    <a:pt x="4694775" y="1017098"/>
                  </a:lnTo>
                  <a:lnTo>
                    <a:pt x="4765173" y="948068"/>
                  </a:lnTo>
                  <a:lnTo>
                    <a:pt x="4835572" y="876067"/>
                  </a:lnTo>
                  <a:lnTo>
                    <a:pt x="4905970" y="801127"/>
                  </a:lnTo>
                  <a:lnTo>
                    <a:pt x="4976368" y="723282"/>
                  </a:lnTo>
                  <a:lnTo>
                    <a:pt x="5046767" y="642566"/>
                  </a:lnTo>
                  <a:lnTo>
                    <a:pt x="5117165" y="559013"/>
                  </a:lnTo>
                  <a:lnTo>
                    <a:pt x="5187564" y="472656"/>
                  </a:lnTo>
                  <a:lnTo>
                    <a:pt x="5257962" y="383529"/>
                  </a:lnTo>
                  <a:lnTo>
                    <a:pt x="5328360" y="291667"/>
                  </a:lnTo>
                  <a:lnTo>
                    <a:pt x="5398759" y="197102"/>
                  </a:lnTo>
                  <a:lnTo>
                    <a:pt x="5469157" y="99868"/>
                  </a:lnTo>
                  <a:lnTo>
                    <a:pt x="5539555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g23"/>
            <p:cNvSpPr/>
            <p:nvPr/>
          </p:nvSpPr>
          <p:spPr>
            <a:xfrm>
              <a:off x="1191153" y="1993226"/>
              <a:ext cx="5561471" cy="3401049"/>
            </a:xfrm>
            <a:custGeom>
              <a:avLst/>
              <a:pathLst>
                <a:path w="5561471" h="3401049">
                  <a:moveTo>
                    <a:pt x="0" y="2613498"/>
                  </a:moveTo>
                  <a:lnTo>
                    <a:pt x="70398" y="2641987"/>
                  </a:lnTo>
                  <a:lnTo>
                    <a:pt x="140796" y="2668625"/>
                  </a:lnTo>
                  <a:lnTo>
                    <a:pt x="211195" y="2693383"/>
                  </a:lnTo>
                  <a:lnTo>
                    <a:pt x="281593" y="2716229"/>
                  </a:lnTo>
                  <a:lnTo>
                    <a:pt x="351991" y="2737129"/>
                  </a:lnTo>
                  <a:lnTo>
                    <a:pt x="422390" y="2756043"/>
                  </a:lnTo>
                  <a:lnTo>
                    <a:pt x="492788" y="2772933"/>
                  </a:lnTo>
                  <a:lnTo>
                    <a:pt x="563186" y="2787754"/>
                  </a:lnTo>
                  <a:lnTo>
                    <a:pt x="633585" y="2800461"/>
                  </a:lnTo>
                  <a:lnTo>
                    <a:pt x="703983" y="2811005"/>
                  </a:lnTo>
                  <a:lnTo>
                    <a:pt x="774382" y="2819340"/>
                  </a:lnTo>
                  <a:lnTo>
                    <a:pt x="844780" y="2825422"/>
                  </a:lnTo>
                  <a:lnTo>
                    <a:pt x="915178" y="2829214"/>
                  </a:lnTo>
                  <a:lnTo>
                    <a:pt x="985577" y="2830696"/>
                  </a:lnTo>
                  <a:lnTo>
                    <a:pt x="1055975" y="2829868"/>
                  </a:lnTo>
                  <a:lnTo>
                    <a:pt x="1126373" y="2826762"/>
                  </a:lnTo>
                  <a:lnTo>
                    <a:pt x="1196772" y="2821449"/>
                  </a:lnTo>
                  <a:lnTo>
                    <a:pt x="1267170" y="2814050"/>
                  </a:lnTo>
                  <a:lnTo>
                    <a:pt x="1337569" y="2804729"/>
                  </a:lnTo>
                  <a:lnTo>
                    <a:pt x="1407967" y="2793692"/>
                  </a:lnTo>
                  <a:lnTo>
                    <a:pt x="1478365" y="2781172"/>
                  </a:lnTo>
                  <a:lnTo>
                    <a:pt x="1548764" y="2767411"/>
                  </a:lnTo>
                  <a:lnTo>
                    <a:pt x="1619162" y="2752638"/>
                  </a:lnTo>
                  <a:lnTo>
                    <a:pt x="1689560" y="2737050"/>
                  </a:lnTo>
                  <a:lnTo>
                    <a:pt x="1759959" y="2720950"/>
                  </a:lnTo>
                  <a:lnTo>
                    <a:pt x="1830357" y="2704523"/>
                  </a:lnTo>
                  <a:lnTo>
                    <a:pt x="1900756" y="2687655"/>
                  </a:lnTo>
                  <a:lnTo>
                    <a:pt x="1971154" y="2670267"/>
                  </a:lnTo>
                  <a:lnTo>
                    <a:pt x="2041552" y="2652421"/>
                  </a:lnTo>
                  <a:lnTo>
                    <a:pt x="2111951" y="2634371"/>
                  </a:lnTo>
                  <a:lnTo>
                    <a:pt x="2182349" y="2617063"/>
                  </a:lnTo>
                  <a:lnTo>
                    <a:pt x="2252747" y="2603183"/>
                  </a:lnTo>
                  <a:lnTo>
                    <a:pt x="2323146" y="2590769"/>
                  </a:lnTo>
                  <a:lnTo>
                    <a:pt x="2393544" y="2577723"/>
                  </a:lnTo>
                  <a:lnTo>
                    <a:pt x="2463943" y="2563166"/>
                  </a:lnTo>
                  <a:lnTo>
                    <a:pt x="2534341" y="2547965"/>
                  </a:lnTo>
                  <a:lnTo>
                    <a:pt x="2604739" y="2536525"/>
                  </a:lnTo>
                  <a:lnTo>
                    <a:pt x="2675138" y="2525107"/>
                  </a:lnTo>
                  <a:lnTo>
                    <a:pt x="2745536" y="2510866"/>
                  </a:lnTo>
                  <a:lnTo>
                    <a:pt x="2815934" y="2495071"/>
                  </a:lnTo>
                  <a:lnTo>
                    <a:pt x="2886333" y="2479289"/>
                  </a:lnTo>
                  <a:lnTo>
                    <a:pt x="2956731" y="2461573"/>
                  </a:lnTo>
                  <a:lnTo>
                    <a:pt x="3027130" y="2442473"/>
                  </a:lnTo>
                  <a:lnTo>
                    <a:pt x="3097528" y="2424004"/>
                  </a:lnTo>
                  <a:lnTo>
                    <a:pt x="3167926" y="2405281"/>
                  </a:lnTo>
                  <a:lnTo>
                    <a:pt x="3238325" y="2385073"/>
                  </a:lnTo>
                  <a:lnTo>
                    <a:pt x="3308723" y="2363610"/>
                  </a:lnTo>
                  <a:lnTo>
                    <a:pt x="3379121" y="2342430"/>
                  </a:lnTo>
                  <a:lnTo>
                    <a:pt x="3449520" y="2321777"/>
                  </a:lnTo>
                  <a:lnTo>
                    <a:pt x="3519918" y="2300413"/>
                  </a:lnTo>
                  <a:lnTo>
                    <a:pt x="3590317" y="2277507"/>
                  </a:lnTo>
                  <a:lnTo>
                    <a:pt x="3660715" y="2252374"/>
                  </a:lnTo>
                  <a:lnTo>
                    <a:pt x="3731113" y="2224442"/>
                  </a:lnTo>
                  <a:lnTo>
                    <a:pt x="3801512" y="2193174"/>
                  </a:lnTo>
                  <a:lnTo>
                    <a:pt x="3871910" y="2158292"/>
                  </a:lnTo>
                  <a:lnTo>
                    <a:pt x="3942308" y="2119741"/>
                  </a:lnTo>
                  <a:lnTo>
                    <a:pt x="4012707" y="2077328"/>
                  </a:lnTo>
                  <a:lnTo>
                    <a:pt x="4083105" y="2030830"/>
                  </a:lnTo>
                  <a:lnTo>
                    <a:pt x="4153504" y="1980023"/>
                  </a:lnTo>
                  <a:lnTo>
                    <a:pt x="4223902" y="1924706"/>
                  </a:lnTo>
                  <a:lnTo>
                    <a:pt x="4294300" y="1864722"/>
                  </a:lnTo>
                  <a:lnTo>
                    <a:pt x="4364699" y="1799966"/>
                  </a:lnTo>
                  <a:lnTo>
                    <a:pt x="4435097" y="1730385"/>
                  </a:lnTo>
                  <a:lnTo>
                    <a:pt x="4505495" y="1655970"/>
                  </a:lnTo>
                  <a:lnTo>
                    <a:pt x="4575894" y="1576746"/>
                  </a:lnTo>
                  <a:lnTo>
                    <a:pt x="4646292" y="1492765"/>
                  </a:lnTo>
                  <a:lnTo>
                    <a:pt x="4716690" y="1404089"/>
                  </a:lnTo>
                  <a:lnTo>
                    <a:pt x="4787089" y="1310791"/>
                  </a:lnTo>
                  <a:lnTo>
                    <a:pt x="4857487" y="1212947"/>
                  </a:lnTo>
                  <a:lnTo>
                    <a:pt x="4927886" y="1110633"/>
                  </a:lnTo>
                  <a:lnTo>
                    <a:pt x="4998284" y="1003923"/>
                  </a:lnTo>
                  <a:lnTo>
                    <a:pt x="5068682" y="892889"/>
                  </a:lnTo>
                  <a:lnTo>
                    <a:pt x="5139081" y="777599"/>
                  </a:lnTo>
                  <a:lnTo>
                    <a:pt x="5209479" y="658119"/>
                  </a:lnTo>
                  <a:lnTo>
                    <a:pt x="5279877" y="534513"/>
                  </a:lnTo>
                  <a:lnTo>
                    <a:pt x="5350276" y="406841"/>
                  </a:lnTo>
                  <a:lnTo>
                    <a:pt x="5420674" y="275161"/>
                  </a:lnTo>
                  <a:lnTo>
                    <a:pt x="5491073" y="139529"/>
                  </a:lnTo>
                  <a:lnTo>
                    <a:pt x="5561471" y="0"/>
                  </a:lnTo>
                  <a:lnTo>
                    <a:pt x="5561471" y="1587715"/>
                  </a:lnTo>
                  <a:lnTo>
                    <a:pt x="5491073" y="1625022"/>
                  </a:lnTo>
                  <a:lnTo>
                    <a:pt x="5420674" y="1662127"/>
                  </a:lnTo>
                  <a:lnTo>
                    <a:pt x="5350276" y="1699030"/>
                  </a:lnTo>
                  <a:lnTo>
                    <a:pt x="5279877" y="1735728"/>
                  </a:lnTo>
                  <a:lnTo>
                    <a:pt x="5209479" y="1772223"/>
                  </a:lnTo>
                  <a:lnTo>
                    <a:pt x="5139081" y="1808518"/>
                  </a:lnTo>
                  <a:lnTo>
                    <a:pt x="5068682" y="1844621"/>
                  </a:lnTo>
                  <a:lnTo>
                    <a:pt x="4998284" y="1880539"/>
                  </a:lnTo>
                  <a:lnTo>
                    <a:pt x="4927886" y="1916284"/>
                  </a:lnTo>
                  <a:lnTo>
                    <a:pt x="4857487" y="1951873"/>
                  </a:lnTo>
                  <a:lnTo>
                    <a:pt x="4787089" y="1987322"/>
                  </a:lnTo>
                  <a:lnTo>
                    <a:pt x="4716690" y="2022649"/>
                  </a:lnTo>
                  <a:lnTo>
                    <a:pt x="4646292" y="2057874"/>
                  </a:lnTo>
                  <a:lnTo>
                    <a:pt x="4575894" y="2093013"/>
                  </a:lnTo>
                  <a:lnTo>
                    <a:pt x="4505495" y="2128072"/>
                  </a:lnTo>
                  <a:lnTo>
                    <a:pt x="4435097" y="2163045"/>
                  </a:lnTo>
                  <a:lnTo>
                    <a:pt x="4364699" y="2197901"/>
                  </a:lnTo>
                  <a:lnTo>
                    <a:pt x="4294300" y="2232573"/>
                  </a:lnTo>
                  <a:lnTo>
                    <a:pt x="4223902" y="2266953"/>
                  </a:lnTo>
                  <a:lnTo>
                    <a:pt x="4153504" y="2300877"/>
                  </a:lnTo>
                  <a:lnTo>
                    <a:pt x="4083105" y="2334132"/>
                  </a:lnTo>
                  <a:lnTo>
                    <a:pt x="4012707" y="2366462"/>
                  </a:lnTo>
                  <a:lnTo>
                    <a:pt x="3942308" y="2397583"/>
                  </a:lnTo>
                  <a:lnTo>
                    <a:pt x="3871910" y="2427217"/>
                  </a:lnTo>
                  <a:lnTo>
                    <a:pt x="3801512" y="2455114"/>
                  </a:lnTo>
                  <a:lnTo>
                    <a:pt x="3731113" y="2480663"/>
                  </a:lnTo>
                  <a:lnTo>
                    <a:pt x="3660715" y="2503637"/>
                  </a:lnTo>
                  <a:lnTo>
                    <a:pt x="3590317" y="2524765"/>
                  </a:lnTo>
                  <a:lnTo>
                    <a:pt x="3519918" y="2544750"/>
                  </a:lnTo>
                  <a:lnTo>
                    <a:pt x="3449520" y="2564181"/>
                  </a:lnTo>
                  <a:lnTo>
                    <a:pt x="3379121" y="2583505"/>
                  </a:lnTo>
                  <a:lnTo>
                    <a:pt x="3308723" y="2602483"/>
                  </a:lnTo>
                  <a:lnTo>
                    <a:pt x="3238325" y="2621152"/>
                  </a:lnTo>
                  <a:lnTo>
                    <a:pt x="3167926" y="2640553"/>
                  </a:lnTo>
                  <a:lnTo>
                    <a:pt x="3097528" y="2660413"/>
                  </a:lnTo>
                  <a:lnTo>
                    <a:pt x="3027130" y="2679007"/>
                  </a:lnTo>
                  <a:lnTo>
                    <a:pt x="2956731" y="2695282"/>
                  </a:lnTo>
                  <a:lnTo>
                    <a:pt x="2886333" y="2711695"/>
                  </a:lnTo>
                  <a:lnTo>
                    <a:pt x="2815934" y="2729304"/>
                  </a:lnTo>
                  <a:lnTo>
                    <a:pt x="2745536" y="2746465"/>
                  </a:lnTo>
                  <a:lnTo>
                    <a:pt x="2675138" y="2759554"/>
                  </a:lnTo>
                  <a:lnTo>
                    <a:pt x="2604739" y="2771668"/>
                  </a:lnTo>
                  <a:lnTo>
                    <a:pt x="2534341" y="2785812"/>
                  </a:lnTo>
                  <a:lnTo>
                    <a:pt x="2463943" y="2801278"/>
                  </a:lnTo>
                  <a:lnTo>
                    <a:pt x="2393544" y="2814968"/>
                  </a:lnTo>
                  <a:lnTo>
                    <a:pt x="2323146" y="2828885"/>
                  </a:lnTo>
                  <a:lnTo>
                    <a:pt x="2252747" y="2844521"/>
                  </a:lnTo>
                  <a:lnTo>
                    <a:pt x="2182349" y="2862144"/>
                  </a:lnTo>
                  <a:lnTo>
                    <a:pt x="2111951" y="2881269"/>
                  </a:lnTo>
                  <a:lnTo>
                    <a:pt x="2041552" y="2901064"/>
                  </a:lnTo>
                  <a:lnTo>
                    <a:pt x="1971154" y="2921553"/>
                  </a:lnTo>
                  <a:lnTo>
                    <a:pt x="1900756" y="2942695"/>
                  </a:lnTo>
                  <a:lnTo>
                    <a:pt x="1830357" y="2964257"/>
                  </a:lnTo>
                  <a:lnTo>
                    <a:pt x="1759959" y="2985868"/>
                  </a:lnTo>
                  <a:lnTo>
                    <a:pt x="1689560" y="3007118"/>
                  </a:lnTo>
                  <a:lnTo>
                    <a:pt x="1619162" y="3028244"/>
                  </a:lnTo>
                  <a:lnTo>
                    <a:pt x="1548764" y="3049745"/>
                  </a:lnTo>
                  <a:lnTo>
                    <a:pt x="1478365" y="3071831"/>
                  </a:lnTo>
                  <a:lnTo>
                    <a:pt x="1407967" y="3094745"/>
                  </a:lnTo>
                  <a:lnTo>
                    <a:pt x="1337569" y="3118740"/>
                  </a:lnTo>
                  <a:lnTo>
                    <a:pt x="1267170" y="3144061"/>
                  </a:lnTo>
                  <a:lnTo>
                    <a:pt x="1196772" y="3170927"/>
                  </a:lnTo>
                  <a:lnTo>
                    <a:pt x="1126373" y="3199516"/>
                  </a:lnTo>
                  <a:lnTo>
                    <a:pt x="1055975" y="3229959"/>
                  </a:lnTo>
                  <a:lnTo>
                    <a:pt x="985577" y="3262340"/>
                  </a:lnTo>
                  <a:lnTo>
                    <a:pt x="915178" y="3296704"/>
                  </a:lnTo>
                  <a:lnTo>
                    <a:pt x="844780" y="3333064"/>
                  </a:lnTo>
                  <a:lnTo>
                    <a:pt x="774382" y="3371411"/>
                  </a:lnTo>
                  <a:lnTo>
                    <a:pt x="722621" y="3401049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1191153" y="1993226"/>
              <a:ext cx="5561471" cy="2830696"/>
            </a:xfrm>
            <a:custGeom>
              <a:avLst/>
              <a:pathLst>
                <a:path w="5561471" h="2830696">
                  <a:moveTo>
                    <a:pt x="0" y="2613498"/>
                  </a:moveTo>
                  <a:lnTo>
                    <a:pt x="70398" y="2641987"/>
                  </a:lnTo>
                  <a:lnTo>
                    <a:pt x="140796" y="2668625"/>
                  </a:lnTo>
                  <a:lnTo>
                    <a:pt x="211195" y="2693383"/>
                  </a:lnTo>
                  <a:lnTo>
                    <a:pt x="281593" y="2716229"/>
                  </a:lnTo>
                  <a:lnTo>
                    <a:pt x="351991" y="2737129"/>
                  </a:lnTo>
                  <a:lnTo>
                    <a:pt x="422390" y="2756043"/>
                  </a:lnTo>
                  <a:lnTo>
                    <a:pt x="492788" y="2772933"/>
                  </a:lnTo>
                  <a:lnTo>
                    <a:pt x="563186" y="2787754"/>
                  </a:lnTo>
                  <a:lnTo>
                    <a:pt x="633585" y="2800461"/>
                  </a:lnTo>
                  <a:lnTo>
                    <a:pt x="703983" y="2811005"/>
                  </a:lnTo>
                  <a:lnTo>
                    <a:pt x="774382" y="2819340"/>
                  </a:lnTo>
                  <a:lnTo>
                    <a:pt x="844780" y="2825422"/>
                  </a:lnTo>
                  <a:lnTo>
                    <a:pt x="915178" y="2829214"/>
                  </a:lnTo>
                  <a:lnTo>
                    <a:pt x="985577" y="2830696"/>
                  </a:lnTo>
                  <a:lnTo>
                    <a:pt x="1055975" y="2829868"/>
                  </a:lnTo>
                  <a:lnTo>
                    <a:pt x="1126373" y="2826762"/>
                  </a:lnTo>
                  <a:lnTo>
                    <a:pt x="1196772" y="2821449"/>
                  </a:lnTo>
                  <a:lnTo>
                    <a:pt x="1267170" y="2814050"/>
                  </a:lnTo>
                  <a:lnTo>
                    <a:pt x="1337569" y="2804729"/>
                  </a:lnTo>
                  <a:lnTo>
                    <a:pt x="1407967" y="2793692"/>
                  </a:lnTo>
                  <a:lnTo>
                    <a:pt x="1478365" y="2781172"/>
                  </a:lnTo>
                  <a:lnTo>
                    <a:pt x="1548764" y="2767411"/>
                  </a:lnTo>
                  <a:lnTo>
                    <a:pt x="1619162" y="2752638"/>
                  </a:lnTo>
                  <a:lnTo>
                    <a:pt x="1689560" y="2737050"/>
                  </a:lnTo>
                  <a:lnTo>
                    <a:pt x="1759959" y="2720950"/>
                  </a:lnTo>
                  <a:lnTo>
                    <a:pt x="1830357" y="2704523"/>
                  </a:lnTo>
                  <a:lnTo>
                    <a:pt x="1900756" y="2687655"/>
                  </a:lnTo>
                  <a:lnTo>
                    <a:pt x="1971154" y="2670267"/>
                  </a:lnTo>
                  <a:lnTo>
                    <a:pt x="2041552" y="2652421"/>
                  </a:lnTo>
                  <a:lnTo>
                    <a:pt x="2111951" y="2634371"/>
                  </a:lnTo>
                  <a:lnTo>
                    <a:pt x="2182349" y="2617063"/>
                  </a:lnTo>
                  <a:lnTo>
                    <a:pt x="2252747" y="2603183"/>
                  </a:lnTo>
                  <a:lnTo>
                    <a:pt x="2323146" y="2590769"/>
                  </a:lnTo>
                  <a:lnTo>
                    <a:pt x="2393544" y="2577723"/>
                  </a:lnTo>
                  <a:lnTo>
                    <a:pt x="2463943" y="2563166"/>
                  </a:lnTo>
                  <a:lnTo>
                    <a:pt x="2534341" y="2547965"/>
                  </a:lnTo>
                  <a:lnTo>
                    <a:pt x="2604739" y="2536525"/>
                  </a:lnTo>
                  <a:lnTo>
                    <a:pt x="2675138" y="2525107"/>
                  </a:lnTo>
                  <a:lnTo>
                    <a:pt x="2745536" y="2510866"/>
                  </a:lnTo>
                  <a:lnTo>
                    <a:pt x="2815934" y="2495071"/>
                  </a:lnTo>
                  <a:lnTo>
                    <a:pt x="2886333" y="2479289"/>
                  </a:lnTo>
                  <a:lnTo>
                    <a:pt x="2956731" y="2461573"/>
                  </a:lnTo>
                  <a:lnTo>
                    <a:pt x="3027130" y="2442473"/>
                  </a:lnTo>
                  <a:lnTo>
                    <a:pt x="3097528" y="2424004"/>
                  </a:lnTo>
                  <a:lnTo>
                    <a:pt x="3167926" y="2405281"/>
                  </a:lnTo>
                  <a:lnTo>
                    <a:pt x="3238325" y="2385073"/>
                  </a:lnTo>
                  <a:lnTo>
                    <a:pt x="3308723" y="2363610"/>
                  </a:lnTo>
                  <a:lnTo>
                    <a:pt x="3379121" y="2342430"/>
                  </a:lnTo>
                  <a:lnTo>
                    <a:pt x="3449520" y="2321777"/>
                  </a:lnTo>
                  <a:lnTo>
                    <a:pt x="3519918" y="2300413"/>
                  </a:lnTo>
                  <a:lnTo>
                    <a:pt x="3590317" y="2277507"/>
                  </a:lnTo>
                  <a:lnTo>
                    <a:pt x="3660715" y="2252374"/>
                  </a:lnTo>
                  <a:lnTo>
                    <a:pt x="3731113" y="2224442"/>
                  </a:lnTo>
                  <a:lnTo>
                    <a:pt x="3801512" y="2193174"/>
                  </a:lnTo>
                  <a:lnTo>
                    <a:pt x="3871910" y="2158292"/>
                  </a:lnTo>
                  <a:lnTo>
                    <a:pt x="3942308" y="2119741"/>
                  </a:lnTo>
                  <a:lnTo>
                    <a:pt x="4012707" y="2077328"/>
                  </a:lnTo>
                  <a:lnTo>
                    <a:pt x="4083105" y="2030830"/>
                  </a:lnTo>
                  <a:lnTo>
                    <a:pt x="4153504" y="1980023"/>
                  </a:lnTo>
                  <a:lnTo>
                    <a:pt x="4223902" y="1924706"/>
                  </a:lnTo>
                  <a:lnTo>
                    <a:pt x="4294300" y="1864722"/>
                  </a:lnTo>
                  <a:lnTo>
                    <a:pt x="4364699" y="1799966"/>
                  </a:lnTo>
                  <a:lnTo>
                    <a:pt x="4435097" y="1730385"/>
                  </a:lnTo>
                  <a:lnTo>
                    <a:pt x="4505495" y="1655970"/>
                  </a:lnTo>
                  <a:lnTo>
                    <a:pt x="4575894" y="1576746"/>
                  </a:lnTo>
                  <a:lnTo>
                    <a:pt x="4646292" y="1492765"/>
                  </a:lnTo>
                  <a:lnTo>
                    <a:pt x="4716690" y="1404089"/>
                  </a:lnTo>
                  <a:lnTo>
                    <a:pt x="4787089" y="1310791"/>
                  </a:lnTo>
                  <a:lnTo>
                    <a:pt x="4857487" y="1212947"/>
                  </a:lnTo>
                  <a:lnTo>
                    <a:pt x="4927886" y="1110633"/>
                  </a:lnTo>
                  <a:lnTo>
                    <a:pt x="4998284" y="1003923"/>
                  </a:lnTo>
                  <a:lnTo>
                    <a:pt x="5068682" y="892889"/>
                  </a:lnTo>
                  <a:lnTo>
                    <a:pt x="5139081" y="777599"/>
                  </a:lnTo>
                  <a:lnTo>
                    <a:pt x="5209479" y="658119"/>
                  </a:lnTo>
                  <a:lnTo>
                    <a:pt x="5279877" y="534513"/>
                  </a:lnTo>
                  <a:lnTo>
                    <a:pt x="5350276" y="406841"/>
                  </a:lnTo>
                  <a:lnTo>
                    <a:pt x="5420674" y="275161"/>
                  </a:lnTo>
                  <a:lnTo>
                    <a:pt x="5491073" y="139529"/>
                  </a:lnTo>
                  <a:lnTo>
                    <a:pt x="5561471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1913775" y="3580942"/>
              <a:ext cx="4838849" cy="1813333"/>
            </a:xfrm>
            <a:custGeom>
              <a:avLst/>
              <a:pathLst>
                <a:path w="4838849" h="1813333">
                  <a:moveTo>
                    <a:pt x="4838849" y="0"/>
                  </a:moveTo>
                  <a:lnTo>
                    <a:pt x="4768451" y="37306"/>
                  </a:lnTo>
                  <a:lnTo>
                    <a:pt x="4698053" y="74412"/>
                  </a:lnTo>
                  <a:lnTo>
                    <a:pt x="4627654" y="111314"/>
                  </a:lnTo>
                  <a:lnTo>
                    <a:pt x="4557256" y="148012"/>
                  </a:lnTo>
                  <a:lnTo>
                    <a:pt x="4486858" y="184507"/>
                  </a:lnTo>
                  <a:lnTo>
                    <a:pt x="4416459" y="220803"/>
                  </a:lnTo>
                  <a:lnTo>
                    <a:pt x="4346061" y="256905"/>
                  </a:lnTo>
                  <a:lnTo>
                    <a:pt x="4275662" y="292823"/>
                  </a:lnTo>
                  <a:lnTo>
                    <a:pt x="4205264" y="328569"/>
                  </a:lnTo>
                  <a:lnTo>
                    <a:pt x="4134866" y="364157"/>
                  </a:lnTo>
                  <a:lnTo>
                    <a:pt x="4064467" y="399606"/>
                  </a:lnTo>
                  <a:lnTo>
                    <a:pt x="3994069" y="434933"/>
                  </a:lnTo>
                  <a:lnTo>
                    <a:pt x="3923671" y="470159"/>
                  </a:lnTo>
                  <a:lnTo>
                    <a:pt x="3853272" y="505297"/>
                  </a:lnTo>
                  <a:lnTo>
                    <a:pt x="3782874" y="540357"/>
                  </a:lnTo>
                  <a:lnTo>
                    <a:pt x="3712475" y="575330"/>
                  </a:lnTo>
                  <a:lnTo>
                    <a:pt x="3642077" y="610185"/>
                  </a:lnTo>
                  <a:lnTo>
                    <a:pt x="3571679" y="644858"/>
                  </a:lnTo>
                  <a:lnTo>
                    <a:pt x="3501280" y="679237"/>
                  </a:lnTo>
                  <a:lnTo>
                    <a:pt x="3430882" y="713161"/>
                  </a:lnTo>
                  <a:lnTo>
                    <a:pt x="3360484" y="746417"/>
                  </a:lnTo>
                  <a:lnTo>
                    <a:pt x="3290085" y="778746"/>
                  </a:lnTo>
                  <a:lnTo>
                    <a:pt x="3219687" y="809868"/>
                  </a:lnTo>
                  <a:lnTo>
                    <a:pt x="3149288" y="839501"/>
                  </a:lnTo>
                  <a:lnTo>
                    <a:pt x="3078890" y="867398"/>
                  </a:lnTo>
                  <a:lnTo>
                    <a:pt x="3008492" y="892947"/>
                  </a:lnTo>
                  <a:lnTo>
                    <a:pt x="2938093" y="915922"/>
                  </a:lnTo>
                  <a:lnTo>
                    <a:pt x="2867695" y="937049"/>
                  </a:lnTo>
                  <a:lnTo>
                    <a:pt x="2797297" y="957034"/>
                  </a:lnTo>
                  <a:lnTo>
                    <a:pt x="2726898" y="976466"/>
                  </a:lnTo>
                  <a:lnTo>
                    <a:pt x="2656500" y="995790"/>
                  </a:lnTo>
                  <a:lnTo>
                    <a:pt x="2586102" y="1014767"/>
                  </a:lnTo>
                  <a:lnTo>
                    <a:pt x="2515703" y="1033437"/>
                  </a:lnTo>
                  <a:lnTo>
                    <a:pt x="2445305" y="1052837"/>
                  </a:lnTo>
                  <a:lnTo>
                    <a:pt x="2374906" y="1072698"/>
                  </a:lnTo>
                  <a:lnTo>
                    <a:pt x="2304508" y="1091292"/>
                  </a:lnTo>
                  <a:lnTo>
                    <a:pt x="2234110" y="1107566"/>
                  </a:lnTo>
                  <a:lnTo>
                    <a:pt x="2163711" y="1123980"/>
                  </a:lnTo>
                  <a:lnTo>
                    <a:pt x="2093313" y="1141589"/>
                  </a:lnTo>
                  <a:lnTo>
                    <a:pt x="2022915" y="1158750"/>
                  </a:lnTo>
                  <a:lnTo>
                    <a:pt x="1952516" y="1171838"/>
                  </a:lnTo>
                  <a:lnTo>
                    <a:pt x="1882118" y="1183953"/>
                  </a:lnTo>
                  <a:lnTo>
                    <a:pt x="1811719" y="1198097"/>
                  </a:lnTo>
                  <a:lnTo>
                    <a:pt x="1741321" y="1213562"/>
                  </a:lnTo>
                  <a:lnTo>
                    <a:pt x="1670923" y="1227252"/>
                  </a:lnTo>
                  <a:lnTo>
                    <a:pt x="1600524" y="1241170"/>
                  </a:lnTo>
                  <a:lnTo>
                    <a:pt x="1530126" y="1256805"/>
                  </a:lnTo>
                  <a:lnTo>
                    <a:pt x="1459728" y="1274428"/>
                  </a:lnTo>
                  <a:lnTo>
                    <a:pt x="1389329" y="1293553"/>
                  </a:lnTo>
                  <a:lnTo>
                    <a:pt x="1318931" y="1313349"/>
                  </a:lnTo>
                  <a:lnTo>
                    <a:pt x="1248532" y="1333837"/>
                  </a:lnTo>
                  <a:lnTo>
                    <a:pt x="1178134" y="1354979"/>
                  </a:lnTo>
                  <a:lnTo>
                    <a:pt x="1107736" y="1376542"/>
                  </a:lnTo>
                  <a:lnTo>
                    <a:pt x="1037337" y="1398152"/>
                  </a:lnTo>
                  <a:lnTo>
                    <a:pt x="966939" y="1419402"/>
                  </a:lnTo>
                  <a:lnTo>
                    <a:pt x="896541" y="1440528"/>
                  </a:lnTo>
                  <a:lnTo>
                    <a:pt x="826142" y="1462029"/>
                  </a:lnTo>
                  <a:lnTo>
                    <a:pt x="755744" y="1484116"/>
                  </a:lnTo>
                  <a:lnTo>
                    <a:pt x="685345" y="1507029"/>
                  </a:lnTo>
                  <a:lnTo>
                    <a:pt x="614947" y="1531024"/>
                  </a:lnTo>
                  <a:lnTo>
                    <a:pt x="544549" y="1556345"/>
                  </a:lnTo>
                  <a:lnTo>
                    <a:pt x="474150" y="1583212"/>
                  </a:lnTo>
                  <a:lnTo>
                    <a:pt x="403752" y="1611800"/>
                  </a:lnTo>
                  <a:lnTo>
                    <a:pt x="333354" y="1642243"/>
                  </a:lnTo>
                  <a:lnTo>
                    <a:pt x="262955" y="1674624"/>
                  </a:lnTo>
                  <a:lnTo>
                    <a:pt x="192557" y="1708988"/>
                  </a:lnTo>
                  <a:lnTo>
                    <a:pt x="122158" y="1745348"/>
                  </a:lnTo>
                  <a:lnTo>
                    <a:pt x="51760" y="1783695"/>
                  </a:lnTo>
                  <a:lnTo>
                    <a:pt x="0" y="181333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1191153" y="2787084"/>
              <a:ext cx="5561471" cy="2470772"/>
            </a:xfrm>
            <a:custGeom>
              <a:avLst/>
              <a:pathLst>
                <a:path w="5561471" h="2470772">
                  <a:moveTo>
                    <a:pt x="0" y="2470772"/>
                  </a:moveTo>
                  <a:lnTo>
                    <a:pt x="70398" y="2455893"/>
                  </a:lnTo>
                  <a:lnTo>
                    <a:pt x="140796" y="2440931"/>
                  </a:lnTo>
                  <a:lnTo>
                    <a:pt x="211195" y="2425880"/>
                  </a:lnTo>
                  <a:lnTo>
                    <a:pt x="281593" y="2410733"/>
                  </a:lnTo>
                  <a:lnTo>
                    <a:pt x="351991" y="2395485"/>
                  </a:lnTo>
                  <a:lnTo>
                    <a:pt x="422390" y="2380129"/>
                  </a:lnTo>
                  <a:lnTo>
                    <a:pt x="492788" y="2364660"/>
                  </a:lnTo>
                  <a:lnTo>
                    <a:pt x="563186" y="2349070"/>
                  </a:lnTo>
                  <a:lnTo>
                    <a:pt x="633585" y="2333354"/>
                  </a:lnTo>
                  <a:lnTo>
                    <a:pt x="703983" y="2317505"/>
                  </a:lnTo>
                  <a:lnTo>
                    <a:pt x="774382" y="2301517"/>
                  </a:lnTo>
                  <a:lnTo>
                    <a:pt x="844780" y="2285385"/>
                  </a:lnTo>
                  <a:lnTo>
                    <a:pt x="915178" y="2269101"/>
                  </a:lnTo>
                  <a:lnTo>
                    <a:pt x="985577" y="2252660"/>
                  </a:lnTo>
                  <a:lnTo>
                    <a:pt x="1055975" y="2236055"/>
                  </a:lnTo>
                  <a:lnTo>
                    <a:pt x="1126373" y="2219281"/>
                  </a:lnTo>
                  <a:lnTo>
                    <a:pt x="1196772" y="2202330"/>
                  </a:lnTo>
                  <a:lnTo>
                    <a:pt x="1267170" y="2185198"/>
                  </a:lnTo>
                  <a:lnTo>
                    <a:pt x="1337569" y="2167876"/>
                  </a:lnTo>
                  <a:lnTo>
                    <a:pt x="1407967" y="2150361"/>
                  </a:lnTo>
                  <a:lnTo>
                    <a:pt x="1478365" y="2132644"/>
                  </a:lnTo>
                  <a:lnTo>
                    <a:pt x="1548764" y="2114720"/>
                  </a:lnTo>
                  <a:lnTo>
                    <a:pt x="1619162" y="2096583"/>
                  </a:lnTo>
                  <a:lnTo>
                    <a:pt x="1689560" y="2078226"/>
                  </a:lnTo>
                  <a:lnTo>
                    <a:pt x="1759959" y="2059551"/>
                  </a:lnTo>
                  <a:lnTo>
                    <a:pt x="1830357" y="2040532"/>
                  </a:lnTo>
                  <a:lnTo>
                    <a:pt x="1900756" y="2021317"/>
                  </a:lnTo>
                  <a:lnTo>
                    <a:pt x="1971154" y="2002052"/>
                  </a:lnTo>
                  <a:lnTo>
                    <a:pt x="2041552" y="1982885"/>
                  </a:lnTo>
                  <a:lnTo>
                    <a:pt x="2111951" y="1963962"/>
                  </a:lnTo>
                  <a:lnTo>
                    <a:pt x="2182349" y="1945745"/>
                  </a:lnTo>
                  <a:lnTo>
                    <a:pt x="2252747" y="1929994"/>
                  </a:lnTo>
                  <a:lnTo>
                    <a:pt x="2323146" y="1915969"/>
                  </a:lnTo>
                  <a:lnTo>
                    <a:pt x="2393544" y="1902488"/>
                  </a:lnTo>
                  <a:lnTo>
                    <a:pt x="2463943" y="1888364"/>
                  </a:lnTo>
                  <a:lnTo>
                    <a:pt x="2534341" y="1873031"/>
                  </a:lnTo>
                  <a:lnTo>
                    <a:pt x="2604739" y="1860239"/>
                  </a:lnTo>
                  <a:lnTo>
                    <a:pt x="2675138" y="1848473"/>
                  </a:lnTo>
                  <a:lnTo>
                    <a:pt x="2745536" y="1834808"/>
                  </a:lnTo>
                  <a:lnTo>
                    <a:pt x="2815934" y="1818330"/>
                  </a:lnTo>
                  <a:lnTo>
                    <a:pt x="2886333" y="1801635"/>
                  </a:lnTo>
                  <a:lnTo>
                    <a:pt x="2956731" y="1784570"/>
                  </a:lnTo>
                  <a:lnTo>
                    <a:pt x="3027130" y="1766882"/>
                  </a:lnTo>
                  <a:lnTo>
                    <a:pt x="3097528" y="1748351"/>
                  </a:lnTo>
                  <a:lnTo>
                    <a:pt x="3167926" y="1729059"/>
                  </a:lnTo>
                  <a:lnTo>
                    <a:pt x="3238325" y="1709255"/>
                  </a:lnTo>
                  <a:lnTo>
                    <a:pt x="3308723" y="1689189"/>
                  </a:lnTo>
                  <a:lnTo>
                    <a:pt x="3379121" y="1669110"/>
                  </a:lnTo>
                  <a:lnTo>
                    <a:pt x="3449520" y="1649122"/>
                  </a:lnTo>
                  <a:lnTo>
                    <a:pt x="3519918" y="1628723"/>
                  </a:lnTo>
                  <a:lnTo>
                    <a:pt x="3590317" y="1607278"/>
                  </a:lnTo>
                  <a:lnTo>
                    <a:pt x="3660715" y="1584148"/>
                  </a:lnTo>
                  <a:lnTo>
                    <a:pt x="3731113" y="1558695"/>
                  </a:lnTo>
                  <a:lnTo>
                    <a:pt x="3801512" y="1530286"/>
                  </a:lnTo>
                  <a:lnTo>
                    <a:pt x="3871910" y="1498897"/>
                  </a:lnTo>
                  <a:lnTo>
                    <a:pt x="3942308" y="1464804"/>
                  </a:lnTo>
                  <a:lnTo>
                    <a:pt x="4012707" y="1428037"/>
                  </a:lnTo>
                  <a:lnTo>
                    <a:pt x="4083105" y="1388624"/>
                  </a:lnTo>
                  <a:lnTo>
                    <a:pt x="4153504" y="1346592"/>
                  </a:lnTo>
                  <a:lnTo>
                    <a:pt x="4223902" y="1301972"/>
                  </a:lnTo>
                  <a:lnTo>
                    <a:pt x="4294300" y="1254790"/>
                  </a:lnTo>
                  <a:lnTo>
                    <a:pt x="4364699" y="1205076"/>
                  </a:lnTo>
                  <a:lnTo>
                    <a:pt x="4435097" y="1152857"/>
                  </a:lnTo>
                  <a:lnTo>
                    <a:pt x="4505495" y="1098163"/>
                  </a:lnTo>
                  <a:lnTo>
                    <a:pt x="4575894" y="1041022"/>
                  </a:lnTo>
                  <a:lnTo>
                    <a:pt x="4646292" y="981462"/>
                  </a:lnTo>
                  <a:lnTo>
                    <a:pt x="4716690" y="919511"/>
                  </a:lnTo>
                  <a:lnTo>
                    <a:pt x="4787089" y="855199"/>
                  </a:lnTo>
                  <a:lnTo>
                    <a:pt x="4857487" y="788552"/>
                  </a:lnTo>
                  <a:lnTo>
                    <a:pt x="4927886" y="719601"/>
                  </a:lnTo>
                  <a:lnTo>
                    <a:pt x="4998284" y="648373"/>
                  </a:lnTo>
                  <a:lnTo>
                    <a:pt x="5068682" y="574897"/>
                  </a:lnTo>
                  <a:lnTo>
                    <a:pt x="5139081" y="499201"/>
                  </a:lnTo>
                  <a:lnTo>
                    <a:pt x="5209479" y="421313"/>
                  </a:lnTo>
                  <a:lnTo>
                    <a:pt x="5279877" y="341263"/>
                  </a:lnTo>
                  <a:lnTo>
                    <a:pt x="5350276" y="259078"/>
                  </a:lnTo>
                  <a:lnTo>
                    <a:pt x="5420674" y="174787"/>
                  </a:lnTo>
                  <a:lnTo>
                    <a:pt x="5491073" y="88418"/>
                  </a:lnTo>
                  <a:lnTo>
                    <a:pt x="5561471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7" name="pg27"/>
            <p:cNvSpPr/>
            <p:nvPr/>
          </p:nvSpPr>
          <p:spPr>
            <a:xfrm>
              <a:off x="1387005" y="3849067"/>
              <a:ext cx="5365620" cy="1545208"/>
            </a:xfrm>
            <a:custGeom>
              <a:avLst/>
              <a:pathLst>
                <a:path w="5365620" h="1545208">
                  <a:moveTo>
                    <a:pt x="0" y="1545208"/>
                  </a:moveTo>
                  <a:lnTo>
                    <a:pt x="15343" y="1517185"/>
                  </a:lnTo>
                  <a:lnTo>
                    <a:pt x="85742" y="1394022"/>
                  </a:lnTo>
                  <a:lnTo>
                    <a:pt x="156140" y="1276219"/>
                  </a:lnTo>
                  <a:lnTo>
                    <a:pt x="226538" y="1163724"/>
                  </a:lnTo>
                  <a:lnTo>
                    <a:pt x="296937" y="1056487"/>
                  </a:lnTo>
                  <a:lnTo>
                    <a:pt x="367335" y="954453"/>
                  </a:lnTo>
                  <a:lnTo>
                    <a:pt x="437733" y="857564"/>
                  </a:lnTo>
                  <a:lnTo>
                    <a:pt x="508132" y="765762"/>
                  </a:lnTo>
                  <a:lnTo>
                    <a:pt x="578530" y="678990"/>
                  </a:lnTo>
                  <a:lnTo>
                    <a:pt x="648929" y="597191"/>
                  </a:lnTo>
                  <a:lnTo>
                    <a:pt x="719327" y="520319"/>
                  </a:lnTo>
                  <a:lnTo>
                    <a:pt x="789725" y="448337"/>
                  </a:lnTo>
                  <a:lnTo>
                    <a:pt x="860124" y="381230"/>
                  </a:lnTo>
                  <a:lnTo>
                    <a:pt x="930522" y="319012"/>
                  </a:lnTo>
                  <a:lnTo>
                    <a:pt x="1000920" y="261730"/>
                  </a:lnTo>
                  <a:lnTo>
                    <a:pt x="1071319" y="209474"/>
                  </a:lnTo>
                  <a:lnTo>
                    <a:pt x="1141717" y="162377"/>
                  </a:lnTo>
                  <a:lnTo>
                    <a:pt x="1212116" y="120605"/>
                  </a:lnTo>
                  <a:lnTo>
                    <a:pt x="1282514" y="84351"/>
                  </a:lnTo>
                  <a:lnTo>
                    <a:pt x="1352912" y="53815"/>
                  </a:lnTo>
                  <a:lnTo>
                    <a:pt x="1423311" y="29185"/>
                  </a:lnTo>
                  <a:lnTo>
                    <a:pt x="1493709" y="10621"/>
                  </a:lnTo>
                  <a:lnTo>
                    <a:pt x="1564107" y="316"/>
                  </a:lnTo>
                  <a:lnTo>
                    <a:pt x="1634506" y="0"/>
                  </a:lnTo>
                  <a:lnTo>
                    <a:pt x="1704904" y="8280"/>
                  </a:lnTo>
                  <a:lnTo>
                    <a:pt x="1775302" y="23791"/>
                  </a:lnTo>
                  <a:lnTo>
                    <a:pt x="1845701" y="45288"/>
                  </a:lnTo>
                  <a:lnTo>
                    <a:pt x="1916099" y="71703"/>
                  </a:lnTo>
                  <a:lnTo>
                    <a:pt x="1986498" y="104788"/>
                  </a:lnTo>
                  <a:lnTo>
                    <a:pt x="2056896" y="158191"/>
                  </a:lnTo>
                  <a:lnTo>
                    <a:pt x="2127294" y="225950"/>
                  </a:lnTo>
                  <a:lnTo>
                    <a:pt x="2197693" y="299004"/>
                  </a:lnTo>
                  <a:lnTo>
                    <a:pt x="2268091" y="369377"/>
                  </a:lnTo>
                  <a:lnTo>
                    <a:pt x="2338489" y="434470"/>
                  </a:lnTo>
                  <a:lnTo>
                    <a:pt x="2408888" y="521380"/>
                  </a:lnTo>
                  <a:lnTo>
                    <a:pt x="2479286" y="616973"/>
                  </a:lnTo>
                  <a:lnTo>
                    <a:pt x="2549685" y="700169"/>
                  </a:lnTo>
                  <a:lnTo>
                    <a:pt x="2620083" y="771388"/>
                  </a:lnTo>
                  <a:lnTo>
                    <a:pt x="2690481" y="853477"/>
                  </a:lnTo>
                  <a:lnTo>
                    <a:pt x="2760880" y="934283"/>
                  </a:lnTo>
                  <a:lnTo>
                    <a:pt x="2831278" y="1002882"/>
                  </a:lnTo>
                  <a:lnTo>
                    <a:pt x="2901676" y="1054928"/>
                  </a:lnTo>
                  <a:lnTo>
                    <a:pt x="2972075" y="1101351"/>
                  </a:lnTo>
                  <a:lnTo>
                    <a:pt x="3042473" y="1142354"/>
                  </a:lnTo>
                  <a:lnTo>
                    <a:pt x="3112872" y="1178191"/>
                  </a:lnTo>
                  <a:lnTo>
                    <a:pt x="3183270" y="1210273"/>
                  </a:lnTo>
                  <a:lnTo>
                    <a:pt x="3253668" y="1237976"/>
                  </a:lnTo>
                  <a:lnTo>
                    <a:pt x="3324067" y="1260613"/>
                  </a:lnTo>
                  <a:lnTo>
                    <a:pt x="3394465" y="1278713"/>
                  </a:lnTo>
                  <a:lnTo>
                    <a:pt x="3464863" y="1292933"/>
                  </a:lnTo>
                  <a:lnTo>
                    <a:pt x="3535262" y="1304033"/>
                  </a:lnTo>
                  <a:lnTo>
                    <a:pt x="3605660" y="1312793"/>
                  </a:lnTo>
                  <a:lnTo>
                    <a:pt x="3676059" y="1318935"/>
                  </a:lnTo>
                  <a:lnTo>
                    <a:pt x="3746457" y="1321808"/>
                  </a:lnTo>
                  <a:lnTo>
                    <a:pt x="3816855" y="1321192"/>
                  </a:lnTo>
                  <a:lnTo>
                    <a:pt x="3887254" y="1316839"/>
                  </a:lnTo>
                  <a:lnTo>
                    <a:pt x="3957652" y="1308499"/>
                  </a:lnTo>
                  <a:lnTo>
                    <a:pt x="4028050" y="1295946"/>
                  </a:lnTo>
                  <a:lnTo>
                    <a:pt x="4098449" y="1278990"/>
                  </a:lnTo>
                  <a:lnTo>
                    <a:pt x="4168847" y="1257490"/>
                  </a:lnTo>
                  <a:lnTo>
                    <a:pt x="4239246" y="1231348"/>
                  </a:lnTo>
                  <a:lnTo>
                    <a:pt x="4309644" y="1200509"/>
                  </a:lnTo>
                  <a:lnTo>
                    <a:pt x="4380042" y="1164947"/>
                  </a:lnTo>
                  <a:lnTo>
                    <a:pt x="4450441" y="1124658"/>
                  </a:lnTo>
                  <a:lnTo>
                    <a:pt x="4520839" y="1079650"/>
                  </a:lnTo>
                  <a:lnTo>
                    <a:pt x="4591237" y="1029940"/>
                  </a:lnTo>
                  <a:lnTo>
                    <a:pt x="4661636" y="975545"/>
                  </a:lnTo>
                  <a:lnTo>
                    <a:pt x="4732034" y="916486"/>
                  </a:lnTo>
                  <a:lnTo>
                    <a:pt x="4802433" y="852779"/>
                  </a:lnTo>
                  <a:lnTo>
                    <a:pt x="4872831" y="784441"/>
                  </a:lnTo>
                  <a:lnTo>
                    <a:pt x="4943229" y="711483"/>
                  </a:lnTo>
                  <a:lnTo>
                    <a:pt x="5013628" y="633917"/>
                  </a:lnTo>
                  <a:lnTo>
                    <a:pt x="5084026" y="551749"/>
                  </a:lnTo>
                  <a:lnTo>
                    <a:pt x="5154424" y="464986"/>
                  </a:lnTo>
                  <a:lnTo>
                    <a:pt x="5224823" y="373629"/>
                  </a:lnTo>
                  <a:lnTo>
                    <a:pt x="5295221" y="277682"/>
                  </a:lnTo>
                  <a:lnTo>
                    <a:pt x="5365620" y="177142"/>
                  </a:lnTo>
                  <a:lnTo>
                    <a:pt x="5365620" y="1545208"/>
                  </a:lnTo>
                  <a:lnTo>
                    <a:pt x="3598931" y="1545208"/>
                  </a:lnTo>
                  <a:lnTo>
                    <a:pt x="3535262" y="1532670"/>
                  </a:lnTo>
                  <a:lnTo>
                    <a:pt x="3464863" y="1517146"/>
                  </a:lnTo>
                  <a:lnTo>
                    <a:pt x="3394465" y="1499352"/>
                  </a:lnTo>
                  <a:lnTo>
                    <a:pt x="3324067" y="1478645"/>
                  </a:lnTo>
                  <a:lnTo>
                    <a:pt x="3253668" y="1454283"/>
                  </a:lnTo>
                  <a:lnTo>
                    <a:pt x="3183270" y="1425395"/>
                  </a:lnTo>
                  <a:lnTo>
                    <a:pt x="3112872" y="1391348"/>
                  </a:lnTo>
                  <a:lnTo>
                    <a:pt x="3042473" y="1353017"/>
                  </a:lnTo>
                  <a:lnTo>
                    <a:pt x="2972075" y="1311294"/>
                  </a:lnTo>
                  <a:lnTo>
                    <a:pt x="2901676" y="1265887"/>
                  </a:lnTo>
                  <a:lnTo>
                    <a:pt x="2831278" y="1213952"/>
                  </a:lnTo>
                  <a:lnTo>
                    <a:pt x="2760880" y="1142831"/>
                  </a:lnTo>
                  <a:lnTo>
                    <a:pt x="2690481" y="1060863"/>
                  </a:lnTo>
                  <a:lnTo>
                    <a:pt x="2620083" y="980404"/>
                  </a:lnTo>
                  <a:lnTo>
                    <a:pt x="2549685" y="910404"/>
                  </a:lnTo>
                  <a:lnTo>
                    <a:pt x="2479286" y="826180"/>
                  </a:lnTo>
                  <a:lnTo>
                    <a:pt x="2408888" y="731209"/>
                  </a:lnTo>
                  <a:lnTo>
                    <a:pt x="2338489" y="646712"/>
                  </a:lnTo>
                  <a:lnTo>
                    <a:pt x="2268091" y="581855"/>
                  </a:lnTo>
                  <a:lnTo>
                    <a:pt x="2197693" y="510707"/>
                  </a:lnTo>
                  <a:lnTo>
                    <a:pt x="2127294" y="438431"/>
                  </a:lnTo>
                  <a:lnTo>
                    <a:pt x="2056896" y="373547"/>
                  </a:lnTo>
                  <a:lnTo>
                    <a:pt x="1986498" y="323484"/>
                  </a:lnTo>
                  <a:lnTo>
                    <a:pt x="1916099" y="292020"/>
                  </a:lnTo>
                  <a:lnTo>
                    <a:pt x="1845701" y="267163"/>
                  </a:lnTo>
                  <a:lnTo>
                    <a:pt x="1775302" y="248023"/>
                  </a:lnTo>
                  <a:lnTo>
                    <a:pt x="1704904" y="235863"/>
                  </a:lnTo>
                  <a:lnTo>
                    <a:pt x="1634506" y="231772"/>
                  </a:lnTo>
                  <a:lnTo>
                    <a:pt x="1564107" y="236713"/>
                  </a:lnTo>
                  <a:lnTo>
                    <a:pt x="1493709" y="251614"/>
                  </a:lnTo>
                  <a:lnTo>
                    <a:pt x="1423311" y="275120"/>
                  </a:lnTo>
                  <a:lnTo>
                    <a:pt x="1352912" y="305754"/>
                  </a:lnTo>
                  <a:lnTo>
                    <a:pt x="1282514" y="343719"/>
                  </a:lnTo>
                  <a:lnTo>
                    <a:pt x="1212116" y="389248"/>
                  </a:lnTo>
                  <a:lnTo>
                    <a:pt x="1141717" y="442582"/>
                  </a:lnTo>
                  <a:lnTo>
                    <a:pt x="1071319" y="503957"/>
                  </a:lnTo>
                  <a:lnTo>
                    <a:pt x="1000920" y="573584"/>
                  </a:lnTo>
                  <a:lnTo>
                    <a:pt x="930522" y="651636"/>
                  </a:lnTo>
                  <a:lnTo>
                    <a:pt x="860124" y="738248"/>
                  </a:lnTo>
                  <a:lnTo>
                    <a:pt x="789725" y="833510"/>
                  </a:lnTo>
                  <a:lnTo>
                    <a:pt x="719327" y="937479"/>
                  </a:lnTo>
                  <a:lnTo>
                    <a:pt x="648929" y="1050181"/>
                  </a:lnTo>
                  <a:lnTo>
                    <a:pt x="578530" y="1171625"/>
                  </a:lnTo>
                  <a:lnTo>
                    <a:pt x="508132" y="1301806"/>
                  </a:lnTo>
                  <a:lnTo>
                    <a:pt x="437733" y="1440711"/>
                  </a:lnTo>
                  <a:lnTo>
                    <a:pt x="387898" y="1545208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8" name="pl28"/>
            <p:cNvSpPr/>
            <p:nvPr/>
          </p:nvSpPr>
          <p:spPr>
            <a:xfrm>
              <a:off x="1387005" y="3849067"/>
              <a:ext cx="5365620" cy="1545208"/>
            </a:xfrm>
            <a:custGeom>
              <a:avLst/>
              <a:pathLst>
                <a:path w="5365620" h="1545208">
                  <a:moveTo>
                    <a:pt x="0" y="1545208"/>
                  </a:moveTo>
                  <a:lnTo>
                    <a:pt x="15343" y="1517185"/>
                  </a:lnTo>
                  <a:lnTo>
                    <a:pt x="85742" y="1394022"/>
                  </a:lnTo>
                  <a:lnTo>
                    <a:pt x="156140" y="1276219"/>
                  </a:lnTo>
                  <a:lnTo>
                    <a:pt x="226538" y="1163724"/>
                  </a:lnTo>
                  <a:lnTo>
                    <a:pt x="296937" y="1056487"/>
                  </a:lnTo>
                  <a:lnTo>
                    <a:pt x="367335" y="954453"/>
                  </a:lnTo>
                  <a:lnTo>
                    <a:pt x="437733" y="857564"/>
                  </a:lnTo>
                  <a:lnTo>
                    <a:pt x="508132" y="765762"/>
                  </a:lnTo>
                  <a:lnTo>
                    <a:pt x="578530" y="678990"/>
                  </a:lnTo>
                  <a:lnTo>
                    <a:pt x="648929" y="597191"/>
                  </a:lnTo>
                  <a:lnTo>
                    <a:pt x="719327" y="520319"/>
                  </a:lnTo>
                  <a:lnTo>
                    <a:pt x="789725" y="448337"/>
                  </a:lnTo>
                  <a:lnTo>
                    <a:pt x="860124" y="381230"/>
                  </a:lnTo>
                  <a:lnTo>
                    <a:pt x="930522" y="319012"/>
                  </a:lnTo>
                  <a:lnTo>
                    <a:pt x="1000920" y="261730"/>
                  </a:lnTo>
                  <a:lnTo>
                    <a:pt x="1071319" y="209474"/>
                  </a:lnTo>
                  <a:lnTo>
                    <a:pt x="1141717" y="162377"/>
                  </a:lnTo>
                  <a:lnTo>
                    <a:pt x="1212116" y="120605"/>
                  </a:lnTo>
                  <a:lnTo>
                    <a:pt x="1282514" y="84351"/>
                  </a:lnTo>
                  <a:lnTo>
                    <a:pt x="1352912" y="53815"/>
                  </a:lnTo>
                  <a:lnTo>
                    <a:pt x="1423311" y="29185"/>
                  </a:lnTo>
                  <a:lnTo>
                    <a:pt x="1493709" y="10621"/>
                  </a:lnTo>
                  <a:lnTo>
                    <a:pt x="1564107" y="316"/>
                  </a:lnTo>
                  <a:lnTo>
                    <a:pt x="1634506" y="0"/>
                  </a:lnTo>
                  <a:lnTo>
                    <a:pt x="1704904" y="8280"/>
                  </a:lnTo>
                  <a:lnTo>
                    <a:pt x="1775302" y="23791"/>
                  </a:lnTo>
                  <a:lnTo>
                    <a:pt x="1845701" y="45288"/>
                  </a:lnTo>
                  <a:lnTo>
                    <a:pt x="1916099" y="71703"/>
                  </a:lnTo>
                  <a:lnTo>
                    <a:pt x="1986498" y="104788"/>
                  </a:lnTo>
                  <a:lnTo>
                    <a:pt x="2056896" y="158191"/>
                  </a:lnTo>
                  <a:lnTo>
                    <a:pt x="2127294" y="225950"/>
                  </a:lnTo>
                  <a:lnTo>
                    <a:pt x="2197693" y="299004"/>
                  </a:lnTo>
                  <a:lnTo>
                    <a:pt x="2268091" y="369377"/>
                  </a:lnTo>
                  <a:lnTo>
                    <a:pt x="2338489" y="434470"/>
                  </a:lnTo>
                  <a:lnTo>
                    <a:pt x="2408888" y="521380"/>
                  </a:lnTo>
                  <a:lnTo>
                    <a:pt x="2479286" y="616973"/>
                  </a:lnTo>
                  <a:lnTo>
                    <a:pt x="2549685" y="700169"/>
                  </a:lnTo>
                  <a:lnTo>
                    <a:pt x="2620083" y="771388"/>
                  </a:lnTo>
                  <a:lnTo>
                    <a:pt x="2690481" y="853477"/>
                  </a:lnTo>
                  <a:lnTo>
                    <a:pt x="2760880" y="934283"/>
                  </a:lnTo>
                  <a:lnTo>
                    <a:pt x="2831278" y="1002882"/>
                  </a:lnTo>
                  <a:lnTo>
                    <a:pt x="2901676" y="1054928"/>
                  </a:lnTo>
                  <a:lnTo>
                    <a:pt x="2972075" y="1101351"/>
                  </a:lnTo>
                  <a:lnTo>
                    <a:pt x="3042473" y="1142354"/>
                  </a:lnTo>
                  <a:lnTo>
                    <a:pt x="3112872" y="1178191"/>
                  </a:lnTo>
                  <a:lnTo>
                    <a:pt x="3183270" y="1210273"/>
                  </a:lnTo>
                  <a:lnTo>
                    <a:pt x="3253668" y="1237976"/>
                  </a:lnTo>
                  <a:lnTo>
                    <a:pt x="3324067" y="1260613"/>
                  </a:lnTo>
                  <a:lnTo>
                    <a:pt x="3394465" y="1278713"/>
                  </a:lnTo>
                  <a:lnTo>
                    <a:pt x="3464863" y="1292933"/>
                  </a:lnTo>
                  <a:lnTo>
                    <a:pt x="3535262" y="1304033"/>
                  </a:lnTo>
                  <a:lnTo>
                    <a:pt x="3605660" y="1312793"/>
                  </a:lnTo>
                  <a:lnTo>
                    <a:pt x="3676059" y="1318935"/>
                  </a:lnTo>
                  <a:lnTo>
                    <a:pt x="3746457" y="1321808"/>
                  </a:lnTo>
                  <a:lnTo>
                    <a:pt x="3816855" y="1321192"/>
                  </a:lnTo>
                  <a:lnTo>
                    <a:pt x="3887254" y="1316839"/>
                  </a:lnTo>
                  <a:lnTo>
                    <a:pt x="3957652" y="1308499"/>
                  </a:lnTo>
                  <a:lnTo>
                    <a:pt x="4028050" y="1295946"/>
                  </a:lnTo>
                  <a:lnTo>
                    <a:pt x="4098449" y="1278990"/>
                  </a:lnTo>
                  <a:lnTo>
                    <a:pt x="4168847" y="1257490"/>
                  </a:lnTo>
                  <a:lnTo>
                    <a:pt x="4239246" y="1231348"/>
                  </a:lnTo>
                  <a:lnTo>
                    <a:pt x="4309644" y="1200509"/>
                  </a:lnTo>
                  <a:lnTo>
                    <a:pt x="4380042" y="1164947"/>
                  </a:lnTo>
                  <a:lnTo>
                    <a:pt x="4450441" y="1124658"/>
                  </a:lnTo>
                  <a:lnTo>
                    <a:pt x="4520839" y="1079650"/>
                  </a:lnTo>
                  <a:lnTo>
                    <a:pt x="4591237" y="1029940"/>
                  </a:lnTo>
                  <a:lnTo>
                    <a:pt x="4661636" y="975545"/>
                  </a:lnTo>
                  <a:lnTo>
                    <a:pt x="4732034" y="916486"/>
                  </a:lnTo>
                  <a:lnTo>
                    <a:pt x="4802433" y="852779"/>
                  </a:lnTo>
                  <a:lnTo>
                    <a:pt x="4872831" y="784441"/>
                  </a:lnTo>
                  <a:lnTo>
                    <a:pt x="4943229" y="711483"/>
                  </a:lnTo>
                  <a:lnTo>
                    <a:pt x="5013628" y="633917"/>
                  </a:lnTo>
                  <a:lnTo>
                    <a:pt x="5084026" y="551749"/>
                  </a:lnTo>
                  <a:lnTo>
                    <a:pt x="5154424" y="464986"/>
                  </a:lnTo>
                  <a:lnTo>
                    <a:pt x="5224823" y="373629"/>
                  </a:lnTo>
                  <a:lnTo>
                    <a:pt x="5295221" y="277682"/>
                  </a:lnTo>
                  <a:lnTo>
                    <a:pt x="5365620" y="17714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1774903" y="4080839"/>
              <a:ext cx="3211032" cy="1313436"/>
            </a:xfrm>
            <a:custGeom>
              <a:avLst/>
              <a:pathLst>
                <a:path w="3211032" h="1313436">
                  <a:moveTo>
                    <a:pt x="3211032" y="1313436"/>
                  </a:moveTo>
                  <a:lnTo>
                    <a:pt x="3147363" y="1300898"/>
                  </a:lnTo>
                  <a:lnTo>
                    <a:pt x="3076965" y="1285374"/>
                  </a:lnTo>
                  <a:lnTo>
                    <a:pt x="3006566" y="1267580"/>
                  </a:lnTo>
                  <a:lnTo>
                    <a:pt x="2936168" y="1246873"/>
                  </a:lnTo>
                  <a:lnTo>
                    <a:pt x="2865770" y="1222511"/>
                  </a:lnTo>
                  <a:lnTo>
                    <a:pt x="2795371" y="1193623"/>
                  </a:lnTo>
                  <a:lnTo>
                    <a:pt x="2724973" y="1159576"/>
                  </a:lnTo>
                  <a:lnTo>
                    <a:pt x="2654575" y="1121245"/>
                  </a:lnTo>
                  <a:lnTo>
                    <a:pt x="2584176" y="1079522"/>
                  </a:lnTo>
                  <a:lnTo>
                    <a:pt x="2513778" y="1034115"/>
                  </a:lnTo>
                  <a:lnTo>
                    <a:pt x="2443379" y="982180"/>
                  </a:lnTo>
                  <a:lnTo>
                    <a:pt x="2372981" y="911059"/>
                  </a:lnTo>
                  <a:lnTo>
                    <a:pt x="2302583" y="829091"/>
                  </a:lnTo>
                  <a:lnTo>
                    <a:pt x="2232184" y="748632"/>
                  </a:lnTo>
                  <a:lnTo>
                    <a:pt x="2161786" y="678632"/>
                  </a:lnTo>
                  <a:lnTo>
                    <a:pt x="2091388" y="594408"/>
                  </a:lnTo>
                  <a:lnTo>
                    <a:pt x="2020989" y="499436"/>
                  </a:lnTo>
                  <a:lnTo>
                    <a:pt x="1950591" y="414940"/>
                  </a:lnTo>
                  <a:lnTo>
                    <a:pt x="1880193" y="350082"/>
                  </a:lnTo>
                  <a:lnTo>
                    <a:pt x="1809794" y="278935"/>
                  </a:lnTo>
                  <a:lnTo>
                    <a:pt x="1739396" y="206659"/>
                  </a:lnTo>
                  <a:lnTo>
                    <a:pt x="1668997" y="141775"/>
                  </a:lnTo>
                  <a:lnTo>
                    <a:pt x="1598599" y="91711"/>
                  </a:lnTo>
                  <a:lnTo>
                    <a:pt x="1528201" y="60248"/>
                  </a:lnTo>
                  <a:lnTo>
                    <a:pt x="1457802" y="35391"/>
                  </a:lnTo>
                  <a:lnTo>
                    <a:pt x="1387404" y="16251"/>
                  </a:lnTo>
                  <a:lnTo>
                    <a:pt x="1317006" y="4091"/>
                  </a:lnTo>
                  <a:lnTo>
                    <a:pt x="1246607" y="0"/>
                  </a:lnTo>
                  <a:lnTo>
                    <a:pt x="1176209" y="4941"/>
                  </a:lnTo>
                  <a:lnTo>
                    <a:pt x="1105810" y="19842"/>
                  </a:lnTo>
                  <a:lnTo>
                    <a:pt x="1035412" y="43348"/>
                  </a:lnTo>
                  <a:lnTo>
                    <a:pt x="965014" y="73982"/>
                  </a:lnTo>
                  <a:lnTo>
                    <a:pt x="894615" y="111947"/>
                  </a:lnTo>
                  <a:lnTo>
                    <a:pt x="824217" y="157476"/>
                  </a:lnTo>
                  <a:lnTo>
                    <a:pt x="753819" y="210810"/>
                  </a:lnTo>
                  <a:lnTo>
                    <a:pt x="683420" y="272185"/>
                  </a:lnTo>
                  <a:lnTo>
                    <a:pt x="613022" y="341812"/>
                  </a:lnTo>
                  <a:lnTo>
                    <a:pt x="542623" y="419864"/>
                  </a:lnTo>
                  <a:lnTo>
                    <a:pt x="472225" y="506476"/>
                  </a:lnTo>
                  <a:lnTo>
                    <a:pt x="401827" y="601738"/>
                  </a:lnTo>
                  <a:lnTo>
                    <a:pt x="331428" y="705707"/>
                  </a:lnTo>
                  <a:lnTo>
                    <a:pt x="261030" y="818409"/>
                  </a:lnTo>
                  <a:lnTo>
                    <a:pt x="190632" y="939853"/>
                  </a:lnTo>
                  <a:lnTo>
                    <a:pt x="120233" y="1070034"/>
                  </a:lnTo>
                  <a:lnTo>
                    <a:pt x="49835" y="1208939"/>
                  </a:lnTo>
                  <a:lnTo>
                    <a:pt x="0" y="131343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1609344" y="3964953"/>
              <a:ext cx="5143280" cy="1429322"/>
            </a:xfrm>
            <a:custGeom>
              <a:avLst/>
              <a:pathLst>
                <a:path w="5143280" h="1429322">
                  <a:moveTo>
                    <a:pt x="0" y="1429322"/>
                  </a:moveTo>
                  <a:lnTo>
                    <a:pt x="4199" y="1420787"/>
                  </a:lnTo>
                  <a:lnTo>
                    <a:pt x="74597" y="1284674"/>
                  </a:lnTo>
                  <a:lnTo>
                    <a:pt x="144996" y="1155503"/>
                  </a:lnTo>
                  <a:lnTo>
                    <a:pt x="215394" y="1033251"/>
                  </a:lnTo>
                  <a:lnTo>
                    <a:pt x="285792" y="917898"/>
                  </a:lnTo>
                  <a:lnTo>
                    <a:pt x="356191" y="809422"/>
                  </a:lnTo>
                  <a:lnTo>
                    <a:pt x="426589" y="707800"/>
                  </a:lnTo>
                  <a:lnTo>
                    <a:pt x="496988" y="613013"/>
                  </a:lnTo>
                  <a:lnTo>
                    <a:pt x="567386" y="525038"/>
                  </a:lnTo>
                  <a:lnTo>
                    <a:pt x="637784" y="443853"/>
                  </a:lnTo>
                  <a:lnTo>
                    <a:pt x="708183" y="369438"/>
                  </a:lnTo>
                  <a:lnTo>
                    <a:pt x="778581" y="301771"/>
                  </a:lnTo>
                  <a:lnTo>
                    <a:pt x="848979" y="240830"/>
                  </a:lnTo>
                  <a:lnTo>
                    <a:pt x="919378" y="186593"/>
                  </a:lnTo>
                  <a:lnTo>
                    <a:pt x="989776" y="139040"/>
                  </a:lnTo>
                  <a:lnTo>
                    <a:pt x="1060174" y="98149"/>
                  </a:lnTo>
                  <a:lnTo>
                    <a:pt x="1130573" y="63898"/>
                  </a:lnTo>
                  <a:lnTo>
                    <a:pt x="1200971" y="36266"/>
                  </a:lnTo>
                  <a:lnTo>
                    <a:pt x="1271370" y="15231"/>
                  </a:lnTo>
                  <a:lnTo>
                    <a:pt x="1341768" y="2628"/>
                  </a:lnTo>
                  <a:lnTo>
                    <a:pt x="1412166" y="0"/>
                  </a:lnTo>
                  <a:lnTo>
                    <a:pt x="1482565" y="6186"/>
                  </a:lnTo>
                  <a:lnTo>
                    <a:pt x="1552963" y="20021"/>
                  </a:lnTo>
                  <a:lnTo>
                    <a:pt x="1623361" y="40340"/>
                  </a:lnTo>
                  <a:lnTo>
                    <a:pt x="1693760" y="65976"/>
                  </a:lnTo>
                  <a:lnTo>
                    <a:pt x="1764158" y="98249"/>
                  </a:lnTo>
                  <a:lnTo>
                    <a:pt x="1834557" y="149983"/>
                  </a:lnTo>
                  <a:lnTo>
                    <a:pt x="1904955" y="216305"/>
                  </a:lnTo>
                  <a:lnTo>
                    <a:pt x="1975353" y="288969"/>
                  </a:lnTo>
                  <a:lnTo>
                    <a:pt x="2045752" y="359730"/>
                  </a:lnTo>
                  <a:lnTo>
                    <a:pt x="2116150" y="424705"/>
                  </a:lnTo>
                  <a:lnTo>
                    <a:pt x="2186548" y="510408"/>
                  </a:lnTo>
                  <a:lnTo>
                    <a:pt x="2256947" y="605690"/>
                  </a:lnTo>
                  <a:lnTo>
                    <a:pt x="2327345" y="689400"/>
                  </a:lnTo>
                  <a:lnTo>
                    <a:pt x="2397744" y="760010"/>
                  </a:lnTo>
                  <a:lnTo>
                    <a:pt x="2468142" y="841284"/>
                  </a:lnTo>
                  <a:lnTo>
                    <a:pt x="2538540" y="922671"/>
                  </a:lnTo>
                  <a:lnTo>
                    <a:pt x="2608939" y="992531"/>
                  </a:lnTo>
                  <a:lnTo>
                    <a:pt x="2679337" y="1044522"/>
                  </a:lnTo>
                  <a:lnTo>
                    <a:pt x="2749735" y="1090437"/>
                  </a:lnTo>
                  <a:lnTo>
                    <a:pt x="2820134" y="1131799"/>
                  </a:lnTo>
                  <a:lnTo>
                    <a:pt x="2890532" y="1168883"/>
                  </a:lnTo>
                  <a:lnTo>
                    <a:pt x="2960931" y="1201948"/>
                  </a:lnTo>
                  <a:lnTo>
                    <a:pt x="3031329" y="1230243"/>
                  </a:lnTo>
                  <a:lnTo>
                    <a:pt x="3101727" y="1253743"/>
                  </a:lnTo>
                  <a:lnTo>
                    <a:pt x="3172126" y="1273146"/>
                  </a:lnTo>
                  <a:lnTo>
                    <a:pt x="3242524" y="1289154"/>
                  </a:lnTo>
                  <a:lnTo>
                    <a:pt x="3312922" y="1302466"/>
                  </a:lnTo>
                  <a:lnTo>
                    <a:pt x="3383321" y="1313777"/>
                  </a:lnTo>
                  <a:lnTo>
                    <a:pt x="3453719" y="1323036"/>
                  </a:lnTo>
                  <a:lnTo>
                    <a:pt x="3524118" y="1329887"/>
                  </a:lnTo>
                  <a:lnTo>
                    <a:pt x="3594516" y="1334309"/>
                  </a:lnTo>
                  <a:lnTo>
                    <a:pt x="3664914" y="1336277"/>
                  </a:lnTo>
                  <a:lnTo>
                    <a:pt x="3735313" y="1335769"/>
                  </a:lnTo>
                  <a:lnTo>
                    <a:pt x="3805711" y="1332760"/>
                  </a:lnTo>
                  <a:lnTo>
                    <a:pt x="3876109" y="1327229"/>
                  </a:lnTo>
                  <a:lnTo>
                    <a:pt x="3946508" y="1319151"/>
                  </a:lnTo>
                  <a:lnTo>
                    <a:pt x="4016906" y="1308503"/>
                  </a:lnTo>
                  <a:lnTo>
                    <a:pt x="4087305" y="1295262"/>
                  </a:lnTo>
                  <a:lnTo>
                    <a:pt x="4157703" y="1279404"/>
                  </a:lnTo>
                  <a:lnTo>
                    <a:pt x="4228101" y="1260908"/>
                  </a:lnTo>
                  <a:lnTo>
                    <a:pt x="4298500" y="1239748"/>
                  </a:lnTo>
                  <a:lnTo>
                    <a:pt x="4368898" y="1215902"/>
                  </a:lnTo>
                  <a:lnTo>
                    <a:pt x="4439296" y="1189346"/>
                  </a:lnTo>
                  <a:lnTo>
                    <a:pt x="4509695" y="1160058"/>
                  </a:lnTo>
                  <a:lnTo>
                    <a:pt x="4580093" y="1128014"/>
                  </a:lnTo>
                  <a:lnTo>
                    <a:pt x="4650492" y="1093190"/>
                  </a:lnTo>
                  <a:lnTo>
                    <a:pt x="4720890" y="1055564"/>
                  </a:lnTo>
                  <a:lnTo>
                    <a:pt x="4791288" y="1015112"/>
                  </a:lnTo>
                  <a:lnTo>
                    <a:pt x="4861687" y="971810"/>
                  </a:lnTo>
                  <a:lnTo>
                    <a:pt x="4932085" y="925637"/>
                  </a:lnTo>
                  <a:lnTo>
                    <a:pt x="5002483" y="876567"/>
                  </a:lnTo>
                  <a:lnTo>
                    <a:pt x="5072882" y="824579"/>
                  </a:lnTo>
                  <a:lnTo>
                    <a:pt x="5143280" y="769648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1" name="pg31"/>
            <p:cNvSpPr/>
            <p:nvPr/>
          </p:nvSpPr>
          <p:spPr>
            <a:xfrm>
              <a:off x="1255597" y="4022250"/>
              <a:ext cx="5497028" cy="1372024"/>
            </a:xfrm>
            <a:custGeom>
              <a:avLst/>
              <a:pathLst>
                <a:path w="5497028" h="1372024">
                  <a:moveTo>
                    <a:pt x="0" y="1372024"/>
                  </a:moveTo>
                  <a:lnTo>
                    <a:pt x="5955" y="1363566"/>
                  </a:lnTo>
                  <a:lnTo>
                    <a:pt x="76353" y="1267305"/>
                  </a:lnTo>
                  <a:lnTo>
                    <a:pt x="146752" y="1174730"/>
                  </a:lnTo>
                  <a:lnTo>
                    <a:pt x="217150" y="1085800"/>
                  </a:lnTo>
                  <a:lnTo>
                    <a:pt x="287548" y="1000471"/>
                  </a:lnTo>
                  <a:lnTo>
                    <a:pt x="357947" y="918696"/>
                  </a:lnTo>
                  <a:lnTo>
                    <a:pt x="428345" y="840427"/>
                  </a:lnTo>
                  <a:lnTo>
                    <a:pt x="498743" y="765612"/>
                  </a:lnTo>
                  <a:lnTo>
                    <a:pt x="569142" y="694198"/>
                  </a:lnTo>
                  <a:lnTo>
                    <a:pt x="639540" y="626128"/>
                  </a:lnTo>
                  <a:lnTo>
                    <a:pt x="709938" y="561350"/>
                  </a:lnTo>
                  <a:lnTo>
                    <a:pt x="780337" y="499811"/>
                  </a:lnTo>
                  <a:lnTo>
                    <a:pt x="850735" y="441467"/>
                  </a:lnTo>
                  <a:lnTo>
                    <a:pt x="921134" y="386284"/>
                  </a:lnTo>
                  <a:lnTo>
                    <a:pt x="991532" y="334250"/>
                  </a:lnTo>
                  <a:lnTo>
                    <a:pt x="1061930" y="285379"/>
                  </a:lnTo>
                  <a:lnTo>
                    <a:pt x="1132329" y="239722"/>
                  </a:lnTo>
                  <a:lnTo>
                    <a:pt x="1202727" y="197368"/>
                  </a:lnTo>
                  <a:lnTo>
                    <a:pt x="1273125" y="158448"/>
                  </a:lnTo>
                  <a:lnTo>
                    <a:pt x="1343524" y="123128"/>
                  </a:lnTo>
                  <a:lnTo>
                    <a:pt x="1413922" y="91598"/>
                  </a:lnTo>
                  <a:lnTo>
                    <a:pt x="1484321" y="64056"/>
                  </a:lnTo>
                  <a:lnTo>
                    <a:pt x="1554719" y="40688"/>
                  </a:lnTo>
                  <a:lnTo>
                    <a:pt x="1625117" y="21653"/>
                  </a:lnTo>
                  <a:lnTo>
                    <a:pt x="1695516" y="8147"/>
                  </a:lnTo>
                  <a:lnTo>
                    <a:pt x="1765914" y="1147"/>
                  </a:lnTo>
                  <a:lnTo>
                    <a:pt x="1836312" y="0"/>
                  </a:lnTo>
                  <a:lnTo>
                    <a:pt x="1906711" y="4079"/>
                  </a:lnTo>
                  <a:lnTo>
                    <a:pt x="1977109" y="12884"/>
                  </a:lnTo>
                  <a:lnTo>
                    <a:pt x="2047508" y="26081"/>
                  </a:lnTo>
                  <a:lnTo>
                    <a:pt x="2117906" y="45508"/>
                  </a:lnTo>
                  <a:lnTo>
                    <a:pt x="2188304" y="81771"/>
                  </a:lnTo>
                  <a:lnTo>
                    <a:pt x="2258703" y="130222"/>
                  </a:lnTo>
                  <a:lnTo>
                    <a:pt x="2329101" y="183960"/>
                  </a:lnTo>
                  <a:lnTo>
                    <a:pt x="2399499" y="237148"/>
                  </a:lnTo>
                  <a:lnTo>
                    <a:pt x="2469898" y="288508"/>
                  </a:lnTo>
                  <a:lnTo>
                    <a:pt x="2540296" y="360453"/>
                  </a:lnTo>
                  <a:lnTo>
                    <a:pt x="2610695" y="441089"/>
                  </a:lnTo>
                  <a:lnTo>
                    <a:pt x="2681093" y="512254"/>
                  </a:lnTo>
                  <a:lnTo>
                    <a:pt x="2751491" y="577350"/>
                  </a:lnTo>
                  <a:lnTo>
                    <a:pt x="2821890" y="658987"/>
                  </a:lnTo>
                  <a:lnTo>
                    <a:pt x="2892288" y="741775"/>
                  </a:lnTo>
                  <a:lnTo>
                    <a:pt x="2962686" y="811461"/>
                  </a:lnTo>
                  <a:lnTo>
                    <a:pt x="3033085" y="862641"/>
                  </a:lnTo>
                  <a:lnTo>
                    <a:pt x="3103483" y="911334"/>
                  </a:lnTo>
                  <a:lnTo>
                    <a:pt x="3173882" y="956307"/>
                  </a:lnTo>
                  <a:lnTo>
                    <a:pt x="3244280" y="995731"/>
                  </a:lnTo>
                  <a:lnTo>
                    <a:pt x="3314678" y="1028949"/>
                  </a:lnTo>
                  <a:lnTo>
                    <a:pt x="3385077" y="1056799"/>
                  </a:lnTo>
                  <a:lnTo>
                    <a:pt x="3455475" y="1080077"/>
                  </a:lnTo>
                  <a:lnTo>
                    <a:pt x="3525873" y="1099118"/>
                  </a:lnTo>
                  <a:lnTo>
                    <a:pt x="3596272" y="1114385"/>
                  </a:lnTo>
                  <a:lnTo>
                    <a:pt x="3666670" y="1126440"/>
                  </a:lnTo>
                  <a:lnTo>
                    <a:pt x="3737069" y="1135867"/>
                  </a:lnTo>
                  <a:lnTo>
                    <a:pt x="3807467" y="1142529"/>
                  </a:lnTo>
                  <a:lnTo>
                    <a:pt x="3877865" y="1145967"/>
                  </a:lnTo>
                  <a:lnTo>
                    <a:pt x="3948264" y="1145965"/>
                  </a:lnTo>
                  <a:lnTo>
                    <a:pt x="4018662" y="1142283"/>
                  </a:lnTo>
                  <a:lnTo>
                    <a:pt x="4089060" y="1134679"/>
                  </a:lnTo>
                  <a:lnTo>
                    <a:pt x="4159459" y="1122932"/>
                  </a:lnTo>
                  <a:lnTo>
                    <a:pt x="4229857" y="1106859"/>
                  </a:lnTo>
                  <a:lnTo>
                    <a:pt x="4300256" y="1086323"/>
                  </a:lnTo>
                  <a:lnTo>
                    <a:pt x="4370654" y="1061231"/>
                  </a:lnTo>
                  <a:lnTo>
                    <a:pt x="4441052" y="1031529"/>
                  </a:lnTo>
                  <a:lnTo>
                    <a:pt x="4511451" y="997194"/>
                  </a:lnTo>
                  <a:lnTo>
                    <a:pt x="4581849" y="958223"/>
                  </a:lnTo>
                  <a:lnTo>
                    <a:pt x="4652247" y="914628"/>
                  </a:lnTo>
                  <a:lnTo>
                    <a:pt x="4722646" y="866424"/>
                  </a:lnTo>
                  <a:lnTo>
                    <a:pt x="4793044" y="813631"/>
                  </a:lnTo>
                  <a:lnTo>
                    <a:pt x="4863442" y="756271"/>
                  </a:lnTo>
                  <a:lnTo>
                    <a:pt x="4933841" y="694362"/>
                  </a:lnTo>
                  <a:lnTo>
                    <a:pt x="5004239" y="627920"/>
                  </a:lnTo>
                  <a:lnTo>
                    <a:pt x="5074638" y="556960"/>
                  </a:lnTo>
                  <a:lnTo>
                    <a:pt x="5145036" y="481493"/>
                  </a:lnTo>
                  <a:lnTo>
                    <a:pt x="5215434" y="401528"/>
                  </a:lnTo>
                  <a:lnTo>
                    <a:pt x="5285833" y="317073"/>
                  </a:lnTo>
                  <a:lnTo>
                    <a:pt x="5356231" y="228131"/>
                  </a:lnTo>
                  <a:lnTo>
                    <a:pt x="5426629" y="134706"/>
                  </a:lnTo>
                  <a:lnTo>
                    <a:pt x="5497028" y="36799"/>
                  </a:lnTo>
                  <a:lnTo>
                    <a:pt x="5497028" y="1372024"/>
                  </a:lnTo>
                  <a:lnTo>
                    <a:pt x="3778809" y="1372024"/>
                  </a:lnTo>
                  <a:lnTo>
                    <a:pt x="3737069" y="1364459"/>
                  </a:lnTo>
                  <a:lnTo>
                    <a:pt x="3666670" y="1350042"/>
                  </a:lnTo>
                  <a:lnTo>
                    <a:pt x="3596272" y="1333661"/>
                  </a:lnTo>
                  <a:lnTo>
                    <a:pt x="3525873" y="1314898"/>
                  </a:lnTo>
                  <a:lnTo>
                    <a:pt x="3455475" y="1293307"/>
                  </a:lnTo>
                  <a:lnTo>
                    <a:pt x="3385077" y="1268343"/>
                  </a:lnTo>
                  <a:lnTo>
                    <a:pt x="3314678" y="1239334"/>
                  </a:lnTo>
                  <a:lnTo>
                    <a:pt x="3244280" y="1204193"/>
                  </a:lnTo>
                  <a:lnTo>
                    <a:pt x="3173882" y="1162331"/>
                  </a:lnTo>
                  <a:lnTo>
                    <a:pt x="3103483" y="1116654"/>
                  </a:lnTo>
                  <a:lnTo>
                    <a:pt x="3033085" y="1068954"/>
                  </a:lnTo>
                  <a:lnTo>
                    <a:pt x="2962686" y="1017883"/>
                  </a:lnTo>
                  <a:lnTo>
                    <a:pt x="2892288" y="945731"/>
                  </a:lnTo>
                  <a:lnTo>
                    <a:pt x="2821890" y="861805"/>
                  </a:lnTo>
                  <a:lnTo>
                    <a:pt x="2751491" y="781763"/>
                  </a:lnTo>
                  <a:lnTo>
                    <a:pt x="2681093" y="717860"/>
                  </a:lnTo>
                  <a:lnTo>
                    <a:pt x="2610695" y="645688"/>
                  </a:lnTo>
                  <a:lnTo>
                    <a:pt x="2540296" y="565660"/>
                  </a:lnTo>
                  <a:lnTo>
                    <a:pt x="2469898" y="496076"/>
                  </a:lnTo>
                  <a:lnTo>
                    <a:pt x="2399499" y="444946"/>
                  </a:lnTo>
                  <a:lnTo>
                    <a:pt x="2329101" y="391001"/>
                  </a:lnTo>
                  <a:lnTo>
                    <a:pt x="2258703" y="338024"/>
                  </a:lnTo>
                  <a:lnTo>
                    <a:pt x="2188304" y="292385"/>
                  </a:lnTo>
                  <a:lnTo>
                    <a:pt x="2117906" y="259388"/>
                  </a:lnTo>
                  <a:lnTo>
                    <a:pt x="2047508" y="241546"/>
                  </a:lnTo>
                  <a:lnTo>
                    <a:pt x="1977109" y="229873"/>
                  </a:lnTo>
                  <a:lnTo>
                    <a:pt x="1906711" y="223374"/>
                  </a:lnTo>
                  <a:lnTo>
                    <a:pt x="1836312" y="222571"/>
                  </a:lnTo>
                  <a:lnTo>
                    <a:pt x="1765914" y="227815"/>
                  </a:lnTo>
                  <a:lnTo>
                    <a:pt x="1695516" y="239339"/>
                  </a:lnTo>
                  <a:lnTo>
                    <a:pt x="1625117" y="257338"/>
                  </a:lnTo>
                  <a:lnTo>
                    <a:pt x="1554719" y="281207"/>
                  </a:lnTo>
                  <a:lnTo>
                    <a:pt x="1484321" y="310446"/>
                  </a:lnTo>
                  <a:lnTo>
                    <a:pt x="1413922" y="345254"/>
                  </a:lnTo>
                  <a:lnTo>
                    <a:pt x="1343524" y="385855"/>
                  </a:lnTo>
                  <a:lnTo>
                    <a:pt x="1273125" y="432483"/>
                  </a:lnTo>
                  <a:lnTo>
                    <a:pt x="1202727" y="485366"/>
                  </a:lnTo>
                  <a:lnTo>
                    <a:pt x="1132329" y="544709"/>
                  </a:lnTo>
                  <a:lnTo>
                    <a:pt x="1061930" y="610679"/>
                  </a:lnTo>
                  <a:lnTo>
                    <a:pt x="991532" y="683406"/>
                  </a:lnTo>
                  <a:lnTo>
                    <a:pt x="921134" y="762975"/>
                  </a:lnTo>
                  <a:lnTo>
                    <a:pt x="850735" y="849441"/>
                  </a:lnTo>
                  <a:lnTo>
                    <a:pt x="780337" y="942826"/>
                  </a:lnTo>
                  <a:lnTo>
                    <a:pt x="709938" y="1043138"/>
                  </a:lnTo>
                  <a:lnTo>
                    <a:pt x="639540" y="1150368"/>
                  </a:lnTo>
                  <a:lnTo>
                    <a:pt x="569142" y="1264503"/>
                  </a:lnTo>
                  <a:lnTo>
                    <a:pt x="506597" y="1372024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2" name="pl32"/>
            <p:cNvSpPr/>
            <p:nvPr/>
          </p:nvSpPr>
          <p:spPr>
            <a:xfrm>
              <a:off x="1255597" y="4022250"/>
              <a:ext cx="5497028" cy="1372024"/>
            </a:xfrm>
            <a:custGeom>
              <a:avLst/>
              <a:pathLst>
                <a:path w="5497028" h="1372024">
                  <a:moveTo>
                    <a:pt x="0" y="1372024"/>
                  </a:moveTo>
                  <a:lnTo>
                    <a:pt x="5955" y="1363566"/>
                  </a:lnTo>
                  <a:lnTo>
                    <a:pt x="76353" y="1267305"/>
                  </a:lnTo>
                  <a:lnTo>
                    <a:pt x="146752" y="1174730"/>
                  </a:lnTo>
                  <a:lnTo>
                    <a:pt x="217150" y="1085800"/>
                  </a:lnTo>
                  <a:lnTo>
                    <a:pt x="287548" y="1000471"/>
                  </a:lnTo>
                  <a:lnTo>
                    <a:pt x="357947" y="918696"/>
                  </a:lnTo>
                  <a:lnTo>
                    <a:pt x="428345" y="840427"/>
                  </a:lnTo>
                  <a:lnTo>
                    <a:pt x="498743" y="765612"/>
                  </a:lnTo>
                  <a:lnTo>
                    <a:pt x="569142" y="694198"/>
                  </a:lnTo>
                  <a:lnTo>
                    <a:pt x="639540" y="626128"/>
                  </a:lnTo>
                  <a:lnTo>
                    <a:pt x="709938" y="561350"/>
                  </a:lnTo>
                  <a:lnTo>
                    <a:pt x="780337" y="499811"/>
                  </a:lnTo>
                  <a:lnTo>
                    <a:pt x="850735" y="441467"/>
                  </a:lnTo>
                  <a:lnTo>
                    <a:pt x="921134" y="386284"/>
                  </a:lnTo>
                  <a:lnTo>
                    <a:pt x="991532" y="334250"/>
                  </a:lnTo>
                  <a:lnTo>
                    <a:pt x="1061930" y="285379"/>
                  </a:lnTo>
                  <a:lnTo>
                    <a:pt x="1132329" y="239722"/>
                  </a:lnTo>
                  <a:lnTo>
                    <a:pt x="1202727" y="197368"/>
                  </a:lnTo>
                  <a:lnTo>
                    <a:pt x="1273125" y="158448"/>
                  </a:lnTo>
                  <a:lnTo>
                    <a:pt x="1343524" y="123128"/>
                  </a:lnTo>
                  <a:lnTo>
                    <a:pt x="1413922" y="91598"/>
                  </a:lnTo>
                  <a:lnTo>
                    <a:pt x="1484321" y="64056"/>
                  </a:lnTo>
                  <a:lnTo>
                    <a:pt x="1554719" y="40688"/>
                  </a:lnTo>
                  <a:lnTo>
                    <a:pt x="1625117" y="21653"/>
                  </a:lnTo>
                  <a:lnTo>
                    <a:pt x="1695516" y="8147"/>
                  </a:lnTo>
                  <a:lnTo>
                    <a:pt x="1765914" y="1147"/>
                  </a:lnTo>
                  <a:lnTo>
                    <a:pt x="1836312" y="0"/>
                  </a:lnTo>
                  <a:lnTo>
                    <a:pt x="1906711" y="4079"/>
                  </a:lnTo>
                  <a:lnTo>
                    <a:pt x="1977109" y="12884"/>
                  </a:lnTo>
                  <a:lnTo>
                    <a:pt x="2047508" y="26081"/>
                  </a:lnTo>
                  <a:lnTo>
                    <a:pt x="2117906" y="45508"/>
                  </a:lnTo>
                  <a:lnTo>
                    <a:pt x="2188304" y="81771"/>
                  </a:lnTo>
                  <a:lnTo>
                    <a:pt x="2258703" y="130222"/>
                  </a:lnTo>
                  <a:lnTo>
                    <a:pt x="2329101" y="183960"/>
                  </a:lnTo>
                  <a:lnTo>
                    <a:pt x="2399499" y="237148"/>
                  </a:lnTo>
                  <a:lnTo>
                    <a:pt x="2469898" y="288508"/>
                  </a:lnTo>
                  <a:lnTo>
                    <a:pt x="2540296" y="360453"/>
                  </a:lnTo>
                  <a:lnTo>
                    <a:pt x="2610695" y="441089"/>
                  </a:lnTo>
                  <a:lnTo>
                    <a:pt x="2681093" y="512254"/>
                  </a:lnTo>
                  <a:lnTo>
                    <a:pt x="2751491" y="577350"/>
                  </a:lnTo>
                  <a:lnTo>
                    <a:pt x="2821890" y="658987"/>
                  </a:lnTo>
                  <a:lnTo>
                    <a:pt x="2892288" y="741775"/>
                  </a:lnTo>
                  <a:lnTo>
                    <a:pt x="2962686" y="811461"/>
                  </a:lnTo>
                  <a:lnTo>
                    <a:pt x="3033085" y="862641"/>
                  </a:lnTo>
                  <a:lnTo>
                    <a:pt x="3103483" y="911334"/>
                  </a:lnTo>
                  <a:lnTo>
                    <a:pt x="3173882" y="956307"/>
                  </a:lnTo>
                  <a:lnTo>
                    <a:pt x="3244280" y="995731"/>
                  </a:lnTo>
                  <a:lnTo>
                    <a:pt x="3314678" y="1028949"/>
                  </a:lnTo>
                  <a:lnTo>
                    <a:pt x="3385077" y="1056799"/>
                  </a:lnTo>
                  <a:lnTo>
                    <a:pt x="3455475" y="1080077"/>
                  </a:lnTo>
                  <a:lnTo>
                    <a:pt x="3525873" y="1099118"/>
                  </a:lnTo>
                  <a:lnTo>
                    <a:pt x="3596272" y="1114385"/>
                  </a:lnTo>
                  <a:lnTo>
                    <a:pt x="3666670" y="1126440"/>
                  </a:lnTo>
                  <a:lnTo>
                    <a:pt x="3737069" y="1135867"/>
                  </a:lnTo>
                  <a:lnTo>
                    <a:pt x="3807467" y="1142529"/>
                  </a:lnTo>
                  <a:lnTo>
                    <a:pt x="3877865" y="1145967"/>
                  </a:lnTo>
                  <a:lnTo>
                    <a:pt x="3948264" y="1145965"/>
                  </a:lnTo>
                  <a:lnTo>
                    <a:pt x="4018662" y="1142283"/>
                  </a:lnTo>
                  <a:lnTo>
                    <a:pt x="4089060" y="1134679"/>
                  </a:lnTo>
                  <a:lnTo>
                    <a:pt x="4159459" y="1122932"/>
                  </a:lnTo>
                  <a:lnTo>
                    <a:pt x="4229857" y="1106859"/>
                  </a:lnTo>
                  <a:lnTo>
                    <a:pt x="4300256" y="1086323"/>
                  </a:lnTo>
                  <a:lnTo>
                    <a:pt x="4370654" y="1061231"/>
                  </a:lnTo>
                  <a:lnTo>
                    <a:pt x="4441052" y="1031529"/>
                  </a:lnTo>
                  <a:lnTo>
                    <a:pt x="4511451" y="997194"/>
                  </a:lnTo>
                  <a:lnTo>
                    <a:pt x="4581849" y="958223"/>
                  </a:lnTo>
                  <a:lnTo>
                    <a:pt x="4652247" y="914628"/>
                  </a:lnTo>
                  <a:lnTo>
                    <a:pt x="4722646" y="866424"/>
                  </a:lnTo>
                  <a:lnTo>
                    <a:pt x="4793044" y="813631"/>
                  </a:lnTo>
                  <a:lnTo>
                    <a:pt x="4863442" y="756271"/>
                  </a:lnTo>
                  <a:lnTo>
                    <a:pt x="4933841" y="694362"/>
                  </a:lnTo>
                  <a:lnTo>
                    <a:pt x="5004239" y="627920"/>
                  </a:lnTo>
                  <a:lnTo>
                    <a:pt x="5074638" y="556960"/>
                  </a:lnTo>
                  <a:lnTo>
                    <a:pt x="5145036" y="481493"/>
                  </a:lnTo>
                  <a:lnTo>
                    <a:pt x="5215434" y="401528"/>
                  </a:lnTo>
                  <a:lnTo>
                    <a:pt x="5285833" y="317073"/>
                  </a:lnTo>
                  <a:lnTo>
                    <a:pt x="5356231" y="228131"/>
                  </a:lnTo>
                  <a:lnTo>
                    <a:pt x="5426629" y="134706"/>
                  </a:lnTo>
                  <a:lnTo>
                    <a:pt x="5497028" y="3679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1762194" y="4244822"/>
              <a:ext cx="3272211" cy="1149453"/>
            </a:xfrm>
            <a:custGeom>
              <a:avLst/>
              <a:pathLst>
                <a:path w="3272211" h="1149453">
                  <a:moveTo>
                    <a:pt x="3272211" y="1149453"/>
                  </a:moveTo>
                  <a:lnTo>
                    <a:pt x="3230471" y="1141888"/>
                  </a:lnTo>
                  <a:lnTo>
                    <a:pt x="3160072" y="1127471"/>
                  </a:lnTo>
                  <a:lnTo>
                    <a:pt x="3089674" y="1111090"/>
                  </a:lnTo>
                  <a:lnTo>
                    <a:pt x="3019276" y="1092327"/>
                  </a:lnTo>
                  <a:lnTo>
                    <a:pt x="2948877" y="1070736"/>
                  </a:lnTo>
                  <a:lnTo>
                    <a:pt x="2878479" y="1045772"/>
                  </a:lnTo>
                  <a:lnTo>
                    <a:pt x="2808081" y="1016762"/>
                  </a:lnTo>
                  <a:lnTo>
                    <a:pt x="2737682" y="981622"/>
                  </a:lnTo>
                  <a:lnTo>
                    <a:pt x="2667284" y="939760"/>
                  </a:lnTo>
                  <a:lnTo>
                    <a:pt x="2596886" y="894083"/>
                  </a:lnTo>
                  <a:lnTo>
                    <a:pt x="2526487" y="846383"/>
                  </a:lnTo>
                  <a:lnTo>
                    <a:pt x="2456089" y="795312"/>
                  </a:lnTo>
                  <a:lnTo>
                    <a:pt x="2385690" y="723160"/>
                  </a:lnTo>
                  <a:lnTo>
                    <a:pt x="2315292" y="639234"/>
                  </a:lnTo>
                  <a:lnTo>
                    <a:pt x="2244894" y="559192"/>
                  </a:lnTo>
                  <a:lnTo>
                    <a:pt x="2174495" y="495289"/>
                  </a:lnTo>
                  <a:lnTo>
                    <a:pt x="2104097" y="423117"/>
                  </a:lnTo>
                  <a:lnTo>
                    <a:pt x="2033699" y="343089"/>
                  </a:lnTo>
                  <a:lnTo>
                    <a:pt x="1963300" y="273505"/>
                  </a:lnTo>
                  <a:lnTo>
                    <a:pt x="1892902" y="222375"/>
                  </a:lnTo>
                  <a:lnTo>
                    <a:pt x="1822503" y="168430"/>
                  </a:lnTo>
                  <a:lnTo>
                    <a:pt x="1752105" y="115453"/>
                  </a:lnTo>
                  <a:lnTo>
                    <a:pt x="1681707" y="69813"/>
                  </a:lnTo>
                  <a:lnTo>
                    <a:pt x="1611308" y="36817"/>
                  </a:lnTo>
                  <a:lnTo>
                    <a:pt x="1540910" y="18975"/>
                  </a:lnTo>
                  <a:lnTo>
                    <a:pt x="1470512" y="7302"/>
                  </a:lnTo>
                  <a:lnTo>
                    <a:pt x="1400113" y="803"/>
                  </a:lnTo>
                  <a:lnTo>
                    <a:pt x="1329715" y="0"/>
                  </a:lnTo>
                  <a:lnTo>
                    <a:pt x="1259316" y="5244"/>
                  </a:lnTo>
                  <a:lnTo>
                    <a:pt x="1188918" y="16768"/>
                  </a:lnTo>
                  <a:lnTo>
                    <a:pt x="1118520" y="34767"/>
                  </a:lnTo>
                  <a:lnTo>
                    <a:pt x="1048121" y="58636"/>
                  </a:lnTo>
                  <a:lnTo>
                    <a:pt x="977723" y="87875"/>
                  </a:lnTo>
                  <a:lnTo>
                    <a:pt x="907325" y="122683"/>
                  </a:lnTo>
                  <a:lnTo>
                    <a:pt x="836926" y="163284"/>
                  </a:lnTo>
                  <a:lnTo>
                    <a:pt x="766528" y="209912"/>
                  </a:lnTo>
                  <a:lnTo>
                    <a:pt x="696129" y="262795"/>
                  </a:lnTo>
                  <a:lnTo>
                    <a:pt x="625731" y="322137"/>
                  </a:lnTo>
                  <a:lnTo>
                    <a:pt x="555333" y="388108"/>
                  </a:lnTo>
                  <a:lnTo>
                    <a:pt x="484934" y="460834"/>
                  </a:lnTo>
                  <a:lnTo>
                    <a:pt x="414536" y="540404"/>
                  </a:lnTo>
                  <a:lnTo>
                    <a:pt x="344138" y="626869"/>
                  </a:lnTo>
                  <a:lnTo>
                    <a:pt x="273739" y="720255"/>
                  </a:lnTo>
                  <a:lnTo>
                    <a:pt x="203341" y="820567"/>
                  </a:lnTo>
                  <a:lnTo>
                    <a:pt x="132942" y="927797"/>
                  </a:lnTo>
                  <a:lnTo>
                    <a:pt x="62544" y="1041932"/>
                  </a:lnTo>
                  <a:lnTo>
                    <a:pt x="0" y="114945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1557700" y="4133536"/>
              <a:ext cx="5194924" cy="1260739"/>
            </a:xfrm>
            <a:custGeom>
              <a:avLst/>
              <a:pathLst>
                <a:path w="5194924" h="1260739">
                  <a:moveTo>
                    <a:pt x="0" y="1260739"/>
                  </a:moveTo>
                  <a:lnTo>
                    <a:pt x="55843" y="1172147"/>
                  </a:lnTo>
                  <a:lnTo>
                    <a:pt x="126241" y="1065638"/>
                  </a:lnTo>
                  <a:lnTo>
                    <a:pt x="196640" y="964283"/>
                  </a:lnTo>
                  <a:lnTo>
                    <a:pt x="267038" y="868065"/>
                  </a:lnTo>
                  <a:lnTo>
                    <a:pt x="337436" y="776963"/>
                  </a:lnTo>
                  <a:lnTo>
                    <a:pt x="407835" y="690958"/>
                  </a:lnTo>
                  <a:lnTo>
                    <a:pt x="478233" y="610033"/>
                  </a:lnTo>
                  <a:lnTo>
                    <a:pt x="548632" y="534168"/>
                  </a:lnTo>
                  <a:lnTo>
                    <a:pt x="619030" y="463344"/>
                  </a:lnTo>
                  <a:lnTo>
                    <a:pt x="689428" y="397542"/>
                  </a:lnTo>
                  <a:lnTo>
                    <a:pt x="759827" y="336744"/>
                  </a:lnTo>
                  <a:lnTo>
                    <a:pt x="830225" y="280930"/>
                  </a:lnTo>
                  <a:lnTo>
                    <a:pt x="900623" y="230081"/>
                  </a:lnTo>
                  <a:lnTo>
                    <a:pt x="971022" y="184180"/>
                  </a:lnTo>
                  <a:lnTo>
                    <a:pt x="1041420" y="143206"/>
                  </a:lnTo>
                  <a:lnTo>
                    <a:pt x="1111819" y="107141"/>
                  </a:lnTo>
                  <a:lnTo>
                    <a:pt x="1182217" y="75966"/>
                  </a:lnTo>
                  <a:lnTo>
                    <a:pt x="1252615" y="49662"/>
                  </a:lnTo>
                  <a:lnTo>
                    <a:pt x="1323014" y="28210"/>
                  </a:lnTo>
                  <a:lnTo>
                    <a:pt x="1393412" y="12458"/>
                  </a:lnTo>
                  <a:lnTo>
                    <a:pt x="1463810" y="3196"/>
                  </a:lnTo>
                  <a:lnTo>
                    <a:pt x="1534209" y="0"/>
                  </a:lnTo>
                  <a:lnTo>
                    <a:pt x="1604607" y="2441"/>
                  </a:lnTo>
                  <a:lnTo>
                    <a:pt x="1675006" y="10093"/>
                  </a:lnTo>
                  <a:lnTo>
                    <a:pt x="1745404" y="22528"/>
                  </a:lnTo>
                  <a:lnTo>
                    <a:pt x="1815802" y="41162"/>
                  </a:lnTo>
                  <a:lnTo>
                    <a:pt x="1886201" y="75792"/>
                  </a:lnTo>
                  <a:lnTo>
                    <a:pt x="1956599" y="122837"/>
                  </a:lnTo>
                  <a:lnTo>
                    <a:pt x="2026997" y="176195"/>
                  </a:lnTo>
                  <a:lnTo>
                    <a:pt x="2097396" y="229761"/>
                  </a:lnTo>
                  <a:lnTo>
                    <a:pt x="2167794" y="281006"/>
                  </a:lnTo>
                  <a:lnTo>
                    <a:pt x="2238193" y="351771"/>
                  </a:lnTo>
                  <a:lnTo>
                    <a:pt x="2308591" y="432103"/>
                  </a:lnTo>
                  <a:lnTo>
                    <a:pt x="2378989" y="503772"/>
                  </a:lnTo>
                  <a:lnTo>
                    <a:pt x="2449388" y="568271"/>
                  </a:lnTo>
                  <a:lnTo>
                    <a:pt x="2519786" y="649110"/>
                  </a:lnTo>
                  <a:lnTo>
                    <a:pt x="2590184" y="732467"/>
                  </a:lnTo>
                  <a:lnTo>
                    <a:pt x="2660583" y="803386"/>
                  </a:lnTo>
                  <a:lnTo>
                    <a:pt x="2730981" y="854512"/>
                  </a:lnTo>
                  <a:lnTo>
                    <a:pt x="2801379" y="902709"/>
                  </a:lnTo>
                  <a:lnTo>
                    <a:pt x="2871778" y="948034"/>
                  </a:lnTo>
                  <a:lnTo>
                    <a:pt x="2942176" y="988677"/>
                  </a:lnTo>
                  <a:lnTo>
                    <a:pt x="3012575" y="1022856"/>
                  </a:lnTo>
                  <a:lnTo>
                    <a:pt x="3082973" y="1051285"/>
                  </a:lnTo>
                  <a:lnTo>
                    <a:pt x="3153371" y="1075407"/>
                  </a:lnTo>
                  <a:lnTo>
                    <a:pt x="3223770" y="1095723"/>
                  </a:lnTo>
                  <a:lnTo>
                    <a:pt x="3294168" y="1112738"/>
                  </a:lnTo>
                  <a:lnTo>
                    <a:pt x="3364566" y="1126955"/>
                  </a:lnTo>
                  <a:lnTo>
                    <a:pt x="3434965" y="1138877"/>
                  </a:lnTo>
                  <a:lnTo>
                    <a:pt x="3505363" y="1148588"/>
                  </a:lnTo>
                  <a:lnTo>
                    <a:pt x="3575762" y="1155917"/>
                  </a:lnTo>
                  <a:lnTo>
                    <a:pt x="3646160" y="1160842"/>
                  </a:lnTo>
                  <a:lnTo>
                    <a:pt x="3716558" y="1163342"/>
                  </a:lnTo>
                  <a:lnTo>
                    <a:pt x="3786957" y="1163397"/>
                  </a:lnTo>
                  <a:lnTo>
                    <a:pt x="3857355" y="1160985"/>
                  </a:lnTo>
                  <a:lnTo>
                    <a:pt x="3927753" y="1156084"/>
                  </a:lnTo>
                  <a:lnTo>
                    <a:pt x="3998152" y="1148675"/>
                  </a:lnTo>
                  <a:lnTo>
                    <a:pt x="4068550" y="1138735"/>
                  </a:lnTo>
                  <a:lnTo>
                    <a:pt x="4138949" y="1126243"/>
                  </a:lnTo>
                  <a:lnTo>
                    <a:pt x="4209347" y="1111179"/>
                  </a:lnTo>
                  <a:lnTo>
                    <a:pt x="4279745" y="1093521"/>
                  </a:lnTo>
                  <a:lnTo>
                    <a:pt x="4350144" y="1073248"/>
                  </a:lnTo>
                  <a:lnTo>
                    <a:pt x="4420542" y="1050339"/>
                  </a:lnTo>
                  <a:lnTo>
                    <a:pt x="4490940" y="1024773"/>
                  </a:lnTo>
                  <a:lnTo>
                    <a:pt x="4561339" y="996528"/>
                  </a:lnTo>
                  <a:lnTo>
                    <a:pt x="4631737" y="965584"/>
                  </a:lnTo>
                  <a:lnTo>
                    <a:pt x="4702136" y="931919"/>
                  </a:lnTo>
                  <a:lnTo>
                    <a:pt x="4772534" y="895512"/>
                  </a:lnTo>
                  <a:lnTo>
                    <a:pt x="4842932" y="856342"/>
                  </a:lnTo>
                  <a:lnTo>
                    <a:pt x="4913331" y="814387"/>
                  </a:lnTo>
                  <a:lnTo>
                    <a:pt x="4983729" y="769628"/>
                  </a:lnTo>
                  <a:lnTo>
                    <a:pt x="5054127" y="722042"/>
                  </a:lnTo>
                  <a:lnTo>
                    <a:pt x="5124526" y="671608"/>
                  </a:lnTo>
                  <a:lnTo>
                    <a:pt x="5194924" y="618306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5" name="pg35"/>
            <p:cNvSpPr/>
            <p:nvPr/>
          </p:nvSpPr>
          <p:spPr>
            <a:xfrm>
              <a:off x="1244850" y="4109608"/>
              <a:ext cx="5507774" cy="1284667"/>
            </a:xfrm>
            <a:custGeom>
              <a:avLst/>
              <a:pathLst>
                <a:path w="5507774" h="1284667">
                  <a:moveTo>
                    <a:pt x="0" y="1284667"/>
                  </a:moveTo>
                  <a:lnTo>
                    <a:pt x="16701" y="1271125"/>
                  </a:lnTo>
                  <a:lnTo>
                    <a:pt x="87100" y="1215420"/>
                  </a:lnTo>
                  <a:lnTo>
                    <a:pt x="157498" y="1161045"/>
                  </a:lnTo>
                  <a:lnTo>
                    <a:pt x="227896" y="1107957"/>
                  </a:lnTo>
                  <a:lnTo>
                    <a:pt x="298295" y="1056108"/>
                  </a:lnTo>
                  <a:lnTo>
                    <a:pt x="368693" y="1005450"/>
                  </a:lnTo>
                  <a:lnTo>
                    <a:pt x="439091" y="955931"/>
                  </a:lnTo>
                  <a:lnTo>
                    <a:pt x="509490" y="907498"/>
                  </a:lnTo>
                  <a:lnTo>
                    <a:pt x="579888" y="860093"/>
                  </a:lnTo>
                  <a:lnTo>
                    <a:pt x="650287" y="813661"/>
                  </a:lnTo>
                  <a:lnTo>
                    <a:pt x="720685" y="768144"/>
                  </a:lnTo>
                  <a:lnTo>
                    <a:pt x="791083" y="723488"/>
                  </a:lnTo>
                  <a:lnTo>
                    <a:pt x="861482" y="679647"/>
                  </a:lnTo>
                  <a:lnTo>
                    <a:pt x="931880" y="636582"/>
                  </a:lnTo>
                  <a:lnTo>
                    <a:pt x="1002278" y="594277"/>
                  </a:lnTo>
                  <a:lnTo>
                    <a:pt x="1072677" y="552740"/>
                  </a:lnTo>
                  <a:lnTo>
                    <a:pt x="1143075" y="512009"/>
                  </a:lnTo>
                  <a:lnTo>
                    <a:pt x="1213473" y="472163"/>
                  </a:lnTo>
                  <a:lnTo>
                    <a:pt x="1283872" y="433318"/>
                  </a:lnTo>
                  <a:lnTo>
                    <a:pt x="1354270" y="395621"/>
                  </a:lnTo>
                  <a:lnTo>
                    <a:pt x="1424669" y="359245"/>
                  </a:lnTo>
                  <a:lnTo>
                    <a:pt x="1495067" y="324364"/>
                  </a:lnTo>
                  <a:lnTo>
                    <a:pt x="1565465" y="291149"/>
                  </a:lnTo>
                  <a:lnTo>
                    <a:pt x="1635864" y="259739"/>
                  </a:lnTo>
                  <a:lnTo>
                    <a:pt x="1706262" y="229793"/>
                  </a:lnTo>
                  <a:lnTo>
                    <a:pt x="1776660" y="201200"/>
                  </a:lnTo>
                  <a:lnTo>
                    <a:pt x="1847059" y="174573"/>
                  </a:lnTo>
                  <a:lnTo>
                    <a:pt x="1917457" y="150557"/>
                  </a:lnTo>
                  <a:lnTo>
                    <a:pt x="1987856" y="129909"/>
                  </a:lnTo>
                  <a:lnTo>
                    <a:pt x="2058254" y="113545"/>
                  </a:lnTo>
                  <a:lnTo>
                    <a:pt x="2128652" y="103333"/>
                  </a:lnTo>
                  <a:lnTo>
                    <a:pt x="2199051" y="104201"/>
                  </a:lnTo>
                  <a:lnTo>
                    <a:pt x="2269449" y="114183"/>
                  </a:lnTo>
                  <a:lnTo>
                    <a:pt x="2339847" y="130641"/>
                  </a:lnTo>
                  <a:lnTo>
                    <a:pt x="2410246" y="151926"/>
                  </a:lnTo>
                  <a:lnTo>
                    <a:pt x="2480644" y="181240"/>
                  </a:lnTo>
                  <a:lnTo>
                    <a:pt x="2551043" y="244370"/>
                  </a:lnTo>
                  <a:lnTo>
                    <a:pt x="2621441" y="323093"/>
                  </a:lnTo>
                  <a:lnTo>
                    <a:pt x="2691839" y="391302"/>
                  </a:lnTo>
                  <a:lnTo>
                    <a:pt x="2762238" y="452964"/>
                  </a:lnTo>
                  <a:lnTo>
                    <a:pt x="2832636" y="540967"/>
                  </a:lnTo>
                  <a:lnTo>
                    <a:pt x="2903034" y="633792"/>
                  </a:lnTo>
                  <a:lnTo>
                    <a:pt x="2973433" y="710393"/>
                  </a:lnTo>
                  <a:lnTo>
                    <a:pt x="3043831" y="762251"/>
                  </a:lnTo>
                  <a:lnTo>
                    <a:pt x="3114230" y="813752"/>
                  </a:lnTo>
                  <a:lnTo>
                    <a:pt x="3184628" y="862930"/>
                  </a:lnTo>
                  <a:lnTo>
                    <a:pt x="3255026" y="906175"/>
                  </a:lnTo>
                  <a:lnTo>
                    <a:pt x="3325425" y="941014"/>
                  </a:lnTo>
                  <a:lnTo>
                    <a:pt x="3395823" y="969535"/>
                  </a:lnTo>
                  <a:lnTo>
                    <a:pt x="3466221" y="993841"/>
                  </a:lnTo>
                  <a:lnTo>
                    <a:pt x="3536620" y="1014109"/>
                  </a:lnTo>
                  <a:lnTo>
                    <a:pt x="3607018" y="1030638"/>
                  </a:lnTo>
                  <a:lnTo>
                    <a:pt x="3677417" y="1043815"/>
                  </a:lnTo>
                  <a:lnTo>
                    <a:pt x="3747815" y="1054053"/>
                  </a:lnTo>
                  <a:lnTo>
                    <a:pt x="3818213" y="1061365"/>
                  </a:lnTo>
                  <a:lnTo>
                    <a:pt x="3888612" y="1065480"/>
                  </a:lnTo>
                  <a:lnTo>
                    <a:pt x="3959010" y="1066198"/>
                  </a:lnTo>
                  <a:lnTo>
                    <a:pt x="4029408" y="1063295"/>
                  </a:lnTo>
                  <a:lnTo>
                    <a:pt x="4099807" y="1056545"/>
                  </a:lnTo>
                  <a:lnTo>
                    <a:pt x="4170205" y="1045744"/>
                  </a:lnTo>
                  <a:lnTo>
                    <a:pt x="4240604" y="1030721"/>
                  </a:lnTo>
                  <a:lnTo>
                    <a:pt x="4311002" y="1011348"/>
                  </a:lnTo>
                  <a:lnTo>
                    <a:pt x="4381400" y="987539"/>
                  </a:lnTo>
                  <a:lnTo>
                    <a:pt x="4451799" y="959243"/>
                  </a:lnTo>
                  <a:lnTo>
                    <a:pt x="4522197" y="926439"/>
                  </a:lnTo>
                  <a:lnTo>
                    <a:pt x="4592595" y="889125"/>
                  </a:lnTo>
                  <a:lnTo>
                    <a:pt x="4662994" y="847309"/>
                  </a:lnTo>
                  <a:lnTo>
                    <a:pt x="4733392" y="801007"/>
                  </a:lnTo>
                  <a:lnTo>
                    <a:pt x="4803791" y="750238"/>
                  </a:lnTo>
                  <a:lnTo>
                    <a:pt x="4874189" y="695020"/>
                  </a:lnTo>
                  <a:lnTo>
                    <a:pt x="4944587" y="635371"/>
                  </a:lnTo>
                  <a:lnTo>
                    <a:pt x="5014986" y="571306"/>
                  </a:lnTo>
                  <a:lnTo>
                    <a:pt x="5085384" y="502837"/>
                  </a:lnTo>
                  <a:lnTo>
                    <a:pt x="5155782" y="429976"/>
                  </a:lnTo>
                  <a:lnTo>
                    <a:pt x="5226181" y="352731"/>
                  </a:lnTo>
                  <a:lnTo>
                    <a:pt x="5296579" y="271107"/>
                  </a:lnTo>
                  <a:lnTo>
                    <a:pt x="5366977" y="185109"/>
                  </a:lnTo>
                  <a:lnTo>
                    <a:pt x="5437376" y="94740"/>
                  </a:lnTo>
                  <a:lnTo>
                    <a:pt x="5507774" y="0"/>
                  </a:lnTo>
                  <a:lnTo>
                    <a:pt x="5507774" y="1284667"/>
                  </a:lnTo>
                  <a:lnTo>
                    <a:pt x="3850188" y="1284667"/>
                  </a:lnTo>
                  <a:lnTo>
                    <a:pt x="3818213" y="1279512"/>
                  </a:lnTo>
                  <a:lnTo>
                    <a:pt x="3747815" y="1266533"/>
                  </a:lnTo>
                  <a:lnTo>
                    <a:pt x="3677417" y="1251656"/>
                  </a:lnTo>
                  <a:lnTo>
                    <a:pt x="3607018" y="1234458"/>
                  </a:lnTo>
                  <a:lnTo>
                    <a:pt x="3536620" y="1214681"/>
                  </a:lnTo>
                  <a:lnTo>
                    <a:pt x="3466221" y="1192042"/>
                  </a:lnTo>
                  <a:lnTo>
                    <a:pt x="3395823" y="1166169"/>
                  </a:lnTo>
                  <a:lnTo>
                    <a:pt x="3325425" y="1136569"/>
                  </a:lnTo>
                  <a:lnTo>
                    <a:pt x="3255026" y="1099944"/>
                  </a:lnTo>
                  <a:lnTo>
                    <a:pt x="3184628" y="1054432"/>
                  </a:lnTo>
                  <a:lnTo>
                    <a:pt x="3114230" y="1004600"/>
                  </a:lnTo>
                  <a:lnTo>
                    <a:pt x="3043831" y="954022"/>
                  </a:lnTo>
                  <a:lnTo>
                    <a:pt x="2973433" y="902265"/>
                  </a:lnTo>
                  <a:lnTo>
                    <a:pt x="2903034" y="823371"/>
                  </a:lnTo>
                  <a:lnTo>
                    <a:pt x="2832636" y="729491"/>
                  </a:lnTo>
                  <a:lnTo>
                    <a:pt x="2762238" y="642969"/>
                  </a:lnTo>
                  <a:lnTo>
                    <a:pt x="2691839" y="582416"/>
                  </a:lnTo>
                  <a:lnTo>
                    <a:pt x="2621441" y="513271"/>
                  </a:lnTo>
                  <a:lnTo>
                    <a:pt x="2551043" y="435113"/>
                  </a:lnTo>
                  <a:lnTo>
                    <a:pt x="2480644" y="374177"/>
                  </a:lnTo>
                  <a:lnTo>
                    <a:pt x="2410246" y="345078"/>
                  </a:lnTo>
                  <a:lnTo>
                    <a:pt x="2339847" y="323089"/>
                  </a:lnTo>
                  <a:lnTo>
                    <a:pt x="2269449" y="307339"/>
                  </a:lnTo>
                  <a:lnTo>
                    <a:pt x="2199051" y="299970"/>
                  </a:lnTo>
                  <a:lnTo>
                    <a:pt x="2128652" y="302138"/>
                  </a:lnTo>
                  <a:lnTo>
                    <a:pt x="2058254" y="313823"/>
                  </a:lnTo>
                  <a:lnTo>
                    <a:pt x="1987856" y="331604"/>
                  </a:lnTo>
                  <a:lnTo>
                    <a:pt x="1917457" y="354395"/>
                  </a:lnTo>
                  <a:lnTo>
                    <a:pt x="1847059" y="381457"/>
                  </a:lnTo>
                  <a:lnTo>
                    <a:pt x="1776660" y="411891"/>
                  </a:lnTo>
                  <a:lnTo>
                    <a:pt x="1706262" y="444689"/>
                  </a:lnTo>
                  <a:lnTo>
                    <a:pt x="1635864" y="478813"/>
                  </a:lnTo>
                  <a:lnTo>
                    <a:pt x="1565465" y="514715"/>
                  </a:lnTo>
                  <a:lnTo>
                    <a:pt x="1495067" y="553388"/>
                  </a:lnTo>
                  <a:lnTo>
                    <a:pt x="1424669" y="595022"/>
                  </a:lnTo>
                  <a:lnTo>
                    <a:pt x="1354270" y="639830"/>
                  </a:lnTo>
                  <a:lnTo>
                    <a:pt x="1283872" y="688038"/>
                  </a:lnTo>
                  <a:lnTo>
                    <a:pt x="1213473" y="739862"/>
                  </a:lnTo>
                  <a:lnTo>
                    <a:pt x="1143075" y="795499"/>
                  </a:lnTo>
                  <a:lnTo>
                    <a:pt x="1072677" y="855111"/>
                  </a:lnTo>
                  <a:lnTo>
                    <a:pt x="1002278" y="918823"/>
                  </a:lnTo>
                  <a:lnTo>
                    <a:pt x="931880" y="986723"/>
                  </a:lnTo>
                  <a:lnTo>
                    <a:pt x="861482" y="1058865"/>
                  </a:lnTo>
                  <a:lnTo>
                    <a:pt x="791083" y="1135278"/>
                  </a:lnTo>
                  <a:lnTo>
                    <a:pt x="720685" y="1215973"/>
                  </a:lnTo>
                  <a:lnTo>
                    <a:pt x="663776" y="1284667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6" name="pl36"/>
            <p:cNvSpPr/>
            <p:nvPr/>
          </p:nvSpPr>
          <p:spPr>
            <a:xfrm>
              <a:off x="1244850" y="4109608"/>
              <a:ext cx="5507774" cy="1284667"/>
            </a:xfrm>
            <a:custGeom>
              <a:avLst/>
              <a:pathLst>
                <a:path w="5507774" h="1284667">
                  <a:moveTo>
                    <a:pt x="0" y="1284667"/>
                  </a:moveTo>
                  <a:lnTo>
                    <a:pt x="16701" y="1271125"/>
                  </a:lnTo>
                  <a:lnTo>
                    <a:pt x="87100" y="1215420"/>
                  </a:lnTo>
                  <a:lnTo>
                    <a:pt x="157498" y="1161045"/>
                  </a:lnTo>
                  <a:lnTo>
                    <a:pt x="227896" y="1107957"/>
                  </a:lnTo>
                  <a:lnTo>
                    <a:pt x="298295" y="1056108"/>
                  </a:lnTo>
                  <a:lnTo>
                    <a:pt x="368693" y="1005450"/>
                  </a:lnTo>
                  <a:lnTo>
                    <a:pt x="439091" y="955931"/>
                  </a:lnTo>
                  <a:lnTo>
                    <a:pt x="509490" y="907498"/>
                  </a:lnTo>
                  <a:lnTo>
                    <a:pt x="579888" y="860093"/>
                  </a:lnTo>
                  <a:lnTo>
                    <a:pt x="650287" y="813661"/>
                  </a:lnTo>
                  <a:lnTo>
                    <a:pt x="720685" y="768144"/>
                  </a:lnTo>
                  <a:lnTo>
                    <a:pt x="791083" y="723488"/>
                  </a:lnTo>
                  <a:lnTo>
                    <a:pt x="861482" y="679647"/>
                  </a:lnTo>
                  <a:lnTo>
                    <a:pt x="931880" y="636582"/>
                  </a:lnTo>
                  <a:lnTo>
                    <a:pt x="1002278" y="594277"/>
                  </a:lnTo>
                  <a:lnTo>
                    <a:pt x="1072677" y="552740"/>
                  </a:lnTo>
                  <a:lnTo>
                    <a:pt x="1143075" y="512009"/>
                  </a:lnTo>
                  <a:lnTo>
                    <a:pt x="1213473" y="472163"/>
                  </a:lnTo>
                  <a:lnTo>
                    <a:pt x="1283872" y="433318"/>
                  </a:lnTo>
                  <a:lnTo>
                    <a:pt x="1354270" y="395621"/>
                  </a:lnTo>
                  <a:lnTo>
                    <a:pt x="1424669" y="359245"/>
                  </a:lnTo>
                  <a:lnTo>
                    <a:pt x="1495067" y="324364"/>
                  </a:lnTo>
                  <a:lnTo>
                    <a:pt x="1565465" y="291149"/>
                  </a:lnTo>
                  <a:lnTo>
                    <a:pt x="1635864" y="259739"/>
                  </a:lnTo>
                  <a:lnTo>
                    <a:pt x="1706262" y="229793"/>
                  </a:lnTo>
                  <a:lnTo>
                    <a:pt x="1776660" y="201200"/>
                  </a:lnTo>
                  <a:lnTo>
                    <a:pt x="1847059" y="174573"/>
                  </a:lnTo>
                  <a:lnTo>
                    <a:pt x="1917457" y="150557"/>
                  </a:lnTo>
                  <a:lnTo>
                    <a:pt x="1987856" y="129909"/>
                  </a:lnTo>
                  <a:lnTo>
                    <a:pt x="2058254" y="113545"/>
                  </a:lnTo>
                  <a:lnTo>
                    <a:pt x="2128652" y="103333"/>
                  </a:lnTo>
                  <a:lnTo>
                    <a:pt x="2199051" y="104201"/>
                  </a:lnTo>
                  <a:lnTo>
                    <a:pt x="2269449" y="114183"/>
                  </a:lnTo>
                  <a:lnTo>
                    <a:pt x="2339847" y="130641"/>
                  </a:lnTo>
                  <a:lnTo>
                    <a:pt x="2410246" y="151926"/>
                  </a:lnTo>
                  <a:lnTo>
                    <a:pt x="2480644" y="181240"/>
                  </a:lnTo>
                  <a:lnTo>
                    <a:pt x="2551043" y="244370"/>
                  </a:lnTo>
                  <a:lnTo>
                    <a:pt x="2621441" y="323093"/>
                  </a:lnTo>
                  <a:lnTo>
                    <a:pt x="2691839" y="391302"/>
                  </a:lnTo>
                  <a:lnTo>
                    <a:pt x="2762238" y="452964"/>
                  </a:lnTo>
                  <a:lnTo>
                    <a:pt x="2832636" y="540967"/>
                  </a:lnTo>
                  <a:lnTo>
                    <a:pt x="2903034" y="633792"/>
                  </a:lnTo>
                  <a:lnTo>
                    <a:pt x="2973433" y="710393"/>
                  </a:lnTo>
                  <a:lnTo>
                    <a:pt x="3043831" y="762251"/>
                  </a:lnTo>
                  <a:lnTo>
                    <a:pt x="3114230" y="813752"/>
                  </a:lnTo>
                  <a:lnTo>
                    <a:pt x="3184628" y="862930"/>
                  </a:lnTo>
                  <a:lnTo>
                    <a:pt x="3255026" y="906175"/>
                  </a:lnTo>
                  <a:lnTo>
                    <a:pt x="3325425" y="941014"/>
                  </a:lnTo>
                  <a:lnTo>
                    <a:pt x="3395823" y="969535"/>
                  </a:lnTo>
                  <a:lnTo>
                    <a:pt x="3466221" y="993841"/>
                  </a:lnTo>
                  <a:lnTo>
                    <a:pt x="3536620" y="1014109"/>
                  </a:lnTo>
                  <a:lnTo>
                    <a:pt x="3607018" y="1030638"/>
                  </a:lnTo>
                  <a:lnTo>
                    <a:pt x="3677417" y="1043815"/>
                  </a:lnTo>
                  <a:lnTo>
                    <a:pt x="3747815" y="1054053"/>
                  </a:lnTo>
                  <a:lnTo>
                    <a:pt x="3818213" y="1061365"/>
                  </a:lnTo>
                  <a:lnTo>
                    <a:pt x="3888612" y="1065480"/>
                  </a:lnTo>
                  <a:lnTo>
                    <a:pt x="3959010" y="1066198"/>
                  </a:lnTo>
                  <a:lnTo>
                    <a:pt x="4029408" y="1063295"/>
                  </a:lnTo>
                  <a:lnTo>
                    <a:pt x="4099807" y="1056545"/>
                  </a:lnTo>
                  <a:lnTo>
                    <a:pt x="4170205" y="1045744"/>
                  </a:lnTo>
                  <a:lnTo>
                    <a:pt x="4240604" y="1030721"/>
                  </a:lnTo>
                  <a:lnTo>
                    <a:pt x="4311002" y="1011348"/>
                  </a:lnTo>
                  <a:lnTo>
                    <a:pt x="4381400" y="987539"/>
                  </a:lnTo>
                  <a:lnTo>
                    <a:pt x="4451799" y="959243"/>
                  </a:lnTo>
                  <a:lnTo>
                    <a:pt x="4522197" y="926439"/>
                  </a:lnTo>
                  <a:lnTo>
                    <a:pt x="4592595" y="889125"/>
                  </a:lnTo>
                  <a:lnTo>
                    <a:pt x="4662994" y="847309"/>
                  </a:lnTo>
                  <a:lnTo>
                    <a:pt x="4733392" y="801007"/>
                  </a:lnTo>
                  <a:lnTo>
                    <a:pt x="4803791" y="750238"/>
                  </a:lnTo>
                  <a:lnTo>
                    <a:pt x="4874189" y="695020"/>
                  </a:lnTo>
                  <a:lnTo>
                    <a:pt x="4944587" y="635371"/>
                  </a:lnTo>
                  <a:lnTo>
                    <a:pt x="5014986" y="571306"/>
                  </a:lnTo>
                  <a:lnTo>
                    <a:pt x="5085384" y="502837"/>
                  </a:lnTo>
                  <a:lnTo>
                    <a:pt x="5155782" y="429976"/>
                  </a:lnTo>
                  <a:lnTo>
                    <a:pt x="5226181" y="352731"/>
                  </a:lnTo>
                  <a:lnTo>
                    <a:pt x="5296579" y="271107"/>
                  </a:lnTo>
                  <a:lnTo>
                    <a:pt x="5366977" y="185109"/>
                  </a:lnTo>
                  <a:lnTo>
                    <a:pt x="5437376" y="94740"/>
                  </a:lnTo>
                  <a:lnTo>
                    <a:pt x="550777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1908626" y="4409578"/>
              <a:ext cx="3186411" cy="984696"/>
            </a:xfrm>
            <a:custGeom>
              <a:avLst/>
              <a:pathLst>
                <a:path w="3186411" h="984696">
                  <a:moveTo>
                    <a:pt x="3186411" y="984696"/>
                  </a:moveTo>
                  <a:lnTo>
                    <a:pt x="3154437" y="979542"/>
                  </a:lnTo>
                  <a:lnTo>
                    <a:pt x="3084039" y="966563"/>
                  </a:lnTo>
                  <a:lnTo>
                    <a:pt x="3013640" y="951686"/>
                  </a:lnTo>
                  <a:lnTo>
                    <a:pt x="2943242" y="934488"/>
                  </a:lnTo>
                  <a:lnTo>
                    <a:pt x="2872844" y="914710"/>
                  </a:lnTo>
                  <a:lnTo>
                    <a:pt x="2802445" y="892071"/>
                  </a:lnTo>
                  <a:lnTo>
                    <a:pt x="2732047" y="866198"/>
                  </a:lnTo>
                  <a:lnTo>
                    <a:pt x="2661648" y="836599"/>
                  </a:lnTo>
                  <a:lnTo>
                    <a:pt x="2591250" y="799974"/>
                  </a:lnTo>
                  <a:lnTo>
                    <a:pt x="2520852" y="754462"/>
                  </a:lnTo>
                  <a:lnTo>
                    <a:pt x="2450453" y="704630"/>
                  </a:lnTo>
                  <a:lnTo>
                    <a:pt x="2380055" y="654052"/>
                  </a:lnTo>
                  <a:lnTo>
                    <a:pt x="2309657" y="602294"/>
                  </a:lnTo>
                  <a:lnTo>
                    <a:pt x="2239258" y="523401"/>
                  </a:lnTo>
                  <a:lnTo>
                    <a:pt x="2168860" y="429520"/>
                  </a:lnTo>
                  <a:lnTo>
                    <a:pt x="2098461" y="342999"/>
                  </a:lnTo>
                  <a:lnTo>
                    <a:pt x="2028063" y="282445"/>
                  </a:lnTo>
                  <a:lnTo>
                    <a:pt x="1957665" y="213301"/>
                  </a:lnTo>
                  <a:lnTo>
                    <a:pt x="1887266" y="135143"/>
                  </a:lnTo>
                  <a:lnTo>
                    <a:pt x="1816868" y="74207"/>
                  </a:lnTo>
                  <a:lnTo>
                    <a:pt x="1746470" y="45108"/>
                  </a:lnTo>
                  <a:lnTo>
                    <a:pt x="1676071" y="23119"/>
                  </a:lnTo>
                  <a:lnTo>
                    <a:pt x="1605673" y="7368"/>
                  </a:lnTo>
                  <a:lnTo>
                    <a:pt x="1535274" y="0"/>
                  </a:lnTo>
                  <a:lnTo>
                    <a:pt x="1464876" y="2168"/>
                  </a:lnTo>
                  <a:lnTo>
                    <a:pt x="1394478" y="13853"/>
                  </a:lnTo>
                  <a:lnTo>
                    <a:pt x="1324079" y="31634"/>
                  </a:lnTo>
                  <a:lnTo>
                    <a:pt x="1253681" y="54425"/>
                  </a:lnTo>
                  <a:lnTo>
                    <a:pt x="1183283" y="81486"/>
                  </a:lnTo>
                  <a:lnTo>
                    <a:pt x="1112884" y="111921"/>
                  </a:lnTo>
                  <a:lnTo>
                    <a:pt x="1042486" y="144718"/>
                  </a:lnTo>
                  <a:lnTo>
                    <a:pt x="972087" y="178842"/>
                  </a:lnTo>
                  <a:lnTo>
                    <a:pt x="901689" y="214745"/>
                  </a:lnTo>
                  <a:lnTo>
                    <a:pt x="831291" y="253418"/>
                  </a:lnTo>
                  <a:lnTo>
                    <a:pt x="760892" y="295051"/>
                  </a:lnTo>
                  <a:lnTo>
                    <a:pt x="690494" y="339859"/>
                  </a:lnTo>
                  <a:lnTo>
                    <a:pt x="620096" y="388067"/>
                  </a:lnTo>
                  <a:lnTo>
                    <a:pt x="549697" y="439891"/>
                  </a:lnTo>
                  <a:lnTo>
                    <a:pt x="479299" y="495528"/>
                  </a:lnTo>
                  <a:lnTo>
                    <a:pt x="408900" y="555140"/>
                  </a:lnTo>
                  <a:lnTo>
                    <a:pt x="338502" y="618853"/>
                  </a:lnTo>
                  <a:lnTo>
                    <a:pt x="268104" y="686752"/>
                  </a:lnTo>
                  <a:lnTo>
                    <a:pt x="197705" y="758894"/>
                  </a:lnTo>
                  <a:lnTo>
                    <a:pt x="127307" y="835307"/>
                  </a:lnTo>
                  <a:lnTo>
                    <a:pt x="56909" y="916002"/>
                  </a:lnTo>
                  <a:lnTo>
                    <a:pt x="0" y="98469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1669116" y="4311694"/>
              <a:ext cx="5083508" cy="1082581"/>
            </a:xfrm>
            <a:custGeom>
              <a:avLst/>
              <a:pathLst>
                <a:path w="5083508" h="1082581">
                  <a:moveTo>
                    <a:pt x="0" y="1082581"/>
                  </a:moveTo>
                  <a:lnTo>
                    <a:pt x="14825" y="1066624"/>
                  </a:lnTo>
                  <a:lnTo>
                    <a:pt x="85224" y="993521"/>
                  </a:lnTo>
                  <a:lnTo>
                    <a:pt x="155622" y="923061"/>
                  </a:lnTo>
                  <a:lnTo>
                    <a:pt x="226021" y="855219"/>
                  </a:lnTo>
                  <a:lnTo>
                    <a:pt x="296419" y="789972"/>
                  </a:lnTo>
                  <a:lnTo>
                    <a:pt x="366817" y="727297"/>
                  </a:lnTo>
                  <a:lnTo>
                    <a:pt x="437216" y="667169"/>
                  </a:lnTo>
                  <a:lnTo>
                    <a:pt x="507614" y="609566"/>
                  </a:lnTo>
                  <a:lnTo>
                    <a:pt x="578012" y="554464"/>
                  </a:lnTo>
                  <a:lnTo>
                    <a:pt x="648411" y="501839"/>
                  </a:lnTo>
                  <a:lnTo>
                    <a:pt x="718809" y="451668"/>
                  </a:lnTo>
                  <a:lnTo>
                    <a:pt x="789208" y="403926"/>
                  </a:lnTo>
                  <a:lnTo>
                    <a:pt x="859606" y="358591"/>
                  </a:lnTo>
                  <a:lnTo>
                    <a:pt x="930004" y="315640"/>
                  </a:lnTo>
                  <a:lnTo>
                    <a:pt x="1000403" y="275047"/>
                  </a:lnTo>
                  <a:lnTo>
                    <a:pt x="1070801" y="236790"/>
                  </a:lnTo>
                  <a:lnTo>
                    <a:pt x="1141199" y="200846"/>
                  </a:lnTo>
                  <a:lnTo>
                    <a:pt x="1211598" y="167190"/>
                  </a:lnTo>
                  <a:lnTo>
                    <a:pt x="1281996" y="135155"/>
                  </a:lnTo>
                  <a:lnTo>
                    <a:pt x="1352395" y="104459"/>
                  </a:lnTo>
                  <a:lnTo>
                    <a:pt x="1422793" y="75929"/>
                  </a:lnTo>
                  <a:lnTo>
                    <a:pt x="1493191" y="50390"/>
                  </a:lnTo>
                  <a:lnTo>
                    <a:pt x="1563590" y="28671"/>
                  </a:lnTo>
                  <a:lnTo>
                    <a:pt x="1633988" y="11598"/>
                  </a:lnTo>
                  <a:lnTo>
                    <a:pt x="1704386" y="650"/>
                  </a:lnTo>
                  <a:lnTo>
                    <a:pt x="1774785" y="0"/>
                  </a:lnTo>
                  <a:lnTo>
                    <a:pt x="1845183" y="8675"/>
                  </a:lnTo>
                  <a:lnTo>
                    <a:pt x="1915582" y="24779"/>
                  </a:lnTo>
                  <a:lnTo>
                    <a:pt x="1985980" y="46416"/>
                  </a:lnTo>
                  <a:lnTo>
                    <a:pt x="2056378" y="75622"/>
                  </a:lnTo>
                  <a:lnTo>
                    <a:pt x="2126777" y="137655"/>
                  </a:lnTo>
                  <a:lnTo>
                    <a:pt x="2197175" y="216096"/>
                  </a:lnTo>
                  <a:lnTo>
                    <a:pt x="2267573" y="284773"/>
                  </a:lnTo>
                  <a:lnTo>
                    <a:pt x="2337972" y="345880"/>
                  </a:lnTo>
                  <a:lnTo>
                    <a:pt x="2408370" y="433143"/>
                  </a:lnTo>
                  <a:lnTo>
                    <a:pt x="2478768" y="526495"/>
                  </a:lnTo>
                  <a:lnTo>
                    <a:pt x="2549167" y="604243"/>
                  </a:lnTo>
                  <a:lnTo>
                    <a:pt x="2619565" y="656050"/>
                  </a:lnTo>
                  <a:lnTo>
                    <a:pt x="2689964" y="707090"/>
                  </a:lnTo>
                  <a:lnTo>
                    <a:pt x="2760362" y="756595"/>
                  </a:lnTo>
                  <a:lnTo>
                    <a:pt x="2830760" y="800973"/>
                  </a:lnTo>
                  <a:lnTo>
                    <a:pt x="2901159" y="836705"/>
                  </a:lnTo>
                  <a:lnTo>
                    <a:pt x="2971557" y="865766"/>
                  </a:lnTo>
                  <a:lnTo>
                    <a:pt x="3041955" y="890855"/>
                  </a:lnTo>
                  <a:lnTo>
                    <a:pt x="3112354" y="912309"/>
                  </a:lnTo>
                  <a:lnTo>
                    <a:pt x="3182752" y="930462"/>
                  </a:lnTo>
                  <a:lnTo>
                    <a:pt x="3253151" y="945649"/>
                  </a:lnTo>
                  <a:lnTo>
                    <a:pt x="3323549" y="958207"/>
                  </a:lnTo>
                  <a:lnTo>
                    <a:pt x="3393947" y="968353"/>
                  </a:lnTo>
                  <a:lnTo>
                    <a:pt x="3464346" y="976084"/>
                  </a:lnTo>
                  <a:lnTo>
                    <a:pt x="3534744" y="981382"/>
                  </a:lnTo>
                  <a:lnTo>
                    <a:pt x="3605142" y="984225"/>
                  </a:lnTo>
                  <a:lnTo>
                    <a:pt x="3675541" y="984594"/>
                  </a:lnTo>
                  <a:lnTo>
                    <a:pt x="3745939" y="982470"/>
                  </a:lnTo>
                  <a:lnTo>
                    <a:pt x="3816338" y="977832"/>
                  </a:lnTo>
                  <a:lnTo>
                    <a:pt x="3886736" y="970660"/>
                  </a:lnTo>
                  <a:lnTo>
                    <a:pt x="3957134" y="960935"/>
                  </a:lnTo>
                  <a:lnTo>
                    <a:pt x="4027533" y="948637"/>
                  </a:lnTo>
                  <a:lnTo>
                    <a:pt x="4097931" y="933746"/>
                  </a:lnTo>
                  <a:lnTo>
                    <a:pt x="4168329" y="916242"/>
                  </a:lnTo>
                  <a:lnTo>
                    <a:pt x="4238728" y="896105"/>
                  </a:lnTo>
                  <a:lnTo>
                    <a:pt x="4309126" y="873315"/>
                  </a:lnTo>
                  <a:lnTo>
                    <a:pt x="4379525" y="847853"/>
                  </a:lnTo>
                  <a:lnTo>
                    <a:pt x="4449923" y="819698"/>
                  </a:lnTo>
                  <a:lnTo>
                    <a:pt x="4520321" y="788832"/>
                  </a:lnTo>
                  <a:lnTo>
                    <a:pt x="4590720" y="755233"/>
                  </a:lnTo>
                  <a:lnTo>
                    <a:pt x="4661118" y="718882"/>
                  </a:lnTo>
                  <a:lnTo>
                    <a:pt x="4731516" y="679760"/>
                  </a:lnTo>
                  <a:lnTo>
                    <a:pt x="4801915" y="637845"/>
                  </a:lnTo>
                  <a:lnTo>
                    <a:pt x="4872313" y="593120"/>
                  </a:lnTo>
                  <a:lnTo>
                    <a:pt x="4942712" y="545563"/>
                  </a:lnTo>
                  <a:lnTo>
                    <a:pt x="5013110" y="495155"/>
                  </a:lnTo>
                  <a:lnTo>
                    <a:pt x="5083508" y="441875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9" name="tx39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2663321" y="545690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4781178" y="5456905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6930123" y="5456905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150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2602166" y="5596581"/>
              <a:ext cx="2825404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Measured GFR  (⁵¹Cr-EDTA, mL/min/1.73 m²)</a:t>
              </a:r>
            </a:p>
          </p:txBody>
        </p:sp>
        <p:sp>
          <p:nvSpPr>
            <p:cNvPr id="48" name="tx48"/>
            <p:cNvSpPr/>
            <p:nvPr/>
          </p:nvSpPr>
          <p:spPr>
            <a:xfrm rot="-5400000">
              <a:off x="126327" y="3331003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49" name="rc49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0" name="pl50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1" name="rc51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2" name="pl52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3" name="rc53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4" name="pl54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5" name="rc55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6" name="pl56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7" name="rc57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8" name="pl58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9" name="tx59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0" name="tx60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941876" y="1166869"/>
              <a:ext cx="1452341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eGFRcys · EKFC 2023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65102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799974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594891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2725501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4874446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7023392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g19"/>
            <p:cNvSpPr/>
            <p:nvPr/>
          </p:nvSpPr>
          <p:spPr>
            <a:xfrm>
              <a:off x="1191153" y="4669169"/>
              <a:ext cx="5561471" cy="725106"/>
            </a:xfrm>
            <a:custGeom>
              <a:avLst/>
              <a:pathLst>
                <a:path w="5561471" h="725106">
                  <a:moveTo>
                    <a:pt x="0" y="323094"/>
                  </a:moveTo>
                  <a:lnTo>
                    <a:pt x="70398" y="337085"/>
                  </a:lnTo>
                  <a:lnTo>
                    <a:pt x="140796" y="350469"/>
                  </a:lnTo>
                  <a:lnTo>
                    <a:pt x="211195" y="363239"/>
                  </a:lnTo>
                  <a:lnTo>
                    <a:pt x="281593" y="375387"/>
                  </a:lnTo>
                  <a:lnTo>
                    <a:pt x="351991" y="386901"/>
                  </a:lnTo>
                  <a:lnTo>
                    <a:pt x="422390" y="397774"/>
                  </a:lnTo>
                  <a:lnTo>
                    <a:pt x="492788" y="407992"/>
                  </a:lnTo>
                  <a:lnTo>
                    <a:pt x="563186" y="417544"/>
                  </a:lnTo>
                  <a:lnTo>
                    <a:pt x="633585" y="426416"/>
                  </a:lnTo>
                  <a:lnTo>
                    <a:pt x="703983" y="434595"/>
                  </a:lnTo>
                  <a:lnTo>
                    <a:pt x="774382" y="442068"/>
                  </a:lnTo>
                  <a:lnTo>
                    <a:pt x="844780" y="448822"/>
                  </a:lnTo>
                  <a:lnTo>
                    <a:pt x="915178" y="454848"/>
                  </a:lnTo>
                  <a:lnTo>
                    <a:pt x="985577" y="460139"/>
                  </a:lnTo>
                  <a:lnTo>
                    <a:pt x="1055975" y="464699"/>
                  </a:lnTo>
                  <a:lnTo>
                    <a:pt x="1126373" y="468540"/>
                  </a:lnTo>
                  <a:lnTo>
                    <a:pt x="1196772" y="471689"/>
                  </a:lnTo>
                  <a:lnTo>
                    <a:pt x="1267170" y="474185"/>
                  </a:lnTo>
                  <a:lnTo>
                    <a:pt x="1337569" y="476086"/>
                  </a:lnTo>
                  <a:lnTo>
                    <a:pt x="1407967" y="477461"/>
                  </a:lnTo>
                  <a:lnTo>
                    <a:pt x="1478365" y="478389"/>
                  </a:lnTo>
                  <a:lnTo>
                    <a:pt x="1548764" y="478952"/>
                  </a:lnTo>
                  <a:lnTo>
                    <a:pt x="1619162" y="479227"/>
                  </a:lnTo>
                  <a:lnTo>
                    <a:pt x="1689560" y="479282"/>
                  </a:lnTo>
                  <a:lnTo>
                    <a:pt x="1759959" y="479278"/>
                  </a:lnTo>
                  <a:lnTo>
                    <a:pt x="1830357" y="479307"/>
                  </a:lnTo>
                  <a:lnTo>
                    <a:pt x="1900756" y="479253"/>
                  </a:lnTo>
                  <a:lnTo>
                    <a:pt x="1971154" y="479015"/>
                  </a:lnTo>
                  <a:lnTo>
                    <a:pt x="2041552" y="478535"/>
                  </a:lnTo>
                  <a:lnTo>
                    <a:pt x="2111951" y="477821"/>
                  </a:lnTo>
                  <a:lnTo>
                    <a:pt x="2182349" y="477074"/>
                  </a:lnTo>
                  <a:lnTo>
                    <a:pt x="2252747" y="476945"/>
                  </a:lnTo>
                  <a:lnTo>
                    <a:pt x="2323146" y="476841"/>
                  </a:lnTo>
                  <a:lnTo>
                    <a:pt x="2393544" y="476170"/>
                  </a:lnTo>
                  <a:lnTo>
                    <a:pt x="2463943" y="474746"/>
                  </a:lnTo>
                  <a:lnTo>
                    <a:pt x="2534341" y="472664"/>
                  </a:lnTo>
                  <a:lnTo>
                    <a:pt x="2604739" y="469512"/>
                  </a:lnTo>
                  <a:lnTo>
                    <a:pt x="2675138" y="465316"/>
                  </a:lnTo>
                  <a:lnTo>
                    <a:pt x="2745536" y="461126"/>
                  </a:lnTo>
                  <a:lnTo>
                    <a:pt x="2815934" y="457101"/>
                  </a:lnTo>
                  <a:lnTo>
                    <a:pt x="2886333" y="451104"/>
                  </a:lnTo>
                  <a:lnTo>
                    <a:pt x="2956731" y="444161"/>
                  </a:lnTo>
                  <a:lnTo>
                    <a:pt x="3027130" y="438252"/>
                  </a:lnTo>
                  <a:lnTo>
                    <a:pt x="3097528" y="435149"/>
                  </a:lnTo>
                  <a:lnTo>
                    <a:pt x="3167926" y="433003"/>
                  </a:lnTo>
                  <a:lnTo>
                    <a:pt x="3238325" y="430846"/>
                  </a:lnTo>
                  <a:lnTo>
                    <a:pt x="3308723" y="428334"/>
                  </a:lnTo>
                  <a:lnTo>
                    <a:pt x="3379121" y="425567"/>
                  </a:lnTo>
                  <a:lnTo>
                    <a:pt x="3449520" y="422822"/>
                  </a:lnTo>
                  <a:lnTo>
                    <a:pt x="3519918" y="419967"/>
                  </a:lnTo>
                  <a:lnTo>
                    <a:pt x="3590317" y="416749"/>
                  </a:lnTo>
                  <a:lnTo>
                    <a:pt x="3660715" y="412960"/>
                  </a:lnTo>
                  <a:lnTo>
                    <a:pt x="3731113" y="408429"/>
                  </a:lnTo>
                  <a:lnTo>
                    <a:pt x="3801512" y="403000"/>
                  </a:lnTo>
                  <a:lnTo>
                    <a:pt x="3871910" y="396888"/>
                  </a:lnTo>
                  <a:lnTo>
                    <a:pt x="3942308" y="390273"/>
                  </a:lnTo>
                  <a:lnTo>
                    <a:pt x="4012707" y="383082"/>
                  </a:lnTo>
                  <a:lnTo>
                    <a:pt x="4083105" y="375228"/>
                  </a:lnTo>
                  <a:lnTo>
                    <a:pt x="4153504" y="366627"/>
                  </a:lnTo>
                  <a:lnTo>
                    <a:pt x="4223902" y="357200"/>
                  </a:lnTo>
                  <a:lnTo>
                    <a:pt x="4294300" y="346883"/>
                  </a:lnTo>
                  <a:lnTo>
                    <a:pt x="4364699" y="335631"/>
                  </a:lnTo>
                  <a:lnTo>
                    <a:pt x="4435097" y="323414"/>
                  </a:lnTo>
                  <a:lnTo>
                    <a:pt x="4505495" y="310218"/>
                  </a:lnTo>
                  <a:lnTo>
                    <a:pt x="4575894" y="296039"/>
                  </a:lnTo>
                  <a:lnTo>
                    <a:pt x="4646292" y="280881"/>
                  </a:lnTo>
                  <a:lnTo>
                    <a:pt x="4716690" y="264755"/>
                  </a:lnTo>
                  <a:lnTo>
                    <a:pt x="4787089" y="247672"/>
                  </a:lnTo>
                  <a:lnTo>
                    <a:pt x="4857487" y="229645"/>
                  </a:lnTo>
                  <a:lnTo>
                    <a:pt x="4927886" y="210688"/>
                  </a:lnTo>
                  <a:lnTo>
                    <a:pt x="4998284" y="190814"/>
                  </a:lnTo>
                  <a:lnTo>
                    <a:pt x="5068682" y="170033"/>
                  </a:lnTo>
                  <a:lnTo>
                    <a:pt x="5139081" y="148357"/>
                  </a:lnTo>
                  <a:lnTo>
                    <a:pt x="5209479" y="125796"/>
                  </a:lnTo>
                  <a:lnTo>
                    <a:pt x="5279877" y="102359"/>
                  </a:lnTo>
                  <a:lnTo>
                    <a:pt x="5350276" y="78053"/>
                  </a:lnTo>
                  <a:lnTo>
                    <a:pt x="5420674" y="52888"/>
                  </a:lnTo>
                  <a:lnTo>
                    <a:pt x="5491073" y="26868"/>
                  </a:lnTo>
                  <a:lnTo>
                    <a:pt x="5561471" y="0"/>
                  </a:lnTo>
                  <a:lnTo>
                    <a:pt x="5561471" y="522648"/>
                  </a:lnTo>
                  <a:lnTo>
                    <a:pt x="5491073" y="515866"/>
                  </a:lnTo>
                  <a:lnTo>
                    <a:pt x="5420674" y="509453"/>
                  </a:lnTo>
                  <a:lnTo>
                    <a:pt x="5350276" y="503419"/>
                  </a:lnTo>
                  <a:lnTo>
                    <a:pt x="5279877" y="497778"/>
                  </a:lnTo>
                  <a:lnTo>
                    <a:pt x="5209479" y="492539"/>
                  </a:lnTo>
                  <a:lnTo>
                    <a:pt x="5139081" y="487718"/>
                  </a:lnTo>
                  <a:lnTo>
                    <a:pt x="5068682" y="483326"/>
                  </a:lnTo>
                  <a:lnTo>
                    <a:pt x="4998284" y="479380"/>
                  </a:lnTo>
                  <a:lnTo>
                    <a:pt x="4927886" y="475895"/>
                  </a:lnTo>
                  <a:lnTo>
                    <a:pt x="4857487" y="472887"/>
                  </a:lnTo>
                  <a:lnTo>
                    <a:pt x="4787089" y="470374"/>
                  </a:lnTo>
                  <a:lnTo>
                    <a:pt x="4716690" y="468374"/>
                  </a:lnTo>
                  <a:lnTo>
                    <a:pt x="4646292" y="466905"/>
                  </a:lnTo>
                  <a:lnTo>
                    <a:pt x="4575894" y="465984"/>
                  </a:lnTo>
                  <a:lnTo>
                    <a:pt x="4505495" y="465626"/>
                  </a:lnTo>
                  <a:lnTo>
                    <a:pt x="4435097" y="465838"/>
                  </a:lnTo>
                  <a:lnTo>
                    <a:pt x="4364699" y="466624"/>
                  </a:lnTo>
                  <a:lnTo>
                    <a:pt x="4294300" y="467973"/>
                  </a:lnTo>
                  <a:lnTo>
                    <a:pt x="4223902" y="469861"/>
                  </a:lnTo>
                  <a:lnTo>
                    <a:pt x="4153504" y="472246"/>
                  </a:lnTo>
                  <a:lnTo>
                    <a:pt x="4083105" y="475070"/>
                  </a:lnTo>
                  <a:lnTo>
                    <a:pt x="4012707" y="478260"/>
                  </a:lnTo>
                  <a:lnTo>
                    <a:pt x="3942308" y="481734"/>
                  </a:lnTo>
                  <a:lnTo>
                    <a:pt x="3871910" y="485413"/>
                  </a:lnTo>
                  <a:lnTo>
                    <a:pt x="3801512" y="489226"/>
                  </a:lnTo>
                  <a:lnTo>
                    <a:pt x="3731113" y="492773"/>
                  </a:lnTo>
                  <a:lnTo>
                    <a:pt x="3660715" y="495672"/>
                  </a:lnTo>
                  <a:lnTo>
                    <a:pt x="3590317" y="498142"/>
                  </a:lnTo>
                  <a:lnTo>
                    <a:pt x="3519918" y="500399"/>
                  </a:lnTo>
                  <a:lnTo>
                    <a:pt x="3449520" y="502617"/>
                  </a:lnTo>
                  <a:lnTo>
                    <a:pt x="3379121" y="504925"/>
                  </a:lnTo>
                  <a:lnTo>
                    <a:pt x="3308723" y="506967"/>
                  </a:lnTo>
                  <a:lnTo>
                    <a:pt x="3238325" y="508559"/>
                  </a:lnTo>
                  <a:lnTo>
                    <a:pt x="3167926" y="510451"/>
                  </a:lnTo>
                  <a:lnTo>
                    <a:pt x="3097528" y="512971"/>
                  </a:lnTo>
                  <a:lnTo>
                    <a:pt x="3027130" y="516115"/>
                  </a:lnTo>
                  <a:lnTo>
                    <a:pt x="2956731" y="521093"/>
                  </a:lnTo>
                  <a:lnTo>
                    <a:pt x="2886333" y="527608"/>
                  </a:lnTo>
                  <a:lnTo>
                    <a:pt x="2815934" y="534207"/>
                  </a:lnTo>
                  <a:lnTo>
                    <a:pt x="2745536" y="538681"/>
                  </a:lnTo>
                  <a:lnTo>
                    <a:pt x="2675138" y="542492"/>
                  </a:lnTo>
                  <a:lnTo>
                    <a:pt x="2604739" y="546917"/>
                  </a:lnTo>
                  <a:lnTo>
                    <a:pt x="2534341" y="550960"/>
                  </a:lnTo>
                  <a:lnTo>
                    <a:pt x="2463943" y="553128"/>
                  </a:lnTo>
                  <a:lnTo>
                    <a:pt x="2393544" y="554267"/>
                  </a:lnTo>
                  <a:lnTo>
                    <a:pt x="2323146" y="555224"/>
                  </a:lnTo>
                  <a:lnTo>
                    <a:pt x="2252747" y="556390"/>
                  </a:lnTo>
                  <a:lnTo>
                    <a:pt x="2182349" y="557751"/>
                  </a:lnTo>
                  <a:lnTo>
                    <a:pt x="2111951" y="559095"/>
                  </a:lnTo>
                  <a:lnTo>
                    <a:pt x="2041552" y="560384"/>
                  </a:lnTo>
                  <a:lnTo>
                    <a:pt x="1971154" y="561733"/>
                  </a:lnTo>
                  <a:lnTo>
                    <a:pt x="1900756" y="563208"/>
                  </a:lnTo>
                  <a:lnTo>
                    <a:pt x="1830357" y="564807"/>
                  </a:lnTo>
                  <a:lnTo>
                    <a:pt x="1759959" y="566485"/>
                  </a:lnTo>
                  <a:lnTo>
                    <a:pt x="1689560" y="568183"/>
                  </a:lnTo>
                  <a:lnTo>
                    <a:pt x="1619162" y="569952"/>
                  </a:lnTo>
                  <a:lnTo>
                    <a:pt x="1548764" y="571892"/>
                  </a:lnTo>
                  <a:lnTo>
                    <a:pt x="1478365" y="574069"/>
                  </a:lnTo>
                  <a:lnTo>
                    <a:pt x="1407967" y="576562"/>
                  </a:lnTo>
                  <a:lnTo>
                    <a:pt x="1337569" y="579453"/>
                  </a:lnTo>
                  <a:lnTo>
                    <a:pt x="1267170" y="582819"/>
                  </a:lnTo>
                  <a:lnTo>
                    <a:pt x="1196772" y="586731"/>
                  </a:lnTo>
                  <a:lnTo>
                    <a:pt x="1126373" y="591245"/>
                  </a:lnTo>
                  <a:lnTo>
                    <a:pt x="1055975" y="596402"/>
                  </a:lnTo>
                  <a:lnTo>
                    <a:pt x="985577" y="602229"/>
                  </a:lnTo>
                  <a:lnTo>
                    <a:pt x="915178" y="608737"/>
                  </a:lnTo>
                  <a:lnTo>
                    <a:pt x="844780" y="615929"/>
                  </a:lnTo>
                  <a:lnTo>
                    <a:pt x="774382" y="623800"/>
                  </a:lnTo>
                  <a:lnTo>
                    <a:pt x="703983" y="632340"/>
                  </a:lnTo>
                  <a:lnTo>
                    <a:pt x="633585" y="641537"/>
                  </a:lnTo>
                  <a:lnTo>
                    <a:pt x="563186" y="651377"/>
                  </a:lnTo>
                  <a:lnTo>
                    <a:pt x="492788" y="661847"/>
                  </a:lnTo>
                  <a:lnTo>
                    <a:pt x="422390" y="672933"/>
                  </a:lnTo>
                  <a:lnTo>
                    <a:pt x="351991" y="684624"/>
                  </a:lnTo>
                  <a:lnTo>
                    <a:pt x="281593" y="696907"/>
                  </a:lnTo>
                  <a:lnTo>
                    <a:pt x="211195" y="709773"/>
                  </a:lnTo>
                  <a:lnTo>
                    <a:pt x="140796" y="723212"/>
                  </a:lnTo>
                  <a:lnTo>
                    <a:pt x="131274" y="725106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1191153" y="4669169"/>
              <a:ext cx="5561471" cy="479307"/>
            </a:xfrm>
            <a:custGeom>
              <a:avLst/>
              <a:pathLst>
                <a:path w="5561471" h="479307">
                  <a:moveTo>
                    <a:pt x="0" y="323094"/>
                  </a:moveTo>
                  <a:lnTo>
                    <a:pt x="70398" y="337085"/>
                  </a:lnTo>
                  <a:lnTo>
                    <a:pt x="140796" y="350469"/>
                  </a:lnTo>
                  <a:lnTo>
                    <a:pt x="211195" y="363239"/>
                  </a:lnTo>
                  <a:lnTo>
                    <a:pt x="281593" y="375387"/>
                  </a:lnTo>
                  <a:lnTo>
                    <a:pt x="351991" y="386901"/>
                  </a:lnTo>
                  <a:lnTo>
                    <a:pt x="422390" y="397774"/>
                  </a:lnTo>
                  <a:lnTo>
                    <a:pt x="492788" y="407992"/>
                  </a:lnTo>
                  <a:lnTo>
                    <a:pt x="563186" y="417544"/>
                  </a:lnTo>
                  <a:lnTo>
                    <a:pt x="633585" y="426416"/>
                  </a:lnTo>
                  <a:lnTo>
                    <a:pt x="703983" y="434595"/>
                  </a:lnTo>
                  <a:lnTo>
                    <a:pt x="774382" y="442068"/>
                  </a:lnTo>
                  <a:lnTo>
                    <a:pt x="844780" y="448822"/>
                  </a:lnTo>
                  <a:lnTo>
                    <a:pt x="915178" y="454848"/>
                  </a:lnTo>
                  <a:lnTo>
                    <a:pt x="985577" y="460139"/>
                  </a:lnTo>
                  <a:lnTo>
                    <a:pt x="1055975" y="464699"/>
                  </a:lnTo>
                  <a:lnTo>
                    <a:pt x="1126373" y="468540"/>
                  </a:lnTo>
                  <a:lnTo>
                    <a:pt x="1196772" y="471689"/>
                  </a:lnTo>
                  <a:lnTo>
                    <a:pt x="1267170" y="474185"/>
                  </a:lnTo>
                  <a:lnTo>
                    <a:pt x="1337569" y="476086"/>
                  </a:lnTo>
                  <a:lnTo>
                    <a:pt x="1407967" y="477461"/>
                  </a:lnTo>
                  <a:lnTo>
                    <a:pt x="1478365" y="478389"/>
                  </a:lnTo>
                  <a:lnTo>
                    <a:pt x="1548764" y="478952"/>
                  </a:lnTo>
                  <a:lnTo>
                    <a:pt x="1619162" y="479227"/>
                  </a:lnTo>
                  <a:lnTo>
                    <a:pt x="1689560" y="479282"/>
                  </a:lnTo>
                  <a:lnTo>
                    <a:pt x="1759959" y="479278"/>
                  </a:lnTo>
                  <a:lnTo>
                    <a:pt x="1830357" y="479307"/>
                  </a:lnTo>
                  <a:lnTo>
                    <a:pt x="1900756" y="479253"/>
                  </a:lnTo>
                  <a:lnTo>
                    <a:pt x="1971154" y="479015"/>
                  </a:lnTo>
                  <a:lnTo>
                    <a:pt x="2041552" y="478535"/>
                  </a:lnTo>
                  <a:lnTo>
                    <a:pt x="2111951" y="477821"/>
                  </a:lnTo>
                  <a:lnTo>
                    <a:pt x="2182349" y="477074"/>
                  </a:lnTo>
                  <a:lnTo>
                    <a:pt x="2252747" y="476945"/>
                  </a:lnTo>
                  <a:lnTo>
                    <a:pt x="2323146" y="476841"/>
                  </a:lnTo>
                  <a:lnTo>
                    <a:pt x="2393544" y="476170"/>
                  </a:lnTo>
                  <a:lnTo>
                    <a:pt x="2463943" y="474746"/>
                  </a:lnTo>
                  <a:lnTo>
                    <a:pt x="2534341" y="472664"/>
                  </a:lnTo>
                  <a:lnTo>
                    <a:pt x="2604739" y="469512"/>
                  </a:lnTo>
                  <a:lnTo>
                    <a:pt x="2675138" y="465316"/>
                  </a:lnTo>
                  <a:lnTo>
                    <a:pt x="2745536" y="461126"/>
                  </a:lnTo>
                  <a:lnTo>
                    <a:pt x="2815934" y="457101"/>
                  </a:lnTo>
                  <a:lnTo>
                    <a:pt x="2886333" y="451104"/>
                  </a:lnTo>
                  <a:lnTo>
                    <a:pt x="2956731" y="444161"/>
                  </a:lnTo>
                  <a:lnTo>
                    <a:pt x="3027130" y="438252"/>
                  </a:lnTo>
                  <a:lnTo>
                    <a:pt x="3097528" y="435149"/>
                  </a:lnTo>
                  <a:lnTo>
                    <a:pt x="3167926" y="433003"/>
                  </a:lnTo>
                  <a:lnTo>
                    <a:pt x="3238325" y="430846"/>
                  </a:lnTo>
                  <a:lnTo>
                    <a:pt x="3308723" y="428334"/>
                  </a:lnTo>
                  <a:lnTo>
                    <a:pt x="3379121" y="425567"/>
                  </a:lnTo>
                  <a:lnTo>
                    <a:pt x="3449520" y="422822"/>
                  </a:lnTo>
                  <a:lnTo>
                    <a:pt x="3519918" y="419967"/>
                  </a:lnTo>
                  <a:lnTo>
                    <a:pt x="3590317" y="416749"/>
                  </a:lnTo>
                  <a:lnTo>
                    <a:pt x="3660715" y="412960"/>
                  </a:lnTo>
                  <a:lnTo>
                    <a:pt x="3731113" y="408429"/>
                  </a:lnTo>
                  <a:lnTo>
                    <a:pt x="3801512" y="403000"/>
                  </a:lnTo>
                  <a:lnTo>
                    <a:pt x="3871910" y="396888"/>
                  </a:lnTo>
                  <a:lnTo>
                    <a:pt x="3942308" y="390273"/>
                  </a:lnTo>
                  <a:lnTo>
                    <a:pt x="4012707" y="383082"/>
                  </a:lnTo>
                  <a:lnTo>
                    <a:pt x="4083105" y="375228"/>
                  </a:lnTo>
                  <a:lnTo>
                    <a:pt x="4153504" y="366627"/>
                  </a:lnTo>
                  <a:lnTo>
                    <a:pt x="4223902" y="357200"/>
                  </a:lnTo>
                  <a:lnTo>
                    <a:pt x="4294300" y="346883"/>
                  </a:lnTo>
                  <a:lnTo>
                    <a:pt x="4364699" y="335631"/>
                  </a:lnTo>
                  <a:lnTo>
                    <a:pt x="4435097" y="323414"/>
                  </a:lnTo>
                  <a:lnTo>
                    <a:pt x="4505495" y="310218"/>
                  </a:lnTo>
                  <a:lnTo>
                    <a:pt x="4575894" y="296039"/>
                  </a:lnTo>
                  <a:lnTo>
                    <a:pt x="4646292" y="280881"/>
                  </a:lnTo>
                  <a:lnTo>
                    <a:pt x="4716690" y="264755"/>
                  </a:lnTo>
                  <a:lnTo>
                    <a:pt x="4787089" y="247672"/>
                  </a:lnTo>
                  <a:lnTo>
                    <a:pt x="4857487" y="229645"/>
                  </a:lnTo>
                  <a:lnTo>
                    <a:pt x="4927886" y="210688"/>
                  </a:lnTo>
                  <a:lnTo>
                    <a:pt x="4998284" y="190814"/>
                  </a:lnTo>
                  <a:lnTo>
                    <a:pt x="5068682" y="170033"/>
                  </a:lnTo>
                  <a:lnTo>
                    <a:pt x="5139081" y="148357"/>
                  </a:lnTo>
                  <a:lnTo>
                    <a:pt x="5209479" y="125796"/>
                  </a:lnTo>
                  <a:lnTo>
                    <a:pt x="5279877" y="102359"/>
                  </a:lnTo>
                  <a:lnTo>
                    <a:pt x="5350276" y="78053"/>
                  </a:lnTo>
                  <a:lnTo>
                    <a:pt x="5420674" y="52888"/>
                  </a:lnTo>
                  <a:lnTo>
                    <a:pt x="5491073" y="26868"/>
                  </a:lnTo>
                  <a:lnTo>
                    <a:pt x="5561471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1322428" y="5134795"/>
              <a:ext cx="5430196" cy="259480"/>
            </a:xfrm>
            <a:custGeom>
              <a:avLst/>
              <a:pathLst>
                <a:path w="5430196" h="259480">
                  <a:moveTo>
                    <a:pt x="5430196" y="57022"/>
                  </a:moveTo>
                  <a:lnTo>
                    <a:pt x="5359798" y="50239"/>
                  </a:lnTo>
                  <a:lnTo>
                    <a:pt x="5289399" y="43826"/>
                  </a:lnTo>
                  <a:lnTo>
                    <a:pt x="5219001" y="37793"/>
                  </a:lnTo>
                  <a:lnTo>
                    <a:pt x="5148603" y="32151"/>
                  </a:lnTo>
                  <a:lnTo>
                    <a:pt x="5078204" y="26913"/>
                  </a:lnTo>
                  <a:lnTo>
                    <a:pt x="5007806" y="22092"/>
                  </a:lnTo>
                  <a:lnTo>
                    <a:pt x="4937407" y="17700"/>
                  </a:lnTo>
                  <a:lnTo>
                    <a:pt x="4867009" y="13754"/>
                  </a:lnTo>
                  <a:lnTo>
                    <a:pt x="4796611" y="10269"/>
                  </a:lnTo>
                  <a:lnTo>
                    <a:pt x="4726212" y="7261"/>
                  </a:lnTo>
                  <a:lnTo>
                    <a:pt x="4655814" y="4748"/>
                  </a:lnTo>
                  <a:lnTo>
                    <a:pt x="4585416" y="2748"/>
                  </a:lnTo>
                  <a:lnTo>
                    <a:pt x="4515017" y="1279"/>
                  </a:lnTo>
                  <a:lnTo>
                    <a:pt x="4444619" y="358"/>
                  </a:lnTo>
                  <a:lnTo>
                    <a:pt x="4374220" y="0"/>
                  </a:lnTo>
                  <a:lnTo>
                    <a:pt x="4303822" y="212"/>
                  </a:lnTo>
                  <a:lnTo>
                    <a:pt x="4233424" y="998"/>
                  </a:lnTo>
                  <a:lnTo>
                    <a:pt x="4163025" y="2347"/>
                  </a:lnTo>
                  <a:lnTo>
                    <a:pt x="4092627" y="4235"/>
                  </a:lnTo>
                  <a:lnTo>
                    <a:pt x="4022229" y="6620"/>
                  </a:lnTo>
                  <a:lnTo>
                    <a:pt x="3951830" y="9444"/>
                  </a:lnTo>
                  <a:lnTo>
                    <a:pt x="3881432" y="12634"/>
                  </a:lnTo>
                  <a:lnTo>
                    <a:pt x="3811033" y="16108"/>
                  </a:lnTo>
                  <a:lnTo>
                    <a:pt x="3740635" y="19787"/>
                  </a:lnTo>
                  <a:lnTo>
                    <a:pt x="3670237" y="23600"/>
                  </a:lnTo>
                  <a:lnTo>
                    <a:pt x="3599838" y="27147"/>
                  </a:lnTo>
                  <a:lnTo>
                    <a:pt x="3529440" y="30045"/>
                  </a:lnTo>
                  <a:lnTo>
                    <a:pt x="3459042" y="32516"/>
                  </a:lnTo>
                  <a:lnTo>
                    <a:pt x="3388643" y="34772"/>
                  </a:lnTo>
                  <a:lnTo>
                    <a:pt x="3318245" y="36990"/>
                  </a:lnTo>
                  <a:lnTo>
                    <a:pt x="3247846" y="39299"/>
                  </a:lnTo>
                  <a:lnTo>
                    <a:pt x="3177448" y="41341"/>
                  </a:lnTo>
                  <a:lnTo>
                    <a:pt x="3107050" y="42932"/>
                  </a:lnTo>
                  <a:lnTo>
                    <a:pt x="3036651" y="44825"/>
                  </a:lnTo>
                  <a:lnTo>
                    <a:pt x="2966253" y="47344"/>
                  </a:lnTo>
                  <a:lnTo>
                    <a:pt x="2895855" y="50489"/>
                  </a:lnTo>
                  <a:lnTo>
                    <a:pt x="2825456" y="55467"/>
                  </a:lnTo>
                  <a:lnTo>
                    <a:pt x="2755058" y="61982"/>
                  </a:lnTo>
                  <a:lnTo>
                    <a:pt x="2684659" y="68581"/>
                  </a:lnTo>
                  <a:lnTo>
                    <a:pt x="2614261" y="73055"/>
                  </a:lnTo>
                  <a:lnTo>
                    <a:pt x="2543863" y="76866"/>
                  </a:lnTo>
                  <a:lnTo>
                    <a:pt x="2473464" y="81290"/>
                  </a:lnTo>
                  <a:lnTo>
                    <a:pt x="2403066" y="85333"/>
                  </a:lnTo>
                  <a:lnTo>
                    <a:pt x="2332668" y="87502"/>
                  </a:lnTo>
                  <a:lnTo>
                    <a:pt x="2262269" y="88641"/>
                  </a:lnTo>
                  <a:lnTo>
                    <a:pt x="2191871" y="89598"/>
                  </a:lnTo>
                  <a:lnTo>
                    <a:pt x="2121472" y="90763"/>
                  </a:lnTo>
                  <a:lnTo>
                    <a:pt x="2051074" y="92124"/>
                  </a:lnTo>
                  <a:lnTo>
                    <a:pt x="1980676" y="93469"/>
                  </a:lnTo>
                  <a:lnTo>
                    <a:pt x="1910277" y="94758"/>
                  </a:lnTo>
                  <a:lnTo>
                    <a:pt x="1839879" y="96107"/>
                  </a:lnTo>
                  <a:lnTo>
                    <a:pt x="1769481" y="97582"/>
                  </a:lnTo>
                  <a:lnTo>
                    <a:pt x="1699082" y="99181"/>
                  </a:lnTo>
                  <a:lnTo>
                    <a:pt x="1628684" y="100859"/>
                  </a:lnTo>
                  <a:lnTo>
                    <a:pt x="1558285" y="102557"/>
                  </a:lnTo>
                  <a:lnTo>
                    <a:pt x="1487887" y="104326"/>
                  </a:lnTo>
                  <a:lnTo>
                    <a:pt x="1417489" y="106265"/>
                  </a:lnTo>
                  <a:lnTo>
                    <a:pt x="1347090" y="108443"/>
                  </a:lnTo>
                  <a:lnTo>
                    <a:pt x="1276692" y="110936"/>
                  </a:lnTo>
                  <a:lnTo>
                    <a:pt x="1206294" y="113826"/>
                  </a:lnTo>
                  <a:lnTo>
                    <a:pt x="1135895" y="117193"/>
                  </a:lnTo>
                  <a:lnTo>
                    <a:pt x="1065497" y="121104"/>
                  </a:lnTo>
                  <a:lnTo>
                    <a:pt x="995099" y="125619"/>
                  </a:lnTo>
                  <a:lnTo>
                    <a:pt x="924700" y="130776"/>
                  </a:lnTo>
                  <a:lnTo>
                    <a:pt x="854302" y="136602"/>
                  </a:lnTo>
                  <a:lnTo>
                    <a:pt x="783903" y="143111"/>
                  </a:lnTo>
                  <a:lnTo>
                    <a:pt x="713505" y="150303"/>
                  </a:lnTo>
                  <a:lnTo>
                    <a:pt x="643107" y="158174"/>
                  </a:lnTo>
                  <a:lnTo>
                    <a:pt x="572708" y="166714"/>
                  </a:lnTo>
                  <a:lnTo>
                    <a:pt x="502310" y="175911"/>
                  </a:lnTo>
                  <a:lnTo>
                    <a:pt x="431912" y="185751"/>
                  </a:lnTo>
                  <a:lnTo>
                    <a:pt x="361513" y="196221"/>
                  </a:lnTo>
                  <a:lnTo>
                    <a:pt x="291115" y="207307"/>
                  </a:lnTo>
                  <a:lnTo>
                    <a:pt x="220716" y="218997"/>
                  </a:lnTo>
                  <a:lnTo>
                    <a:pt x="150318" y="231281"/>
                  </a:lnTo>
                  <a:lnTo>
                    <a:pt x="79920" y="244147"/>
                  </a:lnTo>
                  <a:lnTo>
                    <a:pt x="9521" y="257586"/>
                  </a:lnTo>
                  <a:lnTo>
                    <a:pt x="0" y="25948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1191153" y="4930493"/>
              <a:ext cx="5561471" cy="276110"/>
            </a:xfrm>
            <a:custGeom>
              <a:avLst/>
              <a:pathLst>
                <a:path w="5561471" h="276110">
                  <a:moveTo>
                    <a:pt x="0" y="276110"/>
                  </a:moveTo>
                  <a:lnTo>
                    <a:pt x="70398" y="275826"/>
                  </a:lnTo>
                  <a:lnTo>
                    <a:pt x="140796" y="275516"/>
                  </a:lnTo>
                  <a:lnTo>
                    <a:pt x="211195" y="275182"/>
                  </a:lnTo>
                  <a:lnTo>
                    <a:pt x="281593" y="274823"/>
                  </a:lnTo>
                  <a:lnTo>
                    <a:pt x="351991" y="274438"/>
                  </a:lnTo>
                  <a:lnTo>
                    <a:pt x="422390" y="274029"/>
                  </a:lnTo>
                  <a:lnTo>
                    <a:pt x="492788" y="273595"/>
                  </a:lnTo>
                  <a:lnTo>
                    <a:pt x="563186" y="273136"/>
                  </a:lnTo>
                  <a:lnTo>
                    <a:pt x="633585" y="272652"/>
                  </a:lnTo>
                  <a:lnTo>
                    <a:pt x="703983" y="272144"/>
                  </a:lnTo>
                  <a:lnTo>
                    <a:pt x="774382" y="271610"/>
                  </a:lnTo>
                  <a:lnTo>
                    <a:pt x="844780" y="271051"/>
                  </a:lnTo>
                  <a:lnTo>
                    <a:pt x="915178" y="270468"/>
                  </a:lnTo>
                  <a:lnTo>
                    <a:pt x="985577" y="269860"/>
                  </a:lnTo>
                  <a:lnTo>
                    <a:pt x="1055975" y="269227"/>
                  </a:lnTo>
                  <a:lnTo>
                    <a:pt x="1126373" y="268568"/>
                  </a:lnTo>
                  <a:lnTo>
                    <a:pt x="1196772" y="267885"/>
                  </a:lnTo>
                  <a:lnTo>
                    <a:pt x="1267170" y="267178"/>
                  </a:lnTo>
                  <a:lnTo>
                    <a:pt x="1337569" y="266445"/>
                  </a:lnTo>
                  <a:lnTo>
                    <a:pt x="1407967" y="265687"/>
                  </a:lnTo>
                  <a:lnTo>
                    <a:pt x="1478365" y="264905"/>
                  </a:lnTo>
                  <a:lnTo>
                    <a:pt x="1548764" y="264098"/>
                  </a:lnTo>
                  <a:lnTo>
                    <a:pt x="1619162" y="263265"/>
                  </a:lnTo>
                  <a:lnTo>
                    <a:pt x="1689560" y="262408"/>
                  </a:lnTo>
                  <a:lnTo>
                    <a:pt x="1759959" y="261557"/>
                  </a:lnTo>
                  <a:lnTo>
                    <a:pt x="1830357" y="260733"/>
                  </a:lnTo>
                  <a:lnTo>
                    <a:pt x="1900756" y="259906"/>
                  </a:lnTo>
                  <a:lnTo>
                    <a:pt x="1971154" y="259050"/>
                  </a:lnTo>
                  <a:lnTo>
                    <a:pt x="2041552" y="258135"/>
                  </a:lnTo>
                  <a:lnTo>
                    <a:pt x="2111951" y="257134"/>
                  </a:lnTo>
                  <a:lnTo>
                    <a:pt x="2182349" y="256088"/>
                  </a:lnTo>
                  <a:lnTo>
                    <a:pt x="2252747" y="255343"/>
                  </a:lnTo>
                  <a:lnTo>
                    <a:pt x="2323146" y="254708"/>
                  </a:lnTo>
                  <a:lnTo>
                    <a:pt x="2393544" y="253894"/>
                  </a:lnTo>
                  <a:lnTo>
                    <a:pt x="2463943" y="252613"/>
                  </a:lnTo>
                  <a:lnTo>
                    <a:pt x="2534341" y="250488"/>
                  </a:lnTo>
                  <a:lnTo>
                    <a:pt x="2604739" y="246890"/>
                  </a:lnTo>
                  <a:lnTo>
                    <a:pt x="2675138" y="242580"/>
                  </a:lnTo>
                  <a:lnTo>
                    <a:pt x="2745536" y="238579"/>
                  </a:lnTo>
                  <a:lnTo>
                    <a:pt x="2815934" y="234330"/>
                  </a:lnTo>
                  <a:lnTo>
                    <a:pt x="2886333" y="228032"/>
                  </a:lnTo>
                  <a:lnTo>
                    <a:pt x="2956731" y="221303"/>
                  </a:lnTo>
                  <a:lnTo>
                    <a:pt x="3027130" y="215859"/>
                  </a:lnTo>
                  <a:lnTo>
                    <a:pt x="3097528" y="212735"/>
                  </a:lnTo>
                  <a:lnTo>
                    <a:pt x="3167926" y="210403"/>
                  </a:lnTo>
                  <a:lnTo>
                    <a:pt x="3238325" y="208378"/>
                  </a:lnTo>
                  <a:lnTo>
                    <a:pt x="3308723" y="206326"/>
                  </a:lnTo>
                  <a:lnTo>
                    <a:pt x="3379121" y="203922"/>
                  </a:lnTo>
                  <a:lnTo>
                    <a:pt x="3449520" y="201395"/>
                  </a:lnTo>
                  <a:lnTo>
                    <a:pt x="3519918" y="198859"/>
                  </a:lnTo>
                  <a:lnTo>
                    <a:pt x="3590317" y="196122"/>
                  </a:lnTo>
                  <a:lnTo>
                    <a:pt x="3660715" y="192992"/>
                  </a:lnTo>
                  <a:lnTo>
                    <a:pt x="3731113" y="189277"/>
                  </a:lnTo>
                  <a:lnTo>
                    <a:pt x="3801512" y="184789"/>
                  </a:lnTo>
                  <a:lnTo>
                    <a:pt x="3871910" y="179826"/>
                  </a:lnTo>
                  <a:lnTo>
                    <a:pt x="3942308" y="174680"/>
                  </a:lnTo>
                  <a:lnTo>
                    <a:pt x="4012707" y="169347"/>
                  </a:lnTo>
                  <a:lnTo>
                    <a:pt x="4083105" y="163825"/>
                  </a:lnTo>
                  <a:lnTo>
                    <a:pt x="4153504" y="158112"/>
                  </a:lnTo>
                  <a:lnTo>
                    <a:pt x="4223902" y="152206"/>
                  </a:lnTo>
                  <a:lnTo>
                    <a:pt x="4294300" y="146104"/>
                  </a:lnTo>
                  <a:lnTo>
                    <a:pt x="4364699" y="139803"/>
                  </a:lnTo>
                  <a:lnTo>
                    <a:pt x="4435097" y="133302"/>
                  </a:lnTo>
                  <a:lnTo>
                    <a:pt x="4505495" y="126598"/>
                  </a:lnTo>
                  <a:lnTo>
                    <a:pt x="4575894" y="119687"/>
                  </a:lnTo>
                  <a:lnTo>
                    <a:pt x="4646292" y="112569"/>
                  </a:lnTo>
                  <a:lnTo>
                    <a:pt x="4716690" y="105240"/>
                  </a:lnTo>
                  <a:lnTo>
                    <a:pt x="4787089" y="97699"/>
                  </a:lnTo>
                  <a:lnTo>
                    <a:pt x="4857487" y="89942"/>
                  </a:lnTo>
                  <a:lnTo>
                    <a:pt x="4927886" y="81967"/>
                  </a:lnTo>
                  <a:lnTo>
                    <a:pt x="4998284" y="73773"/>
                  </a:lnTo>
                  <a:lnTo>
                    <a:pt x="5068682" y="65355"/>
                  </a:lnTo>
                  <a:lnTo>
                    <a:pt x="5139081" y="56713"/>
                  </a:lnTo>
                  <a:lnTo>
                    <a:pt x="5209479" y="47843"/>
                  </a:lnTo>
                  <a:lnTo>
                    <a:pt x="5279877" y="38744"/>
                  </a:lnTo>
                  <a:lnTo>
                    <a:pt x="5350276" y="29412"/>
                  </a:lnTo>
                  <a:lnTo>
                    <a:pt x="5420674" y="19846"/>
                  </a:lnTo>
                  <a:lnTo>
                    <a:pt x="5491073" y="10042"/>
                  </a:lnTo>
                  <a:lnTo>
                    <a:pt x="5561471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g23"/>
            <p:cNvSpPr/>
            <p:nvPr/>
          </p:nvSpPr>
          <p:spPr>
            <a:xfrm>
              <a:off x="1191153" y="3409256"/>
              <a:ext cx="5561471" cy="1798910"/>
            </a:xfrm>
            <a:custGeom>
              <a:avLst/>
              <a:pathLst>
                <a:path w="5561471" h="1798910">
                  <a:moveTo>
                    <a:pt x="0" y="895276"/>
                  </a:moveTo>
                  <a:lnTo>
                    <a:pt x="70398" y="950226"/>
                  </a:lnTo>
                  <a:lnTo>
                    <a:pt x="140796" y="1003198"/>
                  </a:lnTo>
                  <a:lnTo>
                    <a:pt x="211195" y="1054179"/>
                  </a:lnTo>
                  <a:lnTo>
                    <a:pt x="281593" y="1103156"/>
                  </a:lnTo>
                  <a:lnTo>
                    <a:pt x="351991" y="1150113"/>
                  </a:lnTo>
                  <a:lnTo>
                    <a:pt x="422390" y="1195035"/>
                  </a:lnTo>
                  <a:lnTo>
                    <a:pt x="492788" y="1237904"/>
                  </a:lnTo>
                  <a:lnTo>
                    <a:pt x="563186" y="1278699"/>
                  </a:lnTo>
                  <a:lnTo>
                    <a:pt x="633585" y="1317401"/>
                  </a:lnTo>
                  <a:lnTo>
                    <a:pt x="703983" y="1353988"/>
                  </a:lnTo>
                  <a:lnTo>
                    <a:pt x="774382" y="1388438"/>
                  </a:lnTo>
                  <a:lnTo>
                    <a:pt x="844780" y="1420732"/>
                  </a:lnTo>
                  <a:lnTo>
                    <a:pt x="915178" y="1450855"/>
                  </a:lnTo>
                  <a:lnTo>
                    <a:pt x="985577" y="1478798"/>
                  </a:lnTo>
                  <a:lnTo>
                    <a:pt x="1055975" y="1504564"/>
                  </a:lnTo>
                  <a:lnTo>
                    <a:pt x="1126373" y="1528174"/>
                  </a:lnTo>
                  <a:lnTo>
                    <a:pt x="1196772" y="1549668"/>
                  </a:lnTo>
                  <a:lnTo>
                    <a:pt x="1267170" y="1569109"/>
                  </a:lnTo>
                  <a:lnTo>
                    <a:pt x="1337569" y="1586588"/>
                  </a:lnTo>
                  <a:lnTo>
                    <a:pt x="1407967" y="1602212"/>
                  </a:lnTo>
                  <a:lnTo>
                    <a:pt x="1478365" y="1616107"/>
                  </a:lnTo>
                  <a:lnTo>
                    <a:pt x="1548764" y="1628399"/>
                  </a:lnTo>
                  <a:lnTo>
                    <a:pt x="1619162" y="1639210"/>
                  </a:lnTo>
                  <a:lnTo>
                    <a:pt x="1689560" y="1648645"/>
                  </a:lnTo>
                  <a:lnTo>
                    <a:pt x="1759959" y="1656435"/>
                  </a:lnTo>
                  <a:lnTo>
                    <a:pt x="1830357" y="1662305"/>
                  </a:lnTo>
                  <a:lnTo>
                    <a:pt x="1900756" y="1666438"/>
                  </a:lnTo>
                  <a:lnTo>
                    <a:pt x="1971154" y="1669037"/>
                  </a:lnTo>
                  <a:lnTo>
                    <a:pt x="2041552" y="1670378"/>
                  </a:lnTo>
                  <a:lnTo>
                    <a:pt x="2111951" y="1670837"/>
                  </a:lnTo>
                  <a:lnTo>
                    <a:pt x="2182349" y="1670981"/>
                  </a:lnTo>
                  <a:lnTo>
                    <a:pt x="2252747" y="1671432"/>
                  </a:lnTo>
                  <a:lnTo>
                    <a:pt x="2323146" y="1671450"/>
                  </a:lnTo>
                  <a:lnTo>
                    <a:pt x="2393544" y="1670440"/>
                  </a:lnTo>
                  <a:lnTo>
                    <a:pt x="2463943" y="1668438"/>
                  </a:lnTo>
                  <a:lnTo>
                    <a:pt x="2534341" y="1665989"/>
                  </a:lnTo>
                  <a:lnTo>
                    <a:pt x="2604739" y="1662925"/>
                  </a:lnTo>
                  <a:lnTo>
                    <a:pt x="2675138" y="1658580"/>
                  </a:lnTo>
                  <a:lnTo>
                    <a:pt x="2745536" y="1653678"/>
                  </a:lnTo>
                  <a:lnTo>
                    <a:pt x="2815934" y="1649048"/>
                  </a:lnTo>
                  <a:lnTo>
                    <a:pt x="2886333" y="1643025"/>
                  </a:lnTo>
                  <a:lnTo>
                    <a:pt x="2956731" y="1635620"/>
                  </a:lnTo>
                  <a:lnTo>
                    <a:pt x="3027130" y="1628249"/>
                  </a:lnTo>
                  <a:lnTo>
                    <a:pt x="3097528" y="1622851"/>
                  </a:lnTo>
                  <a:lnTo>
                    <a:pt x="3167926" y="1618412"/>
                  </a:lnTo>
                  <a:lnTo>
                    <a:pt x="3238325" y="1613430"/>
                  </a:lnTo>
                  <a:lnTo>
                    <a:pt x="3308723" y="1607187"/>
                  </a:lnTo>
                  <a:lnTo>
                    <a:pt x="3379121" y="1599659"/>
                  </a:lnTo>
                  <a:lnTo>
                    <a:pt x="3449520" y="1591606"/>
                  </a:lnTo>
                  <a:lnTo>
                    <a:pt x="3519918" y="1582841"/>
                  </a:lnTo>
                  <a:lnTo>
                    <a:pt x="3590317" y="1572645"/>
                  </a:lnTo>
                  <a:lnTo>
                    <a:pt x="3660715" y="1560368"/>
                  </a:lnTo>
                  <a:lnTo>
                    <a:pt x="3731113" y="1545425"/>
                  </a:lnTo>
                  <a:lnTo>
                    <a:pt x="3801512" y="1527245"/>
                  </a:lnTo>
                  <a:lnTo>
                    <a:pt x="3871910" y="1505869"/>
                  </a:lnTo>
                  <a:lnTo>
                    <a:pt x="3942308" y="1481526"/>
                  </a:lnTo>
                  <a:lnTo>
                    <a:pt x="4012707" y="1454121"/>
                  </a:lnTo>
                  <a:lnTo>
                    <a:pt x="4083105" y="1423544"/>
                  </a:lnTo>
                  <a:lnTo>
                    <a:pt x="4153504" y="1389684"/>
                  </a:lnTo>
                  <a:lnTo>
                    <a:pt x="4223902" y="1352441"/>
                  </a:lnTo>
                  <a:lnTo>
                    <a:pt x="4294300" y="1311739"/>
                  </a:lnTo>
                  <a:lnTo>
                    <a:pt x="4364699" y="1267530"/>
                  </a:lnTo>
                  <a:lnTo>
                    <a:pt x="4435097" y="1219790"/>
                  </a:lnTo>
                  <a:lnTo>
                    <a:pt x="4505495" y="1168521"/>
                  </a:lnTo>
                  <a:lnTo>
                    <a:pt x="4575894" y="1113739"/>
                  </a:lnTo>
                  <a:lnTo>
                    <a:pt x="4646292" y="1055475"/>
                  </a:lnTo>
                  <a:lnTo>
                    <a:pt x="4716690" y="993768"/>
                  </a:lnTo>
                  <a:lnTo>
                    <a:pt x="4787089" y="928661"/>
                  </a:lnTo>
                  <a:lnTo>
                    <a:pt x="4857487" y="860196"/>
                  </a:lnTo>
                  <a:lnTo>
                    <a:pt x="4927886" y="788418"/>
                  </a:lnTo>
                  <a:lnTo>
                    <a:pt x="4998284" y="713370"/>
                  </a:lnTo>
                  <a:lnTo>
                    <a:pt x="5068682" y="635094"/>
                  </a:lnTo>
                  <a:lnTo>
                    <a:pt x="5139081" y="553631"/>
                  </a:lnTo>
                  <a:lnTo>
                    <a:pt x="5209479" y="469019"/>
                  </a:lnTo>
                  <a:lnTo>
                    <a:pt x="5279877" y="381296"/>
                  </a:lnTo>
                  <a:lnTo>
                    <a:pt x="5350276" y="290499"/>
                  </a:lnTo>
                  <a:lnTo>
                    <a:pt x="5420674" y="196661"/>
                  </a:lnTo>
                  <a:lnTo>
                    <a:pt x="5491073" y="99817"/>
                  </a:lnTo>
                  <a:lnTo>
                    <a:pt x="5561471" y="0"/>
                  </a:lnTo>
                  <a:lnTo>
                    <a:pt x="5561471" y="820586"/>
                  </a:lnTo>
                  <a:lnTo>
                    <a:pt x="5491073" y="867571"/>
                  </a:lnTo>
                  <a:lnTo>
                    <a:pt x="5420674" y="913493"/>
                  </a:lnTo>
                  <a:lnTo>
                    <a:pt x="5350276" y="958347"/>
                  </a:lnTo>
                  <a:lnTo>
                    <a:pt x="5279877" y="1002126"/>
                  </a:lnTo>
                  <a:lnTo>
                    <a:pt x="5209479" y="1044827"/>
                  </a:lnTo>
                  <a:lnTo>
                    <a:pt x="5139081" y="1086446"/>
                  </a:lnTo>
                  <a:lnTo>
                    <a:pt x="5068682" y="1126982"/>
                  </a:lnTo>
                  <a:lnTo>
                    <a:pt x="4998284" y="1166435"/>
                  </a:lnTo>
                  <a:lnTo>
                    <a:pt x="4927886" y="1204806"/>
                  </a:lnTo>
                  <a:lnTo>
                    <a:pt x="4857487" y="1242098"/>
                  </a:lnTo>
                  <a:lnTo>
                    <a:pt x="4787089" y="1278315"/>
                  </a:lnTo>
                  <a:lnTo>
                    <a:pt x="4716690" y="1313462"/>
                  </a:lnTo>
                  <a:lnTo>
                    <a:pt x="4646292" y="1347544"/>
                  </a:lnTo>
                  <a:lnTo>
                    <a:pt x="4575894" y="1380563"/>
                  </a:lnTo>
                  <a:lnTo>
                    <a:pt x="4505495" y="1412520"/>
                  </a:lnTo>
                  <a:lnTo>
                    <a:pt x="4435097" y="1443405"/>
                  </a:lnTo>
                  <a:lnTo>
                    <a:pt x="4364699" y="1473197"/>
                  </a:lnTo>
                  <a:lnTo>
                    <a:pt x="4294300" y="1501858"/>
                  </a:lnTo>
                  <a:lnTo>
                    <a:pt x="4223902" y="1529326"/>
                  </a:lnTo>
                  <a:lnTo>
                    <a:pt x="4153504" y="1555512"/>
                  </a:lnTo>
                  <a:lnTo>
                    <a:pt x="4083105" y="1580301"/>
                  </a:lnTo>
                  <a:lnTo>
                    <a:pt x="4012707" y="1603556"/>
                  </a:lnTo>
                  <a:lnTo>
                    <a:pt x="3942308" y="1625125"/>
                  </a:lnTo>
                  <a:lnTo>
                    <a:pt x="3871910" y="1644859"/>
                  </a:lnTo>
                  <a:lnTo>
                    <a:pt x="3801512" y="1662625"/>
                  </a:lnTo>
                  <a:lnTo>
                    <a:pt x="3731113" y="1677849"/>
                  </a:lnTo>
                  <a:lnTo>
                    <a:pt x="3660715" y="1690230"/>
                  </a:lnTo>
                  <a:lnTo>
                    <a:pt x="3590317" y="1700436"/>
                  </a:lnTo>
                  <a:lnTo>
                    <a:pt x="3519918" y="1709123"/>
                  </a:lnTo>
                  <a:lnTo>
                    <a:pt x="3449520" y="1716889"/>
                  </a:lnTo>
                  <a:lnTo>
                    <a:pt x="3379121" y="1724256"/>
                  </a:lnTo>
                  <a:lnTo>
                    <a:pt x="3308723" y="1730645"/>
                  </a:lnTo>
                  <a:lnTo>
                    <a:pt x="3238325" y="1735444"/>
                  </a:lnTo>
                  <a:lnTo>
                    <a:pt x="3167926" y="1740008"/>
                  </a:lnTo>
                  <a:lnTo>
                    <a:pt x="3097528" y="1745036"/>
                  </a:lnTo>
                  <a:lnTo>
                    <a:pt x="3027130" y="1750498"/>
                  </a:lnTo>
                  <a:lnTo>
                    <a:pt x="2956731" y="1756408"/>
                  </a:lnTo>
                  <a:lnTo>
                    <a:pt x="2886333" y="1763140"/>
                  </a:lnTo>
                  <a:lnTo>
                    <a:pt x="2815934" y="1770108"/>
                  </a:lnTo>
                  <a:lnTo>
                    <a:pt x="2745536" y="1775444"/>
                  </a:lnTo>
                  <a:lnTo>
                    <a:pt x="2675138" y="1779750"/>
                  </a:lnTo>
                  <a:lnTo>
                    <a:pt x="2604739" y="1784455"/>
                  </a:lnTo>
                  <a:lnTo>
                    <a:pt x="2534341" y="1788917"/>
                  </a:lnTo>
                  <a:lnTo>
                    <a:pt x="2463943" y="1791502"/>
                  </a:lnTo>
                  <a:lnTo>
                    <a:pt x="2393544" y="1793056"/>
                  </a:lnTo>
                  <a:lnTo>
                    <a:pt x="2323146" y="1794516"/>
                  </a:lnTo>
                  <a:lnTo>
                    <a:pt x="2252747" y="1796163"/>
                  </a:lnTo>
                  <a:lnTo>
                    <a:pt x="2182349" y="1797647"/>
                  </a:lnTo>
                  <a:lnTo>
                    <a:pt x="2111951" y="1798442"/>
                  </a:lnTo>
                  <a:lnTo>
                    <a:pt x="2041552" y="1798886"/>
                  </a:lnTo>
                  <a:lnTo>
                    <a:pt x="1971154" y="1798910"/>
                  </a:lnTo>
                  <a:lnTo>
                    <a:pt x="1900756" y="1798251"/>
                  </a:lnTo>
                  <a:lnTo>
                    <a:pt x="1830357" y="1796545"/>
                  </a:lnTo>
                  <a:lnTo>
                    <a:pt x="1759959" y="1793354"/>
                  </a:lnTo>
                  <a:lnTo>
                    <a:pt x="1689560" y="1788225"/>
                  </a:lnTo>
                  <a:lnTo>
                    <a:pt x="1619162" y="1781652"/>
                  </a:lnTo>
                  <a:lnTo>
                    <a:pt x="1548764" y="1774319"/>
                  </a:lnTo>
                  <a:lnTo>
                    <a:pt x="1478365" y="1766330"/>
                  </a:lnTo>
                  <a:lnTo>
                    <a:pt x="1407967" y="1757807"/>
                  </a:lnTo>
                  <a:lnTo>
                    <a:pt x="1337569" y="1748880"/>
                  </a:lnTo>
                  <a:lnTo>
                    <a:pt x="1267170" y="1739671"/>
                  </a:lnTo>
                  <a:lnTo>
                    <a:pt x="1196772" y="1730290"/>
                  </a:lnTo>
                  <a:lnTo>
                    <a:pt x="1126373" y="1720827"/>
                  </a:lnTo>
                  <a:lnTo>
                    <a:pt x="1055975" y="1711345"/>
                  </a:lnTo>
                  <a:lnTo>
                    <a:pt x="985577" y="1701886"/>
                  </a:lnTo>
                  <a:lnTo>
                    <a:pt x="915178" y="1692469"/>
                  </a:lnTo>
                  <a:lnTo>
                    <a:pt x="844780" y="1683099"/>
                  </a:lnTo>
                  <a:lnTo>
                    <a:pt x="774382" y="1673767"/>
                  </a:lnTo>
                  <a:lnTo>
                    <a:pt x="703983" y="1664458"/>
                  </a:lnTo>
                  <a:lnTo>
                    <a:pt x="633585" y="1655153"/>
                  </a:lnTo>
                  <a:lnTo>
                    <a:pt x="563186" y="1645831"/>
                  </a:lnTo>
                  <a:lnTo>
                    <a:pt x="492788" y="1636471"/>
                  </a:lnTo>
                  <a:lnTo>
                    <a:pt x="422390" y="1627051"/>
                  </a:lnTo>
                  <a:lnTo>
                    <a:pt x="351991" y="1617554"/>
                  </a:lnTo>
                  <a:lnTo>
                    <a:pt x="281593" y="1607960"/>
                  </a:lnTo>
                  <a:lnTo>
                    <a:pt x="211195" y="1598255"/>
                  </a:lnTo>
                  <a:lnTo>
                    <a:pt x="140796" y="1588424"/>
                  </a:lnTo>
                  <a:lnTo>
                    <a:pt x="70398" y="1578453"/>
                  </a:lnTo>
                  <a:lnTo>
                    <a:pt x="0" y="1568331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1191153" y="3409256"/>
              <a:ext cx="5561471" cy="1671450"/>
            </a:xfrm>
            <a:custGeom>
              <a:avLst/>
              <a:pathLst>
                <a:path w="5561471" h="1671450">
                  <a:moveTo>
                    <a:pt x="0" y="895276"/>
                  </a:moveTo>
                  <a:lnTo>
                    <a:pt x="70398" y="950226"/>
                  </a:lnTo>
                  <a:lnTo>
                    <a:pt x="140796" y="1003198"/>
                  </a:lnTo>
                  <a:lnTo>
                    <a:pt x="211195" y="1054179"/>
                  </a:lnTo>
                  <a:lnTo>
                    <a:pt x="281593" y="1103156"/>
                  </a:lnTo>
                  <a:lnTo>
                    <a:pt x="351991" y="1150113"/>
                  </a:lnTo>
                  <a:lnTo>
                    <a:pt x="422390" y="1195035"/>
                  </a:lnTo>
                  <a:lnTo>
                    <a:pt x="492788" y="1237904"/>
                  </a:lnTo>
                  <a:lnTo>
                    <a:pt x="563186" y="1278699"/>
                  </a:lnTo>
                  <a:lnTo>
                    <a:pt x="633585" y="1317401"/>
                  </a:lnTo>
                  <a:lnTo>
                    <a:pt x="703983" y="1353988"/>
                  </a:lnTo>
                  <a:lnTo>
                    <a:pt x="774382" y="1388438"/>
                  </a:lnTo>
                  <a:lnTo>
                    <a:pt x="844780" y="1420732"/>
                  </a:lnTo>
                  <a:lnTo>
                    <a:pt x="915178" y="1450855"/>
                  </a:lnTo>
                  <a:lnTo>
                    <a:pt x="985577" y="1478798"/>
                  </a:lnTo>
                  <a:lnTo>
                    <a:pt x="1055975" y="1504564"/>
                  </a:lnTo>
                  <a:lnTo>
                    <a:pt x="1126373" y="1528174"/>
                  </a:lnTo>
                  <a:lnTo>
                    <a:pt x="1196772" y="1549668"/>
                  </a:lnTo>
                  <a:lnTo>
                    <a:pt x="1267170" y="1569109"/>
                  </a:lnTo>
                  <a:lnTo>
                    <a:pt x="1337569" y="1586588"/>
                  </a:lnTo>
                  <a:lnTo>
                    <a:pt x="1407967" y="1602212"/>
                  </a:lnTo>
                  <a:lnTo>
                    <a:pt x="1478365" y="1616107"/>
                  </a:lnTo>
                  <a:lnTo>
                    <a:pt x="1548764" y="1628399"/>
                  </a:lnTo>
                  <a:lnTo>
                    <a:pt x="1619162" y="1639210"/>
                  </a:lnTo>
                  <a:lnTo>
                    <a:pt x="1689560" y="1648645"/>
                  </a:lnTo>
                  <a:lnTo>
                    <a:pt x="1759959" y="1656435"/>
                  </a:lnTo>
                  <a:lnTo>
                    <a:pt x="1830357" y="1662305"/>
                  </a:lnTo>
                  <a:lnTo>
                    <a:pt x="1900756" y="1666438"/>
                  </a:lnTo>
                  <a:lnTo>
                    <a:pt x="1971154" y="1669037"/>
                  </a:lnTo>
                  <a:lnTo>
                    <a:pt x="2041552" y="1670378"/>
                  </a:lnTo>
                  <a:lnTo>
                    <a:pt x="2111951" y="1670837"/>
                  </a:lnTo>
                  <a:lnTo>
                    <a:pt x="2182349" y="1670981"/>
                  </a:lnTo>
                  <a:lnTo>
                    <a:pt x="2252747" y="1671432"/>
                  </a:lnTo>
                  <a:lnTo>
                    <a:pt x="2323146" y="1671450"/>
                  </a:lnTo>
                  <a:lnTo>
                    <a:pt x="2393544" y="1670440"/>
                  </a:lnTo>
                  <a:lnTo>
                    <a:pt x="2463943" y="1668438"/>
                  </a:lnTo>
                  <a:lnTo>
                    <a:pt x="2534341" y="1665989"/>
                  </a:lnTo>
                  <a:lnTo>
                    <a:pt x="2604739" y="1662925"/>
                  </a:lnTo>
                  <a:lnTo>
                    <a:pt x="2675138" y="1658580"/>
                  </a:lnTo>
                  <a:lnTo>
                    <a:pt x="2745536" y="1653678"/>
                  </a:lnTo>
                  <a:lnTo>
                    <a:pt x="2815934" y="1649048"/>
                  </a:lnTo>
                  <a:lnTo>
                    <a:pt x="2886333" y="1643025"/>
                  </a:lnTo>
                  <a:lnTo>
                    <a:pt x="2956731" y="1635620"/>
                  </a:lnTo>
                  <a:lnTo>
                    <a:pt x="3027130" y="1628249"/>
                  </a:lnTo>
                  <a:lnTo>
                    <a:pt x="3097528" y="1622851"/>
                  </a:lnTo>
                  <a:lnTo>
                    <a:pt x="3167926" y="1618412"/>
                  </a:lnTo>
                  <a:lnTo>
                    <a:pt x="3238325" y="1613430"/>
                  </a:lnTo>
                  <a:lnTo>
                    <a:pt x="3308723" y="1607187"/>
                  </a:lnTo>
                  <a:lnTo>
                    <a:pt x="3379121" y="1599659"/>
                  </a:lnTo>
                  <a:lnTo>
                    <a:pt x="3449520" y="1591606"/>
                  </a:lnTo>
                  <a:lnTo>
                    <a:pt x="3519918" y="1582841"/>
                  </a:lnTo>
                  <a:lnTo>
                    <a:pt x="3590317" y="1572645"/>
                  </a:lnTo>
                  <a:lnTo>
                    <a:pt x="3660715" y="1560368"/>
                  </a:lnTo>
                  <a:lnTo>
                    <a:pt x="3731113" y="1545425"/>
                  </a:lnTo>
                  <a:lnTo>
                    <a:pt x="3801512" y="1527245"/>
                  </a:lnTo>
                  <a:lnTo>
                    <a:pt x="3871910" y="1505869"/>
                  </a:lnTo>
                  <a:lnTo>
                    <a:pt x="3942308" y="1481526"/>
                  </a:lnTo>
                  <a:lnTo>
                    <a:pt x="4012707" y="1454121"/>
                  </a:lnTo>
                  <a:lnTo>
                    <a:pt x="4083105" y="1423544"/>
                  </a:lnTo>
                  <a:lnTo>
                    <a:pt x="4153504" y="1389684"/>
                  </a:lnTo>
                  <a:lnTo>
                    <a:pt x="4223902" y="1352441"/>
                  </a:lnTo>
                  <a:lnTo>
                    <a:pt x="4294300" y="1311739"/>
                  </a:lnTo>
                  <a:lnTo>
                    <a:pt x="4364699" y="1267530"/>
                  </a:lnTo>
                  <a:lnTo>
                    <a:pt x="4435097" y="1219790"/>
                  </a:lnTo>
                  <a:lnTo>
                    <a:pt x="4505495" y="1168521"/>
                  </a:lnTo>
                  <a:lnTo>
                    <a:pt x="4575894" y="1113739"/>
                  </a:lnTo>
                  <a:lnTo>
                    <a:pt x="4646292" y="1055475"/>
                  </a:lnTo>
                  <a:lnTo>
                    <a:pt x="4716690" y="993768"/>
                  </a:lnTo>
                  <a:lnTo>
                    <a:pt x="4787089" y="928661"/>
                  </a:lnTo>
                  <a:lnTo>
                    <a:pt x="4857487" y="860196"/>
                  </a:lnTo>
                  <a:lnTo>
                    <a:pt x="4927886" y="788418"/>
                  </a:lnTo>
                  <a:lnTo>
                    <a:pt x="4998284" y="713370"/>
                  </a:lnTo>
                  <a:lnTo>
                    <a:pt x="5068682" y="635094"/>
                  </a:lnTo>
                  <a:lnTo>
                    <a:pt x="5139081" y="553631"/>
                  </a:lnTo>
                  <a:lnTo>
                    <a:pt x="5209479" y="469019"/>
                  </a:lnTo>
                  <a:lnTo>
                    <a:pt x="5279877" y="381296"/>
                  </a:lnTo>
                  <a:lnTo>
                    <a:pt x="5350276" y="290499"/>
                  </a:lnTo>
                  <a:lnTo>
                    <a:pt x="5420674" y="196661"/>
                  </a:lnTo>
                  <a:lnTo>
                    <a:pt x="5491073" y="99817"/>
                  </a:lnTo>
                  <a:lnTo>
                    <a:pt x="5561471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1191153" y="4229843"/>
              <a:ext cx="5561471" cy="978323"/>
            </a:xfrm>
            <a:custGeom>
              <a:avLst/>
              <a:pathLst>
                <a:path w="5561471" h="978323">
                  <a:moveTo>
                    <a:pt x="5561471" y="0"/>
                  </a:moveTo>
                  <a:lnTo>
                    <a:pt x="5491073" y="46984"/>
                  </a:lnTo>
                  <a:lnTo>
                    <a:pt x="5420674" y="92907"/>
                  </a:lnTo>
                  <a:lnTo>
                    <a:pt x="5350276" y="137760"/>
                  </a:lnTo>
                  <a:lnTo>
                    <a:pt x="5279877" y="181539"/>
                  </a:lnTo>
                  <a:lnTo>
                    <a:pt x="5209479" y="224240"/>
                  </a:lnTo>
                  <a:lnTo>
                    <a:pt x="5139081" y="265859"/>
                  </a:lnTo>
                  <a:lnTo>
                    <a:pt x="5068682" y="306395"/>
                  </a:lnTo>
                  <a:lnTo>
                    <a:pt x="4998284" y="345848"/>
                  </a:lnTo>
                  <a:lnTo>
                    <a:pt x="4927886" y="384219"/>
                  </a:lnTo>
                  <a:lnTo>
                    <a:pt x="4857487" y="421511"/>
                  </a:lnTo>
                  <a:lnTo>
                    <a:pt x="4787089" y="457728"/>
                  </a:lnTo>
                  <a:lnTo>
                    <a:pt x="4716690" y="492875"/>
                  </a:lnTo>
                  <a:lnTo>
                    <a:pt x="4646292" y="526957"/>
                  </a:lnTo>
                  <a:lnTo>
                    <a:pt x="4575894" y="559976"/>
                  </a:lnTo>
                  <a:lnTo>
                    <a:pt x="4505495" y="591933"/>
                  </a:lnTo>
                  <a:lnTo>
                    <a:pt x="4435097" y="622818"/>
                  </a:lnTo>
                  <a:lnTo>
                    <a:pt x="4364699" y="652610"/>
                  </a:lnTo>
                  <a:lnTo>
                    <a:pt x="4294300" y="681271"/>
                  </a:lnTo>
                  <a:lnTo>
                    <a:pt x="4223902" y="708739"/>
                  </a:lnTo>
                  <a:lnTo>
                    <a:pt x="4153504" y="734925"/>
                  </a:lnTo>
                  <a:lnTo>
                    <a:pt x="4083105" y="759714"/>
                  </a:lnTo>
                  <a:lnTo>
                    <a:pt x="4012707" y="782969"/>
                  </a:lnTo>
                  <a:lnTo>
                    <a:pt x="3942308" y="804538"/>
                  </a:lnTo>
                  <a:lnTo>
                    <a:pt x="3871910" y="824272"/>
                  </a:lnTo>
                  <a:lnTo>
                    <a:pt x="3801512" y="842038"/>
                  </a:lnTo>
                  <a:lnTo>
                    <a:pt x="3731113" y="857262"/>
                  </a:lnTo>
                  <a:lnTo>
                    <a:pt x="3660715" y="869644"/>
                  </a:lnTo>
                  <a:lnTo>
                    <a:pt x="3590317" y="879850"/>
                  </a:lnTo>
                  <a:lnTo>
                    <a:pt x="3519918" y="888536"/>
                  </a:lnTo>
                  <a:lnTo>
                    <a:pt x="3449520" y="896302"/>
                  </a:lnTo>
                  <a:lnTo>
                    <a:pt x="3379121" y="903669"/>
                  </a:lnTo>
                  <a:lnTo>
                    <a:pt x="3308723" y="910058"/>
                  </a:lnTo>
                  <a:lnTo>
                    <a:pt x="3238325" y="914857"/>
                  </a:lnTo>
                  <a:lnTo>
                    <a:pt x="3167926" y="919422"/>
                  </a:lnTo>
                  <a:lnTo>
                    <a:pt x="3097528" y="924449"/>
                  </a:lnTo>
                  <a:lnTo>
                    <a:pt x="3027130" y="929911"/>
                  </a:lnTo>
                  <a:lnTo>
                    <a:pt x="2956731" y="935822"/>
                  </a:lnTo>
                  <a:lnTo>
                    <a:pt x="2886333" y="942554"/>
                  </a:lnTo>
                  <a:lnTo>
                    <a:pt x="2815934" y="949521"/>
                  </a:lnTo>
                  <a:lnTo>
                    <a:pt x="2745536" y="954857"/>
                  </a:lnTo>
                  <a:lnTo>
                    <a:pt x="2675138" y="959163"/>
                  </a:lnTo>
                  <a:lnTo>
                    <a:pt x="2604739" y="963869"/>
                  </a:lnTo>
                  <a:lnTo>
                    <a:pt x="2534341" y="968330"/>
                  </a:lnTo>
                  <a:lnTo>
                    <a:pt x="2463943" y="970916"/>
                  </a:lnTo>
                  <a:lnTo>
                    <a:pt x="2393544" y="972470"/>
                  </a:lnTo>
                  <a:lnTo>
                    <a:pt x="2323146" y="973930"/>
                  </a:lnTo>
                  <a:lnTo>
                    <a:pt x="2252747" y="975577"/>
                  </a:lnTo>
                  <a:lnTo>
                    <a:pt x="2182349" y="977061"/>
                  </a:lnTo>
                  <a:lnTo>
                    <a:pt x="2111951" y="977856"/>
                  </a:lnTo>
                  <a:lnTo>
                    <a:pt x="2041552" y="978299"/>
                  </a:lnTo>
                  <a:lnTo>
                    <a:pt x="1971154" y="978323"/>
                  </a:lnTo>
                  <a:lnTo>
                    <a:pt x="1900756" y="977665"/>
                  </a:lnTo>
                  <a:lnTo>
                    <a:pt x="1830357" y="975958"/>
                  </a:lnTo>
                  <a:lnTo>
                    <a:pt x="1759959" y="972768"/>
                  </a:lnTo>
                  <a:lnTo>
                    <a:pt x="1689560" y="967639"/>
                  </a:lnTo>
                  <a:lnTo>
                    <a:pt x="1619162" y="961066"/>
                  </a:lnTo>
                  <a:lnTo>
                    <a:pt x="1548764" y="953732"/>
                  </a:lnTo>
                  <a:lnTo>
                    <a:pt x="1478365" y="945743"/>
                  </a:lnTo>
                  <a:lnTo>
                    <a:pt x="1407967" y="937221"/>
                  </a:lnTo>
                  <a:lnTo>
                    <a:pt x="1337569" y="928293"/>
                  </a:lnTo>
                  <a:lnTo>
                    <a:pt x="1267170" y="919084"/>
                  </a:lnTo>
                  <a:lnTo>
                    <a:pt x="1196772" y="909703"/>
                  </a:lnTo>
                  <a:lnTo>
                    <a:pt x="1126373" y="900240"/>
                  </a:lnTo>
                  <a:lnTo>
                    <a:pt x="1055975" y="890758"/>
                  </a:lnTo>
                  <a:lnTo>
                    <a:pt x="985577" y="881299"/>
                  </a:lnTo>
                  <a:lnTo>
                    <a:pt x="915178" y="871883"/>
                  </a:lnTo>
                  <a:lnTo>
                    <a:pt x="844780" y="862513"/>
                  </a:lnTo>
                  <a:lnTo>
                    <a:pt x="774382" y="853181"/>
                  </a:lnTo>
                  <a:lnTo>
                    <a:pt x="703983" y="843872"/>
                  </a:lnTo>
                  <a:lnTo>
                    <a:pt x="633585" y="834567"/>
                  </a:lnTo>
                  <a:lnTo>
                    <a:pt x="563186" y="825245"/>
                  </a:lnTo>
                  <a:lnTo>
                    <a:pt x="492788" y="815884"/>
                  </a:lnTo>
                  <a:lnTo>
                    <a:pt x="422390" y="806464"/>
                  </a:lnTo>
                  <a:lnTo>
                    <a:pt x="351991" y="796967"/>
                  </a:lnTo>
                  <a:lnTo>
                    <a:pt x="281593" y="787374"/>
                  </a:lnTo>
                  <a:lnTo>
                    <a:pt x="211195" y="777669"/>
                  </a:lnTo>
                  <a:lnTo>
                    <a:pt x="140796" y="767838"/>
                  </a:lnTo>
                  <a:lnTo>
                    <a:pt x="70398" y="757867"/>
                  </a:lnTo>
                  <a:lnTo>
                    <a:pt x="0" y="74774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1191153" y="3819549"/>
              <a:ext cx="5561471" cy="1324346"/>
            </a:xfrm>
            <a:custGeom>
              <a:avLst/>
              <a:pathLst>
                <a:path w="5561471" h="1324346">
                  <a:moveTo>
                    <a:pt x="0" y="821510"/>
                  </a:moveTo>
                  <a:lnTo>
                    <a:pt x="70398" y="854047"/>
                  </a:lnTo>
                  <a:lnTo>
                    <a:pt x="140796" y="885518"/>
                  </a:lnTo>
                  <a:lnTo>
                    <a:pt x="211195" y="915924"/>
                  </a:lnTo>
                  <a:lnTo>
                    <a:pt x="281593" y="945265"/>
                  </a:lnTo>
                  <a:lnTo>
                    <a:pt x="351991" y="973540"/>
                  </a:lnTo>
                  <a:lnTo>
                    <a:pt x="422390" y="1000750"/>
                  </a:lnTo>
                  <a:lnTo>
                    <a:pt x="492788" y="1026894"/>
                  </a:lnTo>
                  <a:lnTo>
                    <a:pt x="563186" y="1051972"/>
                  </a:lnTo>
                  <a:lnTo>
                    <a:pt x="633585" y="1075984"/>
                  </a:lnTo>
                  <a:lnTo>
                    <a:pt x="703983" y="1098930"/>
                  </a:lnTo>
                  <a:lnTo>
                    <a:pt x="774382" y="1120809"/>
                  </a:lnTo>
                  <a:lnTo>
                    <a:pt x="844780" y="1141622"/>
                  </a:lnTo>
                  <a:lnTo>
                    <a:pt x="915178" y="1161369"/>
                  </a:lnTo>
                  <a:lnTo>
                    <a:pt x="985577" y="1180048"/>
                  </a:lnTo>
                  <a:lnTo>
                    <a:pt x="1055975" y="1197661"/>
                  </a:lnTo>
                  <a:lnTo>
                    <a:pt x="1126373" y="1214207"/>
                  </a:lnTo>
                  <a:lnTo>
                    <a:pt x="1196772" y="1229685"/>
                  </a:lnTo>
                  <a:lnTo>
                    <a:pt x="1267170" y="1244097"/>
                  </a:lnTo>
                  <a:lnTo>
                    <a:pt x="1337569" y="1257440"/>
                  </a:lnTo>
                  <a:lnTo>
                    <a:pt x="1407967" y="1269717"/>
                  </a:lnTo>
                  <a:lnTo>
                    <a:pt x="1478365" y="1280925"/>
                  </a:lnTo>
                  <a:lnTo>
                    <a:pt x="1548764" y="1291065"/>
                  </a:lnTo>
                  <a:lnTo>
                    <a:pt x="1619162" y="1300138"/>
                  </a:lnTo>
                  <a:lnTo>
                    <a:pt x="1689560" y="1308142"/>
                  </a:lnTo>
                  <a:lnTo>
                    <a:pt x="1759959" y="1314601"/>
                  </a:lnTo>
                  <a:lnTo>
                    <a:pt x="1830357" y="1319132"/>
                  </a:lnTo>
                  <a:lnTo>
                    <a:pt x="1900756" y="1322051"/>
                  </a:lnTo>
                  <a:lnTo>
                    <a:pt x="1971154" y="1323680"/>
                  </a:lnTo>
                  <a:lnTo>
                    <a:pt x="2041552" y="1324338"/>
                  </a:lnTo>
                  <a:lnTo>
                    <a:pt x="2111951" y="1324346"/>
                  </a:lnTo>
                  <a:lnTo>
                    <a:pt x="2182349" y="1324021"/>
                  </a:lnTo>
                  <a:lnTo>
                    <a:pt x="2252747" y="1323504"/>
                  </a:lnTo>
                  <a:lnTo>
                    <a:pt x="2323146" y="1322690"/>
                  </a:lnTo>
                  <a:lnTo>
                    <a:pt x="2393544" y="1321455"/>
                  </a:lnTo>
                  <a:lnTo>
                    <a:pt x="2463943" y="1319677"/>
                  </a:lnTo>
                  <a:lnTo>
                    <a:pt x="2534341" y="1317160"/>
                  </a:lnTo>
                  <a:lnTo>
                    <a:pt x="2604739" y="1313397"/>
                  </a:lnTo>
                  <a:lnTo>
                    <a:pt x="2675138" y="1308872"/>
                  </a:lnTo>
                  <a:lnTo>
                    <a:pt x="2745536" y="1304267"/>
                  </a:lnTo>
                  <a:lnTo>
                    <a:pt x="2815934" y="1299285"/>
                  </a:lnTo>
                  <a:lnTo>
                    <a:pt x="2886333" y="1292789"/>
                  </a:lnTo>
                  <a:lnTo>
                    <a:pt x="2956731" y="1285721"/>
                  </a:lnTo>
                  <a:lnTo>
                    <a:pt x="3027130" y="1279080"/>
                  </a:lnTo>
                  <a:lnTo>
                    <a:pt x="3097528" y="1273650"/>
                  </a:lnTo>
                  <a:lnTo>
                    <a:pt x="3167926" y="1268917"/>
                  </a:lnTo>
                  <a:lnTo>
                    <a:pt x="3238325" y="1264144"/>
                  </a:lnTo>
                  <a:lnTo>
                    <a:pt x="3308723" y="1258622"/>
                  </a:lnTo>
                  <a:lnTo>
                    <a:pt x="3379121" y="1251664"/>
                  </a:lnTo>
                  <a:lnTo>
                    <a:pt x="3449520" y="1243954"/>
                  </a:lnTo>
                  <a:lnTo>
                    <a:pt x="3519918" y="1235689"/>
                  </a:lnTo>
                  <a:lnTo>
                    <a:pt x="3590317" y="1226247"/>
                  </a:lnTo>
                  <a:lnTo>
                    <a:pt x="3660715" y="1215006"/>
                  </a:lnTo>
                  <a:lnTo>
                    <a:pt x="3731113" y="1201343"/>
                  </a:lnTo>
                  <a:lnTo>
                    <a:pt x="3801512" y="1184642"/>
                  </a:lnTo>
                  <a:lnTo>
                    <a:pt x="3871910" y="1165071"/>
                  </a:lnTo>
                  <a:lnTo>
                    <a:pt x="3942308" y="1143032"/>
                  </a:lnTo>
                  <a:lnTo>
                    <a:pt x="4012707" y="1118545"/>
                  </a:lnTo>
                  <a:lnTo>
                    <a:pt x="4083105" y="1091629"/>
                  </a:lnTo>
                  <a:lnTo>
                    <a:pt x="4153504" y="1062304"/>
                  </a:lnTo>
                  <a:lnTo>
                    <a:pt x="4223902" y="1030590"/>
                  </a:lnTo>
                  <a:lnTo>
                    <a:pt x="4294300" y="996505"/>
                  </a:lnTo>
                  <a:lnTo>
                    <a:pt x="4364699" y="960070"/>
                  </a:lnTo>
                  <a:lnTo>
                    <a:pt x="4435097" y="921304"/>
                  </a:lnTo>
                  <a:lnTo>
                    <a:pt x="4505495" y="880227"/>
                  </a:lnTo>
                  <a:lnTo>
                    <a:pt x="4575894" y="836858"/>
                  </a:lnTo>
                  <a:lnTo>
                    <a:pt x="4646292" y="791216"/>
                  </a:lnTo>
                  <a:lnTo>
                    <a:pt x="4716690" y="743322"/>
                  </a:lnTo>
                  <a:lnTo>
                    <a:pt x="4787089" y="693194"/>
                  </a:lnTo>
                  <a:lnTo>
                    <a:pt x="4857487" y="640853"/>
                  </a:lnTo>
                  <a:lnTo>
                    <a:pt x="4927886" y="586319"/>
                  </a:lnTo>
                  <a:lnTo>
                    <a:pt x="4998284" y="529609"/>
                  </a:lnTo>
                  <a:lnTo>
                    <a:pt x="5068682" y="470745"/>
                  </a:lnTo>
                  <a:lnTo>
                    <a:pt x="5139081" y="409745"/>
                  </a:lnTo>
                  <a:lnTo>
                    <a:pt x="5209479" y="346629"/>
                  </a:lnTo>
                  <a:lnTo>
                    <a:pt x="5279877" y="281418"/>
                  </a:lnTo>
                  <a:lnTo>
                    <a:pt x="5350276" y="214129"/>
                  </a:lnTo>
                  <a:lnTo>
                    <a:pt x="5420674" y="144784"/>
                  </a:lnTo>
                  <a:lnTo>
                    <a:pt x="5491073" y="73401"/>
                  </a:lnTo>
                  <a:lnTo>
                    <a:pt x="5561471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7" name="pg27"/>
            <p:cNvSpPr/>
            <p:nvPr/>
          </p:nvSpPr>
          <p:spPr>
            <a:xfrm>
              <a:off x="1191153" y="4631369"/>
              <a:ext cx="5561471" cy="762905"/>
            </a:xfrm>
            <a:custGeom>
              <a:avLst/>
              <a:pathLst>
                <a:path w="5561471" h="762905">
                  <a:moveTo>
                    <a:pt x="0" y="596670"/>
                  </a:moveTo>
                  <a:lnTo>
                    <a:pt x="70398" y="550678"/>
                  </a:lnTo>
                  <a:lnTo>
                    <a:pt x="140796" y="506787"/>
                  </a:lnTo>
                  <a:lnTo>
                    <a:pt x="211195" y="464982"/>
                  </a:lnTo>
                  <a:lnTo>
                    <a:pt x="281593" y="425243"/>
                  </a:lnTo>
                  <a:lnTo>
                    <a:pt x="351991" y="387551"/>
                  </a:lnTo>
                  <a:lnTo>
                    <a:pt x="422390" y="351884"/>
                  </a:lnTo>
                  <a:lnTo>
                    <a:pt x="492788" y="318219"/>
                  </a:lnTo>
                  <a:lnTo>
                    <a:pt x="563186" y="286532"/>
                  </a:lnTo>
                  <a:lnTo>
                    <a:pt x="633585" y="256796"/>
                  </a:lnTo>
                  <a:lnTo>
                    <a:pt x="703983" y="228986"/>
                  </a:lnTo>
                  <a:lnTo>
                    <a:pt x="774382" y="203073"/>
                  </a:lnTo>
                  <a:lnTo>
                    <a:pt x="844780" y="179035"/>
                  </a:lnTo>
                  <a:lnTo>
                    <a:pt x="915178" y="156849"/>
                  </a:lnTo>
                  <a:lnTo>
                    <a:pt x="985577" y="136503"/>
                  </a:lnTo>
                  <a:lnTo>
                    <a:pt x="1055975" y="117997"/>
                  </a:lnTo>
                  <a:lnTo>
                    <a:pt x="1126373" y="101348"/>
                  </a:lnTo>
                  <a:lnTo>
                    <a:pt x="1196772" y="86595"/>
                  </a:lnTo>
                  <a:lnTo>
                    <a:pt x="1267170" y="73801"/>
                  </a:lnTo>
                  <a:lnTo>
                    <a:pt x="1337569" y="63057"/>
                  </a:lnTo>
                  <a:lnTo>
                    <a:pt x="1407967" y="54474"/>
                  </a:lnTo>
                  <a:lnTo>
                    <a:pt x="1478365" y="48180"/>
                  </a:lnTo>
                  <a:lnTo>
                    <a:pt x="1548764" y="44306"/>
                  </a:lnTo>
                  <a:lnTo>
                    <a:pt x="1619162" y="42978"/>
                  </a:lnTo>
                  <a:lnTo>
                    <a:pt x="1689560" y="44301"/>
                  </a:lnTo>
                  <a:lnTo>
                    <a:pt x="1759959" y="49809"/>
                  </a:lnTo>
                  <a:lnTo>
                    <a:pt x="1830357" y="60608"/>
                  </a:lnTo>
                  <a:lnTo>
                    <a:pt x="1900756" y="75561"/>
                  </a:lnTo>
                  <a:lnTo>
                    <a:pt x="1971154" y="93547"/>
                  </a:lnTo>
                  <a:lnTo>
                    <a:pt x="2041552" y="113519"/>
                  </a:lnTo>
                  <a:lnTo>
                    <a:pt x="2111951" y="134540"/>
                  </a:lnTo>
                  <a:lnTo>
                    <a:pt x="2182349" y="157236"/>
                  </a:lnTo>
                  <a:lnTo>
                    <a:pt x="2252747" y="188927"/>
                  </a:lnTo>
                  <a:lnTo>
                    <a:pt x="2323146" y="226355"/>
                  </a:lnTo>
                  <a:lnTo>
                    <a:pt x="2393544" y="264608"/>
                  </a:lnTo>
                  <a:lnTo>
                    <a:pt x="2463943" y="299442"/>
                  </a:lnTo>
                  <a:lnTo>
                    <a:pt x="2534341" y="328879"/>
                  </a:lnTo>
                  <a:lnTo>
                    <a:pt x="2604739" y="362974"/>
                  </a:lnTo>
                  <a:lnTo>
                    <a:pt x="2675138" y="397792"/>
                  </a:lnTo>
                  <a:lnTo>
                    <a:pt x="2745536" y="427060"/>
                  </a:lnTo>
                  <a:lnTo>
                    <a:pt x="2815934" y="450342"/>
                  </a:lnTo>
                  <a:lnTo>
                    <a:pt x="2886333" y="472957"/>
                  </a:lnTo>
                  <a:lnTo>
                    <a:pt x="2956731" y="492850"/>
                  </a:lnTo>
                  <a:lnTo>
                    <a:pt x="3027130" y="509145"/>
                  </a:lnTo>
                  <a:lnTo>
                    <a:pt x="3097528" y="521591"/>
                  </a:lnTo>
                  <a:lnTo>
                    <a:pt x="3167926" y="529366"/>
                  </a:lnTo>
                  <a:lnTo>
                    <a:pt x="3238325" y="533665"/>
                  </a:lnTo>
                  <a:lnTo>
                    <a:pt x="3308723" y="536596"/>
                  </a:lnTo>
                  <a:lnTo>
                    <a:pt x="3379121" y="540930"/>
                  </a:lnTo>
                  <a:lnTo>
                    <a:pt x="3449520" y="544887"/>
                  </a:lnTo>
                  <a:lnTo>
                    <a:pt x="3519918" y="546619"/>
                  </a:lnTo>
                  <a:lnTo>
                    <a:pt x="3590317" y="546586"/>
                  </a:lnTo>
                  <a:lnTo>
                    <a:pt x="3660715" y="545327"/>
                  </a:lnTo>
                  <a:lnTo>
                    <a:pt x="3731113" y="543441"/>
                  </a:lnTo>
                  <a:lnTo>
                    <a:pt x="3801512" y="541541"/>
                  </a:lnTo>
                  <a:lnTo>
                    <a:pt x="3871910" y="539240"/>
                  </a:lnTo>
                  <a:lnTo>
                    <a:pt x="3942308" y="535931"/>
                  </a:lnTo>
                  <a:lnTo>
                    <a:pt x="4012707" y="531480"/>
                  </a:lnTo>
                  <a:lnTo>
                    <a:pt x="4083105" y="525740"/>
                  </a:lnTo>
                  <a:lnTo>
                    <a:pt x="4153504" y="518561"/>
                  </a:lnTo>
                  <a:lnTo>
                    <a:pt x="4223902" y="509807"/>
                  </a:lnTo>
                  <a:lnTo>
                    <a:pt x="4294300" y="499366"/>
                  </a:lnTo>
                  <a:lnTo>
                    <a:pt x="4364699" y="487153"/>
                  </a:lnTo>
                  <a:lnTo>
                    <a:pt x="4435097" y="473114"/>
                  </a:lnTo>
                  <a:lnTo>
                    <a:pt x="4505495" y="457217"/>
                  </a:lnTo>
                  <a:lnTo>
                    <a:pt x="4575894" y="439450"/>
                  </a:lnTo>
                  <a:lnTo>
                    <a:pt x="4646292" y="419813"/>
                  </a:lnTo>
                  <a:lnTo>
                    <a:pt x="4716690" y="398317"/>
                  </a:lnTo>
                  <a:lnTo>
                    <a:pt x="4787089" y="374973"/>
                  </a:lnTo>
                  <a:lnTo>
                    <a:pt x="4857487" y="349797"/>
                  </a:lnTo>
                  <a:lnTo>
                    <a:pt x="4927886" y="322805"/>
                  </a:lnTo>
                  <a:lnTo>
                    <a:pt x="4998284" y="294010"/>
                  </a:lnTo>
                  <a:lnTo>
                    <a:pt x="5068682" y="263426"/>
                  </a:lnTo>
                  <a:lnTo>
                    <a:pt x="5139081" y="231064"/>
                  </a:lnTo>
                  <a:lnTo>
                    <a:pt x="5209479" y="196934"/>
                  </a:lnTo>
                  <a:lnTo>
                    <a:pt x="5279877" y="161044"/>
                  </a:lnTo>
                  <a:lnTo>
                    <a:pt x="5350276" y="123400"/>
                  </a:lnTo>
                  <a:lnTo>
                    <a:pt x="5420674" y="84009"/>
                  </a:lnTo>
                  <a:lnTo>
                    <a:pt x="5491073" y="42874"/>
                  </a:lnTo>
                  <a:lnTo>
                    <a:pt x="5561471" y="0"/>
                  </a:lnTo>
                  <a:lnTo>
                    <a:pt x="5561471" y="762905"/>
                  </a:lnTo>
                  <a:lnTo>
                    <a:pt x="4918191" y="762905"/>
                  </a:lnTo>
                  <a:lnTo>
                    <a:pt x="4857487" y="754656"/>
                  </a:lnTo>
                  <a:lnTo>
                    <a:pt x="4787089" y="745645"/>
                  </a:lnTo>
                  <a:lnTo>
                    <a:pt x="4716690" y="737227"/>
                  </a:lnTo>
                  <a:lnTo>
                    <a:pt x="4646292" y="729438"/>
                  </a:lnTo>
                  <a:lnTo>
                    <a:pt x="4575894" y="722313"/>
                  </a:lnTo>
                  <a:lnTo>
                    <a:pt x="4505495" y="715883"/>
                  </a:lnTo>
                  <a:lnTo>
                    <a:pt x="4435097" y="710170"/>
                  </a:lnTo>
                  <a:lnTo>
                    <a:pt x="4364699" y="705183"/>
                  </a:lnTo>
                  <a:lnTo>
                    <a:pt x="4294300" y="700912"/>
                  </a:lnTo>
                  <a:lnTo>
                    <a:pt x="4223902" y="697325"/>
                  </a:lnTo>
                  <a:lnTo>
                    <a:pt x="4153504" y="694357"/>
                  </a:lnTo>
                  <a:lnTo>
                    <a:pt x="4083105" y="691920"/>
                  </a:lnTo>
                  <a:lnTo>
                    <a:pt x="4012707" y="689897"/>
                  </a:lnTo>
                  <a:lnTo>
                    <a:pt x="3942308" y="688161"/>
                  </a:lnTo>
                  <a:lnTo>
                    <a:pt x="3871910" y="686585"/>
                  </a:lnTo>
                  <a:lnTo>
                    <a:pt x="3801512" y="685059"/>
                  </a:lnTo>
                  <a:lnTo>
                    <a:pt x="3731113" y="683825"/>
                  </a:lnTo>
                  <a:lnTo>
                    <a:pt x="3660715" y="682995"/>
                  </a:lnTo>
                  <a:lnTo>
                    <a:pt x="3590317" y="682060"/>
                  </a:lnTo>
                  <a:lnTo>
                    <a:pt x="3519918" y="680492"/>
                  </a:lnTo>
                  <a:lnTo>
                    <a:pt x="3449520" y="677700"/>
                  </a:lnTo>
                  <a:lnTo>
                    <a:pt x="3379121" y="673015"/>
                  </a:lnTo>
                  <a:lnTo>
                    <a:pt x="3308723" y="667475"/>
                  </a:lnTo>
                  <a:lnTo>
                    <a:pt x="3238325" y="663013"/>
                  </a:lnTo>
                  <a:lnTo>
                    <a:pt x="3167926" y="658272"/>
                  </a:lnTo>
                  <a:lnTo>
                    <a:pt x="3097528" y="651120"/>
                  </a:lnTo>
                  <a:lnTo>
                    <a:pt x="3027130" y="638742"/>
                  </a:lnTo>
                  <a:lnTo>
                    <a:pt x="2956731" y="620900"/>
                  </a:lnTo>
                  <a:lnTo>
                    <a:pt x="2886333" y="600293"/>
                  </a:lnTo>
                  <a:lnTo>
                    <a:pt x="2815934" y="578679"/>
                  </a:lnTo>
                  <a:lnTo>
                    <a:pt x="2745536" y="556145"/>
                  </a:lnTo>
                  <a:lnTo>
                    <a:pt x="2675138" y="526245"/>
                  </a:lnTo>
                  <a:lnTo>
                    <a:pt x="2604739" y="491809"/>
                  </a:lnTo>
                  <a:lnTo>
                    <a:pt x="2534341" y="459197"/>
                  </a:lnTo>
                  <a:lnTo>
                    <a:pt x="2463943" y="429904"/>
                  </a:lnTo>
                  <a:lnTo>
                    <a:pt x="2393544" y="394595"/>
                  </a:lnTo>
                  <a:lnTo>
                    <a:pt x="2323146" y="356819"/>
                  </a:lnTo>
                  <a:lnTo>
                    <a:pt x="2252747" y="321156"/>
                  </a:lnTo>
                  <a:lnTo>
                    <a:pt x="2182349" y="291516"/>
                  </a:lnTo>
                  <a:lnTo>
                    <a:pt x="2111951" y="269816"/>
                  </a:lnTo>
                  <a:lnTo>
                    <a:pt x="2041552" y="249752"/>
                  </a:lnTo>
                  <a:lnTo>
                    <a:pt x="1971154" y="231226"/>
                  </a:lnTo>
                  <a:lnTo>
                    <a:pt x="1900756" y="215298"/>
                  </a:lnTo>
                  <a:lnTo>
                    <a:pt x="1830357" y="202917"/>
                  </a:lnTo>
                  <a:lnTo>
                    <a:pt x="1759959" y="194959"/>
                  </a:lnTo>
                  <a:lnTo>
                    <a:pt x="1689560" y="192272"/>
                  </a:lnTo>
                  <a:lnTo>
                    <a:pt x="1619162" y="193983"/>
                  </a:lnTo>
                  <a:lnTo>
                    <a:pt x="1548764" y="198998"/>
                  </a:lnTo>
                  <a:lnTo>
                    <a:pt x="1478365" y="207433"/>
                  </a:lnTo>
                  <a:lnTo>
                    <a:pt x="1407967" y="219422"/>
                  </a:lnTo>
                  <a:lnTo>
                    <a:pt x="1337569" y="235104"/>
                  </a:lnTo>
                  <a:lnTo>
                    <a:pt x="1267170" y="254615"/>
                  </a:lnTo>
                  <a:lnTo>
                    <a:pt x="1196772" y="278074"/>
                  </a:lnTo>
                  <a:lnTo>
                    <a:pt x="1126373" y="305581"/>
                  </a:lnTo>
                  <a:lnTo>
                    <a:pt x="1055975" y="337208"/>
                  </a:lnTo>
                  <a:lnTo>
                    <a:pt x="985577" y="373001"/>
                  </a:lnTo>
                  <a:lnTo>
                    <a:pt x="915178" y="412987"/>
                  </a:lnTo>
                  <a:lnTo>
                    <a:pt x="844780" y="457173"/>
                  </a:lnTo>
                  <a:lnTo>
                    <a:pt x="774382" y="505554"/>
                  </a:lnTo>
                  <a:lnTo>
                    <a:pt x="703983" y="558119"/>
                  </a:lnTo>
                  <a:lnTo>
                    <a:pt x="633585" y="614851"/>
                  </a:lnTo>
                  <a:lnTo>
                    <a:pt x="563186" y="675732"/>
                  </a:lnTo>
                  <a:lnTo>
                    <a:pt x="492788" y="740744"/>
                  </a:lnTo>
                  <a:lnTo>
                    <a:pt x="470218" y="762905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8" name="pl28"/>
            <p:cNvSpPr/>
            <p:nvPr/>
          </p:nvSpPr>
          <p:spPr>
            <a:xfrm>
              <a:off x="1191153" y="4631369"/>
              <a:ext cx="5561471" cy="596670"/>
            </a:xfrm>
            <a:custGeom>
              <a:avLst/>
              <a:pathLst>
                <a:path w="5561471" h="596670">
                  <a:moveTo>
                    <a:pt x="0" y="596670"/>
                  </a:moveTo>
                  <a:lnTo>
                    <a:pt x="70398" y="550678"/>
                  </a:lnTo>
                  <a:lnTo>
                    <a:pt x="140796" y="506787"/>
                  </a:lnTo>
                  <a:lnTo>
                    <a:pt x="211195" y="464982"/>
                  </a:lnTo>
                  <a:lnTo>
                    <a:pt x="281593" y="425243"/>
                  </a:lnTo>
                  <a:lnTo>
                    <a:pt x="351991" y="387551"/>
                  </a:lnTo>
                  <a:lnTo>
                    <a:pt x="422390" y="351884"/>
                  </a:lnTo>
                  <a:lnTo>
                    <a:pt x="492788" y="318219"/>
                  </a:lnTo>
                  <a:lnTo>
                    <a:pt x="563186" y="286532"/>
                  </a:lnTo>
                  <a:lnTo>
                    <a:pt x="633585" y="256796"/>
                  </a:lnTo>
                  <a:lnTo>
                    <a:pt x="703983" y="228986"/>
                  </a:lnTo>
                  <a:lnTo>
                    <a:pt x="774382" y="203073"/>
                  </a:lnTo>
                  <a:lnTo>
                    <a:pt x="844780" y="179035"/>
                  </a:lnTo>
                  <a:lnTo>
                    <a:pt x="915178" y="156849"/>
                  </a:lnTo>
                  <a:lnTo>
                    <a:pt x="985577" y="136503"/>
                  </a:lnTo>
                  <a:lnTo>
                    <a:pt x="1055975" y="117997"/>
                  </a:lnTo>
                  <a:lnTo>
                    <a:pt x="1126373" y="101348"/>
                  </a:lnTo>
                  <a:lnTo>
                    <a:pt x="1196772" y="86595"/>
                  </a:lnTo>
                  <a:lnTo>
                    <a:pt x="1267170" y="73801"/>
                  </a:lnTo>
                  <a:lnTo>
                    <a:pt x="1337569" y="63057"/>
                  </a:lnTo>
                  <a:lnTo>
                    <a:pt x="1407967" y="54474"/>
                  </a:lnTo>
                  <a:lnTo>
                    <a:pt x="1478365" y="48180"/>
                  </a:lnTo>
                  <a:lnTo>
                    <a:pt x="1548764" y="44306"/>
                  </a:lnTo>
                  <a:lnTo>
                    <a:pt x="1619162" y="42978"/>
                  </a:lnTo>
                  <a:lnTo>
                    <a:pt x="1689560" y="44301"/>
                  </a:lnTo>
                  <a:lnTo>
                    <a:pt x="1759959" y="49809"/>
                  </a:lnTo>
                  <a:lnTo>
                    <a:pt x="1830357" y="60608"/>
                  </a:lnTo>
                  <a:lnTo>
                    <a:pt x="1900756" y="75561"/>
                  </a:lnTo>
                  <a:lnTo>
                    <a:pt x="1971154" y="93547"/>
                  </a:lnTo>
                  <a:lnTo>
                    <a:pt x="2041552" y="113519"/>
                  </a:lnTo>
                  <a:lnTo>
                    <a:pt x="2111951" y="134540"/>
                  </a:lnTo>
                  <a:lnTo>
                    <a:pt x="2182349" y="157236"/>
                  </a:lnTo>
                  <a:lnTo>
                    <a:pt x="2252747" y="188927"/>
                  </a:lnTo>
                  <a:lnTo>
                    <a:pt x="2323146" y="226355"/>
                  </a:lnTo>
                  <a:lnTo>
                    <a:pt x="2393544" y="264608"/>
                  </a:lnTo>
                  <a:lnTo>
                    <a:pt x="2463943" y="299442"/>
                  </a:lnTo>
                  <a:lnTo>
                    <a:pt x="2534341" y="328879"/>
                  </a:lnTo>
                  <a:lnTo>
                    <a:pt x="2604739" y="362974"/>
                  </a:lnTo>
                  <a:lnTo>
                    <a:pt x="2675138" y="397792"/>
                  </a:lnTo>
                  <a:lnTo>
                    <a:pt x="2745536" y="427060"/>
                  </a:lnTo>
                  <a:lnTo>
                    <a:pt x="2815934" y="450342"/>
                  </a:lnTo>
                  <a:lnTo>
                    <a:pt x="2886333" y="472957"/>
                  </a:lnTo>
                  <a:lnTo>
                    <a:pt x="2956731" y="492850"/>
                  </a:lnTo>
                  <a:lnTo>
                    <a:pt x="3027130" y="509145"/>
                  </a:lnTo>
                  <a:lnTo>
                    <a:pt x="3097528" y="521591"/>
                  </a:lnTo>
                  <a:lnTo>
                    <a:pt x="3167926" y="529366"/>
                  </a:lnTo>
                  <a:lnTo>
                    <a:pt x="3238325" y="533665"/>
                  </a:lnTo>
                  <a:lnTo>
                    <a:pt x="3308723" y="536596"/>
                  </a:lnTo>
                  <a:lnTo>
                    <a:pt x="3379121" y="540930"/>
                  </a:lnTo>
                  <a:lnTo>
                    <a:pt x="3449520" y="544887"/>
                  </a:lnTo>
                  <a:lnTo>
                    <a:pt x="3519918" y="546619"/>
                  </a:lnTo>
                  <a:lnTo>
                    <a:pt x="3590317" y="546586"/>
                  </a:lnTo>
                  <a:lnTo>
                    <a:pt x="3660715" y="545327"/>
                  </a:lnTo>
                  <a:lnTo>
                    <a:pt x="3731113" y="543441"/>
                  </a:lnTo>
                  <a:lnTo>
                    <a:pt x="3801512" y="541541"/>
                  </a:lnTo>
                  <a:lnTo>
                    <a:pt x="3871910" y="539240"/>
                  </a:lnTo>
                  <a:lnTo>
                    <a:pt x="3942308" y="535931"/>
                  </a:lnTo>
                  <a:lnTo>
                    <a:pt x="4012707" y="531480"/>
                  </a:lnTo>
                  <a:lnTo>
                    <a:pt x="4083105" y="525740"/>
                  </a:lnTo>
                  <a:lnTo>
                    <a:pt x="4153504" y="518561"/>
                  </a:lnTo>
                  <a:lnTo>
                    <a:pt x="4223902" y="509807"/>
                  </a:lnTo>
                  <a:lnTo>
                    <a:pt x="4294300" y="499366"/>
                  </a:lnTo>
                  <a:lnTo>
                    <a:pt x="4364699" y="487153"/>
                  </a:lnTo>
                  <a:lnTo>
                    <a:pt x="4435097" y="473114"/>
                  </a:lnTo>
                  <a:lnTo>
                    <a:pt x="4505495" y="457217"/>
                  </a:lnTo>
                  <a:lnTo>
                    <a:pt x="4575894" y="439450"/>
                  </a:lnTo>
                  <a:lnTo>
                    <a:pt x="4646292" y="419813"/>
                  </a:lnTo>
                  <a:lnTo>
                    <a:pt x="4716690" y="398317"/>
                  </a:lnTo>
                  <a:lnTo>
                    <a:pt x="4787089" y="374973"/>
                  </a:lnTo>
                  <a:lnTo>
                    <a:pt x="4857487" y="349797"/>
                  </a:lnTo>
                  <a:lnTo>
                    <a:pt x="4927886" y="322805"/>
                  </a:lnTo>
                  <a:lnTo>
                    <a:pt x="4998284" y="294010"/>
                  </a:lnTo>
                  <a:lnTo>
                    <a:pt x="5068682" y="263426"/>
                  </a:lnTo>
                  <a:lnTo>
                    <a:pt x="5139081" y="231064"/>
                  </a:lnTo>
                  <a:lnTo>
                    <a:pt x="5209479" y="196934"/>
                  </a:lnTo>
                  <a:lnTo>
                    <a:pt x="5279877" y="161044"/>
                  </a:lnTo>
                  <a:lnTo>
                    <a:pt x="5350276" y="123400"/>
                  </a:lnTo>
                  <a:lnTo>
                    <a:pt x="5420674" y="84009"/>
                  </a:lnTo>
                  <a:lnTo>
                    <a:pt x="5491073" y="42874"/>
                  </a:lnTo>
                  <a:lnTo>
                    <a:pt x="5561471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1661372" y="4823642"/>
              <a:ext cx="4447973" cy="570633"/>
            </a:xfrm>
            <a:custGeom>
              <a:avLst/>
              <a:pathLst>
                <a:path w="4447973" h="570633">
                  <a:moveTo>
                    <a:pt x="4447973" y="570633"/>
                  </a:moveTo>
                  <a:lnTo>
                    <a:pt x="4387269" y="562383"/>
                  </a:lnTo>
                  <a:lnTo>
                    <a:pt x="4316870" y="553373"/>
                  </a:lnTo>
                  <a:lnTo>
                    <a:pt x="4246472" y="544954"/>
                  </a:lnTo>
                  <a:lnTo>
                    <a:pt x="4176074" y="537165"/>
                  </a:lnTo>
                  <a:lnTo>
                    <a:pt x="4105675" y="530041"/>
                  </a:lnTo>
                  <a:lnTo>
                    <a:pt x="4035277" y="523610"/>
                  </a:lnTo>
                  <a:lnTo>
                    <a:pt x="3964878" y="517897"/>
                  </a:lnTo>
                  <a:lnTo>
                    <a:pt x="3894480" y="512910"/>
                  </a:lnTo>
                  <a:lnTo>
                    <a:pt x="3824082" y="508640"/>
                  </a:lnTo>
                  <a:lnTo>
                    <a:pt x="3753683" y="505052"/>
                  </a:lnTo>
                  <a:lnTo>
                    <a:pt x="3683285" y="502085"/>
                  </a:lnTo>
                  <a:lnTo>
                    <a:pt x="3612887" y="499647"/>
                  </a:lnTo>
                  <a:lnTo>
                    <a:pt x="3542488" y="497624"/>
                  </a:lnTo>
                  <a:lnTo>
                    <a:pt x="3472090" y="495889"/>
                  </a:lnTo>
                  <a:lnTo>
                    <a:pt x="3401691" y="494313"/>
                  </a:lnTo>
                  <a:lnTo>
                    <a:pt x="3331293" y="492786"/>
                  </a:lnTo>
                  <a:lnTo>
                    <a:pt x="3260895" y="491553"/>
                  </a:lnTo>
                  <a:lnTo>
                    <a:pt x="3190496" y="490722"/>
                  </a:lnTo>
                  <a:lnTo>
                    <a:pt x="3120098" y="489787"/>
                  </a:lnTo>
                  <a:lnTo>
                    <a:pt x="3049700" y="488219"/>
                  </a:lnTo>
                  <a:lnTo>
                    <a:pt x="2979301" y="485428"/>
                  </a:lnTo>
                  <a:lnTo>
                    <a:pt x="2908903" y="480743"/>
                  </a:lnTo>
                  <a:lnTo>
                    <a:pt x="2838504" y="475202"/>
                  </a:lnTo>
                  <a:lnTo>
                    <a:pt x="2768106" y="470740"/>
                  </a:lnTo>
                  <a:lnTo>
                    <a:pt x="2697708" y="465999"/>
                  </a:lnTo>
                  <a:lnTo>
                    <a:pt x="2627309" y="458848"/>
                  </a:lnTo>
                  <a:lnTo>
                    <a:pt x="2556911" y="446470"/>
                  </a:lnTo>
                  <a:lnTo>
                    <a:pt x="2486513" y="428627"/>
                  </a:lnTo>
                  <a:lnTo>
                    <a:pt x="2416114" y="408021"/>
                  </a:lnTo>
                  <a:lnTo>
                    <a:pt x="2345716" y="386406"/>
                  </a:lnTo>
                  <a:lnTo>
                    <a:pt x="2275317" y="363873"/>
                  </a:lnTo>
                  <a:lnTo>
                    <a:pt x="2204919" y="333973"/>
                  </a:lnTo>
                  <a:lnTo>
                    <a:pt x="2134521" y="299536"/>
                  </a:lnTo>
                  <a:lnTo>
                    <a:pt x="2064122" y="266924"/>
                  </a:lnTo>
                  <a:lnTo>
                    <a:pt x="1993724" y="237631"/>
                  </a:lnTo>
                  <a:lnTo>
                    <a:pt x="1923326" y="202322"/>
                  </a:lnTo>
                  <a:lnTo>
                    <a:pt x="1852927" y="164547"/>
                  </a:lnTo>
                  <a:lnTo>
                    <a:pt x="1782529" y="128884"/>
                  </a:lnTo>
                  <a:lnTo>
                    <a:pt x="1712130" y="99244"/>
                  </a:lnTo>
                  <a:lnTo>
                    <a:pt x="1641732" y="77544"/>
                  </a:lnTo>
                  <a:lnTo>
                    <a:pt x="1571334" y="57479"/>
                  </a:lnTo>
                  <a:lnTo>
                    <a:pt x="1500935" y="38954"/>
                  </a:lnTo>
                  <a:lnTo>
                    <a:pt x="1430537" y="23025"/>
                  </a:lnTo>
                  <a:lnTo>
                    <a:pt x="1360139" y="10645"/>
                  </a:lnTo>
                  <a:lnTo>
                    <a:pt x="1289740" y="2686"/>
                  </a:lnTo>
                  <a:lnTo>
                    <a:pt x="1219342" y="0"/>
                  </a:lnTo>
                  <a:lnTo>
                    <a:pt x="1148943" y="1710"/>
                  </a:lnTo>
                  <a:lnTo>
                    <a:pt x="1078545" y="6725"/>
                  </a:lnTo>
                  <a:lnTo>
                    <a:pt x="1008147" y="15161"/>
                  </a:lnTo>
                  <a:lnTo>
                    <a:pt x="937748" y="27149"/>
                  </a:lnTo>
                  <a:lnTo>
                    <a:pt x="867350" y="42832"/>
                  </a:lnTo>
                  <a:lnTo>
                    <a:pt x="796952" y="62342"/>
                  </a:lnTo>
                  <a:lnTo>
                    <a:pt x="726553" y="85802"/>
                  </a:lnTo>
                  <a:lnTo>
                    <a:pt x="656155" y="113309"/>
                  </a:lnTo>
                  <a:lnTo>
                    <a:pt x="585756" y="144935"/>
                  </a:lnTo>
                  <a:lnTo>
                    <a:pt x="515358" y="180729"/>
                  </a:lnTo>
                  <a:lnTo>
                    <a:pt x="444960" y="220714"/>
                  </a:lnTo>
                  <a:lnTo>
                    <a:pt x="374561" y="264900"/>
                  </a:lnTo>
                  <a:lnTo>
                    <a:pt x="304163" y="313282"/>
                  </a:lnTo>
                  <a:lnTo>
                    <a:pt x="233765" y="365847"/>
                  </a:lnTo>
                  <a:lnTo>
                    <a:pt x="163366" y="422579"/>
                  </a:lnTo>
                  <a:lnTo>
                    <a:pt x="92968" y="483460"/>
                  </a:lnTo>
                  <a:lnTo>
                    <a:pt x="22569" y="548471"/>
                  </a:lnTo>
                  <a:lnTo>
                    <a:pt x="0" y="57063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1391799" y="4749657"/>
              <a:ext cx="5360825" cy="644618"/>
            </a:xfrm>
            <a:custGeom>
              <a:avLst/>
              <a:pathLst>
                <a:path w="5360825" h="644618">
                  <a:moveTo>
                    <a:pt x="0" y="644618"/>
                  </a:moveTo>
                  <a:lnTo>
                    <a:pt x="10549" y="635085"/>
                  </a:lnTo>
                  <a:lnTo>
                    <a:pt x="80947" y="574530"/>
                  </a:lnTo>
                  <a:lnTo>
                    <a:pt x="151345" y="517033"/>
                  </a:lnTo>
                  <a:lnTo>
                    <a:pt x="221744" y="462589"/>
                  </a:lnTo>
                  <a:lnTo>
                    <a:pt x="292142" y="411194"/>
                  </a:lnTo>
                  <a:lnTo>
                    <a:pt x="362540" y="362845"/>
                  </a:lnTo>
                  <a:lnTo>
                    <a:pt x="432939" y="317537"/>
                  </a:lnTo>
                  <a:lnTo>
                    <a:pt x="503337" y="275265"/>
                  </a:lnTo>
                  <a:lnTo>
                    <a:pt x="573736" y="236027"/>
                  </a:lnTo>
                  <a:lnTo>
                    <a:pt x="644134" y="199816"/>
                  </a:lnTo>
                  <a:lnTo>
                    <a:pt x="714532" y="166631"/>
                  </a:lnTo>
                  <a:lnTo>
                    <a:pt x="784931" y="136465"/>
                  </a:lnTo>
                  <a:lnTo>
                    <a:pt x="855329" y="109315"/>
                  </a:lnTo>
                  <a:lnTo>
                    <a:pt x="925727" y="85177"/>
                  </a:lnTo>
                  <a:lnTo>
                    <a:pt x="996126" y="64047"/>
                  </a:lnTo>
                  <a:lnTo>
                    <a:pt x="1066524" y="45921"/>
                  </a:lnTo>
                  <a:lnTo>
                    <a:pt x="1136923" y="30793"/>
                  </a:lnTo>
                  <a:lnTo>
                    <a:pt x="1207321" y="18661"/>
                  </a:lnTo>
                  <a:lnTo>
                    <a:pt x="1277719" y="9520"/>
                  </a:lnTo>
                  <a:lnTo>
                    <a:pt x="1348118" y="3365"/>
                  </a:lnTo>
                  <a:lnTo>
                    <a:pt x="1418516" y="193"/>
                  </a:lnTo>
                  <a:lnTo>
                    <a:pt x="1488914" y="0"/>
                  </a:lnTo>
                  <a:lnTo>
                    <a:pt x="1559313" y="4097"/>
                  </a:lnTo>
                  <a:lnTo>
                    <a:pt x="1629711" y="13475"/>
                  </a:lnTo>
                  <a:lnTo>
                    <a:pt x="1700110" y="27142"/>
                  </a:lnTo>
                  <a:lnTo>
                    <a:pt x="1770508" y="44099"/>
                  </a:lnTo>
                  <a:lnTo>
                    <a:pt x="1840906" y="63348"/>
                  </a:lnTo>
                  <a:lnTo>
                    <a:pt x="1911305" y="83891"/>
                  </a:lnTo>
                  <a:lnTo>
                    <a:pt x="1981703" y="106089"/>
                  </a:lnTo>
                  <a:lnTo>
                    <a:pt x="2052101" y="136754"/>
                  </a:lnTo>
                  <a:lnTo>
                    <a:pt x="2122500" y="173300"/>
                  </a:lnTo>
                  <a:lnTo>
                    <a:pt x="2192898" y="211314"/>
                  </a:lnTo>
                  <a:lnTo>
                    <a:pt x="2263297" y="246386"/>
                  </a:lnTo>
                  <a:lnTo>
                    <a:pt x="2333695" y="275751"/>
                  </a:lnTo>
                  <a:lnTo>
                    <a:pt x="2404093" y="309104"/>
                  </a:lnTo>
                  <a:lnTo>
                    <a:pt x="2474492" y="343731"/>
                  </a:lnTo>
                  <a:lnTo>
                    <a:pt x="2544890" y="373316"/>
                  </a:lnTo>
                  <a:lnTo>
                    <a:pt x="2615288" y="396223"/>
                  </a:lnTo>
                  <a:lnTo>
                    <a:pt x="2685687" y="418338"/>
                  </a:lnTo>
                  <a:lnTo>
                    <a:pt x="2756085" y="438588"/>
                  </a:lnTo>
                  <a:lnTo>
                    <a:pt x="2826484" y="455656"/>
                  </a:lnTo>
                  <a:lnTo>
                    <a:pt x="2896882" y="468068"/>
                  </a:lnTo>
                  <a:lnTo>
                    <a:pt x="2967280" y="475531"/>
                  </a:lnTo>
                  <a:lnTo>
                    <a:pt x="3037679" y="480052"/>
                  </a:lnTo>
                  <a:lnTo>
                    <a:pt x="3108077" y="483748"/>
                  </a:lnTo>
                  <a:lnTo>
                    <a:pt x="3178475" y="488685"/>
                  </a:lnTo>
                  <a:lnTo>
                    <a:pt x="3248874" y="493006"/>
                  </a:lnTo>
                  <a:lnTo>
                    <a:pt x="3319272" y="495268"/>
                  </a:lnTo>
                  <a:lnTo>
                    <a:pt x="3389671" y="496036"/>
                  </a:lnTo>
                  <a:lnTo>
                    <a:pt x="3460069" y="495874"/>
                  </a:lnTo>
                  <a:lnTo>
                    <a:pt x="3530467" y="495346"/>
                  </a:lnTo>
                  <a:lnTo>
                    <a:pt x="3600866" y="495013"/>
                  </a:lnTo>
                  <a:lnTo>
                    <a:pt x="3671264" y="494626"/>
                  </a:lnTo>
                  <a:lnTo>
                    <a:pt x="3741662" y="493759"/>
                  </a:lnTo>
                  <a:lnTo>
                    <a:pt x="3812061" y="492401"/>
                  </a:lnTo>
                  <a:lnTo>
                    <a:pt x="3882459" y="490543"/>
                  </a:lnTo>
                  <a:lnTo>
                    <a:pt x="3952858" y="488172"/>
                  </a:lnTo>
                  <a:lnTo>
                    <a:pt x="4023256" y="485279"/>
                  </a:lnTo>
                  <a:lnTo>
                    <a:pt x="4093654" y="481852"/>
                  </a:lnTo>
                  <a:lnTo>
                    <a:pt x="4164053" y="477881"/>
                  </a:lnTo>
                  <a:lnTo>
                    <a:pt x="4234451" y="473355"/>
                  </a:lnTo>
                  <a:lnTo>
                    <a:pt x="4304849" y="468263"/>
                  </a:lnTo>
                  <a:lnTo>
                    <a:pt x="4375248" y="462594"/>
                  </a:lnTo>
                  <a:lnTo>
                    <a:pt x="4445646" y="456338"/>
                  </a:lnTo>
                  <a:lnTo>
                    <a:pt x="4516045" y="449484"/>
                  </a:lnTo>
                  <a:lnTo>
                    <a:pt x="4586443" y="442022"/>
                  </a:lnTo>
                  <a:lnTo>
                    <a:pt x="4656841" y="433939"/>
                  </a:lnTo>
                  <a:lnTo>
                    <a:pt x="4727240" y="425227"/>
                  </a:lnTo>
                  <a:lnTo>
                    <a:pt x="4797638" y="415873"/>
                  </a:lnTo>
                  <a:lnTo>
                    <a:pt x="4868036" y="405867"/>
                  </a:lnTo>
                  <a:lnTo>
                    <a:pt x="4938435" y="395198"/>
                  </a:lnTo>
                  <a:lnTo>
                    <a:pt x="5008833" y="383856"/>
                  </a:lnTo>
                  <a:lnTo>
                    <a:pt x="5079231" y="371830"/>
                  </a:lnTo>
                  <a:lnTo>
                    <a:pt x="5149630" y="359109"/>
                  </a:lnTo>
                  <a:lnTo>
                    <a:pt x="5220028" y="345682"/>
                  </a:lnTo>
                  <a:lnTo>
                    <a:pt x="5290427" y="331539"/>
                  </a:lnTo>
                  <a:lnTo>
                    <a:pt x="5360825" y="316669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1" name="pg31"/>
            <p:cNvSpPr/>
            <p:nvPr/>
          </p:nvSpPr>
          <p:spPr>
            <a:xfrm>
              <a:off x="1191153" y="4653528"/>
              <a:ext cx="5561471" cy="740746"/>
            </a:xfrm>
            <a:custGeom>
              <a:avLst/>
              <a:pathLst>
                <a:path w="5561471" h="740746">
                  <a:moveTo>
                    <a:pt x="0" y="379753"/>
                  </a:moveTo>
                  <a:lnTo>
                    <a:pt x="70398" y="352654"/>
                  </a:lnTo>
                  <a:lnTo>
                    <a:pt x="140796" y="326902"/>
                  </a:lnTo>
                  <a:lnTo>
                    <a:pt x="211195" y="302484"/>
                  </a:lnTo>
                  <a:lnTo>
                    <a:pt x="281593" y="279387"/>
                  </a:lnTo>
                  <a:lnTo>
                    <a:pt x="351991" y="257594"/>
                  </a:lnTo>
                  <a:lnTo>
                    <a:pt x="422390" y="237089"/>
                  </a:lnTo>
                  <a:lnTo>
                    <a:pt x="492788" y="217853"/>
                  </a:lnTo>
                  <a:lnTo>
                    <a:pt x="563186" y="199866"/>
                  </a:lnTo>
                  <a:lnTo>
                    <a:pt x="633585" y="183105"/>
                  </a:lnTo>
                  <a:lnTo>
                    <a:pt x="703983" y="167550"/>
                  </a:lnTo>
                  <a:lnTo>
                    <a:pt x="774382" y="153177"/>
                  </a:lnTo>
                  <a:lnTo>
                    <a:pt x="844780" y="139967"/>
                  </a:lnTo>
                  <a:lnTo>
                    <a:pt x="915178" y="127903"/>
                  </a:lnTo>
                  <a:lnTo>
                    <a:pt x="985577" y="116977"/>
                  </a:lnTo>
                  <a:lnTo>
                    <a:pt x="1055975" y="107191"/>
                  </a:lnTo>
                  <a:lnTo>
                    <a:pt x="1126373" y="98565"/>
                  </a:lnTo>
                  <a:lnTo>
                    <a:pt x="1196772" y="91141"/>
                  </a:lnTo>
                  <a:lnTo>
                    <a:pt x="1267170" y="84983"/>
                  </a:lnTo>
                  <a:lnTo>
                    <a:pt x="1337569" y="80182"/>
                  </a:lnTo>
                  <a:lnTo>
                    <a:pt x="1407967" y="76849"/>
                  </a:lnTo>
                  <a:lnTo>
                    <a:pt x="1478365" y="75111"/>
                  </a:lnTo>
                  <a:lnTo>
                    <a:pt x="1548764" y="75096"/>
                  </a:lnTo>
                  <a:lnTo>
                    <a:pt x="1619162" y="76930"/>
                  </a:lnTo>
                  <a:lnTo>
                    <a:pt x="1689560" y="80719"/>
                  </a:lnTo>
                  <a:lnTo>
                    <a:pt x="1759959" y="87615"/>
                  </a:lnTo>
                  <a:lnTo>
                    <a:pt x="1830357" y="98417"/>
                  </a:lnTo>
                  <a:lnTo>
                    <a:pt x="1900756" y="112234"/>
                  </a:lnTo>
                  <a:lnTo>
                    <a:pt x="1971154" y="128195"/>
                  </a:lnTo>
                  <a:lnTo>
                    <a:pt x="2041552" y="145499"/>
                  </a:lnTo>
                  <a:lnTo>
                    <a:pt x="2111951" y="163452"/>
                  </a:lnTo>
                  <a:lnTo>
                    <a:pt x="2182349" y="182651"/>
                  </a:lnTo>
                  <a:lnTo>
                    <a:pt x="2252747" y="209130"/>
                  </a:lnTo>
                  <a:lnTo>
                    <a:pt x="2323146" y="240181"/>
                  </a:lnTo>
                  <a:lnTo>
                    <a:pt x="2393544" y="271786"/>
                  </a:lnTo>
                  <a:lnTo>
                    <a:pt x="2463943" y="300567"/>
                  </a:lnTo>
                  <a:lnTo>
                    <a:pt x="2534341" y="324821"/>
                  </a:lnTo>
                  <a:lnTo>
                    <a:pt x="2604739" y="351046"/>
                  </a:lnTo>
                  <a:lnTo>
                    <a:pt x="2675138" y="377023"/>
                  </a:lnTo>
                  <a:lnTo>
                    <a:pt x="2745536" y="399487"/>
                  </a:lnTo>
                  <a:lnTo>
                    <a:pt x="2815934" y="419898"/>
                  </a:lnTo>
                  <a:lnTo>
                    <a:pt x="2886333" y="442082"/>
                  </a:lnTo>
                  <a:lnTo>
                    <a:pt x="2956731" y="462627"/>
                  </a:lnTo>
                  <a:lnTo>
                    <a:pt x="3027130" y="479288"/>
                  </a:lnTo>
                  <a:lnTo>
                    <a:pt x="3097528" y="491436"/>
                  </a:lnTo>
                  <a:lnTo>
                    <a:pt x="3167926" y="500521"/>
                  </a:lnTo>
                  <a:lnTo>
                    <a:pt x="3238325" y="506981"/>
                  </a:lnTo>
                  <a:lnTo>
                    <a:pt x="3308723" y="511857"/>
                  </a:lnTo>
                  <a:lnTo>
                    <a:pt x="3379121" y="516854"/>
                  </a:lnTo>
                  <a:lnTo>
                    <a:pt x="3449520" y="520919"/>
                  </a:lnTo>
                  <a:lnTo>
                    <a:pt x="3519918" y="522973"/>
                  </a:lnTo>
                  <a:lnTo>
                    <a:pt x="3590317" y="523391"/>
                  </a:lnTo>
                  <a:lnTo>
                    <a:pt x="3660715" y="522626"/>
                  </a:lnTo>
                  <a:lnTo>
                    <a:pt x="3731113" y="521191"/>
                  </a:lnTo>
                  <a:lnTo>
                    <a:pt x="3801512" y="519610"/>
                  </a:lnTo>
                  <a:lnTo>
                    <a:pt x="3871910" y="517564"/>
                  </a:lnTo>
                  <a:lnTo>
                    <a:pt x="3942308" y="514536"/>
                  </a:lnTo>
                  <a:lnTo>
                    <a:pt x="4012707" y="510399"/>
                  </a:lnTo>
                  <a:lnTo>
                    <a:pt x="4083105" y="505009"/>
                  </a:lnTo>
                  <a:lnTo>
                    <a:pt x="4153504" y="498224"/>
                  </a:lnTo>
                  <a:lnTo>
                    <a:pt x="4223902" y="489913"/>
                  </a:lnTo>
                  <a:lnTo>
                    <a:pt x="4294300" y="479967"/>
                  </a:lnTo>
                  <a:lnTo>
                    <a:pt x="4364699" y="468308"/>
                  </a:lnTo>
                  <a:lnTo>
                    <a:pt x="4435097" y="454880"/>
                  </a:lnTo>
                  <a:lnTo>
                    <a:pt x="4505495" y="439656"/>
                  </a:lnTo>
                  <a:lnTo>
                    <a:pt x="4575894" y="422624"/>
                  </a:lnTo>
                  <a:lnTo>
                    <a:pt x="4646292" y="403784"/>
                  </a:lnTo>
                  <a:lnTo>
                    <a:pt x="4716690" y="383147"/>
                  </a:lnTo>
                  <a:lnTo>
                    <a:pt x="4787089" y="360725"/>
                  </a:lnTo>
                  <a:lnTo>
                    <a:pt x="4857487" y="336533"/>
                  </a:lnTo>
                  <a:lnTo>
                    <a:pt x="4927886" y="310587"/>
                  </a:lnTo>
                  <a:lnTo>
                    <a:pt x="4998284" y="282900"/>
                  </a:lnTo>
                  <a:lnTo>
                    <a:pt x="5068682" y="253486"/>
                  </a:lnTo>
                  <a:lnTo>
                    <a:pt x="5139081" y="222357"/>
                  </a:lnTo>
                  <a:lnTo>
                    <a:pt x="5209479" y="189521"/>
                  </a:lnTo>
                  <a:lnTo>
                    <a:pt x="5279877" y="154988"/>
                  </a:lnTo>
                  <a:lnTo>
                    <a:pt x="5350276" y="118764"/>
                  </a:lnTo>
                  <a:lnTo>
                    <a:pt x="5420674" y="80855"/>
                  </a:lnTo>
                  <a:lnTo>
                    <a:pt x="5491073" y="41265"/>
                  </a:lnTo>
                  <a:lnTo>
                    <a:pt x="5561471" y="0"/>
                  </a:lnTo>
                  <a:lnTo>
                    <a:pt x="5561471" y="740746"/>
                  </a:lnTo>
                  <a:lnTo>
                    <a:pt x="4963175" y="740746"/>
                  </a:lnTo>
                  <a:lnTo>
                    <a:pt x="4927886" y="735848"/>
                  </a:lnTo>
                  <a:lnTo>
                    <a:pt x="4857487" y="726573"/>
                  </a:lnTo>
                  <a:lnTo>
                    <a:pt x="4787089" y="717830"/>
                  </a:lnTo>
                  <a:lnTo>
                    <a:pt x="4716690" y="709652"/>
                  </a:lnTo>
                  <a:lnTo>
                    <a:pt x="4646292" y="702076"/>
                  </a:lnTo>
                  <a:lnTo>
                    <a:pt x="4575894" y="695134"/>
                  </a:lnTo>
                  <a:lnTo>
                    <a:pt x="4505495" y="688854"/>
                  </a:lnTo>
                  <a:lnTo>
                    <a:pt x="4435097" y="683259"/>
                  </a:lnTo>
                  <a:lnTo>
                    <a:pt x="4364699" y="678357"/>
                  </a:lnTo>
                  <a:lnTo>
                    <a:pt x="4294300" y="674137"/>
                  </a:lnTo>
                  <a:lnTo>
                    <a:pt x="4223902" y="670567"/>
                  </a:lnTo>
                  <a:lnTo>
                    <a:pt x="4153504" y="667586"/>
                  </a:lnTo>
                  <a:lnTo>
                    <a:pt x="4083105" y="665106"/>
                  </a:lnTo>
                  <a:lnTo>
                    <a:pt x="4012707" y="663017"/>
                  </a:lnTo>
                  <a:lnTo>
                    <a:pt x="3942308" y="661195"/>
                  </a:lnTo>
                  <a:lnTo>
                    <a:pt x="3871910" y="659516"/>
                  </a:lnTo>
                  <a:lnTo>
                    <a:pt x="3801512" y="657874"/>
                  </a:lnTo>
                  <a:lnTo>
                    <a:pt x="3731113" y="656436"/>
                  </a:lnTo>
                  <a:lnTo>
                    <a:pt x="3660715" y="655255"/>
                  </a:lnTo>
                  <a:lnTo>
                    <a:pt x="3590317" y="653905"/>
                  </a:lnTo>
                  <a:lnTo>
                    <a:pt x="3519918" y="651945"/>
                  </a:lnTo>
                  <a:lnTo>
                    <a:pt x="3449520" y="648872"/>
                  </a:lnTo>
                  <a:lnTo>
                    <a:pt x="3379121" y="644105"/>
                  </a:lnTo>
                  <a:lnTo>
                    <a:pt x="3308723" y="637946"/>
                  </a:lnTo>
                  <a:lnTo>
                    <a:pt x="3238325" y="631594"/>
                  </a:lnTo>
                  <a:lnTo>
                    <a:pt x="3167926" y="624709"/>
                  </a:lnTo>
                  <a:lnTo>
                    <a:pt x="3097528" y="616225"/>
                  </a:lnTo>
                  <a:lnTo>
                    <a:pt x="3027130" y="604142"/>
                  </a:lnTo>
                  <a:lnTo>
                    <a:pt x="2956731" y="585990"/>
                  </a:lnTo>
                  <a:lnTo>
                    <a:pt x="2886333" y="564757"/>
                  </a:lnTo>
                  <a:lnTo>
                    <a:pt x="2815934" y="543537"/>
                  </a:lnTo>
                  <a:lnTo>
                    <a:pt x="2745536" y="523847"/>
                  </a:lnTo>
                  <a:lnTo>
                    <a:pt x="2675138" y="500776"/>
                  </a:lnTo>
                  <a:lnTo>
                    <a:pt x="2604739" y="475166"/>
                  </a:lnTo>
                  <a:lnTo>
                    <a:pt x="2534341" y="450369"/>
                  </a:lnTo>
                  <a:lnTo>
                    <a:pt x="2463943" y="426254"/>
                  </a:lnTo>
                  <a:lnTo>
                    <a:pt x="2393544" y="397015"/>
                  </a:lnTo>
                  <a:lnTo>
                    <a:pt x="2323146" y="365871"/>
                  </a:lnTo>
                  <a:lnTo>
                    <a:pt x="2252747" y="336520"/>
                  </a:lnTo>
                  <a:lnTo>
                    <a:pt x="2182349" y="312016"/>
                  </a:lnTo>
                  <a:lnTo>
                    <a:pt x="2111951" y="293776"/>
                  </a:lnTo>
                  <a:lnTo>
                    <a:pt x="2041552" y="276745"/>
                  </a:lnTo>
                  <a:lnTo>
                    <a:pt x="1971154" y="260835"/>
                  </a:lnTo>
                  <a:lnTo>
                    <a:pt x="1900756" y="246856"/>
                  </a:lnTo>
                  <a:lnTo>
                    <a:pt x="1830357" y="235517"/>
                  </a:lnTo>
                  <a:lnTo>
                    <a:pt x="1759959" y="227452"/>
                  </a:lnTo>
                  <a:lnTo>
                    <a:pt x="1689560" y="223273"/>
                  </a:lnTo>
                  <a:lnTo>
                    <a:pt x="1619162" y="222408"/>
                  </a:lnTo>
                  <a:lnTo>
                    <a:pt x="1548764" y="224126"/>
                  </a:lnTo>
                  <a:lnTo>
                    <a:pt x="1478365" y="228534"/>
                  </a:lnTo>
                  <a:lnTo>
                    <a:pt x="1407967" y="235760"/>
                  </a:lnTo>
                  <a:lnTo>
                    <a:pt x="1337569" y="245932"/>
                  </a:lnTo>
                  <a:lnTo>
                    <a:pt x="1267170" y="259179"/>
                  </a:lnTo>
                  <a:lnTo>
                    <a:pt x="1196772" y="275612"/>
                  </a:lnTo>
                  <a:lnTo>
                    <a:pt x="1126373" y="295323"/>
                  </a:lnTo>
                  <a:lnTo>
                    <a:pt x="1055975" y="318377"/>
                  </a:lnTo>
                  <a:lnTo>
                    <a:pt x="985577" y="344818"/>
                  </a:lnTo>
                  <a:lnTo>
                    <a:pt x="915178" y="374666"/>
                  </a:lnTo>
                  <a:lnTo>
                    <a:pt x="844780" y="407925"/>
                  </a:lnTo>
                  <a:lnTo>
                    <a:pt x="774382" y="444586"/>
                  </a:lnTo>
                  <a:lnTo>
                    <a:pt x="703983" y="484636"/>
                  </a:lnTo>
                  <a:lnTo>
                    <a:pt x="633585" y="528055"/>
                  </a:lnTo>
                  <a:lnTo>
                    <a:pt x="563186" y="574820"/>
                  </a:lnTo>
                  <a:lnTo>
                    <a:pt x="492788" y="624913"/>
                  </a:lnTo>
                  <a:lnTo>
                    <a:pt x="422390" y="678310"/>
                  </a:lnTo>
                  <a:lnTo>
                    <a:pt x="351991" y="734995"/>
                  </a:lnTo>
                  <a:lnTo>
                    <a:pt x="345238" y="740746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2" name="pl32"/>
            <p:cNvSpPr/>
            <p:nvPr/>
          </p:nvSpPr>
          <p:spPr>
            <a:xfrm>
              <a:off x="1191153" y="4653528"/>
              <a:ext cx="5561471" cy="523391"/>
            </a:xfrm>
            <a:custGeom>
              <a:avLst/>
              <a:pathLst>
                <a:path w="5561471" h="523391">
                  <a:moveTo>
                    <a:pt x="0" y="379753"/>
                  </a:moveTo>
                  <a:lnTo>
                    <a:pt x="70398" y="352654"/>
                  </a:lnTo>
                  <a:lnTo>
                    <a:pt x="140796" y="326902"/>
                  </a:lnTo>
                  <a:lnTo>
                    <a:pt x="211195" y="302484"/>
                  </a:lnTo>
                  <a:lnTo>
                    <a:pt x="281593" y="279387"/>
                  </a:lnTo>
                  <a:lnTo>
                    <a:pt x="351991" y="257594"/>
                  </a:lnTo>
                  <a:lnTo>
                    <a:pt x="422390" y="237089"/>
                  </a:lnTo>
                  <a:lnTo>
                    <a:pt x="492788" y="217853"/>
                  </a:lnTo>
                  <a:lnTo>
                    <a:pt x="563186" y="199866"/>
                  </a:lnTo>
                  <a:lnTo>
                    <a:pt x="633585" y="183105"/>
                  </a:lnTo>
                  <a:lnTo>
                    <a:pt x="703983" y="167550"/>
                  </a:lnTo>
                  <a:lnTo>
                    <a:pt x="774382" y="153177"/>
                  </a:lnTo>
                  <a:lnTo>
                    <a:pt x="844780" y="139967"/>
                  </a:lnTo>
                  <a:lnTo>
                    <a:pt x="915178" y="127903"/>
                  </a:lnTo>
                  <a:lnTo>
                    <a:pt x="985577" y="116977"/>
                  </a:lnTo>
                  <a:lnTo>
                    <a:pt x="1055975" y="107191"/>
                  </a:lnTo>
                  <a:lnTo>
                    <a:pt x="1126373" y="98565"/>
                  </a:lnTo>
                  <a:lnTo>
                    <a:pt x="1196772" y="91141"/>
                  </a:lnTo>
                  <a:lnTo>
                    <a:pt x="1267170" y="84983"/>
                  </a:lnTo>
                  <a:lnTo>
                    <a:pt x="1337569" y="80182"/>
                  </a:lnTo>
                  <a:lnTo>
                    <a:pt x="1407967" y="76849"/>
                  </a:lnTo>
                  <a:lnTo>
                    <a:pt x="1478365" y="75111"/>
                  </a:lnTo>
                  <a:lnTo>
                    <a:pt x="1548764" y="75096"/>
                  </a:lnTo>
                  <a:lnTo>
                    <a:pt x="1619162" y="76930"/>
                  </a:lnTo>
                  <a:lnTo>
                    <a:pt x="1689560" y="80719"/>
                  </a:lnTo>
                  <a:lnTo>
                    <a:pt x="1759959" y="87615"/>
                  </a:lnTo>
                  <a:lnTo>
                    <a:pt x="1830357" y="98417"/>
                  </a:lnTo>
                  <a:lnTo>
                    <a:pt x="1900756" y="112234"/>
                  </a:lnTo>
                  <a:lnTo>
                    <a:pt x="1971154" y="128195"/>
                  </a:lnTo>
                  <a:lnTo>
                    <a:pt x="2041552" y="145499"/>
                  </a:lnTo>
                  <a:lnTo>
                    <a:pt x="2111951" y="163452"/>
                  </a:lnTo>
                  <a:lnTo>
                    <a:pt x="2182349" y="182651"/>
                  </a:lnTo>
                  <a:lnTo>
                    <a:pt x="2252747" y="209130"/>
                  </a:lnTo>
                  <a:lnTo>
                    <a:pt x="2323146" y="240181"/>
                  </a:lnTo>
                  <a:lnTo>
                    <a:pt x="2393544" y="271786"/>
                  </a:lnTo>
                  <a:lnTo>
                    <a:pt x="2463943" y="300567"/>
                  </a:lnTo>
                  <a:lnTo>
                    <a:pt x="2534341" y="324821"/>
                  </a:lnTo>
                  <a:lnTo>
                    <a:pt x="2604739" y="351046"/>
                  </a:lnTo>
                  <a:lnTo>
                    <a:pt x="2675138" y="377023"/>
                  </a:lnTo>
                  <a:lnTo>
                    <a:pt x="2745536" y="399487"/>
                  </a:lnTo>
                  <a:lnTo>
                    <a:pt x="2815934" y="419898"/>
                  </a:lnTo>
                  <a:lnTo>
                    <a:pt x="2886333" y="442082"/>
                  </a:lnTo>
                  <a:lnTo>
                    <a:pt x="2956731" y="462627"/>
                  </a:lnTo>
                  <a:lnTo>
                    <a:pt x="3027130" y="479288"/>
                  </a:lnTo>
                  <a:lnTo>
                    <a:pt x="3097528" y="491436"/>
                  </a:lnTo>
                  <a:lnTo>
                    <a:pt x="3167926" y="500521"/>
                  </a:lnTo>
                  <a:lnTo>
                    <a:pt x="3238325" y="506981"/>
                  </a:lnTo>
                  <a:lnTo>
                    <a:pt x="3308723" y="511857"/>
                  </a:lnTo>
                  <a:lnTo>
                    <a:pt x="3379121" y="516854"/>
                  </a:lnTo>
                  <a:lnTo>
                    <a:pt x="3449520" y="520919"/>
                  </a:lnTo>
                  <a:lnTo>
                    <a:pt x="3519918" y="522973"/>
                  </a:lnTo>
                  <a:lnTo>
                    <a:pt x="3590317" y="523391"/>
                  </a:lnTo>
                  <a:lnTo>
                    <a:pt x="3660715" y="522626"/>
                  </a:lnTo>
                  <a:lnTo>
                    <a:pt x="3731113" y="521191"/>
                  </a:lnTo>
                  <a:lnTo>
                    <a:pt x="3801512" y="519610"/>
                  </a:lnTo>
                  <a:lnTo>
                    <a:pt x="3871910" y="517564"/>
                  </a:lnTo>
                  <a:lnTo>
                    <a:pt x="3942308" y="514536"/>
                  </a:lnTo>
                  <a:lnTo>
                    <a:pt x="4012707" y="510399"/>
                  </a:lnTo>
                  <a:lnTo>
                    <a:pt x="4083105" y="505009"/>
                  </a:lnTo>
                  <a:lnTo>
                    <a:pt x="4153504" y="498224"/>
                  </a:lnTo>
                  <a:lnTo>
                    <a:pt x="4223902" y="489913"/>
                  </a:lnTo>
                  <a:lnTo>
                    <a:pt x="4294300" y="479967"/>
                  </a:lnTo>
                  <a:lnTo>
                    <a:pt x="4364699" y="468308"/>
                  </a:lnTo>
                  <a:lnTo>
                    <a:pt x="4435097" y="454880"/>
                  </a:lnTo>
                  <a:lnTo>
                    <a:pt x="4505495" y="439656"/>
                  </a:lnTo>
                  <a:lnTo>
                    <a:pt x="4575894" y="422624"/>
                  </a:lnTo>
                  <a:lnTo>
                    <a:pt x="4646292" y="403784"/>
                  </a:lnTo>
                  <a:lnTo>
                    <a:pt x="4716690" y="383147"/>
                  </a:lnTo>
                  <a:lnTo>
                    <a:pt x="4787089" y="360725"/>
                  </a:lnTo>
                  <a:lnTo>
                    <a:pt x="4857487" y="336533"/>
                  </a:lnTo>
                  <a:lnTo>
                    <a:pt x="4927886" y="310587"/>
                  </a:lnTo>
                  <a:lnTo>
                    <a:pt x="4998284" y="282900"/>
                  </a:lnTo>
                  <a:lnTo>
                    <a:pt x="5068682" y="253486"/>
                  </a:lnTo>
                  <a:lnTo>
                    <a:pt x="5139081" y="222357"/>
                  </a:lnTo>
                  <a:lnTo>
                    <a:pt x="5209479" y="189521"/>
                  </a:lnTo>
                  <a:lnTo>
                    <a:pt x="5279877" y="154988"/>
                  </a:lnTo>
                  <a:lnTo>
                    <a:pt x="5350276" y="118764"/>
                  </a:lnTo>
                  <a:lnTo>
                    <a:pt x="5420674" y="80855"/>
                  </a:lnTo>
                  <a:lnTo>
                    <a:pt x="5491073" y="41265"/>
                  </a:lnTo>
                  <a:lnTo>
                    <a:pt x="5561471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1536392" y="4875937"/>
              <a:ext cx="4617937" cy="518338"/>
            </a:xfrm>
            <a:custGeom>
              <a:avLst/>
              <a:pathLst>
                <a:path w="4617937" h="518338">
                  <a:moveTo>
                    <a:pt x="4617937" y="518338"/>
                  </a:moveTo>
                  <a:lnTo>
                    <a:pt x="4582647" y="513439"/>
                  </a:lnTo>
                  <a:lnTo>
                    <a:pt x="4512249" y="504165"/>
                  </a:lnTo>
                  <a:lnTo>
                    <a:pt x="4441851" y="495421"/>
                  </a:lnTo>
                  <a:lnTo>
                    <a:pt x="4371452" y="487244"/>
                  </a:lnTo>
                  <a:lnTo>
                    <a:pt x="4301054" y="479668"/>
                  </a:lnTo>
                  <a:lnTo>
                    <a:pt x="4230656" y="472725"/>
                  </a:lnTo>
                  <a:lnTo>
                    <a:pt x="4160257" y="466446"/>
                  </a:lnTo>
                  <a:lnTo>
                    <a:pt x="4089859" y="460851"/>
                  </a:lnTo>
                  <a:lnTo>
                    <a:pt x="4019460" y="455948"/>
                  </a:lnTo>
                  <a:lnTo>
                    <a:pt x="3949062" y="451728"/>
                  </a:lnTo>
                  <a:lnTo>
                    <a:pt x="3878664" y="448158"/>
                  </a:lnTo>
                  <a:lnTo>
                    <a:pt x="3808265" y="445178"/>
                  </a:lnTo>
                  <a:lnTo>
                    <a:pt x="3737867" y="442698"/>
                  </a:lnTo>
                  <a:lnTo>
                    <a:pt x="3667469" y="440609"/>
                  </a:lnTo>
                  <a:lnTo>
                    <a:pt x="3597070" y="438786"/>
                  </a:lnTo>
                  <a:lnTo>
                    <a:pt x="3526672" y="437107"/>
                  </a:lnTo>
                  <a:lnTo>
                    <a:pt x="3456273" y="435465"/>
                  </a:lnTo>
                  <a:lnTo>
                    <a:pt x="3385875" y="434028"/>
                  </a:lnTo>
                  <a:lnTo>
                    <a:pt x="3315477" y="432846"/>
                  </a:lnTo>
                  <a:lnTo>
                    <a:pt x="3245078" y="431497"/>
                  </a:lnTo>
                  <a:lnTo>
                    <a:pt x="3174680" y="429537"/>
                  </a:lnTo>
                  <a:lnTo>
                    <a:pt x="3104282" y="426463"/>
                  </a:lnTo>
                  <a:lnTo>
                    <a:pt x="3033883" y="421696"/>
                  </a:lnTo>
                  <a:lnTo>
                    <a:pt x="2963485" y="415538"/>
                  </a:lnTo>
                  <a:lnTo>
                    <a:pt x="2893086" y="409186"/>
                  </a:lnTo>
                  <a:lnTo>
                    <a:pt x="2822688" y="402300"/>
                  </a:lnTo>
                  <a:lnTo>
                    <a:pt x="2752290" y="393816"/>
                  </a:lnTo>
                  <a:lnTo>
                    <a:pt x="2681891" y="381734"/>
                  </a:lnTo>
                  <a:lnTo>
                    <a:pt x="2611493" y="363581"/>
                  </a:lnTo>
                  <a:lnTo>
                    <a:pt x="2541095" y="342348"/>
                  </a:lnTo>
                  <a:lnTo>
                    <a:pt x="2470696" y="321129"/>
                  </a:lnTo>
                  <a:lnTo>
                    <a:pt x="2400298" y="301439"/>
                  </a:lnTo>
                  <a:lnTo>
                    <a:pt x="2329899" y="278367"/>
                  </a:lnTo>
                  <a:lnTo>
                    <a:pt x="2259501" y="252758"/>
                  </a:lnTo>
                  <a:lnTo>
                    <a:pt x="2189103" y="227960"/>
                  </a:lnTo>
                  <a:lnTo>
                    <a:pt x="2118704" y="203845"/>
                  </a:lnTo>
                  <a:lnTo>
                    <a:pt x="2048306" y="174606"/>
                  </a:lnTo>
                  <a:lnTo>
                    <a:pt x="1977908" y="143462"/>
                  </a:lnTo>
                  <a:lnTo>
                    <a:pt x="1907509" y="114111"/>
                  </a:lnTo>
                  <a:lnTo>
                    <a:pt x="1837111" y="89608"/>
                  </a:lnTo>
                  <a:lnTo>
                    <a:pt x="1766712" y="71368"/>
                  </a:lnTo>
                  <a:lnTo>
                    <a:pt x="1696314" y="54337"/>
                  </a:lnTo>
                  <a:lnTo>
                    <a:pt x="1625916" y="38427"/>
                  </a:lnTo>
                  <a:lnTo>
                    <a:pt x="1555517" y="24448"/>
                  </a:lnTo>
                  <a:lnTo>
                    <a:pt x="1485119" y="13109"/>
                  </a:lnTo>
                  <a:lnTo>
                    <a:pt x="1414721" y="5043"/>
                  </a:lnTo>
                  <a:lnTo>
                    <a:pt x="1344322" y="865"/>
                  </a:lnTo>
                  <a:lnTo>
                    <a:pt x="1273924" y="0"/>
                  </a:lnTo>
                  <a:lnTo>
                    <a:pt x="1203525" y="1717"/>
                  </a:lnTo>
                  <a:lnTo>
                    <a:pt x="1133127" y="6126"/>
                  </a:lnTo>
                  <a:lnTo>
                    <a:pt x="1062729" y="13351"/>
                  </a:lnTo>
                  <a:lnTo>
                    <a:pt x="992330" y="23524"/>
                  </a:lnTo>
                  <a:lnTo>
                    <a:pt x="921932" y="36770"/>
                  </a:lnTo>
                  <a:lnTo>
                    <a:pt x="851534" y="53203"/>
                  </a:lnTo>
                  <a:lnTo>
                    <a:pt x="781135" y="72914"/>
                  </a:lnTo>
                  <a:lnTo>
                    <a:pt x="710737" y="95969"/>
                  </a:lnTo>
                  <a:lnTo>
                    <a:pt x="640339" y="122410"/>
                  </a:lnTo>
                  <a:lnTo>
                    <a:pt x="569940" y="152258"/>
                  </a:lnTo>
                  <a:lnTo>
                    <a:pt x="499542" y="185516"/>
                  </a:lnTo>
                  <a:lnTo>
                    <a:pt x="429143" y="222178"/>
                  </a:lnTo>
                  <a:lnTo>
                    <a:pt x="358745" y="262228"/>
                  </a:lnTo>
                  <a:lnTo>
                    <a:pt x="288347" y="305646"/>
                  </a:lnTo>
                  <a:lnTo>
                    <a:pt x="217948" y="352412"/>
                  </a:lnTo>
                  <a:lnTo>
                    <a:pt x="147550" y="402504"/>
                  </a:lnTo>
                  <a:lnTo>
                    <a:pt x="77152" y="455902"/>
                  </a:lnTo>
                  <a:lnTo>
                    <a:pt x="6753" y="512586"/>
                  </a:lnTo>
                  <a:lnTo>
                    <a:pt x="0" y="51833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1191153" y="4803140"/>
              <a:ext cx="5561471" cy="573840"/>
            </a:xfrm>
            <a:custGeom>
              <a:avLst/>
              <a:pathLst>
                <a:path w="5561471" h="573840">
                  <a:moveTo>
                    <a:pt x="0" y="573840"/>
                  </a:moveTo>
                  <a:lnTo>
                    <a:pt x="70398" y="523849"/>
                  </a:lnTo>
                  <a:lnTo>
                    <a:pt x="140796" y="476138"/>
                  </a:lnTo>
                  <a:lnTo>
                    <a:pt x="211195" y="430708"/>
                  </a:lnTo>
                  <a:lnTo>
                    <a:pt x="281593" y="387556"/>
                  </a:lnTo>
                  <a:lnTo>
                    <a:pt x="351991" y="346683"/>
                  </a:lnTo>
                  <a:lnTo>
                    <a:pt x="422390" y="308088"/>
                  </a:lnTo>
                  <a:lnTo>
                    <a:pt x="492788" y="271771"/>
                  </a:lnTo>
                  <a:lnTo>
                    <a:pt x="563186" y="237732"/>
                  </a:lnTo>
                  <a:lnTo>
                    <a:pt x="633585" y="205969"/>
                  </a:lnTo>
                  <a:lnTo>
                    <a:pt x="703983" y="176482"/>
                  </a:lnTo>
                  <a:lnTo>
                    <a:pt x="774382" y="149271"/>
                  </a:lnTo>
                  <a:lnTo>
                    <a:pt x="844780" y="124335"/>
                  </a:lnTo>
                  <a:lnTo>
                    <a:pt x="915178" y="101673"/>
                  </a:lnTo>
                  <a:lnTo>
                    <a:pt x="985577" y="81286"/>
                  </a:lnTo>
                  <a:lnTo>
                    <a:pt x="1055975" y="63173"/>
                  </a:lnTo>
                  <a:lnTo>
                    <a:pt x="1126373" y="47332"/>
                  </a:lnTo>
                  <a:lnTo>
                    <a:pt x="1196772" y="33765"/>
                  </a:lnTo>
                  <a:lnTo>
                    <a:pt x="1267170" y="22469"/>
                  </a:lnTo>
                  <a:lnTo>
                    <a:pt x="1337569" y="13446"/>
                  </a:lnTo>
                  <a:lnTo>
                    <a:pt x="1407967" y="6693"/>
                  </a:lnTo>
                  <a:lnTo>
                    <a:pt x="1478365" y="2211"/>
                  </a:lnTo>
                  <a:lnTo>
                    <a:pt x="1548764" y="0"/>
                  </a:lnTo>
                  <a:lnTo>
                    <a:pt x="1619162" y="57"/>
                  </a:lnTo>
                  <a:lnTo>
                    <a:pt x="1689560" y="2385"/>
                  </a:lnTo>
                  <a:lnTo>
                    <a:pt x="1759959" y="7922"/>
                  </a:lnTo>
                  <a:lnTo>
                    <a:pt x="1830357" y="17355"/>
                  </a:lnTo>
                  <a:lnTo>
                    <a:pt x="1900756" y="29934"/>
                  </a:lnTo>
                  <a:lnTo>
                    <a:pt x="1971154" y="44904"/>
                  </a:lnTo>
                  <a:lnTo>
                    <a:pt x="2041552" y="61511"/>
                  </a:lnTo>
                  <a:lnTo>
                    <a:pt x="2111951" y="79003"/>
                  </a:lnTo>
                  <a:lnTo>
                    <a:pt x="2182349" y="97722"/>
                  </a:lnTo>
                  <a:lnTo>
                    <a:pt x="2252747" y="123213"/>
                  </a:lnTo>
                  <a:lnTo>
                    <a:pt x="2323146" y="153415"/>
                  </a:lnTo>
                  <a:lnTo>
                    <a:pt x="2393544" y="184789"/>
                  </a:lnTo>
                  <a:lnTo>
                    <a:pt x="2463943" y="213799"/>
                  </a:lnTo>
                  <a:lnTo>
                    <a:pt x="2534341" y="237984"/>
                  </a:lnTo>
                  <a:lnTo>
                    <a:pt x="2604739" y="263495"/>
                  </a:lnTo>
                  <a:lnTo>
                    <a:pt x="2675138" y="289288"/>
                  </a:lnTo>
                  <a:lnTo>
                    <a:pt x="2745536" y="312056"/>
                  </a:lnTo>
                  <a:lnTo>
                    <a:pt x="2815934" y="332106"/>
                  </a:lnTo>
                  <a:lnTo>
                    <a:pt x="2886333" y="353808"/>
                  </a:lnTo>
                  <a:lnTo>
                    <a:pt x="2956731" y="374697"/>
                  </a:lnTo>
                  <a:lnTo>
                    <a:pt x="3027130" y="392104"/>
                  </a:lnTo>
                  <a:lnTo>
                    <a:pt x="3097528" y="404219"/>
                  </a:lnTo>
                  <a:lnTo>
                    <a:pt x="3167926" y="413003"/>
                  </a:lnTo>
                  <a:lnTo>
                    <a:pt x="3238325" y="419676"/>
                  </a:lnTo>
                  <a:lnTo>
                    <a:pt x="3308723" y="425290"/>
                  </a:lnTo>
                  <a:lnTo>
                    <a:pt x="3379121" y="430868"/>
                  </a:lnTo>
                  <a:lnTo>
                    <a:pt x="3449520" y="435284"/>
                  </a:lnTo>
                  <a:lnTo>
                    <a:pt x="3519918" y="437848"/>
                  </a:lnTo>
                  <a:lnTo>
                    <a:pt x="3590317" y="439037"/>
                  </a:lnTo>
                  <a:lnTo>
                    <a:pt x="3660715" y="439329"/>
                  </a:lnTo>
                  <a:lnTo>
                    <a:pt x="3731113" y="439202"/>
                  </a:lnTo>
                  <a:lnTo>
                    <a:pt x="3801512" y="439130"/>
                  </a:lnTo>
                  <a:lnTo>
                    <a:pt x="3871910" y="438929"/>
                  </a:lnTo>
                  <a:lnTo>
                    <a:pt x="3942308" y="438254"/>
                  </a:lnTo>
                  <a:lnTo>
                    <a:pt x="4012707" y="437097"/>
                  </a:lnTo>
                  <a:lnTo>
                    <a:pt x="4083105" y="435446"/>
                  </a:lnTo>
                  <a:lnTo>
                    <a:pt x="4153504" y="433294"/>
                  </a:lnTo>
                  <a:lnTo>
                    <a:pt x="4223902" y="430628"/>
                  </a:lnTo>
                  <a:lnTo>
                    <a:pt x="4294300" y="427441"/>
                  </a:lnTo>
                  <a:lnTo>
                    <a:pt x="4364699" y="423721"/>
                  </a:lnTo>
                  <a:lnTo>
                    <a:pt x="4435097" y="419458"/>
                  </a:lnTo>
                  <a:lnTo>
                    <a:pt x="4505495" y="414644"/>
                  </a:lnTo>
                  <a:lnTo>
                    <a:pt x="4575894" y="409267"/>
                  </a:lnTo>
                  <a:lnTo>
                    <a:pt x="4646292" y="403319"/>
                  </a:lnTo>
                  <a:lnTo>
                    <a:pt x="4716690" y="396788"/>
                  </a:lnTo>
                  <a:lnTo>
                    <a:pt x="4787089" y="389666"/>
                  </a:lnTo>
                  <a:lnTo>
                    <a:pt x="4857487" y="381942"/>
                  </a:lnTo>
                  <a:lnTo>
                    <a:pt x="4927886" y="373606"/>
                  </a:lnTo>
                  <a:lnTo>
                    <a:pt x="4998284" y="364649"/>
                  </a:lnTo>
                  <a:lnTo>
                    <a:pt x="5068682" y="355060"/>
                  </a:lnTo>
                  <a:lnTo>
                    <a:pt x="5139081" y="344830"/>
                  </a:lnTo>
                  <a:lnTo>
                    <a:pt x="5209479" y="333948"/>
                  </a:lnTo>
                  <a:lnTo>
                    <a:pt x="5279877" y="322405"/>
                  </a:lnTo>
                  <a:lnTo>
                    <a:pt x="5350276" y="310192"/>
                  </a:lnTo>
                  <a:lnTo>
                    <a:pt x="5420674" y="297297"/>
                  </a:lnTo>
                  <a:lnTo>
                    <a:pt x="5491073" y="283711"/>
                  </a:lnTo>
                  <a:lnTo>
                    <a:pt x="5561471" y="269424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5" name="pg35"/>
            <p:cNvSpPr/>
            <p:nvPr/>
          </p:nvSpPr>
          <p:spPr>
            <a:xfrm>
              <a:off x="1191153" y="4639978"/>
              <a:ext cx="5561471" cy="754297"/>
            </a:xfrm>
            <a:custGeom>
              <a:avLst/>
              <a:pathLst>
                <a:path w="5561471" h="754297">
                  <a:moveTo>
                    <a:pt x="0" y="519790"/>
                  </a:moveTo>
                  <a:lnTo>
                    <a:pt x="70398" y="501858"/>
                  </a:lnTo>
                  <a:lnTo>
                    <a:pt x="140796" y="484470"/>
                  </a:lnTo>
                  <a:lnTo>
                    <a:pt x="211195" y="467604"/>
                  </a:lnTo>
                  <a:lnTo>
                    <a:pt x="281593" y="451240"/>
                  </a:lnTo>
                  <a:lnTo>
                    <a:pt x="351991" y="435352"/>
                  </a:lnTo>
                  <a:lnTo>
                    <a:pt x="422390" y="419916"/>
                  </a:lnTo>
                  <a:lnTo>
                    <a:pt x="492788" y="404905"/>
                  </a:lnTo>
                  <a:lnTo>
                    <a:pt x="563186" y="390291"/>
                  </a:lnTo>
                  <a:lnTo>
                    <a:pt x="633585" y="376045"/>
                  </a:lnTo>
                  <a:lnTo>
                    <a:pt x="703983" y="362137"/>
                  </a:lnTo>
                  <a:lnTo>
                    <a:pt x="774382" y="348536"/>
                  </a:lnTo>
                  <a:lnTo>
                    <a:pt x="844780" y="335215"/>
                  </a:lnTo>
                  <a:lnTo>
                    <a:pt x="915178" y="322149"/>
                  </a:lnTo>
                  <a:lnTo>
                    <a:pt x="985577" y="309322"/>
                  </a:lnTo>
                  <a:lnTo>
                    <a:pt x="1055975" y="296726"/>
                  </a:lnTo>
                  <a:lnTo>
                    <a:pt x="1126373" y="284374"/>
                  </a:lnTo>
                  <a:lnTo>
                    <a:pt x="1196772" y="272294"/>
                  </a:lnTo>
                  <a:lnTo>
                    <a:pt x="1267170" y="260542"/>
                  </a:lnTo>
                  <a:lnTo>
                    <a:pt x="1337569" y="249194"/>
                  </a:lnTo>
                  <a:lnTo>
                    <a:pt x="1407967" y="238349"/>
                  </a:lnTo>
                  <a:lnTo>
                    <a:pt x="1478365" y="228118"/>
                  </a:lnTo>
                  <a:lnTo>
                    <a:pt x="1548764" y="218619"/>
                  </a:lnTo>
                  <a:lnTo>
                    <a:pt x="1619162" y="209960"/>
                  </a:lnTo>
                  <a:lnTo>
                    <a:pt x="1689560" y="202235"/>
                  </a:lnTo>
                  <a:lnTo>
                    <a:pt x="1759959" y="195745"/>
                  </a:lnTo>
                  <a:lnTo>
                    <a:pt x="1830357" y="190717"/>
                  </a:lnTo>
                  <a:lnTo>
                    <a:pt x="1900756" y="187014"/>
                  </a:lnTo>
                  <a:lnTo>
                    <a:pt x="1971154" y="184516"/>
                  </a:lnTo>
                  <a:lnTo>
                    <a:pt x="2041552" y="183172"/>
                  </a:lnTo>
                  <a:lnTo>
                    <a:pt x="2111951" y="183032"/>
                  </a:lnTo>
                  <a:lnTo>
                    <a:pt x="2182349" y="185095"/>
                  </a:lnTo>
                  <a:lnTo>
                    <a:pt x="2252747" y="194072"/>
                  </a:lnTo>
                  <a:lnTo>
                    <a:pt x="2323146" y="208112"/>
                  </a:lnTo>
                  <a:lnTo>
                    <a:pt x="2393544" y="224480"/>
                  </a:lnTo>
                  <a:lnTo>
                    <a:pt x="2463943" y="241059"/>
                  </a:lnTo>
                  <a:lnTo>
                    <a:pt x="2534341" y="258431"/>
                  </a:lnTo>
                  <a:lnTo>
                    <a:pt x="2604739" y="290273"/>
                  </a:lnTo>
                  <a:lnTo>
                    <a:pt x="2675138" y="328005"/>
                  </a:lnTo>
                  <a:lnTo>
                    <a:pt x="2745536" y="359106"/>
                  </a:lnTo>
                  <a:lnTo>
                    <a:pt x="2815934" y="384186"/>
                  </a:lnTo>
                  <a:lnTo>
                    <a:pt x="2886333" y="417307"/>
                  </a:lnTo>
                  <a:lnTo>
                    <a:pt x="2956731" y="450639"/>
                  </a:lnTo>
                  <a:lnTo>
                    <a:pt x="3027130" y="476991"/>
                  </a:lnTo>
                  <a:lnTo>
                    <a:pt x="3097528" y="493124"/>
                  </a:lnTo>
                  <a:lnTo>
                    <a:pt x="3167926" y="505736"/>
                  </a:lnTo>
                  <a:lnTo>
                    <a:pt x="3238325" y="515606"/>
                  </a:lnTo>
                  <a:lnTo>
                    <a:pt x="3308723" y="523511"/>
                  </a:lnTo>
                  <a:lnTo>
                    <a:pt x="3379121" y="530868"/>
                  </a:lnTo>
                  <a:lnTo>
                    <a:pt x="3449520" y="536699"/>
                  </a:lnTo>
                  <a:lnTo>
                    <a:pt x="3519918" y="540134"/>
                  </a:lnTo>
                  <a:lnTo>
                    <a:pt x="3590317" y="541631"/>
                  </a:lnTo>
                  <a:lnTo>
                    <a:pt x="3660715" y="541721"/>
                  </a:lnTo>
                  <a:lnTo>
                    <a:pt x="3731113" y="540992"/>
                  </a:lnTo>
                  <a:lnTo>
                    <a:pt x="3801512" y="540044"/>
                  </a:lnTo>
                  <a:lnTo>
                    <a:pt x="3871910" y="538548"/>
                  </a:lnTo>
                  <a:lnTo>
                    <a:pt x="3942308" y="535951"/>
                  </a:lnTo>
                  <a:lnTo>
                    <a:pt x="4012707" y="532127"/>
                  </a:lnTo>
                  <a:lnTo>
                    <a:pt x="4083105" y="526939"/>
                  </a:lnTo>
                  <a:lnTo>
                    <a:pt x="4153504" y="520245"/>
                  </a:lnTo>
                  <a:lnTo>
                    <a:pt x="4223902" y="511918"/>
                  </a:lnTo>
                  <a:lnTo>
                    <a:pt x="4294300" y="501853"/>
                  </a:lnTo>
                  <a:lnTo>
                    <a:pt x="4364699" y="489969"/>
                  </a:lnTo>
                  <a:lnTo>
                    <a:pt x="4435097" y="476215"/>
                  </a:lnTo>
                  <a:lnTo>
                    <a:pt x="4505495" y="460558"/>
                  </a:lnTo>
                  <a:lnTo>
                    <a:pt x="4575894" y="442986"/>
                  </a:lnTo>
                  <a:lnTo>
                    <a:pt x="4646292" y="423498"/>
                  </a:lnTo>
                  <a:lnTo>
                    <a:pt x="4716690" y="402100"/>
                  </a:lnTo>
                  <a:lnTo>
                    <a:pt x="4787089" y="378802"/>
                  </a:lnTo>
                  <a:lnTo>
                    <a:pt x="4857487" y="353616"/>
                  </a:lnTo>
                  <a:lnTo>
                    <a:pt x="4927886" y="326555"/>
                  </a:lnTo>
                  <a:lnTo>
                    <a:pt x="4998284" y="297629"/>
                  </a:lnTo>
                  <a:lnTo>
                    <a:pt x="5068682" y="266848"/>
                  </a:lnTo>
                  <a:lnTo>
                    <a:pt x="5139081" y="234222"/>
                  </a:lnTo>
                  <a:lnTo>
                    <a:pt x="5209479" y="199757"/>
                  </a:lnTo>
                  <a:lnTo>
                    <a:pt x="5279877" y="163458"/>
                  </a:lnTo>
                  <a:lnTo>
                    <a:pt x="5350276" y="125330"/>
                  </a:lnTo>
                  <a:lnTo>
                    <a:pt x="5420674" y="85377"/>
                  </a:lnTo>
                  <a:lnTo>
                    <a:pt x="5491073" y="43600"/>
                  </a:lnTo>
                  <a:lnTo>
                    <a:pt x="5561471" y="0"/>
                  </a:lnTo>
                  <a:lnTo>
                    <a:pt x="5561471" y="754297"/>
                  </a:lnTo>
                  <a:lnTo>
                    <a:pt x="5125103" y="754297"/>
                  </a:lnTo>
                  <a:lnTo>
                    <a:pt x="5068682" y="748337"/>
                  </a:lnTo>
                  <a:lnTo>
                    <a:pt x="4998284" y="741116"/>
                  </a:lnTo>
                  <a:lnTo>
                    <a:pt x="4927886" y="734140"/>
                  </a:lnTo>
                  <a:lnTo>
                    <a:pt x="4857487" y="727445"/>
                  </a:lnTo>
                  <a:lnTo>
                    <a:pt x="4787089" y="721064"/>
                  </a:lnTo>
                  <a:lnTo>
                    <a:pt x="4716690" y="715035"/>
                  </a:lnTo>
                  <a:lnTo>
                    <a:pt x="4646292" y="709392"/>
                  </a:lnTo>
                  <a:lnTo>
                    <a:pt x="4575894" y="704170"/>
                  </a:lnTo>
                  <a:lnTo>
                    <a:pt x="4505495" y="699399"/>
                  </a:lnTo>
                  <a:lnTo>
                    <a:pt x="4435097" y="695101"/>
                  </a:lnTo>
                  <a:lnTo>
                    <a:pt x="4364699" y="691288"/>
                  </a:lnTo>
                  <a:lnTo>
                    <a:pt x="4294300" y="687952"/>
                  </a:lnTo>
                  <a:lnTo>
                    <a:pt x="4223902" y="685063"/>
                  </a:lnTo>
                  <a:lnTo>
                    <a:pt x="4153504" y="682567"/>
                  </a:lnTo>
                  <a:lnTo>
                    <a:pt x="4083105" y="680382"/>
                  </a:lnTo>
                  <a:lnTo>
                    <a:pt x="4012707" y="678403"/>
                  </a:lnTo>
                  <a:lnTo>
                    <a:pt x="3942308" y="676514"/>
                  </a:lnTo>
                  <a:lnTo>
                    <a:pt x="3871910" y="674600"/>
                  </a:lnTo>
                  <a:lnTo>
                    <a:pt x="3801512" y="672561"/>
                  </a:lnTo>
                  <a:lnTo>
                    <a:pt x="3731113" y="670616"/>
                  </a:lnTo>
                  <a:lnTo>
                    <a:pt x="3660715" y="668837"/>
                  </a:lnTo>
                  <a:lnTo>
                    <a:pt x="3590317" y="666721"/>
                  </a:lnTo>
                  <a:lnTo>
                    <a:pt x="3519918" y="663746"/>
                  </a:lnTo>
                  <a:lnTo>
                    <a:pt x="3449520" y="659333"/>
                  </a:lnTo>
                  <a:lnTo>
                    <a:pt x="3379121" y="652830"/>
                  </a:lnTo>
                  <a:lnTo>
                    <a:pt x="3308723" y="644359"/>
                  </a:lnTo>
                  <a:lnTo>
                    <a:pt x="3238325" y="635040"/>
                  </a:lnTo>
                  <a:lnTo>
                    <a:pt x="3167926" y="624762"/>
                  </a:lnTo>
                  <a:lnTo>
                    <a:pt x="3097528" y="612726"/>
                  </a:lnTo>
                  <a:lnTo>
                    <a:pt x="3027130" y="596656"/>
                  </a:lnTo>
                  <a:lnTo>
                    <a:pt x="2956731" y="568874"/>
                  </a:lnTo>
                  <a:lnTo>
                    <a:pt x="2886333" y="534883"/>
                  </a:lnTo>
                  <a:lnTo>
                    <a:pt x="2815934" y="502687"/>
                  </a:lnTo>
                  <a:lnTo>
                    <a:pt x="2745536" y="478298"/>
                  </a:lnTo>
                  <a:lnTo>
                    <a:pt x="2675138" y="446614"/>
                  </a:lnTo>
                  <a:lnTo>
                    <a:pt x="2604739" y="409234"/>
                  </a:lnTo>
                  <a:lnTo>
                    <a:pt x="2534341" y="378760"/>
                  </a:lnTo>
                  <a:lnTo>
                    <a:pt x="2463943" y="361522"/>
                  </a:lnTo>
                  <a:lnTo>
                    <a:pt x="2393544" y="344504"/>
                  </a:lnTo>
                  <a:lnTo>
                    <a:pt x="2323146" y="328577"/>
                  </a:lnTo>
                  <a:lnTo>
                    <a:pt x="2252747" y="316167"/>
                  </a:lnTo>
                  <a:lnTo>
                    <a:pt x="2182349" y="309083"/>
                  </a:lnTo>
                  <a:lnTo>
                    <a:pt x="2111951" y="307939"/>
                  </a:lnTo>
                  <a:lnTo>
                    <a:pt x="2041552" y="308963"/>
                  </a:lnTo>
                  <a:lnTo>
                    <a:pt x="1971154" y="311643"/>
                  </a:lnTo>
                  <a:lnTo>
                    <a:pt x="1900756" y="316041"/>
                  </a:lnTo>
                  <a:lnTo>
                    <a:pt x="1830357" y="322119"/>
                  </a:lnTo>
                  <a:lnTo>
                    <a:pt x="1759959" y="329769"/>
                  </a:lnTo>
                  <a:lnTo>
                    <a:pt x="1689560" y="338865"/>
                  </a:lnTo>
                  <a:lnTo>
                    <a:pt x="1619162" y="349391"/>
                  </a:lnTo>
                  <a:lnTo>
                    <a:pt x="1548764" y="361454"/>
                  </a:lnTo>
                  <a:lnTo>
                    <a:pt x="1478365" y="375165"/>
                  </a:lnTo>
                  <a:lnTo>
                    <a:pt x="1407967" y="390654"/>
                  </a:lnTo>
                  <a:lnTo>
                    <a:pt x="1337569" y="408055"/>
                  </a:lnTo>
                  <a:lnTo>
                    <a:pt x="1267170" y="427497"/>
                  </a:lnTo>
                  <a:lnTo>
                    <a:pt x="1196772" y="449098"/>
                  </a:lnTo>
                  <a:lnTo>
                    <a:pt x="1126373" y="472953"/>
                  </a:lnTo>
                  <a:lnTo>
                    <a:pt x="1055975" y="499136"/>
                  </a:lnTo>
                  <a:lnTo>
                    <a:pt x="985577" y="527694"/>
                  </a:lnTo>
                  <a:lnTo>
                    <a:pt x="915178" y="558656"/>
                  </a:lnTo>
                  <a:lnTo>
                    <a:pt x="844780" y="592035"/>
                  </a:lnTo>
                  <a:lnTo>
                    <a:pt x="774382" y="627833"/>
                  </a:lnTo>
                  <a:lnTo>
                    <a:pt x="703983" y="666044"/>
                  </a:lnTo>
                  <a:lnTo>
                    <a:pt x="633585" y="706657"/>
                  </a:lnTo>
                  <a:lnTo>
                    <a:pt x="563186" y="749662"/>
                  </a:lnTo>
                  <a:lnTo>
                    <a:pt x="555997" y="754297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6" name="pl36"/>
            <p:cNvSpPr/>
            <p:nvPr/>
          </p:nvSpPr>
          <p:spPr>
            <a:xfrm>
              <a:off x="1191153" y="4639978"/>
              <a:ext cx="5561471" cy="541721"/>
            </a:xfrm>
            <a:custGeom>
              <a:avLst/>
              <a:pathLst>
                <a:path w="5561471" h="541721">
                  <a:moveTo>
                    <a:pt x="0" y="519790"/>
                  </a:moveTo>
                  <a:lnTo>
                    <a:pt x="70398" y="501858"/>
                  </a:lnTo>
                  <a:lnTo>
                    <a:pt x="140796" y="484470"/>
                  </a:lnTo>
                  <a:lnTo>
                    <a:pt x="211195" y="467604"/>
                  </a:lnTo>
                  <a:lnTo>
                    <a:pt x="281593" y="451240"/>
                  </a:lnTo>
                  <a:lnTo>
                    <a:pt x="351991" y="435352"/>
                  </a:lnTo>
                  <a:lnTo>
                    <a:pt x="422390" y="419916"/>
                  </a:lnTo>
                  <a:lnTo>
                    <a:pt x="492788" y="404905"/>
                  </a:lnTo>
                  <a:lnTo>
                    <a:pt x="563186" y="390291"/>
                  </a:lnTo>
                  <a:lnTo>
                    <a:pt x="633585" y="376045"/>
                  </a:lnTo>
                  <a:lnTo>
                    <a:pt x="703983" y="362137"/>
                  </a:lnTo>
                  <a:lnTo>
                    <a:pt x="774382" y="348536"/>
                  </a:lnTo>
                  <a:lnTo>
                    <a:pt x="844780" y="335215"/>
                  </a:lnTo>
                  <a:lnTo>
                    <a:pt x="915178" y="322149"/>
                  </a:lnTo>
                  <a:lnTo>
                    <a:pt x="985577" y="309322"/>
                  </a:lnTo>
                  <a:lnTo>
                    <a:pt x="1055975" y="296726"/>
                  </a:lnTo>
                  <a:lnTo>
                    <a:pt x="1126373" y="284374"/>
                  </a:lnTo>
                  <a:lnTo>
                    <a:pt x="1196772" y="272294"/>
                  </a:lnTo>
                  <a:lnTo>
                    <a:pt x="1267170" y="260542"/>
                  </a:lnTo>
                  <a:lnTo>
                    <a:pt x="1337569" y="249194"/>
                  </a:lnTo>
                  <a:lnTo>
                    <a:pt x="1407967" y="238349"/>
                  </a:lnTo>
                  <a:lnTo>
                    <a:pt x="1478365" y="228118"/>
                  </a:lnTo>
                  <a:lnTo>
                    <a:pt x="1548764" y="218619"/>
                  </a:lnTo>
                  <a:lnTo>
                    <a:pt x="1619162" y="209960"/>
                  </a:lnTo>
                  <a:lnTo>
                    <a:pt x="1689560" y="202235"/>
                  </a:lnTo>
                  <a:lnTo>
                    <a:pt x="1759959" y="195745"/>
                  </a:lnTo>
                  <a:lnTo>
                    <a:pt x="1830357" y="190717"/>
                  </a:lnTo>
                  <a:lnTo>
                    <a:pt x="1900756" y="187014"/>
                  </a:lnTo>
                  <a:lnTo>
                    <a:pt x="1971154" y="184516"/>
                  </a:lnTo>
                  <a:lnTo>
                    <a:pt x="2041552" y="183172"/>
                  </a:lnTo>
                  <a:lnTo>
                    <a:pt x="2111951" y="183032"/>
                  </a:lnTo>
                  <a:lnTo>
                    <a:pt x="2182349" y="185095"/>
                  </a:lnTo>
                  <a:lnTo>
                    <a:pt x="2252747" y="194072"/>
                  </a:lnTo>
                  <a:lnTo>
                    <a:pt x="2323146" y="208112"/>
                  </a:lnTo>
                  <a:lnTo>
                    <a:pt x="2393544" y="224480"/>
                  </a:lnTo>
                  <a:lnTo>
                    <a:pt x="2463943" y="241059"/>
                  </a:lnTo>
                  <a:lnTo>
                    <a:pt x="2534341" y="258431"/>
                  </a:lnTo>
                  <a:lnTo>
                    <a:pt x="2604739" y="290273"/>
                  </a:lnTo>
                  <a:lnTo>
                    <a:pt x="2675138" y="328005"/>
                  </a:lnTo>
                  <a:lnTo>
                    <a:pt x="2745536" y="359106"/>
                  </a:lnTo>
                  <a:lnTo>
                    <a:pt x="2815934" y="384186"/>
                  </a:lnTo>
                  <a:lnTo>
                    <a:pt x="2886333" y="417307"/>
                  </a:lnTo>
                  <a:lnTo>
                    <a:pt x="2956731" y="450639"/>
                  </a:lnTo>
                  <a:lnTo>
                    <a:pt x="3027130" y="476991"/>
                  </a:lnTo>
                  <a:lnTo>
                    <a:pt x="3097528" y="493124"/>
                  </a:lnTo>
                  <a:lnTo>
                    <a:pt x="3167926" y="505736"/>
                  </a:lnTo>
                  <a:lnTo>
                    <a:pt x="3238325" y="515606"/>
                  </a:lnTo>
                  <a:lnTo>
                    <a:pt x="3308723" y="523511"/>
                  </a:lnTo>
                  <a:lnTo>
                    <a:pt x="3379121" y="530868"/>
                  </a:lnTo>
                  <a:lnTo>
                    <a:pt x="3449520" y="536699"/>
                  </a:lnTo>
                  <a:lnTo>
                    <a:pt x="3519918" y="540134"/>
                  </a:lnTo>
                  <a:lnTo>
                    <a:pt x="3590317" y="541631"/>
                  </a:lnTo>
                  <a:lnTo>
                    <a:pt x="3660715" y="541721"/>
                  </a:lnTo>
                  <a:lnTo>
                    <a:pt x="3731113" y="540992"/>
                  </a:lnTo>
                  <a:lnTo>
                    <a:pt x="3801512" y="540044"/>
                  </a:lnTo>
                  <a:lnTo>
                    <a:pt x="3871910" y="538548"/>
                  </a:lnTo>
                  <a:lnTo>
                    <a:pt x="3942308" y="535951"/>
                  </a:lnTo>
                  <a:lnTo>
                    <a:pt x="4012707" y="532127"/>
                  </a:lnTo>
                  <a:lnTo>
                    <a:pt x="4083105" y="526939"/>
                  </a:lnTo>
                  <a:lnTo>
                    <a:pt x="4153504" y="520245"/>
                  </a:lnTo>
                  <a:lnTo>
                    <a:pt x="4223902" y="511918"/>
                  </a:lnTo>
                  <a:lnTo>
                    <a:pt x="4294300" y="501853"/>
                  </a:lnTo>
                  <a:lnTo>
                    <a:pt x="4364699" y="489969"/>
                  </a:lnTo>
                  <a:lnTo>
                    <a:pt x="4435097" y="476215"/>
                  </a:lnTo>
                  <a:lnTo>
                    <a:pt x="4505495" y="460558"/>
                  </a:lnTo>
                  <a:lnTo>
                    <a:pt x="4575894" y="442986"/>
                  </a:lnTo>
                  <a:lnTo>
                    <a:pt x="4646292" y="423498"/>
                  </a:lnTo>
                  <a:lnTo>
                    <a:pt x="4716690" y="402100"/>
                  </a:lnTo>
                  <a:lnTo>
                    <a:pt x="4787089" y="378802"/>
                  </a:lnTo>
                  <a:lnTo>
                    <a:pt x="4857487" y="353616"/>
                  </a:lnTo>
                  <a:lnTo>
                    <a:pt x="4927886" y="326555"/>
                  </a:lnTo>
                  <a:lnTo>
                    <a:pt x="4998284" y="297629"/>
                  </a:lnTo>
                  <a:lnTo>
                    <a:pt x="5068682" y="266848"/>
                  </a:lnTo>
                  <a:lnTo>
                    <a:pt x="5139081" y="234222"/>
                  </a:lnTo>
                  <a:lnTo>
                    <a:pt x="5209479" y="199757"/>
                  </a:lnTo>
                  <a:lnTo>
                    <a:pt x="5279877" y="163458"/>
                  </a:lnTo>
                  <a:lnTo>
                    <a:pt x="5350276" y="125330"/>
                  </a:lnTo>
                  <a:lnTo>
                    <a:pt x="5420674" y="85377"/>
                  </a:lnTo>
                  <a:lnTo>
                    <a:pt x="5491073" y="43600"/>
                  </a:lnTo>
                  <a:lnTo>
                    <a:pt x="5561471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1747151" y="4947918"/>
              <a:ext cx="4569106" cy="446357"/>
            </a:xfrm>
            <a:custGeom>
              <a:avLst/>
              <a:pathLst>
                <a:path w="4569106" h="446357">
                  <a:moveTo>
                    <a:pt x="4569106" y="446357"/>
                  </a:moveTo>
                  <a:lnTo>
                    <a:pt x="4512685" y="440398"/>
                  </a:lnTo>
                  <a:lnTo>
                    <a:pt x="4442287" y="433176"/>
                  </a:lnTo>
                  <a:lnTo>
                    <a:pt x="4371888" y="426201"/>
                  </a:lnTo>
                  <a:lnTo>
                    <a:pt x="4301490" y="419505"/>
                  </a:lnTo>
                  <a:lnTo>
                    <a:pt x="4231092" y="413125"/>
                  </a:lnTo>
                  <a:lnTo>
                    <a:pt x="4160693" y="407095"/>
                  </a:lnTo>
                  <a:lnTo>
                    <a:pt x="4090295" y="401452"/>
                  </a:lnTo>
                  <a:lnTo>
                    <a:pt x="4019896" y="396230"/>
                  </a:lnTo>
                  <a:lnTo>
                    <a:pt x="3949498" y="391459"/>
                  </a:lnTo>
                  <a:lnTo>
                    <a:pt x="3879100" y="387161"/>
                  </a:lnTo>
                  <a:lnTo>
                    <a:pt x="3808701" y="383348"/>
                  </a:lnTo>
                  <a:lnTo>
                    <a:pt x="3738303" y="380012"/>
                  </a:lnTo>
                  <a:lnTo>
                    <a:pt x="3667905" y="377123"/>
                  </a:lnTo>
                  <a:lnTo>
                    <a:pt x="3597506" y="374627"/>
                  </a:lnTo>
                  <a:lnTo>
                    <a:pt x="3527108" y="372442"/>
                  </a:lnTo>
                  <a:lnTo>
                    <a:pt x="3456710" y="370463"/>
                  </a:lnTo>
                  <a:lnTo>
                    <a:pt x="3386311" y="368574"/>
                  </a:lnTo>
                  <a:lnTo>
                    <a:pt x="3315913" y="366660"/>
                  </a:lnTo>
                  <a:lnTo>
                    <a:pt x="3245514" y="364621"/>
                  </a:lnTo>
                  <a:lnTo>
                    <a:pt x="3175116" y="362676"/>
                  </a:lnTo>
                  <a:lnTo>
                    <a:pt x="3104718" y="360897"/>
                  </a:lnTo>
                  <a:lnTo>
                    <a:pt x="3034319" y="358781"/>
                  </a:lnTo>
                  <a:lnTo>
                    <a:pt x="2963921" y="355806"/>
                  </a:lnTo>
                  <a:lnTo>
                    <a:pt x="2893523" y="351393"/>
                  </a:lnTo>
                  <a:lnTo>
                    <a:pt x="2823124" y="344890"/>
                  </a:lnTo>
                  <a:lnTo>
                    <a:pt x="2752726" y="336419"/>
                  </a:lnTo>
                  <a:lnTo>
                    <a:pt x="2682327" y="327100"/>
                  </a:lnTo>
                  <a:lnTo>
                    <a:pt x="2611929" y="316823"/>
                  </a:lnTo>
                  <a:lnTo>
                    <a:pt x="2541531" y="304786"/>
                  </a:lnTo>
                  <a:lnTo>
                    <a:pt x="2471132" y="288716"/>
                  </a:lnTo>
                  <a:lnTo>
                    <a:pt x="2400734" y="260934"/>
                  </a:lnTo>
                  <a:lnTo>
                    <a:pt x="2330336" y="226943"/>
                  </a:lnTo>
                  <a:lnTo>
                    <a:pt x="2259937" y="194747"/>
                  </a:lnTo>
                  <a:lnTo>
                    <a:pt x="2189539" y="170358"/>
                  </a:lnTo>
                  <a:lnTo>
                    <a:pt x="2119140" y="138674"/>
                  </a:lnTo>
                  <a:lnTo>
                    <a:pt x="2048742" y="101294"/>
                  </a:lnTo>
                  <a:lnTo>
                    <a:pt x="1978344" y="70820"/>
                  </a:lnTo>
                  <a:lnTo>
                    <a:pt x="1907945" y="53582"/>
                  </a:lnTo>
                  <a:lnTo>
                    <a:pt x="1837547" y="36564"/>
                  </a:lnTo>
                  <a:lnTo>
                    <a:pt x="1767149" y="20637"/>
                  </a:lnTo>
                  <a:lnTo>
                    <a:pt x="1696750" y="8227"/>
                  </a:lnTo>
                  <a:lnTo>
                    <a:pt x="1626352" y="1143"/>
                  </a:lnTo>
                  <a:lnTo>
                    <a:pt x="1555953" y="0"/>
                  </a:lnTo>
                  <a:lnTo>
                    <a:pt x="1485555" y="1023"/>
                  </a:lnTo>
                  <a:lnTo>
                    <a:pt x="1415157" y="3703"/>
                  </a:lnTo>
                  <a:lnTo>
                    <a:pt x="1344758" y="8101"/>
                  </a:lnTo>
                  <a:lnTo>
                    <a:pt x="1274360" y="14179"/>
                  </a:lnTo>
                  <a:lnTo>
                    <a:pt x="1203962" y="21829"/>
                  </a:lnTo>
                  <a:lnTo>
                    <a:pt x="1133563" y="30925"/>
                  </a:lnTo>
                  <a:lnTo>
                    <a:pt x="1063165" y="41451"/>
                  </a:lnTo>
                  <a:lnTo>
                    <a:pt x="992766" y="53514"/>
                  </a:lnTo>
                  <a:lnTo>
                    <a:pt x="922368" y="67225"/>
                  </a:lnTo>
                  <a:lnTo>
                    <a:pt x="851970" y="82714"/>
                  </a:lnTo>
                  <a:lnTo>
                    <a:pt x="781571" y="100115"/>
                  </a:lnTo>
                  <a:lnTo>
                    <a:pt x="711173" y="119557"/>
                  </a:lnTo>
                  <a:lnTo>
                    <a:pt x="640775" y="141158"/>
                  </a:lnTo>
                  <a:lnTo>
                    <a:pt x="570376" y="165013"/>
                  </a:lnTo>
                  <a:lnTo>
                    <a:pt x="499978" y="191196"/>
                  </a:lnTo>
                  <a:lnTo>
                    <a:pt x="429579" y="219754"/>
                  </a:lnTo>
                  <a:lnTo>
                    <a:pt x="359181" y="250716"/>
                  </a:lnTo>
                  <a:lnTo>
                    <a:pt x="288783" y="284096"/>
                  </a:lnTo>
                  <a:lnTo>
                    <a:pt x="218384" y="319893"/>
                  </a:lnTo>
                  <a:lnTo>
                    <a:pt x="147986" y="358104"/>
                  </a:lnTo>
                  <a:lnTo>
                    <a:pt x="77588" y="398717"/>
                  </a:lnTo>
                  <a:lnTo>
                    <a:pt x="7189" y="441722"/>
                  </a:lnTo>
                  <a:lnTo>
                    <a:pt x="0" y="44635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1363530" y="4885464"/>
              <a:ext cx="5389094" cy="508810"/>
            </a:xfrm>
            <a:custGeom>
              <a:avLst/>
              <a:pathLst>
                <a:path w="5389094" h="508810">
                  <a:moveTo>
                    <a:pt x="0" y="508810"/>
                  </a:moveTo>
                  <a:lnTo>
                    <a:pt x="38818" y="488405"/>
                  </a:lnTo>
                  <a:lnTo>
                    <a:pt x="109216" y="452820"/>
                  </a:lnTo>
                  <a:lnTo>
                    <a:pt x="179615" y="418645"/>
                  </a:lnTo>
                  <a:lnTo>
                    <a:pt x="250013" y="385871"/>
                  </a:lnTo>
                  <a:lnTo>
                    <a:pt x="320412" y="354489"/>
                  </a:lnTo>
                  <a:lnTo>
                    <a:pt x="390810" y="324490"/>
                  </a:lnTo>
                  <a:lnTo>
                    <a:pt x="461208" y="295865"/>
                  </a:lnTo>
                  <a:lnTo>
                    <a:pt x="531607" y="268604"/>
                  </a:lnTo>
                  <a:lnTo>
                    <a:pt x="602005" y="242699"/>
                  </a:lnTo>
                  <a:lnTo>
                    <a:pt x="672403" y="218139"/>
                  </a:lnTo>
                  <a:lnTo>
                    <a:pt x="742802" y="194916"/>
                  </a:lnTo>
                  <a:lnTo>
                    <a:pt x="813200" y="173021"/>
                  </a:lnTo>
                  <a:lnTo>
                    <a:pt x="883599" y="152445"/>
                  </a:lnTo>
                  <a:lnTo>
                    <a:pt x="953997" y="133177"/>
                  </a:lnTo>
                  <a:lnTo>
                    <a:pt x="1024395" y="115210"/>
                  </a:lnTo>
                  <a:lnTo>
                    <a:pt x="1094794" y="98533"/>
                  </a:lnTo>
                  <a:lnTo>
                    <a:pt x="1165192" y="83138"/>
                  </a:lnTo>
                  <a:lnTo>
                    <a:pt x="1235590" y="69015"/>
                  </a:lnTo>
                  <a:lnTo>
                    <a:pt x="1305989" y="56156"/>
                  </a:lnTo>
                  <a:lnTo>
                    <a:pt x="1376387" y="44550"/>
                  </a:lnTo>
                  <a:lnTo>
                    <a:pt x="1446786" y="34189"/>
                  </a:lnTo>
                  <a:lnTo>
                    <a:pt x="1517184" y="25064"/>
                  </a:lnTo>
                  <a:lnTo>
                    <a:pt x="1587582" y="17271"/>
                  </a:lnTo>
                  <a:lnTo>
                    <a:pt x="1657981" y="10932"/>
                  </a:lnTo>
                  <a:lnTo>
                    <a:pt x="1728379" y="6041"/>
                  </a:lnTo>
                  <a:lnTo>
                    <a:pt x="1798777" y="2593"/>
                  </a:lnTo>
                  <a:lnTo>
                    <a:pt x="1869176" y="581"/>
                  </a:lnTo>
                  <a:lnTo>
                    <a:pt x="1939574" y="0"/>
                  </a:lnTo>
                  <a:lnTo>
                    <a:pt x="2009973" y="1603"/>
                  </a:lnTo>
                  <a:lnTo>
                    <a:pt x="2080371" y="9634"/>
                  </a:lnTo>
                  <a:lnTo>
                    <a:pt x="2150769" y="22859"/>
                  </a:lnTo>
                  <a:lnTo>
                    <a:pt x="2221168" y="39006"/>
                  </a:lnTo>
                  <a:lnTo>
                    <a:pt x="2291566" y="55805"/>
                  </a:lnTo>
                  <a:lnTo>
                    <a:pt x="2361964" y="73110"/>
                  </a:lnTo>
                  <a:lnTo>
                    <a:pt x="2432363" y="104267"/>
                  </a:lnTo>
                  <a:lnTo>
                    <a:pt x="2502761" y="141824"/>
                  </a:lnTo>
                  <a:lnTo>
                    <a:pt x="2573160" y="173216"/>
                  </a:lnTo>
                  <a:lnTo>
                    <a:pt x="2643558" y="197950"/>
                  </a:lnTo>
                  <a:lnTo>
                    <a:pt x="2713956" y="230609"/>
                  </a:lnTo>
                  <a:lnTo>
                    <a:pt x="2784355" y="264271"/>
                  </a:lnTo>
                  <a:lnTo>
                    <a:pt x="2854753" y="291338"/>
                  </a:lnTo>
                  <a:lnTo>
                    <a:pt x="2925151" y="307439"/>
                  </a:lnTo>
                  <a:lnTo>
                    <a:pt x="2995550" y="319763"/>
                  </a:lnTo>
                  <a:lnTo>
                    <a:pt x="3065948" y="329837"/>
                  </a:lnTo>
                  <a:lnTo>
                    <a:pt x="3136347" y="338449"/>
                  </a:lnTo>
                  <a:lnTo>
                    <a:pt x="3206745" y="346363"/>
                  </a:lnTo>
                  <a:lnTo>
                    <a:pt x="3277143" y="352530"/>
                  </a:lnTo>
                  <a:lnTo>
                    <a:pt x="3347542" y="356454"/>
                  </a:lnTo>
                  <a:lnTo>
                    <a:pt x="3417940" y="358690"/>
                  </a:lnTo>
                  <a:lnTo>
                    <a:pt x="3488338" y="359793"/>
                  </a:lnTo>
                  <a:lnTo>
                    <a:pt x="3558737" y="360318"/>
                  </a:lnTo>
                  <a:lnTo>
                    <a:pt x="3629135" y="360816"/>
                  </a:lnTo>
                  <a:lnTo>
                    <a:pt x="3699533" y="361088"/>
                  </a:lnTo>
                  <a:lnTo>
                    <a:pt x="3769932" y="360746"/>
                  </a:lnTo>
                  <a:lnTo>
                    <a:pt x="3840330" y="359779"/>
                  </a:lnTo>
                  <a:lnTo>
                    <a:pt x="3910729" y="358174"/>
                  </a:lnTo>
                  <a:lnTo>
                    <a:pt x="3981127" y="355920"/>
                  </a:lnTo>
                  <a:lnTo>
                    <a:pt x="4051525" y="353005"/>
                  </a:lnTo>
                  <a:lnTo>
                    <a:pt x="4121924" y="349416"/>
                  </a:lnTo>
                  <a:lnTo>
                    <a:pt x="4192322" y="345142"/>
                  </a:lnTo>
                  <a:lnTo>
                    <a:pt x="4262720" y="340172"/>
                  </a:lnTo>
                  <a:lnTo>
                    <a:pt x="4333119" y="334492"/>
                  </a:lnTo>
                  <a:lnTo>
                    <a:pt x="4403517" y="328092"/>
                  </a:lnTo>
                  <a:lnTo>
                    <a:pt x="4473916" y="320959"/>
                  </a:lnTo>
                  <a:lnTo>
                    <a:pt x="4544314" y="313081"/>
                  </a:lnTo>
                  <a:lnTo>
                    <a:pt x="4614712" y="304447"/>
                  </a:lnTo>
                  <a:lnTo>
                    <a:pt x="4685111" y="295045"/>
                  </a:lnTo>
                  <a:lnTo>
                    <a:pt x="4755509" y="284862"/>
                  </a:lnTo>
                  <a:lnTo>
                    <a:pt x="4825907" y="273886"/>
                  </a:lnTo>
                  <a:lnTo>
                    <a:pt x="4896306" y="262107"/>
                  </a:lnTo>
                  <a:lnTo>
                    <a:pt x="4966704" y="249511"/>
                  </a:lnTo>
                  <a:lnTo>
                    <a:pt x="5037103" y="236088"/>
                  </a:lnTo>
                  <a:lnTo>
                    <a:pt x="5107501" y="221824"/>
                  </a:lnTo>
                  <a:lnTo>
                    <a:pt x="5177899" y="206709"/>
                  </a:lnTo>
                  <a:lnTo>
                    <a:pt x="5248298" y="190730"/>
                  </a:lnTo>
                  <a:lnTo>
                    <a:pt x="5318696" y="173875"/>
                  </a:lnTo>
                  <a:lnTo>
                    <a:pt x="5389094" y="156133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9" name="tx39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2663321" y="545690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4781178" y="5456905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6930123" y="5456905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150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2602166" y="5596581"/>
              <a:ext cx="2825404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Measured GFR  (⁵¹Cr-EDTA, mL/min/1.73 m²)</a:t>
              </a:r>
            </a:p>
          </p:txBody>
        </p:sp>
        <p:sp>
          <p:nvSpPr>
            <p:cNvPr id="48" name="tx48"/>
            <p:cNvSpPr/>
            <p:nvPr/>
          </p:nvSpPr>
          <p:spPr>
            <a:xfrm rot="-5400000">
              <a:off x="126327" y="3331003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49" name="rc49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0" name="pl50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1" name="rc51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2" name="pl52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3" name="rc53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4" name="pl54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5" name="rc55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6" name="pl56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7" name="rc57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8" name="pl58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9" name="tx59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0" name="tx60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941876" y="1166869"/>
              <a:ext cx="1825142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eGFRcr-cys · CKD-EPI 2021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65102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799974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594891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2725501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4874446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7023392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g19"/>
            <p:cNvSpPr/>
            <p:nvPr/>
          </p:nvSpPr>
          <p:spPr>
            <a:xfrm>
              <a:off x="1191153" y="3035576"/>
              <a:ext cx="5561471" cy="2358699"/>
            </a:xfrm>
            <a:custGeom>
              <a:avLst/>
              <a:pathLst>
                <a:path w="5561471" h="2358699">
                  <a:moveTo>
                    <a:pt x="0" y="1876234"/>
                  </a:moveTo>
                  <a:lnTo>
                    <a:pt x="70398" y="1897399"/>
                  </a:lnTo>
                  <a:lnTo>
                    <a:pt x="140796" y="1917649"/>
                  </a:lnTo>
                  <a:lnTo>
                    <a:pt x="211195" y="1936973"/>
                  </a:lnTo>
                  <a:lnTo>
                    <a:pt x="281593" y="1955362"/>
                  </a:lnTo>
                  <a:lnTo>
                    <a:pt x="351991" y="1972806"/>
                  </a:lnTo>
                  <a:lnTo>
                    <a:pt x="422390" y="1989291"/>
                  </a:lnTo>
                  <a:lnTo>
                    <a:pt x="492788" y="2004805"/>
                  </a:lnTo>
                  <a:lnTo>
                    <a:pt x="563186" y="2019333"/>
                  </a:lnTo>
                  <a:lnTo>
                    <a:pt x="633585" y="2032859"/>
                  </a:lnTo>
                  <a:lnTo>
                    <a:pt x="703983" y="2045366"/>
                  </a:lnTo>
                  <a:lnTo>
                    <a:pt x="774382" y="2056839"/>
                  </a:lnTo>
                  <a:lnTo>
                    <a:pt x="844780" y="2067263"/>
                  </a:lnTo>
                  <a:lnTo>
                    <a:pt x="915178" y="2076626"/>
                  </a:lnTo>
                  <a:lnTo>
                    <a:pt x="985577" y="2084923"/>
                  </a:lnTo>
                  <a:lnTo>
                    <a:pt x="1055975" y="2092157"/>
                  </a:lnTo>
                  <a:lnTo>
                    <a:pt x="1126373" y="2098346"/>
                  </a:lnTo>
                  <a:lnTo>
                    <a:pt x="1196772" y="2103522"/>
                  </a:lnTo>
                  <a:lnTo>
                    <a:pt x="1267170" y="2107738"/>
                  </a:lnTo>
                  <a:lnTo>
                    <a:pt x="1337569" y="2111067"/>
                  </a:lnTo>
                  <a:lnTo>
                    <a:pt x="1407967" y="2113598"/>
                  </a:lnTo>
                  <a:lnTo>
                    <a:pt x="1478365" y="2115431"/>
                  </a:lnTo>
                  <a:lnTo>
                    <a:pt x="1548764" y="2116670"/>
                  </a:lnTo>
                  <a:lnTo>
                    <a:pt x="1619162" y="2117413"/>
                  </a:lnTo>
                  <a:lnTo>
                    <a:pt x="1689560" y="2117747"/>
                  </a:lnTo>
                  <a:lnTo>
                    <a:pt x="1759959" y="2117904"/>
                  </a:lnTo>
                  <a:lnTo>
                    <a:pt x="1830357" y="2118012"/>
                  </a:lnTo>
                  <a:lnTo>
                    <a:pt x="1900756" y="2117894"/>
                  </a:lnTo>
                  <a:lnTo>
                    <a:pt x="1971154" y="2117388"/>
                  </a:lnTo>
                  <a:lnTo>
                    <a:pt x="2041552" y="2116388"/>
                  </a:lnTo>
                  <a:lnTo>
                    <a:pt x="2111951" y="2114872"/>
                  </a:lnTo>
                  <a:lnTo>
                    <a:pt x="2182349" y="2113015"/>
                  </a:lnTo>
                  <a:lnTo>
                    <a:pt x="2252747" y="2111393"/>
                  </a:lnTo>
                  <a:lnTo>
                    <a:pt x="2323146" y="2109410"/>
                  </a:lnTo>
                  <a:lnTo>
                    <a:pt x="2393544" y="2106540"/>
                  </a:lnTo>
                  <a:lnTo>
                    <a:pt x="2463943" y="2102767"/>
                  </a:lnTo>
                  <a:lnTo>
                    <a:pt x="2534341" y="2098431"/>
                  </a:lnTo>
                  <a:lnTo>
                    <a:pt x="2604739" y="2093051"/>
                  </a:lnTo>
                  <a:lnTo>
                    <a:pt x="2675138" y="2086403"/>
                  </a:lnTo>
                  <a:lnTo>
                    <a:pt x="2745536" y="2079524"/>
                  </a:lnTo>
                  <a:lnTo>
                    <a:pt x="2815934" y="2073267"/>
                  </a:lnTo>
                  <a:lnTo>
                    <a:pt x="2886333" y="2065934"/>
                  </a:lnTo>
                  <a:lnTo>
                    <a:pt x="2956731" y="2057475"/>
                  </a:lnTo>
                  <a:lnTo>
                    <a:pt x="3027130" y="2048979"/>
                  </a:lnTo>
                  <a:lnTo>
                    <a:pt x="3097528" y="2042270"/>
                  </a:lnTo>
                  <a:lnTo>
                    <a:pt x="3167926" y="2037157"/>
                  </a:lnTo>
                  <a:lnTo>
                    <a:pt x="3238325" y="2031644"/>
                  </a:lnTo>
                  <a:lnTo>
                    <a:pt x="3308723" y="2024259"/>
                  </a:lnTo>
                  <a:lnTo>
                    <a:pt x="3379121" y="2014114"/>
                  </a:lnTo>
                  <a:lnTo>
                    <a:pt x="3449520" y="2002636"/>
                  </a:lnTo>
                  <a:lnTo>
                    <a:pt x="3519918" y="1990363"/>
                  </a:lnTo>
                  <a:lnTo>
                    <a:pt x="3590317" y="1976547"/>
                  </a:lnTo>
                  <a:lnTo>
                    <a:pt x="3660715" y="1960503"/>
                  </a:lnTo>
                  <a:lnTo>
                    <a:pt x="3731113" y="1941590"/>
                  </a:lnTo>
                  <a:lnTo>
                    <a:pt x="3801512" y="1919184"/>
                  </a:lnTo>
                  <a:lnTo>
                    <a:pt x="3871910" y="1892779"/>
                  </a:lnTo>
                  <a:lnTo>
                    <a:pt x="3942308" y="1862270"/>
                  </a:lnTo>
                  <a:lnTo>
                    <a:pt x="4012707" y="1827606"/>
                  </a:lnTo>
                  <a:lnTo>
                    <a:pt x="4083105" y="1788720"/>
                  </a:lnTo>
                  <a:lnTo>
                    <a:pt x="4153504" y="1745547"/>
                  </a:lnTo>
                  <a:lnTo>
                    <a:pt x="4223902" y="1698031"/>
                  </a:lnTo>
                  <a:lnTo>
                    <a:pt x="4294300" y="1646135"/>
                  </a:lnTo>
                  <a:lnTo>
                    <a:pt x="4364699" y="1589844"/>
                  </a:lnTo>
                  <a:lnTo>
                    <a:pt x="4435097" y="1529161"/>
                  </a:lnTo>
                  <a:lnTo>
                    <a:pt x="4505495" y="1464112"/>
                  </a:lnTo>
                  <a:lnTo>
                    <a:pt x="4575894" y="1394735"/>
                  </a:lnTo>
                  <a:lnTo>
                    <a:pt x="4646292" y="1321079"/>
                  </a:lnTo>
                  <a:lnTo>
                    <a:pt x="4716690" y="1243197"/>
                  </a:lnTo>
                  <a:lnTo>
                    <a:pt x="4787089" y="1161147"/>
                  </a:lnTo>
                  <a:lnTo>
                    <a:pt x="4857487" y="1074990"/>
                  </a:lnTo>
                  <a:lnTo>
                    <a:pt x="4927886" y="984783"/>
                  </a:lnTo>
                  <a:lnTo>
                    <a:pt x="4998284" y="890585"/>
                  </a:lnTo>
                  <a:lnTo>
                    <a:pt x="5068682" y="792455"/>
                  </a:lnTo>
                  <a:lnTo>
                    <a:pt x="5139081" y="690447"/>
                  </a:lnTo>
                  <a:lnTo>
                    <a:pt x="5209479" y="584618"/>
                  </a:lnTo>
                  <a:lnTo>
                    <a:pt x="5279877" y="475021"/>
                  </a:lnTo>
                  <a:lnTo>
                    <a:pt x="5350276" y="361710"/>
                  </a:lnTo>
                  <a:lnTo>
                    <a:pt x="5420674" y="244735"/>
                  </a:lnTo>
                  <a:lnTo>
                    <a:pt x="5491073" y="124148"/>
                  </a:lnTo>
                  <a:lnTo>
                    <a:pt x="5561471" y="0"/>
                  </a:lnTo>
                  <a:lnTo>
                    <a:pt x="5561471" y="659995"/>
                  </a:lnTo>
                  <a:lnTo>
                    <a:pt x="5491073" y="741651"/>
                  </a:lnTo>
                  <a:lnTo>
                    <a:pt x="5420674" y="821282"/>
                  </a:lnTo>
                  <a:lnTo>
                    <a:pt x="5350276" y="898858"/>
                  </a:lnTo>
                  <a:lnTo>
                    <a:pt x="5279877" y="974353"/>
                  </a:lnTo>
                  <a:lnTo>
                    <a:pt x="5209479" y="1047739"/>
                  </a:lnTo>
                  <a:lnTo>
                    <a:pt x="5139081" y="1118989"/>
                  </a:lnTo>
                  <a:lnTo>
                    <a:pt x="5068682" y="1188079"/>
                  </a:lnTo>
                  <a:lnTo>
                    <a:pt x="4998284" y="1254984"/>
                  </a:lnTo>
                  <a:lnTo>
                    <a:pt x="4927886" y="1319683"/>
                  </a:lnTo>
                  <a:lnTo>
                    <a:pt x="4857487" y="1382153"/>
                  </a:lnTo>
                  <a:lnTo>
                    <a:pt x="4787089" y="1442374"/>
                  </a:lnTo>
                  <a:lnTo>
                    <a:pt x="4716690" y="1500325"/>
                  </a:lnTo>
                  <a:lnTo>
                    <a:pt x="4646292" y="1555989"/>
                  </a:lnTo>
                  <a:lnTo>
                    <a:pt x="4575894" y="1609342"/>
                  </a:lnTo>
                  <a:lnTo>
                    <a:pt x="4505495" y="1660360"/>
                  </a:lnTo>
                  <a:lnTo>
                    <a:pt x="4435097" y="1709013"/>
                  </a:lnTo>
                  <a:lnTo>
                    <a:pt x="4364699" y="1755261"/>
                  </a:lnTo>
                  <a:lnTo>
                    <a:pt x="4294300" y="1799047"/>
                  </a:lnTo>
                  <a:lnTo>
                    <a:pt x="4223902" y="1840299"/>
                  </a:lnTo>
                  <a:lnTo>
                    <a:pt x="4153504" y="1878922"/>
                  </a:lnTo>
                  <a:lnTo>
                    <a:pt x="4083105" y="1914799"/>
                  </a:lnTo>
                  <a:lnTo>
                    <a:pt x="4012707" y="1947795"/>
                  </a:lnTo>
                  <a:lnTo>
                    <a:pt x="3942308" y="1977767"/>
                  </a:lnTo>
                  <a:lnTo>
                    <a:pt x="3871910" y="2004568"/>
                  </a:lnTo>
                  <a:lnTo>
                    <a:pt x="3801512" y="2028069"/>
                  </a:lnTo>
                  <a:lnTo>
                    <a:pt x="3731113" y="2048099"/>
                  </a:lnTo>
                  <a:lnTo>
                    <a:pt x="3660715" y="2064950"/>
                  </a:lnTo>
                  <a:lnTo>
                    <a:pt x="3590317" y="2079330"/>
                  </a:lnTo>
                  <a:lnTo>
                    <a:pt x="3519918" y="2091931"/>
                  </a:lnTo>
                  <a:lnTo>
                    <a:pt x="3449520" y="2103401"/>
                  </a:lnTo>
                  <a:lnTo>
                    <a:pt x="3379121" y="2114326"/>
                  </a:lnTo>
                  <a:lnTo>
                    <a:pt x="3308723" y="2123556"/>
                  </a:lnTo>
                  <a:lnTo>
                    <a:pt x="3238325" y="2129780"/>
                  </a:lnTo>
                  <a:lnTo>
                    <a:pt x="3167926" y="2134957"/>
                  </a:lnTo>
                  <a:lnTo>
                    <a:pt x="3097528" y="2140543"/>
                  </a:lnTo>
                  <a:lnTo>
                    <a:pt x="3027130" y="2147304"/>
                  </a:lnTo>
                  <a:lnTo>
                    <a:pt x="2956731" y="2154625"/>
                  </a:lnTo>
                  <a:lnTo>
                    <a:pt x="2886333" y="2162542"/>
                  </a:lnTo>
                  <a:lnTo>
                    <a:pt x="2815934" y="2170635"/>
                  </a:lnTo>
                  <a:lnTo>
                    <a:pt x="2745536" y="2177460"/>
                  </a:lnTo>
                  <a:lnTo>
                    <a:pt x="2675138" y="2183860"/>
                  </a:lnTo>
                  <a:lnTo>
                    <a:pt x="2604739" y="2190798"/>
                  </a:lnTo>
                  <a:lnTo>
                    <a:pt x="2534341" y="2197302"/>
                  </a:lnTo>
                  <a:lnTo>
                    <a:pt x="2463943" y="2201748"/>
                  </a:lnTo>
                  <a:lnTo>
                    <a:pt x="2393544" y="2205160"/>
                  </a:lnTo>
                  <a:lnTo>
                    <a:pt x="2323146" y="2208392"/>
                  </a:lnTo>
                  <a:lnTo>
                    <a:pt x="2252747" y="2211714"/>
                  </a:lnTo>
                  <a:lnTo>
                    <a:pt x="2182349" y="2214892"/>
                  </a:lnTo>
                  <a:lnTo>
                    <a:pt x="2111951" y="2217505"/>
                  </a:lnTo>
                  <a:lnTo>
                    <a:pt x="2041552" y="2219747"/>
                  </a:lnTo>
                  <a:lnTo>
                    <a:pt x="1971154" y="2221845"/>
                  </a:lnTo>
                  <a:lnTo>
                    <a:pt x="1900756" y="2223912"/>
                  </a:lnTo>
                  <a:lnTo>
                    <a:pt x="1830357" y="2225981"/>
                  </a:lnTo>
                  <a:lnTo>
                    <a:pt x="1759959" y="2228027"/>
                  </a:lnTo>
                  <a:lnTo>
                    <a:pt x="1689560" y="2230011"/>
                  </a:lnTo>
                  <a:lnTo>
                    <a:pt x="1619162" y="2231980"/>
                  </a:lnTo>
                  <a:lnTo>
                    <a:pt x="1548764" y="2234033"/>
                  </a:lnTo>
                  <a:lnTo>
                    <a:pt x="1478365" y="2236255"/>
                  </a:lnTo>
                  <a:lnTo>
                    <a:pt x="1407967" y="2238743"/>
                  </a:lnTo>
                  <a:lnTo>
                    <a:pt x="1337569" y="2241598"/>
                  </a:lnTo>
                  <a:lnTo>
                    <a:pt x="1267170" y="2244920"/>
                  </a:lnTo>
                  <a:lnTo>
                    <a:pt x="1196772" y="2248796"/>
                  </a:lnTo>
                  <a:lnTo>
                    <a:pt x="1126373" y="2253296"/>
                  </a:lnTo>
                  <a:lnTo>
                    <a:pt x="1055975" y="2258470"/>
                  </a:lnTo>
                  <a:lnTo>
                    <a:pt x="985577" y="2264352"/>
                  </a:lnTo>
                  <a:lnTo>
                    <a:pt x="915178" y="2270956"/>
                  </a:lnTo>
                  <a:lnTo>
                    <a:pt x="844780" y="2278284"/>
                  </a:lnTo>
                  <a:lnTo>
                    <a:pt x="774382" y="2286329"/>
                  </a:lnTo>
                  <a:lnTo>
                    <a:pt x="703983" y="2295077"/>
                  </a:lnTo>
                  <a:lnTo>
                    <a:pt x="633585" y="2304512"/>
                  </a:lnTo>
                  <a:lnTo>
                    <a:pt x="563186" y="2314616"/>
                  </a:lnTo>
                  <a:lnTo>
                    <a:pt x="492788" y="2325372"/>
                  </a:lnTo>
                  <a:lnTo>
                    <a:pt x="422390" y="2336761"/>
                  </a:lnTo>
                  <a:lnTo>
                    <a:pt x="351991" y="2348767"/>
                  </a:lnTo>
                  <a:lnTo>
                    <a:pt x="296539" y="2358699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1191153" y="3035576"/>
              <a:ext cx="5561471" cy="2118012"/>
            </a:xfrm>
            <a:custGeom>
              <a:avLst/>
              <a:pathLst>
                <a:path w="5561471" h="2118012">
                  <a:moveTo>
                    <a:pt x="0" y="1876234"/>
                  </a:moveTo>
                  <a:lnTo>
                    <a:pt x="70398" y="1897399"/>
                  </a:lnTo>
                  <a:lnTo>
                    <a:pt x="140796" y="1917649"/>
                  </a:lnTo>
                  <a:lnTo>
                    <a:pt x="211195" y="1936973"/>
                  </a:lnTo>
                  <a:lnTo>
                    <a:pt x="281593" y="1955362"/>
                  </a:lnTo>
                  <a:lnTo>
                    <a:pt x="351991" y="1972806"/>
                  </a:lnTo>
                  <a:lnTo>
                    <a:pt x="422390" y="1989291"/>
                  </a:lnTo>
                  <a:lnTo>
                    <a:pt x="492788" y="2004805"/>
                  </a:lnTo>
                  <a:lnTo>
                    <a:pt x="563186" y="2019333"/>
                  </a:lnTo>
                  <a:lnTo>
                    <a:pt x="633585" y="2032859"/>
                  </a:lnTo>
                  <a:lnTo>
                    <a:pt x="703983" y="2045366"/>
                  </a:lnTo>
                  <a:lnTo>
                    <a:pt x="774382" y="2056839"/>
                  </a:lnTo>
                  <a:lnTo>
                    <a:pt x="844780" y="2067263"/>
                  </a:lnTo>
                  <a:lnTo>
                    <a:pt x="915178" y="2076626"/>
                  </a:lnTo>
                  <a:lnTo>
                    <a:pt x="985577" y="2084923"/>
                  </a:lnTo>
                  <a:lnTo>
                    <a:pt x="1055975" y="2092157"/>
                  </a:lnTo>
                  <a:lnTo>
                    <a:pt x="1126373" y="2098346"/>
                  </a:lnTo>
                  <a:lnTo>
                    <a:pt x="1196772" y="2103522"/>
                  </a:lnTo>
                  <a:lnTo>
                    <a:pt x="1267170" y="2107738"/>
                  </a:lnTo>
                  <a:lnTo>
                    <a:pt x="1337569" y="2111067"/>
                  </a:lnTo>
                  <a:lnTo>
                    <a:pt x="1407967" y="2113598"/>
                  </a:lnTo>
                  <a:lnTo>
                    <a:pt x="1478365" y="2115431"/>
                  </a:lnTo>
                  <a:lnTo>
                    <a:pt x="1548764" y="2116670"/>
                  </a:lnTo>
                  <a:lnTo>
                    <a:pt x="1619162" y="2117413"/>
                  </a:lnTo>
                  <a:lnTo>
                    <a:pt x="1689560" y="2117747"/>
                  </a:lnTo>
                  <a:lnTo>
                    <a:pt x="1759959" y="2117904"/>
                  </a:lnTo>
                  <a:lnTo>
                    <a:pt x="1830357" y="2118012"/>
                  </a:lnTo>
                  <a:lnTo>
                    <a:pt x="1900756" y="2117894"/>
                  </a:lnTo>
                  <a:lnTo>
                    <a:pt x="1971154" y="2117388"/>
                  </a:lnTo>
                  <a:lnTo>
                    <a:pt x="2041552" y="2116388"/>
                  </a:lnTo>
                  <a:lnTo>
                    <a:pt x="2111951" y="2114872"/>
                  </a:lnTo>
                  <a:lnTo>
                    <a:pt x="2182349" y="2113015"/>
                  </a:lnTo>
                  <a:lnTo>
                    <a:pt x="2252747" y="2111393"/>
                  </a:lnTo>
                  <a:lnTo>
                    <a:pt x="2323146" y="2109410"/>
                  </a:lnTo>
                  <a:lnTo>
                    <a:pt x="2393544" y="2106540"/>
                  </a:lnTo>
                  <a:lnTo>
                    <a:pt x="2463943" y="2102767"/>
                  </a:lnTo>
                  <a:lnTo>
                    <a:pt x="2534341" y="2098431"/>
                  </a:lnTo>
                  <a:lnTo>
                    <a:pt x="2604739" y="2093051"/>
                  </a:lnTo>
                  <a:lnTo>
                    <a:pt x="2675138" y="2086403"/>
                  </a:lnTo>
                  <a:lnTo>
                    <a:pt x="2745536" y="2079524"/>
                  </a:lnTo>
                  <a:lnTo>
                    <a:pt x="2815934" y="2073267"/>
                  </a:lnTo>
                  <a:lnTo>
                    <a:pt x="2886333" y="2065934"/>
                  </a:lnTo>
                  <a:lnTo>
                    <a:pt x="2956731" y="2057475"/>
                  </a:lnTo>
                  <a:lnTo>
                    <a:pt x="3027130" y="2048979"/>
                  </a:lnTo>
                  <a:lnTo>
                    <a:pt x="3097528" y="2042270"/>
                  </a:lnTo>
                  <a:lnTo>
                    <a:pt x="3167926" y="2037157"/>
                  </a:lnTo>
                  <a:lnTo>
                    <a:pt x="3238325" y="2031644"/>
                  </a:lnTo>
                  <a:lnTo>
                    <a:pt x="3308723" y="2024259"/>
                  </a:lnTo>
                  <a:lnTo>
                    <a:pt x="3379121" y="2014114"/>
                  </a:lnTo>
                  <a:lnTo>
                    <a:pt x="3449520" y="2002636"/>
                  </a:lnTo>
                  <a:lnTo>
                    <a:pt x="3519918" y="1990363"/>
                  </a:lnTo>
                  <a:lnTo>
                    <a:pt x="3590317" y="1976547"/>
                  </a:lnTo>
                  <a:lnTo>
                    <a:pt x="3660715" y="1960503"/>
                  </a:lnTo>
                  <a:lnTo>
                    <a:pt x="3731113" y="1941590"/>
                  </a:lnTo>
                  <a:lnTo>
                    <a:pt x="3801512" y="1919184"/>
                  </a:lnTo>
                  <a:lnTo>
                    <a:pt x="3871910" y="1892779"/>
                  </a:lnTo>
                  <a:lnTo>
                    <a:pt x="3942308" y="1862270"/>
                  </a:lnTo>
                  <a:lnTo>
                    <a:pt x="4012707" y="1827606"/>
                  </a:lnTo>
                  <a:lnTo>
                    <a:pt x="4083105" y="1788720"/>
                  </a:lnTo>
                  <a:lnTo>
                    <a:pt x="4153504" y="1745547"/>
                  </a:lnTo>
                  <a:lnTo>
                    <a:pt x="4223902" y="1698031"/>
                  </a:lnTo>
                  <a:lnTo>
                    <a:pt x="4294300" y="1646135"/>
                  </a:lnTo>
                  <a:lnTo>
                    <a:pt x="4364699" y="1589844"/>
                  </a:lnTo>
                  <a:lnTo>
                    <a:pt x="4435097" y="1529161"/>
                  </a:lnTo>
                  <a:lnTo>
                    <a:pt x="4505495" y="1464112"/>
                  </a:lnTo>
                  <a:lnTo>
                    <a:pt x="4575894" y="1394735"/>
                  </a:lnTo>
                  <a:lnTo>
                    <a:pt x="4646292" y="1321079"/>
                  </a:lnTo>
                  <a:lnTo>
                    <a:pt x="4716690" y="1243197"/>
                  </a:lnTo>
                  <a:lnTo>
                    <a:pt x="4787089" y="1161147"/>
                  </a:lnTo>
                  <a:lnTo>
                    <a:pt x="4857487" y="1074990"/>
                  </a:lnTo>
                  <a:lnTo>
                    <a:pt x="4927886" y="984783"/>
                  </a:lnTo>
                  <a:lnTo>
                    <a:pt x="4998284" y="890585"/>
                  </a:lnTo>
                  <a:lnTo>
                    <a:pt x="5068682" y="792455"/>
                  </a:lnTo>
                  <a:lnTo>
                    <a:pt x="5139081" y="690447"/>
                  </a:lnTo>
                  <a:lnTo>
                    <a:pt x="5209479" y="584618"/>
                  </a:lnTo>
                  <a:lnTo>
                    <a:pt x="5279877" y="475021"/>
                  </a:lnTo>
                  <a:lnTo>
                    <a:pt x="5350276" y="361710"/>
                  </a:lnTo>
                  <a:lnTo>
                    <a:pt x="5420674" y="244735"/>
                  </a:lnTo>
                  <a:lnTo>
                    <a:pt x="5491073" y="124148"/>
                  </a:lnTo>
                  <a:lnTo>
                    <a:pt x="5561471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1487693" y="3695572"/>
              <a:ext cx="5264931" cy="1698703"/>
            </a:xfrm>
            <a:custGeom>
              <a:avLst/>
              <a:pathLst>
                <a:path w="5264931" h="1698703">
                  <a:moveTo>
                    <a:pt x="5264931" y="0"/>
                  </a:moveTo>
                  <a:lnTo>
                    <a:pt x="5194533" y="81655"/>
                  </a:lnTo>
                  <a:lnTo>
                    <a:pt x="5124135" y="161286"/>
                  </a:lnTo>
                  <a:lnTo>
                    <a:pt x="5053736" y="238862"/>
                  </a:lnTo>
                  <a:lnTo>
                    <a:pt x="4983338" y="314357"/>
                  </a:lnTo>
                  <a:lnTo>
                    <a:pt x="4912939" y="387743"/>
                  </a:lnTo>
                  <a:lnTo>
                    <a:pt x="4842541" y="458993"/>
                  </a:lnTo>
                  <a:lnTo>
                    <a:pt x="4772143" y="528083"/>
                  </a:lnTo>
                  <a:lnTo>
                    <a:pt x="4701744" y="594989"/>
                  </a:lnTo>
                  <a:lnTo>
                    <a:pt x="4631346" y="659687"/>
                  </a:lnTo>
                  <a:lnTo>
                    <a:pt x="4560948" y="722157"/>
                  </a:lnTo>
                  <a:lnTo>
                    <a:pt x="4490549" y="782378"/>
                  </a:lnTo>
                  <a:lnTo>
                    <a:pt x="4420151" y="840330"/>
                  </a:lnTo>
                  <a:lnTo>
                    <a:pt x="4349753" y="895993"/>
                  </a:lnTo>
                  <a:lnTo>
                    <a:pt x="4279354" y="949346"/>
                  </a:lnTo>
                  <a:lnTo>
                    <a:pt x="4208956" y="1000364"/>
                  </a:lnTo>
                  <a:lnTo>
                    <a:pt x="4138557" y="1049018"/>
                  </a:lnTo>
                  <a:lnTo>
                    <a:pt x="4068159" y="1095265"/>
                  </a:lnTo>
                  <a:lnTo>
                    <a:pt x="3997761" y="1139051"/>
                  </a:lnTo>
                  <a:lnTo>
                    <a:pt x="3927362" y="1180304"/>
                  </a:lnTo>
                  <a:lnTo>
                    <a:pt x="3856964" y="1218926"/>
                  </a:lnTo>
                  <a:lnTo>
                    <a:pt x="3786566" y="1254803"/>
                  </a:lnTo>
                  <a:lnTo>
                    <a:pt x="3716167" y="1287800"/>
                  </a:lnTo>
                  <a:lnTo>
                    <a:pt x="3645769" y="1317771"/>
                  </a:lnTo>
                  <a:lnTo>
                    <a:pt x="3575370" y="1344573"/>
                  </a:lnTo>
                  <a:lnTo>
                    <a:pt x="3504972" y="1368073"/>
                  </a:lnTo>
                  <a:lnTo>
                    <a:pt x="3434574" y="1388103"/>
                  </a:lnTo>
                  <a:lnTo>
                    <a:pt x="3364175" y="1404955"/>
                  </a:lnTo>
                  <a:lnTo>
                    <a:pt x="3293777" y="1419334"/>
                  </a:lnTo>
                  <a:lnTo>
                    <a:pt x="3223379" y="1431935"/>
                  </a:lnTo>
                  <a:lnTo>
                    <a:pt x="3152980" y="1443405"/>
                  </a:lnTo>
                  <a:lnTo>
                    <a:pt x="3082582" y="1454330"/>
                  </a:lnTo>
                  <a:lnTo>
                    <a:pt x="3012183" y="1463560"/>
                  </a:lnTo>
                  <a:lnTo>
                    <a:pt x="2941785" y="1469784"/>
                  </a:lnTo>
                  <a:lnTo>
                    <a:pt x="2871387" y="1474961"/>
                  </a:lnTo>
                  <a:lnTo>
                    <a:pt x="2800988" y="1480547"/>
                  </a:lnTo>
                  <a:lnTo>
                    <a:pt x="2730590" y="1487308"/>
                  </a:lnTo>
                  <a:lnTo>
                    <a:pt x="2660192" y="1494629"/>
                  </a:lnTo>
                  <a:lnTo>
                    <a:pt x="2589793" y="1502547"/>
                  </a:lnTo>
                  <a:lnTo>
                    <a:pt x="2519395" y="1510639"/>
                  </a:lnTo>
                  <a:lnTo>
                    <a:pt x="2448996" y="1517464"/>
                  </a:lnTo>
                  <a:lnTo>
                    <a:pt x="2378598" y="1523865"/>
                  </a:lnTo>
                  <a:lnTo>
                    <a:pt x="2308200" y="1530802"/>
                  </a:lnTo>
                  <a:lnTo>
                    <a:pt x="2237801" y="1537306"/>
                  </a:lnTo>
                  <a:lnTo>
                    <a:pt x="2167403" y="1541752"/>
                  </a:lnTo>
                  <a:lnTo>
                    <a:pt x="2097005" y="1545164"/>
                  </a:lnTo>
                  <a:lnTo>
                    <a:pt x="2026606" y="1548396"/>
                  </a:lnTo>
                  <a:lnTo>
                    <a:pt x="1956208" y="1551719"/>
                  </a:lnTo>
                  <a:lnTo>
                    <a:pt x="1885809" y="1554896"/>
                  </a:lnTo>
                  <a:lnTo>
                    <a:pt x="1815411" y="1557509"/>
                  </a:lnTo>
                  <a:lnTo>
                    <a:pt x="1745013" y="1559751"/>
                  </a:lnTo>
                  <a:lnTo>
                    <a:pt x="1674614" y="1561849"/>
                  </a:lnTo>
                  <a:lnTo>
                    <a:pt x="1604216" y="1563916"/>
                  </a:lnTo>
                  <a:lnTo>
                    <a:pt x="1533818" y="1565985"/>
                  </a:lnTo>
                  <a:lnTo>
                    <a:pt x="1463419" y="1568032"/>
                  </a:lnTo>
                  <a:lnTo>
                    <a:pt x="1393021" y="1570015"/>
                  </a:lnTo>
                  <a:lnTo>
                    <a:pt x="1322622" y="1571984"/>
                  </a:lnTo>
                  <a:lnTo>
                    <a:pt x="1252224" y="1574037"/>
                  </a:lnTo>
                  <a:lnTo>
                    <a:pt x="1181826" y="1576259"/>
                  </a:lnTo>
                  <a:lnTo>
                    <a:pt x="1111427" y="1578747"/>
                  </a:lnTo>
                  <a:lnTo>
                    <a:pt x="1041029" y="1581603"/>
                  </a:lnTo>
                  <a:lnTo>
                    <a:pt x="970631" y="1584925"/>
                  </a:lnTo>
                  <a:lnTo>
                    <a:pt x="900232" y="1588800"/>
                  </a:lnTo>
                  <a:lnTo>
                    <a:pt x="829834" y="1593300"/>
                  </a:lnTo>
                  <a:lnTo>
                    <a:pt x="759435" y="1598475"/>
                  </a:lnTo>
                  <a:lnTo>
                    <a:pt x="689037" y="1604356"/>
                  </a:lnTo>
                  <a:lnTo>
                    <a:pt x="618639" y="1610960"/>
                  </a:lnTo>
                  <a:lnTo>
                    <a:pt x="548240" y="1618288"/>
                  </a:lnTo>
                  <a:lnTo>
                    <a:pt x="477842" y="1626333"/>
                  </a:lnTo>
                  <a:lnTo>
                    <a:pt x="407444" y="1635081"/>
                  </a:lnTo>
                  <a:lnTo>
                    <a:pt x="337045" y="1644516"/>
                  </a:lnTo>
                  <a:lnTo>
                    <a:pt x="266647" y="1654620"/>
                  </a:lnTo>
                  <a:lnTo>
                    <a:pt x="196248" y="1665376"/>
                  </a:lnTo>
                  <a:lnTo>
                    <a:pt x="125850" y="1676765"/>
                  </a:lnTo>
                  <a:lnTo>
                    <a:pt x="55452" y="1688771"/>
                  </a:lnTo>
                  <a:lnTo>
                    <a:pt x="0" y="169870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1191153" y="3365574"/>
              <a:ext cx="5561471" cy="1846335"/>
            </a:xfrm>
            <a:custGeom>
              <a:avLst/>
              <a:pathLst>
                <a:path w="5561471" h="1846335">
                  <a:moveTo>
                    <a:pt x="0" y="1816904"/>
                  </a:moveTo>
                  <a:lnTo>
                    <a:pt x="70398" y="1820042"/>
                  </a:lnTo>
                  <a:lnTo>
                    <a:pt x="140796" y="1822999"/>
                  </a:lnTo>
                  <a:lnTo>
                    <a:pt x="211195" y="1825775"/>
                  </a:lnTo>
                  <a:lnTo>
                    <a:pt x="281593" y="1828371"/>
                  </a:lnTo>
                  <a:lnTo>
                    <a:pt x="351991" y="1830789"/>
                  </a:lnTo>
                  <a:lnTo>
                    <a:pt x="422390" y="1833028"/>
                  </a:lnTo>
                  <a:lnTo>
                    <a:pt x="492788" y="1835091"/>
                  </a:lnTo>
                  <a:lnTo>
                    <a:pt x="563186" y="1836977"/>
                  </a:lnTo>
                  <a:lnTo>
                    <a:pt x="633585" y="1838687"/>
                  </a:lnTo>
                  <a:lnTo>
                    <a:pt x="703983" y="1840224"/>
                  </a:lnTo>
                  <a:lnTo>
                    <a:pt x="774382" y="1841586"/>
                  </a:lnTo>
                  <a:lnTo>
                    <a:pt x="844780" y="1842776"/>
                  </a:lnTo>
                  <a:lnTo>
                    <a:pt x="915178" y="1843793"/>
                  </a:lnTo>
                  <a:lnTo>
                    <a:pt x="985577" y="1844640"/>
                  </a:lnTo>
                  <a:lnTo>
                    <a:pt x="1055975" y="1845316"/>
                  </a:lnTo>
                  <a:lnTo>
                    <a:pt x="1126373" y="1845823"/>
                  </a:lnTo>
                  <a:lnTo>
                    <a:pt x="1196772" y="1846161"/>
                  </a:lnTo>
                  <a:lnTo>
                    <a:pt x="1267170" y="1846331"/>
                  </a:lnTo>
                  <a:lnTo>
                    <a:pt x="1337569" y="1846335"/>
                  </a:lnTo>
                  <a:lnTo>
                    <a:pt x="1407967" y="1846173"/>
                  </a:lnTo>
                  <a:lnTo>
                    <a:pt x="1478365" y="1845845"/>
                  </a:lnTo>
                  <a:lnTo>
                    <a:pt x="1548764" y="1845354"/>
                  </a:lnTo>
                  <a:lnTo>
                    <a:pt x="1619162" y="1844698"/>
                  </a:lnTo>
                  <a:lnTo>
                    <a:pt x="1689560" y="1843881"/>
                  </a:lnTo>
                  <a:lnTo>
                    <a:pt x="1759959" y="1842968"/>
                  </a:lnTo>
                  <a:lnTo>
                    <a:pt x="1830357" y="1841999"/>
                  </a:lnTo>
                  <a:lnTo>
                    <a:pt x="1900756" y="1840905"/>
                  </a:lnTo>
                  <a:lnTo>
                    <a:pt x="1971154" y="1839618"/>
                  </a:lnTo>
                  <a:lnTo>
                    <a:pt x="2041552" y="1838070"/>
                  </a:lnTo>
                  <a:lnTo>
                    <a:pt x="2111951" y="1836191"/>
                  </a:lnTo>
                  <a:lnTo>
                    <a:pt x="2182349" y="1833955"/>
                  </a:lnTo>
                  <a:lnTo>
                    <a:pt x="2252747" y="1831556"/>
                  </a:lnTo>
                  <a:lnTo>
                    <a:pt x="2323146" y="1828903"/>
                  </a:lnTo>
                  <a:lnTo>
                    <a:pt x="2393544" y="1825852"/>
                  </a:lnTo>
                  <a:lnTo>
                    <a:pt x="2463943" y="1822259"/>
                  </a:lnTo>
                  <a:lnTo>
                    <a:pt x="2534341" y="1817869"/>
                  </a:lnTo>
                  <a:lnTo>
                    <a:pt x="2604739" y="1811926"/>
                  </a:lnTo>
                  <a:lnTo>
                    <a:pt x="2675138" y="1805134"/>
                  </a:lnTo>
                  <a:lnTo>
                    <a:pt x="2745536" y="1798494"/>
                  </a:lnTo>
                  <a:lnTo>
                    <a:pt x="2815934" y="1791953"/>
                  </a:lnTo>
                  <a:lnTo>
                    <a:pt x="2886333" y="1784240"/>
                  </a:lnTo>
                  <a:lnTo>
                    <a:pt x="2956731" y="1776052"/>
                  </a:lnTo>
                  <a:lnTo>
                    <a:pt x="3027130" y="1768143"/>
                  </a:lnTo>
                  <a:lnTo>
                    <a:pt x="3097528" y="1761409"/>
                  </a:lnTo>
                  <a:lnTo>
                    <a:pt x="3167926" y="1756059"/>
                  </a:lnTo>
                  <a:lnTo>
                    <a:pt x="3238325" y="1750714"/>
                  </a:lnTo>
                  <a:lnTo>
                    <a:pt x="3308723" y="1743909"/>
                  </a:lnTo>
                  <a:lnTo>
                    <a:pt x="3379121" y="1734222"/>
                  </a:lnTo>
                  <a:lnTo>
                    <a:pt x="3449520" y="1723021"/>
                  </a:lnTo>
                  <a:lnTo>
                    <a:pt x="3519918" y="1711149"/>
                  </a:lnTo>
                  <a:lnTo>
                    <a:pt x="3590317" y="1697941"/>
                  </a:lnTo>
                  <a:lnTo>
                    <a:pt x="3660715" y="1682729"/>
                  </a:lnTo>
                  <a:lnTo>
                    <a:pt x="3731113" y="1664847"/>
                  </a:lnTo>
                  <a:lnTo>
                    <a:pt x="3801512" y="1643629"/>
                  </a:lnTo>
                  <a:lnTo>
                    <a:pt x="3871910" y="1618676"/>
                  </a:lnTo>
                  <a:lnTo>
                    <a:pt x="3942308" y="1590021"/>
                  </a:lnTo>
                  <a:lnTo>
                    <a:pt x="4012707" y="1557703"/>
                  </a:lnTo>
                  <a:lnTo>
                    <a:pt x="4083105" y="1521762"/>
                  </a:lnTo>
                  <a:lnTo>
                    <a:pt x="4153504" y="1482237"/>
                  </a:lnTo>
                  <a:lnTo>
                    <a:pt x="4223902" y="1439167"/>
                  </a:lnTo>
                  <a:lnTo>
                    <a:pt x="4294300" y="1392593"/>
                  </a:lnTo>
                  <a:lnTo>
                    <a:pt x="4364699" y="1342554"/>
                  </a:lnTo>
                  <a:lnTo>
                    <a:pt x="4435097" y="1289089"/>
                  </a:lnTo>
                  <a:lnTo>
                    <a:pt x="4505495" y="1232238"/>
                  </a:lnTo>
                  <a:lnTo>
                    <a:pt x="4575894" y="1172041"/>
                  </a:lnTo>
                  <a:lnTo>
                    <a:pt x="4646292" y="1108536"/>
                  </a:lnTo>
                  <a:lnTo>
                    <a:pt x="4716690" y="1041763"/>
                  </a:lnTo>
                  <a:lnTo>
                    <a:pt x="4787089" y="971763"/>
                  </a:lnTo>
                  <a:lnTo>
                    <a:pt x="4857487" y="898573"/>
                  </a:lnTo>
                  <a:lnTo>
                    <a:pt x="4927886" y="822235"/>
                  </a:lnTo>
                  <a:lnTo>
                    <a:pt x="4998284" y="742787"/>
                  </a:lnTo>
                  <a:lnTo>
                    <a:pt x="5068682" y="660269"/>
                  </a:lnTo>
                  <a:lnTo>
                    <a:pt x="5139081" y="574720"/>
                  </a:lnTo>
                  <a:lnTo>
                    <a:pt x="5209479" y="486181"/>
                  </a:lnTo>
                  <a:lnTo>
                    <a:pt x="5279877" y="394689"/>
                  </a:lnTo>
                  <a:lnTo>
                    <a:pt x="5350276" y="300286"/>
                  </a:lnTo>
                  <a:lnTo>
                    <a:pt x="5420674" y="203010"/>
                  </a:lnTo>
                  <a:lnTo>
                    <a:pt x="5491073" y="102902"/>
                  </a:lnTo>
                  <a:lnTo>
                    <a:pt x="5561471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g23"/>
            <p:cNvSpPr/>
            <p:nvPr/>
          </p:nvSpPr>
          <p:spPr>
            <a:xfrm>
              <a:off x="1191153" y="1816201"/>
              <a:ext cx="5561471" cy="3578073"/>
            </a:xfrm>
            <a:custGeom>
              <a:avLst/>
              <a:pathLst>
                <a:path w="5561471" h="3578073">
                  <a:moveTo>
                    <a:pt x="0" y="2975321"/>
                  </a:moveTo>
                  <a:lnTo>
                    <a:pt x="70398" y="3002013"/>
                  </a:lnTo>
                  <a:lnTo>
                    <a:pt x="140796" y="3027334"/>
                  </a:lnTo>
                  <a:lnTo>
                    <a:pt x="211195" y="3051265"/>
                  </a:lnTo>
                  <a:lnTo>
                    <a:pt x="281593" y="3073788"/>
                  </a:lnTo>
                  <a:lnTo>
                    <a:pt x="351991" y="3094880"/>
                  </a:lnTo>
                  <a:lnTo>
                    <a:pt x="422390" y="3114519"/>
                  </a:lnTo>
                  <a:lnTo>
                    <a:pt x="492788" y="3132679"/>
                  </a:lnTo>
                  <a:lnTo>
                    <a:pt x="563186" y="3149333"/>
                  </a:lnTo>
                  <a:lnTo>
                    <a:pt x="633585" y="3164452"/>
                  </a:lnTo>
                  <a:lnTo>
                    <a:pt x="703983" y="3178004"/>
                  </a:lnTo>
                  <a:lnTo>
                    <a:pt x="774382" y="3189960"/>
                  </a:lnTo>
                  <a:lnTo>
                    <a:pt x="844780" y="3200293"/>
                  </a:lnTo>
                  <a:lnTo>
                    <a:pt x="915178" y="3208979"/>
                  </a:lnTo>
                  <a:lnTo>
                    <a:pt x="985577" y="3216008"/>
                  </a:lnTo>
                  <a:lnTo>
                    <a:pt x="1055975" y="3221383"/>
                  </a:lnTo>
                  <a:lnTo>
                    <a:pt x="1126373" y="3225130"/>
                  </a:lnTo>
                  <a:lnTo>
                    <a:pt x="1196772" y="3227303"/>
                  </a:lnTo>
                  <a:lnTo>
                    <a:pt x="1267170" y="3227991"/>
                  </a:lnTo>
                  <a:lnTo>
                    <a:pt x="1337569" y="3227315"/>
                  </a:lnTo>
                  <a:lnTo>
                    <a:pt x="1407967" y="3225423"/>
                  </a:lnTo>
                  <a:lnTo>
                    <a:pt x="1478365" y="3222484"/>
                  </a:lnTo>
                  <a:lnTo>
                    <a:pt x="1548764" y="3218674"/>
                  </a:lnTo>
                  <a:lnTo>
                    <a:pt x="1619162" y="3214159"/>
                  </a:lnTo>
                  <a:lnTo>
                    <a:pt x="1689560" y="3209082"/>
                  </a:lnTo>
                  <a:lnTo>
                    <a:pt x="1759959" y="3203954"/>
                  </a:lnTo>
                  <a:lnTo>
                    <a:pt x="1830357" y="3199104"/>
                  </a:lnTo>
                  <a:lnTo>
                    <a:pt x="1900756" y="3194184"/>
                  </a:lnTo>
                  <a:lnTo>
                    <a:pt x="1971154" y="3188873"/>
                  </a:lnTo>
                  <a:lnTo>
                    <a:pt x="2041552" y="3182948"/>
                  </a:lnTo>
                  <a:lnTo>
                    <a:pt x="2111951" y="3176323"/>
                  </a:lnTo>
                  <a:lnTo>
                    <a:pt x="2182349" y="3169608"/>
                  </a:lnTo>
                  <a:lnTo>
                    <a:pt x="2252747" y="3165680"/>
                  </a:lnTo>
                  <a:lnTo>
                    <a:pt x="2323146" y="3162780"/>
                  </a:lnTo>
                  <a:lnTo>
                    <a:pt x="2393544" y="3158776"/>
                  </a:lnTo>
                  <a:lnTo>
                    <a:pt x="2463943" y="3152408"/>
                  </a:lnTo>
                  <a:lnTo>
                    <a:pt x="2534341" y="3143789"/>
                  </a:lnTo>
                  <a:lnTo>
                    <a:pt x="2604739" y="3136798"/>
                  </a:lnTo>
                  <a:lnTo>
                    <a:pt x="2675138" y="3128914"/>
                  </a:lnTo>
                  <a:lnTo>
                    <a:pt x="2745536" y="3117994"/>
                  </a:lnTo>
                  <a:lnTo>
                    <a:pt x="2815934" y="3104825"/>
                  </a:lnTo>
                  <a:lnTo>
                    <a:pt x="2886333" y="3090585"/>
                  </a:lnTo>
                  <a:lnTo>
                    <a:pt x="2956731" y="3074067"/>
                  </a:lnTo>
                  <a:lnTo>
                    <a:pt x="3027130" y="3055838"/>
                  </a:lnTo>
                  <a:lnTo>
                    <a:pt x="3097528" y="3037999"/>
                  </a:lnTo>
                  <a:lnTo>
                    <a:pt x="3167926" y="3020966"/>
                  </a:lnTo>
                  <a:lnTo>
                    <a:pt x="3238325" y="3002436"/>
                  </a:lnTo>
                  <a:lnTo>
                    <a:pt x="3308723" y="2980968"/>
                  </a:lnTo>
                  <a:lnTo>
                    <a:pt x="3379121" y="2956086"/>
                  </a:lnTo>
                  <a:lnTo>
                    <a:pt x="3449520" y="2928948"/>
                  </a:lnTo>
                  <a:lnTo>
                    <a:pt x="3519918" y="2899651"/>
                  </a:lnTo>
                  <a:lnTo>
                    <a:pt x="3590317" y="2867366"/>
                  </a:lnTo>
                  <a:lnTo>
                    <a:pt x="3660715" y="2831367"/>
                  </a:lnTo>
                  <a:lnTo>
                    <a:pt x="3731113" y="2791008"/>
                  </a:lnTo>
                  <a:lnTo>
                    <a:pt x="3801512" y="2745672"/>
                  </a:lnTo>
                  <a:lnTo>
                    <a:pt x="3871910" y="2695567"/>
                  </a:lnTo>
                  <a:lnTo>
                    <a:pt x="3942308" y="2641041"/>
                  </a:lnTo>
                  <a:lnTo>
                    <a:pt x="4012707" y="2581953"/>
                  </a:lnTo>
                  <a:lnTo>
                    <a:pt x="4083105" y="2518139"/>
                  </a:lnTo>
                  <a:lnTo>
                    <a:pt x="4153504" y="2449436"/>
                  </a:lnTo>
                  <a:lnTo>
                    <a:pt x="4223902" y="2375697"/>
                  </a:lnTo>
                  <a:lnTo>
                    <a:pt x="4294300" y="2296806"/>
                  </a:lnTo>
                  <a:lnTo>
                    <a:pt x="4364699" y="2212684"/>
                  </a:lnTo>
                  <a:lnTo>
                    <a:pt x="4435097" y="2123289"/>
                  </a:lnTo>
                  <a:lnTo>
                    <a:pt x="4505495" y="2028610"/>
                  </a:lnTo>
                  <a:lnTo>
                    <a:pt x="4575894" y="1928661"/>
                  </a:lnTo>
                  <a:lnTo>
                    <a:pt x="4646292" y="1823474"/>
                  </a:lnTo>
                  <a:lnTo>
                    <a:pt x="4716690" y="1713089"/>
                  </a:lnTo>
                  <a:lnTo>
                    <a:pt x="4787089" y="1597553"/>
                  </a:lnTo>
                  <a:lnTo>
                    <a:pt x="4857487" y="1476915"/>
                  </a:lnTo>
                  <a:lnTo>
                    <a:pt x="4927886" y="1351225"/>
                  </a:lnTo>
                  <a:lnTo>
                    <a:pt x="4998284" y="1220532"/>
                  </a:lnTo>
                  <a:lnTo>
                    <a:pt x="5068682" y="1084880"/>
                  </a:lnTo>
                  <a:lnTo>
                    <a:pt x="5139081" y="944316"/>
                  </a:lnTo>
                  <a:lnTo>
                    <a:pt x="5209479" y="798882"/>
                  </a:lnTo>
                  <a:lnTo>
                    <a:pt x="5279877" y="648617"/>
                  </a:lnTo>
                  <a:lnTo>
                    <a:pt x="5350276" y="493560"/>
                  </a:lnTo>
                  <a:lnTo>
                    <a:pt x="5420674" y="333748"/>
                  </a:lnTo>
                  <a:lnTo>
                    <a:pt x="5491073" y="169217"/>
                  </a:lnTo>
                  <a:lnTo>
                    <a:pt x="5561471" y="0"/>
                  </a:lnTo>
                  <a:lnTo>
                    <a:pt x="5561471" y="1126989"/>
                  </a:lnTo>
                  <a:lnTo>
                    <a:pt x="5491073" y="1223646"/>
                  </a:lnTo>
                  <a:lnTo>
                    <a:pt x="5420674" y="1318242"/>
                  </a:lnTo>
                  <a:lnTo>
                    <a:pt x="5350276" y="1410779"/>
                  </a:lnTo>
                  <a:lnTo>
                    <a:pt x="5279877" y="1501260"/>
                  </a:lnTo>
                  <a:lnTo>
                    <a:pt x="5209479" y="1589692"/>
                  </a:lnTo>
                  <a:lnTo>
                    <a:pt x="5139081" y="1676082"/>
                  </a:lnTo>
                  <a:lnTo>
                    <a:pt x="5068682" y="1760437"/>
                  </a:lnTo>
                  <a:lnTo>
                    <a:pt x="4998284" y="1842769"/>
                  </a:lnTo>
                  <a:lnTo>
                    <a:pt x="4927886" y="1923091"/>
                  </a:lnTo>
                  <a:lnTo>
                    <a:pt x="4857487" y="2001418"/>
                  </a:lnTo>
                  <a:lnTo>
                    <a:pt x="4787089" y="2077766"/>
                  </a:lnTo>
                  <a:lnTo>
                    <a:pt x="4716690" y="2152154"/>
                  </a:lnTo>
                  <a:lnTo>
                    <a:pt x="4646292" y="2224599"/>
                  </a:lnTo>
                  <a:lnTo>
                    <a:pt x="4575894" y="2295117"/>
                  </a:lnTo>
                  <a:lnTo>
                    <a:pt x="4505495" y="2363717"/>
                  </a:lnTo>
                  <a:lnTo>
                    <a:pt x="4435097" y="2430399"/>
                  </a:lnTo>
                  <a:lnTo>
                    <a:pt x="4364699" y="2495145"/>
                  </a:lnTo>
                  <a:lnTo>
                    <a:pt x="4294300" y="2557913"/>
                  </a:lnTo>
                  <a:lnTo>
                    <a:pt x="4223902" y="2618629"/>
                  </a:lnTo>
                  <a:lnTo>
                    <a:pt x="4153504" y="2677184"/>
                  </a:lnTo>
                  <a:lnTo>
                    <a:pt x="4083105" y="2733428"/>
                  </a:lnTo>
                  <a:lnTo>
                    <a:pt x="4012707" y="2787185"/>
                  </a:lnTo>
                  <a:lnTo>
                    <a:pt x="3942308" y="2838259"/>
                  </a:lnTo>
                  <a:lnTo>
                    <a:pt x="3871910" y="2886455"/>
                  </a:lnTo>
                  <a:lnTo>
                    <a:pt x="3801512" y="2931602"/>
                  </a:lnTo>
                  <a:lnTo>
                    <a:pt x="3731113" y="2972879"/>
                  </a:lnTo>
                  <a:lnTo>
                    <a:pt x="3660715" y="3009718"/>
                  </a:lnTo>
                  <a:lnTo>
                    <a:pt x="3590317" y="3042874"/>
                  </a:lnTo>
                  <a:lnTo>
                    <a:pt x="3519918" y="3073085"/>
                  </a:lnTo>
                  <a:lnTo>
                    <a:pt x="3449520" y="3101011"/>
                  </a:lnTo>
                  <a:lnTo>
                    <a:pt x="3379121" y="3127206"/>
                  </a:lnTo>
                  <a:lnTo>
                    <a:pt x="3308723" y="3150524"/>
                  </a:lnTo>
                  <a:lnTo>
                    <a:pt x="3238325" y="3170009"/>
                  </a:lnTo>
                  <a:lnTo>
                    <a:pt x="3167926" y="3187967"/>
                  </a:lnTo>
                  <a:lnTo>
                    <a:pt x="3097528" y="3205807"/>
                  </a:lnTo>
                  <a:lnTo>
                    <a:pt x="3027130" y="3223734"/>
                  </a:lnTo>
                  <a:lnTo>
                    <a:pt x="2956731" y="3239957"/>
                  </a:lnTo>
                  <a:lnTo>
                    <a:pt x="2886333" y="3255551"/>
                  </a:lnTo>
                  <a:lnTo>
                    <a:pt x="2815934" y="3271088"/>
                  </a:lnTo>
                  <a:lnTo>
                    <a:pt x="2745536" y="3285227"/>
                  </a:lnTo>
                  <a:lnTo>
                    <a:pt x="2675138" y="3295329"/>
                  </a:lnTo>
                  <a:lnTo>
                    <a:pt x="2604739" y="3303707"/>
                  </a:lnTo>
                  <a:lnTo>
                    <a:pt x="2534341" y="3312618"/>
                  </a:lnTo>
                  <a:lnTo>
                    <a:pt x="2463943" y="3321424"/>
                  </a:lnTo>
                  <a:lnTo>
                    <a:pt x="2393544" y="3327177"/>
                  </a:lnTo>
                  <a:lnTo>
                    <a:pt x="2323146" y="3331799"/>
                  </a:lnTo>
                  <a:lnTo>
                    <a:pt x="2252747" y="3336987"/>
                  </a:lnTo>
                  <a:lnTo>
                    <a:pt x="2182349" y="3343571"/>
                  </a:lnTo>
                  <a:lnTo>
                    <a:pt x="2111951" y="3351575"/>
                  </a:lnTo>
                  <a:lnTo>
                    <a:pt x="2041552" y="3359440"/>
                  </a:lnTo>
                  <a:lnTo>
                    <a:pt x="1971154" y="3367240"/>
                  </a:lnTo>
                  <a:lnTo>
                    <a:pt x="1900756" y="3375216"/>
                  </a:lnTo>
                  <a:lnTo>
                    <a:pt x="1830357" y="3383468"/>
                  </a:lnTo>
                  <a:lnTo>
                    <a:pt x="1759959" y="3391998"/>
                  </a:lnTo>
                  <a:lnTo>
                    <a:pt x="1689560" y="3400781"/>
                  </a:lnTo>
                  <a:lnTo>
                    <a:pt x="1619162" y="3409789"/>
                  </a:lnTo>
                  <a:lnTo>
                    <a:pt x="1548764" y="3419080"/>
                  </a:lnTo>
                  <a:lnTo>
                    <a:pt x="1478365" y="3428800"/>
                  </a:lnTo>
                  <a:lnTo>
                    <a:pt x="1407967" y="3439116"/>
                  </a:lnTo>
                  <a:lnTo>
                    <a:pt x="1337569" y="3450205"/>
                  </a:lnTo>
                  <a:lnTo>
                    <a:pt x="1267170" y="3462239"/>
                  </a:lnTo>
                  <a:lnTo>
                    <a:pt x="1196772" y="3475369"/>
                  </a:lnTo>
                  <a:lnTo>
                    <a:pt x="1126373" y="3489718"/>
                  </a:lnTo>
                  <a:lnTo>
                    <a:pt x="1055975" y="3505374"/>
                  </a:lnTo>
                  <a:lnTo>
                    <a:pt x="985577" y="3522396"/>
                  </a:lnTo>
                  <a:lnTo>
                    <a:pt x="915178" y="3540812"/>
                  </a:lnTo>
                  <a:lnTo>
                    <a:pt x="844780" y="3560626"/>
                  </a:lnTo>
                  <a:lnTo>
                    <a:pt x="786853" y="3578073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1191153" y="1816201"/>
              <a:ext cx="5561471" cy="3227991"/>
            </a:xfrm>
            <a:custGeom>
              <a:avLst/>
              <a:pathLst>
                <a:path w="5561471" h="3227991">
                  <a:moveTo>
                    <a:pt x="0" y="2975321"/>
                  </a:moveTo>
                  <a:lnTo>
                    <a:pt x="70398" y="3002013"/>
                  </a:lnTo>
                  <a:lnTo>
                    <a:pt x="140796" y="3027334"/>
                  </a:lnTo>
                  <a:lnTo>
                    <a:pt x="211195" y="3051265"/>
                  </a:lnTo>
                  <a:lnTo>
                    <a:pt x="281593" y="3073788"/>
                  </a:lnTo>
                  <a:lnTo>
                    <a:pt x="351991" y="3094880"/>
                  </a:lnTo>
                  <a:lnTo>
                    <a:pt x="422390" y="3114519"/>
                  </a:lnTo>
                  <a:lnTo>
                    <a:pt x="492788" y="3132679"/>
                  </a:lnTo>
                  <a:lnTo>
                    <a:pt x="563186" y="3149333"/>
                  </a:lnTo>
                  <a:lnTo>
                    <a:pt x="633585" y="3164452"/>
                  </a:lnTo>
                  <a:lnTo>
                    <a:pt x="703983" y="3178004"/>
                  </a:lnTo>
                  <a:lnTo>
                    <a:pt x="774382" y="3189960"/>
                  </a:lnTo>
                  <a:lnTo>
                    <a:pt x="844780" y="3200293"/>
                  </a:lnTo>
                  <a:lnTo>
                    <a:pt x="915178" y="3208979"/>
                  </a:lnTo>
                  <a:lnTo>
                    <a:pt x="985577" y="3216008"/>
                  </a:lnTo>
                  <a:lnTo>
                    <a:pt x="1055975" y="3221383"/>
                  </a:lnTo>
                  <a:lnTo>
                    <a:pt x="1126373" y="3225130"/>
                  </a:lnTo>
                  <a:lnTo>
                    <a:pt x="1196772" y="3227303"/>
                  </a:lnTo>
                  <a:lnTo>
                    <a:pt x="1267170" y="3227991"/>
                  </a:lnTo>
                  <a:lnTo>
                    <a:pt x="1337569" y="3227315"/>
                  </a:lnTo>
                  <a:lnTo>
                    <a:pt x="1407967" y="3225423"/>
                  </a:lnTo>
                  <a:lnTo>
                    <a:pt x="1478365" y="3222484"/>
                  </a:lnTo>
                  <a:lnTo>
                    <a:pt x="1548764" y="3218674"/>
                  </a:lnTo>
                  <a:lnTo>
                    <a:pt x="1619162" y="3214159"/>
                  </a:lnTo>
                  <a:lnTo>
                    <a:pt x="1689560" y="3209082"/>
                  </a:lnTo>
                  <a:lnTo>
                    <a:pt x="1759959" y="3203954"/>
                  </a:lnTo>
                  <a:lnTo>
                    <a:pt x="1830357" y="3199104"/>
                  </a:lnTo>
                  <a:lnTo>
                    <a:pt x="1900756" y="3194184"/>
                  </a:lnTo>
                  <a:lnTo>
                    <a:pt x="1971154" y="3188873"/>
                  </a:lnTo>
                  <a:lnTo>
                    <a:pt x="2041552" y="3182948"/>
                  </a:lnTo>
                  <a:lnTo>
                    <a:pt x="2111951" y="3176323"/>
                  </a:lnTo>
                  <a:lnTo>
                    <a:pt x="2182349" y="3169608"/>
                  </a:lnTo>
                  <a:lnTo>
                    <a:pt x="2252747" y="3165680"/>
                  </a:lnTo>
                  <a:lnTo>
                    <a:pt x="2323146" y="3162780"/>
                  </a:lnTo>
                  <a:lnTo>
                    <a:pt x="2393544" y="3158776"/>
                  </a:lnTo>
                  <a:lnTo>
                    <a:pt x="2463943" y="3152408"/>
                  </a:lnTo>
                  <a:lnTo>
                    <a:pt x="2534341" y="3143789"/>
                  </a:lnTo>
                  <a:lnTo>
                    <a:pt x="2604739" y="3136798"/>
                  </a:lnTo>
                  <a:lnTo>
                    <a:pt x="2675138" y="3128914"/>
                  </a:lnTo>
                  <a:lnTo>
                    <a:pt x="2745536" y="3117994"/>
                  </a:lnTo>
                  <a:lnTo>
                    <a:pt x="2815934" y="3104825"/>
                  </a:lnTo>
                  <a:lnTo>
                    <a:pt x="2886333" y="3090585"/>
                  </a:lnTo>
                  <a:lnTo>
                    <a:pt x="2956731" y="3074067"/>
                  </a:lnTo>
                  <a:lnTo>
                    <a:pt x="3027130" y="3055838"/>
                  </a:lnTo>
                  <a:lnTo>
                    <a:pt x="3097528" y="3037999"/>
                  </a:lnTo>
                  <a:lnTo>
                    <a:pt x="3167926" y="3020966"/>
                  </a:lnTo>
                  <a:lnTo>
                    <a:pt x="3238325" y="3002436"/>
                  </a:lnTo>
                  <a:lnTo>
                    <a:pt x="3308723" y="2980968"/>
                  </a:lnTo>
                  <a:lnTo>
                    <a:pt x="3379121" y="2956086"/>
                  </a:lnTo>
                  <a:lnTo>
                    <a:pt x="3449520" y="2928948"/>
                  </a:lnTo>
                  <a:lnTo>
                    <a:pt x="3519918" y="2899651"/>
                  </a:lnTo>
                  <a:lnTo>
                    <a:pt x="3590317" y="2867366"/>
                  </a:lnTo>
                  <a:lnTo>
                    <a:pt x="3660715" y="2831367"/>
                  </a:lnTo>
                  <a:lnTo>
                    <a:pt x="3731113" y="2791008"/>
                  </a:lnTo>
                  <a:lnTo>
                    <a:pt x="3801512" y="2745672"/>
                  </a:lnTo>
                  <a:lnTo>
                    <a:pt x="3871910" y="2695567"/>
                  </a:lnTo>
                  <a:lnTo>
                    <a:pt x="3942308" y="2641041"/>
                  </a:lnTo>
                  <a:lnTo>
                    <a:pt x="4012707" y="2581953"/>
                  </a:lnTo>
                  <a:lnTo>
                    <a:pt x="4083105" y="2518139"/>
                  </a:lnTo>
                  <a:lnTo>
                    <a:pt x="4153504" y="2449436"/>
                  </a:lnTo>
                  <a:lnTo>
                    <a:pt x="4223902" y="2375697"/>
                  </a:lnTo>
                  <a:lnTo>
                    <a:pt x="4294300" y="2296806"/>
                  </a:lnTo>
                  <a:lnTo>
                    <a:pt x="4364699" y="2212684"/>
                  </a:lnTo>
                  <a:lnTo>
                    <a:pt x="4435097" y="2123289"/>
                  </a:lnTo>
                  <a:lnTo>
                    <a:pt x="4505495" y="2028610"/>
                  </a:lnTo>
                  <a:lnTo>
                    <a:pt x="4575894" y="1928661"/>
                  </a:lnTo>
                  <a:lnTo>
                    <a:pt x="4646292" y="1823474"/>
                  </a:lnTo>
                  <a:lnTo>
                    <a:pt x="4716690" y="1713089"/>
                  </a:lnTo>
                  <a:lnTo>
                    <a:pt x="4787089" y="1597553"/>
                  </a:lnTo>
                  <a:lnTo>
                    <a:pt x="4857487" y="1476915"/>
                  </a:lnTo>
                  <a:lnTo>
                    <a:pt x="4927886" y="1351225"/>
                  </a:lnTo>
                  <a:lnTo>
                    <a:pt x="4998284" y="1220532"/>
                  </a:lnTo>
                  <a:lnTo>
                    <a:pt x="5068682" y="1084880"/>
                  </a:lnTo>
                  <a:lnTo>
                    <a:pt x="5139081" y="944316"/>
                  </a:lnTo>
                  <a:lnTo>
                    <a:pt x="5209479" y="798882"/>
                  </a:lnTo>
                  <a:lnTo>
                    <a:pt x="5279877" y="648617"/>
                  </a:lnTo>
                  <a:lnTo>
                    <a:pt x="5350276" y="493560"/>
                  </a:lnTo>
                  <a:lnTo>
                    <a:pt x="5420674" y="333748"/>
                  </a:lnTo>
                  <a:lnTo>
                    <a:pt x="5491073" y="169217"/>
                  </a:lnTo>
                  <a:lnTo>
                    <a:pt x="5561471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1978007" y="2943190"/>
              <a:ext cx="4774617" cy="2451084"/>
            </a:xfrm>
            <a:custGeom>
              <a:avLst/>
              <a:pathLst>
                <a:path w="4774617" h="2451084">
                  <a:moveTo>
                    <a:pt x="4774617" y="0"/>
                  </a:moveTo>
                  <a:lnTo>
                    <a:pt x="4704219" y="96657"/>
                  </a:lnTo>
                  <a:lnTo>
                    <a:pt x="4633821" y="191252"/>
                  </a:lnTo>
                  <a:lnTo>
                    <a:pt x="4563422" y="283789"/>
                  </a:lnTo>
                  <a:lnTo>
                    <a:pt x="4493024" y="374271"/>
                  </a:lnTo>
                  <a:lnTo>
                    <a:pt x="4422626" y="462703"/>
                  </a:lnTo>
                  <a:lnTo>
                    <a:pt x="4352227" y="549093"/>
                  </a:lnTo>
                  <a:lnTo>
                    <a:pt x="4281829" y="633448"/>
                  </a:lnTo>
                  <a:lnTo>
                    <a:pt x="4211430" y="715780"/>
                  </a:lnTo>
                  <a:lnTo>
                    <a:pt x="4141032" y="796102"/>
                  </a:lnTo>
                  <a:lnTo>
                    <a:pt x="4070634" y="874428"/>
                  </a:lnTo>
                  <a:lnTo>
                    <a:pt x="4000235" y="950777"/>
                  </a:lnTo>
                  <a:lnTo>
                    <a:pt x="3929837" y="1025165"/>
                  </a:lnTo>
                  <a:lnTo>
                    <a:pt x="3859439" y="1097610"/>
                  </a:lnTo>
                  <a:lnTo>
                    <a:pt x="3789040" y="1168128"/>
                  </a:lnTo>
                  <a:lnTo>
                    <a:pt x="3718642" y="1236728"/>
                  </a:lnTo>
                  <a:lnTo>
                    <a:pt x="3648243" y="1303410"/>
                  </a:lnTo>
                  <a:lnTo>
                    <a:pt x="3577845" y="1368156"/>
                  </a:lnTo>
                  <a:lnTo>
                    <a:pt x="3507447" y="1430924"/>
                  </a:lnTo>
                  <a:lnTo>
                    <a:pt x="3437048" y="1491640"/>
                  </a:lnTo>
                  <a:lnTo>
                    <a:pt x="3366650" y="1550194"/>
                  </a:lnTo>
                  <a:lnTo>
                    <a:pt x="3296252" y="1606439"/>
                  </a:lnTo>
                  <a:lnTo>
                    <a:pt x="3225853" y="1660196"/>
                  </a:lnTo>
                  <a:lnTo>
                    <a:pt x="3155455" y="1711270"/>
                  </a:lnTo>
                  <a:lnTo>
                    <a:pt x="3085056" y="1759466"/>
                  </a:lnTo>
                  <a:lnTo>
                    <a:pt x="3014658" y="1804612"/>
                  </a:lnTo>
                  <a:lnTo>
                    <a:pt x="2944260" y="1845889"/>
                  </a:lnTo>
                  <a:lnTo>
                    <a:pt x="2873861" y="1882729"/>
                  </a:lnTo>
                  <a:lnTo>
                    <a:pt x="2803463" y="1915885"/>
                  </a:lnTo>
                  <a:lnTo>
                    <a:pt x="2733065" y="1946096"/>
                  </a:lnTo>
                  <a:lnTo>
                    <a:pt x="2662666" y="1974021"/>
                  </a:lnTo>
                  <a:lnTo>
                    <a:pt x="2592268" y="2000217"/>
                  </a:lnTo>
                  <a:lnTo>
                    <a:pt x="2521870" y="2023535"/>
                  </a:lnTo>
                  <a:lnTo>
                    <a:pt x="2451471" y="2043020"/>
                  </a:lnTo>
                  <a:lnTo>
                    <a:pt x="2381073" y="2060977"/>
                  </a:lnTo>
                  <a:lnTo>
                    <a:pt x="2310674" y="2078818"/>
                  </a:lnTo>
                  <a:lnTo>
                    <a:pt x="2240276" y="2096745"/>
                  </a:lnTo>
                  <a:lnTo>
                    <a:pt x="2169878" y="2112968"/>
                  </a:lnTo>
                  <a:lnTo>
                    <a:pt x="2099479" y="2128562"/>
                  </a:lnTo>
                  <a:lnTo>
                    <a:pt x="2029081" y="2144099"/>
                  </a:lnTo>
                  <a:lnTo>
                    <a:pt x="1958683" y="2158238"/>
                  </a:lnTo>
                  <a:lnTo>
                    <a:pt x="1888284" y="2168340"/>
                  </a:lnTo>
                  <a:lnTo>
                    <a:pt x="1817886" y="2176718"/>
                  </a:lnTo>
                  <a:lnTo>
                    <a:pt x="1747487" y="2185628"/>
                  </a:lnTo>
                  <a:lnTo>
                    <a:pt x="1677089" y="2194435"/>
                  </a:lnTo>
                  <a:lnTo>
                    <a:pt x="1606691" y="2200188"/>
                  </a:lnTo>
                  <a:lnTo>
                    <a:pt x="1536292" y="2204810"/>
                  </a:lnTo>
                  <a:lnTo>
                    <a:pt x="1465894" y="2209997"/>
                  </a:lnTo>
                  <a:lnTo>
                    <a:pt x="1395496" y="2216582"/>
                  </a:lnTo>
                  <a:lnTo>
                    <a:pt x="1325097" y="2224586"/>
                  </a:lnTo>
                  <a:lnTo>
                    <a:pt x="1254699" y="2232451"/>
                  </a:lnTo>
                  <a:lnTo>
                    <a:pt x="1184300" y="2240251"/>
                  </a:lnTo>
                  <a:lnTo>
                    <a:pt x="1113902" y="2248227"/>
                  </a:lnTo>
                  <a:lnTo>
                    <a:pt x="1043504" y="2256479"/>
                  </a:lnTo>
                  <a:lnTo>
                    <a:pt x="973105" y="2265008"/>
                  </a:lnTo>
                  <a:lnTo>
                    <a:pt x="902707" y="2273791"/>
                  </a:lnTo>
                  <a:lnTo>
                    <a:pt x="832309" y="2282800"/>
                  </a:lnTo>
                  <a:lnTo>
                    <a:pt x="761910" y="2292091"/>
                  </a:lnTo>
                  <a:lnTo>
                    <a:pt x="691512" y="2301810"/>
                  </a:lnTo>
                  <a:lnTo>
                    <a:pt x="621113" y="2312127"/>
                  </a:lnTo>
                  <a:lnTo>
                    <a:pt x="550715" y="2323216"/>
                  </a:lnTo>
                  <a:lnTo>
                    <a:pt x="480317" y="2335250"/>
                  </a:lnTo>
                  <a:lnTo>
                    <a:pt x="409918" y="2348380"/>
                  </a:lnTo>
                  <a:lnTo>
                    <a:pt x="339520" y="2362728"/>
                  </a:lnTo>
                  <a:lnTo>
                    <a:pt x="269122" y="2378385"/>
                  </a:lnTo>
                  <a:lnTo>
                    <a:pt x="198723" y="2395407"/>
                  </a:lnTo>
                  <a:lnTo>
                    <a:pt x="128325" y="2413823"/>
                  </a:lnTo>
                  <a:lnTo>
                    <a:pt x="57926" y="2433637"/>
                  </a:lnTo>
                  <a:lnTo>
                    <a:pt x="0" y="245108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1191153" y="2379696"/>
              <a:ext cx="5561471" cy="2874011"/>
            </a:xfrm>
            <a:custGeom>
              <a:avLst/>
              <a:pathLst>
                <a:path w="5561471" h="2874011">
                  <a:moveTo>
                    <a:pt x="0" y="2874011"/>
                  </a:moveTo>
                  <a:lnTo>
                    <a:pt x="70398" y="2869920"/>
                  </a:lnTo>
                  <a:lnTo>
                    <a:pt x="140796" y="2865712"/>
                  </a:lnTo>
                  <a:lnTo>
                    <a:pt x="211195" y="2861386"/>
                  </a:lnTo>
                  <a:lnTo>
                    <a:pt x="281593" y="2856941"/>
                  </a:lnTo>
                  <a:lnTo>
                    <a:pt x="351991" y="2852375"/>
                  </a:lnTo>
                  <a:lnTo>
                    <a:pt x="422390" y="2847689"/>
                  </a:lnTo>
                  <a:lnTo>
                    <a:pt x="492788" y="2842879"/>
                  </a:lnTo>
                  <a:lnTo>
                    <a:pt x="563186" y="2837947"/>
                  </a:lnTo>
                  <a:lnTo>
                    <a:pt x="633585" y="2832891"/>
                  </a:lnTo>
                  <a:lnTo>
                    <a:pt x="703983" y="2827709"/>
                  </a:lnTo>
                  <a:lnTo>
                    <a:pt x="774382" y="2822400"/>
                  </a:lnTo>
                  <a:lnTo>
                    <a:pt x="844780" y="2816965"/>
                  </a:lnTo>
                  <a:lnTo>
                    <a:pt x="915178" y="2811401"/>
                  </a:lnTo>
                  <a:lnTo>
                    <a:pt x="985577" y="2805708"/>
                  </a:lnTo>
                  <a:lnTo>
                    <a:pt x="1055975" y="2799884"/>
                  </a:lnTo>
                  <a:lnTo>
                    <a:pt x="1126373" y="2793929"/>
                  </a:lnTo>
                  <a:lnTo>
                    <a:pt x="1196772" y="2787842"/>
                  </a:lnTo>
                  <a:lnTo>
                    <a:pt x="1267170" y="2781621"/>
                  </a:lnTo>
                  <a:lnTo>
                    <a:pt x="1337569" y="2775265"/>
                  </a:lnTo>
                  <a:lnTo>
                    <a:pt x="1407967" y="2768775"/>
                  </a:lnTo>
                  <a:lnTo>
                    <a:pt x="1478365" y="2762147"/>
                  </a:lnTo>
                  <a:lnTo>
                    <a:pt x="1548764" y="2755383"/>
                  </a:lnTo>
                  <a:lnTo>
                    <a:pt x="1619162" y="2748479"/>
                  </a:lnTo>
                  <a:lnTo>
                    <a:pt x="1689560" y="2741437"/>
                  </a:lnTo>
                  <a:lnTo>
                    <a:pt x="1759959" y="2734481"/>
                  </a:lnTo>
                  <a:lnTo>
                    <a:pt x="1830357" y="2727791"/>
                  </a:lnTo>
                  <a:lnTo>
                    <a:pt x="1900756" y="2721206"/>
                  </a:lnTo>
                  <a:lnTo>
                    <a:pt x="1971154" y="2714562"/>
                  </a:lnTo>
                  <a:lnTo>
                    <a:pt x="2041552" y="2707699"/>
                  </a:lnTo>
                  <a:lnTo>
                    <a:pt x="2111951" y="2700454"/>
                  </a:lnTo>
                  <a:lnTo>
                    <a:pt x="2182349" y="2693095"/>
                  </a:lnTo>
                  <a:lnTo>
                    <a:pt x="2252747" y="2687839"/>
                  </a:lnTo>
                  <a:lnTo>
                    <a:pt x="2323146" y="2683795"/>
                  </a:lnTo>
                  <a:lnTo>
                    <a:pt x="2393544" y="2679482"/>
                  </a:lnTo>
                  <a:lnTo>
                    <a:pt x="2463943" y="2673422"/>
                  </a:lnTo>
                  <a:lnTo>
                    <a:pt x="2534341" y="2664709"/>
                  </a:lnTo>
                  <a:lnTo>
                    <a:pt x="2604739" y="2656758"/>
                  </a:lnTo>
                  <a:lnTo>
                    <a:pt x="2675138" y="2648627"/>
                  </a:lnTo>
                  <a:lnTo>
                    <a:pt x="2745536" y="2638116"/>
                  </a:lnTo>
                  <a:lnTo>
                    <a:pt x="2815934" y="2624462"/>
                  </a:lnTo>
                  <a:lnTo>
                    <a:pt x="2886333" y="2609574"/>
                  </a:lnTo>
                  <a:lnTo>
                    <a:pt x="2956731" y="2593517"/>
                  </a:lnTo>
                  <a:lnTo>
                    <a:pt x="3027130" y="2576291"/>
                  </a:lnTo>
                  <a:lnTo>
                    <a:pt x="3097528" y="2558409"/>
                  </a:lnTo>
                  <a:lnTo>
                    <a:pt x="3167926" y="2540972"/>
                  </a:lnTo>
                  <a:lnTo>
                    <a:pt x="3238325" y="2522728"/>
                  </a:lnTo>
                  <a:lnTo>
                    <a:pt x="3308723" y="2502252"/>
                  </a:lnTo>
                  <a:lnTo>
                    <a:pt x="3379121" y="2478151"/>
                  </a:lnTo>
                  <a:lnTo>
                    <a:pt x="3449520" y="2451485"/>
                  </a:lnTo>
                  <a:lnTo>
                    <a:pt x="3519918" y="2422874"/>
                  </a:lnTo>
                  <a:lnTo>
                    <a:pt x="3590317" y="2391626"/>
                  </a:lnTo>
                  <a:lnTo>
                    <a:pt x="3660715" y="2357048"/>
                  </a:lnTo>
                  <a:lnTo>
                    <a:pt x="3731113" y="2318449"/>
                  </a:lnTo>
                  <a:lnTo>
                    <a:pt x="3801512" y="2275142"/>
                  </a:lnTo>
                  <a:lnTo>
                    <a:pt x="3871910" y="2227517"/>
                  </a:lnTo>
                  <a:lnTo>
                    <a:pt x="3942308" y="2176156"/>
                  </a:lnTo>
                  <a:lnTo>
                    <a:pt x="4012707" y="2121075"/>
                  </a:lnTo>
                  <a:lnTo>
                    <a:pt x="4083105" y="2062289"/>
                  </a:lnTo>
                  <a:lnTo>
                    <a:pt x="4153504" y="1999815"/>
                  </a:lnTo>
                  <a:lnTo>
                    <a:pt x="4223902" y="1933668"/>
                  </a:lnTo>
                  <a:lnTo>
                    <a:pt x="4294300" y="1863865"/>
                  </a:lnTo>
                  <a:lnTo>
                    <a:pt x="4364699" y="1790420"/>
                  </a:lnTo>
                  <a:lnTo>
                    <a:pt x="4435097" y="1713349"/>
                  </a:lnTo>
                  <a:lnTo>
                    <a:pt x="4505495" y="1632669"/>
                  </a:lnTo>
                  <a:lnTo>
                    <a:pt x="4575894" y="1548394"/>
                  </a:lnTo>
                  <a:lnTo>
                    <a:pt x="4646292" y="1460542"/>
                  </a:lnTo>
                  <a:lnTo>
                    <a:pt x="4716690" y="1369127"/>
                  </a:lnTo>
                  <a:lnTo>
                    <a:pt x="4787089" y="1274165"/>
                  </a:lnTo>
                  <a:lnTo>
                    <a:pt x="4857487" y="1175672"/>
                  </a:lnTo>
                  <a:lnTo>
                    <a:pt x="4927886" y="1073663"/>
                  </a:lnTo>
                  <a:lnTo>
                    <a:pt x="4998284" y="968156"/>
                  </a:lnTo>
                  <a:lnTo>
                    <a:pt x="5068682" y="859164"/>
                  </a:lnTo>
                  <a:lnTo>
                    <a:pt x="5139081" y="746704"/>
                  </a:lnTo>
                  <a:lnTo>
                    <a:pt x="5209479" y="630792"/>
                  </a:lnTo>
                  <a:lnTo>
                    <a:pt x="5279877" y="511444"/>
                  </a:lnTo>
                  <a:lnTo>
                    <a:pt x="5350276" y="388675"/>
                  </a:lnTo>
                  <a:lnTo>
                    <a:pt x="5420674" y="262500"/>
                  </a:lnTo>
                  <a:lnTo>
                    <a:pt x="5491073" y="132937"/>
                  </a:lnTo>
                  <a:lnTo>
                    <a:pt x="5561471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7" name="pg27"/>
            <p:cNvSpPr/>
            <p:nvPr/>
          </p:nvSpPr>
          <p:spPr>
            <a:xfrm>
              <a:off x="1223297" y="4389456"/>
              <a:ext cx="5529328" cy="1004819"/>
            </a:xfrm>
            <a:custGeom>
              <a:avLst/>
              <a:pathLst>
                <a:path w="5529328" h="1004819">
                  <a:moveTo>
                    <a:pt x="0" y="1004819"/>
                  </a:moveTo>
                  <a:lnTo>
                    <a:pt x="38255" y="960457"/>
                  </a:lnTo>
                  <a:lnTo>
                    <a:pt x="108653" y="882312"/>
                  </a:lnTo>
                  <a:lnTo>
                    <a:pt x="179052" y="807630"/>
                  </a:lnTo>
                  <a:lnTo>
                    <a:pt x="249450" y="736384"/>
                  </a:lnTo>
                  <a:lnTo>
                    <a:pt x="319848" y="668543"/>
                  </a:lnTo>
                  <a:lnTo>
                    <a:pt x="390247" y="604076"/>
                  </a:lnTo>
                  <a:lnTo>
                    <a:pt x="460645" y="542949"/>
                  </a:lnTo>
                  <a:lnTo>
                    <a:pt x="531043" y="485127"/>
                  </a:lnTo>
                  <a:lnTo>
                    <a:pt x="601442" y="430571"/>
                  </a:lnTo>
                  <a:lnTo>
                    <a:pt x="671840" y="379244"/>
                  </a:lnTo>
                  <a:lnTo>
                    <a:pt x="742238" y="331107"/>
                  </a:lnTo>
                  <a:lnTo>
                    <a:pt x="812637" y="286124"/>
                  </a:lnTo>
                  <a:lnTo>
                    <a:pt x="883035" y="244264"/>
                  </a:lnTo>
                  <a:lnTo>
                    <a:pt x="953434" y="205507"/>
                  </a:lnTo>
                  <a:lnTo>
                    <a:pt x="1023832" y="169847"/>
                  </a:lnTo>
                  <a:lnTo>
                    <a:pt x="1094230" y="137300"/>
                  </a:lnTo>
                  <a:lnTo>
                    <a:pt x="1164629" y="107910"/>
                  </a:lnTo>
                  <a:lnTo>
                    <a:pt x="1235027" y="81751"/>
                  </a:lnTo>
                  <a:lnTo>
                    <a:pt x="1305425" y="58930"/>
                  </a:lnTo>
                  <a:lnTo>
                    <a:pt x="1375824" y="39583"/>
                  </a:lnTo>
                  <a:lnTo>
                    <a:pt x="1446222" y="23863"/>
                  </a:lnTo>
                  <a:lnTo>
                    <a:pt x="1516621" y="11929"/>
                  </a:lnTo>
                  <a:lnTo>
                    <a:pt x="1587019" y="3931"/>
                  </a:lnTo>
                  <a:lnTo>
                    <a:pt x="1657417" y="0"/>
                  </a:lnTo>
                  <a:lnTo>
                    <a:pt x="1727816" y="2218"/>
                  </a:lnTo>
                  <a:lnTo>
                    <a:pt x="1798214" y="12135"/>
                  </a:lnTo>
                  <a:lnTo>
                    <a:pt x="1868612" y="28254"/>
                  </a:lnTo>
                  <a:lnTo>
                    <a:pt x="1939011" y="49099"/>
                  </a:lnTo>
                  <a:lnTo>
                    <a:pt x="2009409" y="73285"/>
                  </a:lnTo>
                  <a:lnTo>
                    <a:pt x="2079808" y="99564"/>
                  </a:lnTo>
                  <a:lnTo>
                    <a:pt x="2150206" y="128994"/>
                  </a:lnTo>
                  <a:lnTo>
                    <a:pt x="2220604" y="172643"/>
                  </a:lnTo>
                  <a:lnTo>
                    <a:pt x="2291003" y="225867"/>
                  </a:lnTo>
                  <a:lnTo>
                    <a:pt x="2361401" y="281478"/>
                  </a:lnTo>
                  <a:lnTo>
                    <a:pt x="2431799" y="333119"/>
                  </a:lnTo>
                  <a:lnTo>
                    <a:pt x="2502198" y="378236"/>
                  </a:lnTo>
                  <a:lnTo>
                    <a:pt x="2572596" y="435458"/>
                  </a:lnTo>
                  <a:lnTo>
                    <a:pt x="2642995" y="496550"/>
                  </a:lnTo>
                  <a:lnTo>
                    <a:pt x="2713393" y="548034"/>
                  </a:lnTo>
                  <a:lnTo>
                    <a:pt x="2783791" y="589049"/>
                  </a:lnTo>
                  <a:lnTo>
                    <a:pt x="2854190" y="632672"/>
                  </a:lnTo>
                  <a:lnTo>
                    <a:pt x="2924588" y="673344"/>
                  </a:lnTo>
                  <a:lnTo>
                    <a:pt x="2994986" y="706678"/>
                  </a:lnTo>
                  <a:lnTo>
                    <a:pt x="3065385" y="730560"/>
                  </a:lnTo>
                  <a:lnTo>
                    <a:pt x="3135783" y="747272"/>
                  </a:lnTo>
                  <a:lnTo>
                    <a:pt x="3206182" y="758757"/>
                  </a:lnTo>
                  <a:lnTo>
                    <a:pt x="3276580" y="767750"/>
                  </a:lnTo>
                  <a:lnTo>
                    <a:pt x="3346978" y="777806"/>
                  </a:lnTo>
                  <a:lnTo>
                    <a:pt x="3417377" y="786397"/>
                  </a:lnTo>
                  <a:lnTo>
                    <a:pt x="3487775" y="791175"/>
                  </a:lnTo>
                  <a:lnTo>
                    <a:pt x="3558173" y="792946"/>
                  </a:lnTo>
                  <a:lnTo>
                    <a:pt x="3628572" y="792621"/>
                  </a:lnTo>
                  <a:lnTo>
                    <a:pt x="3698970" y="791184"/>
                  </a:lnTo>
                  <a:lnTo>
                    <a:pt x="3769369" y="789634"/>
                  </a:lnTo>
                  <a:lnTo>
                    <a:pt x="3839767" y="787409"/>
                  </a:lnTo>
                  <a:lnTo>
                    <a:pt x="3910165" y="783591"/>
                  </a:lnTo>
                  <a:lnTo>
                    <a:pt x="3980564" y="778011"/>
                  </a:lnTo>
                  <a:lnTo>
                    <a:pt x="4050962" y="770477"/>
                  </a:lnTo>
                  <a:lnTo>
                    <a:pt x="4121360" y="760799"/>
                  </a:lnTo>
                  <a:lnTo>
                    <a:pt x="4191759" y="748800"/>
                  </a:lnTo>
                  <a:lnTo>
                    <a:pt x="4262157" y="734335"/>
                  </a:lnTo>
                  <a:lnTo>
                    <a:pt x="4332556" y="717294"/>
                  </a:lnTo>
                  <a:lnTo>
                    <a:pt x="4402954" y="697603"/>
                  </a:lnTo>
                  <a:lnTo>
                    <a:pt x="4473352" y="675218"/>
                  </a:lnTo>
                  <a:lnTo>
                    <a:pt x="4543751" y="650117"/>
                  </a:lnTo>
                  <a:lnTo>
                    <a:pt x="4614149" y="622298"/>
                  </a:lnTo>
                  <a:lnTo>
                    <a:pt x="4684547" y="591765"/>
                  </a:lnTo>
                  <a:lnTo>
                    <a:pt x="4754946" y="558530"/>
                  </a:lnTo>
                  <a:lnTo>
                    <a:pt x="4825344" y="522607"/>
                  </a:lnTo>
                  <a:lnTo>
                    <a:pt x="4895743" y="484010"/>
                  </a:lnTo>
                  <a:lnTo>
                    <a:pt x="4966141" y="442750"/>
                  </a:lnTo>
                  <a:lnTo>
                    <a:pt x="5036539" y="398839"/>
                  </a:lnTo>
                  <a:lnTo>
                    <a:pt x="5106938" y="352286"/>
                  </a:lnTo>
                  <a:lnTo>
                    <a:pt x="5177336" y="303097"/>
                  </a:lnTo>
                  <a:lnTo>
                    <a:pt x="5247734" y="251279"/>
                  </a:lnTo>
                  <a:lnTo>
                    <a:pt x="5318133" y="196833"/>
                  </a:lnTo>
                  <a:lnTo>
                    <a:pt x="5388531" y="139762"/>
                  </a:lnTo>
                  <a:lnTo>
                    <a:pt x="5458929" y="80065"/>
                  </a:lnTo>
                  <a:lnTo>
                    <a:pt x="5529328" y="17742"/>
                  </a:lnTo>
                  <a:lnTo>
                    <a:pt x="5529328" y="1004819"/>
                  </a:lnTo>
                  <a:lnTo>
                    <a:pt x="4564834" y="1004819"/>
                  </a:lnTo>
                  <a:lnTo>
                    <a:pt x="4543751" y="1003147"/>
                  </a:lnTo>
                  <a:lnTo>
                    <a:pt x="4473352" y="998048"/>
                  </a:lnTo>
                  <a:lnTo>
                    <a:pt x="4402954" y="993462"/>
                  </a:lnTo>
                  <a:lnTo>
                    <a:pt x="4332556" y="989407"/>
                  </a:lnTo>
                  <a:lnTo>
                    <a:pt x="4262157" y="985876"/>
                  </a:lnTo>
                  <a:lnTo>
                    <a:pt x="4191759" y="982832"/>
                  </a:lnTo>
                  <a:lnTo>
                    <a:pt x="4121360" y="980203"/>
                  </a:lnTo>
                  <a:lnTo>
                    <a:pt x="4050962" y="977879"/>
                  </a:lnTo>
                  <a:lnTo>
                    <a:pt x="3980564" y="975724"/>
                  </a:lnTo>
                  <a:lnTo>
                    <a:pt x="3910165" y="973584"/>
                  </a:lnTo>
                  <a:lnTo>
                    <a:pt x="3839767" y="971304"/>
                  </a:lnTo>
                  <a:lnTo>
                    <a:pt x="3769369" y="968752"/>
                  </a:lnTo>
                  <a:lnTo>
                    <a:pt x="3698970" y="966392"/>
                  </a:lnTo>
                  <a:lnTo>
                    <a:pt x="3628572" y="964439"/>
                  </a:lnTo>
                  <a:lnTo>
                    <a:pt x="3558173" y="962025"/>
                  </a:lnTo>
                  <a:lnTo>
                    <a:pt x="3487775" y="958255"/>
                  </a:lnTo>
                  <a:lnTo>
                    <a:pt x="3417377" y="952156"/>
                  </a:lnTo>
                  <a:lnTo>
                    <a:pt x="3346978" y="942656"/>
                  </a:lnTo>
                  <a:lnTo>
                    <a:pt x="3276580" y="931095"/>
                  </a:lnTo>
                  <a:lnTo>
                    <a:pt x="3206182" y="920191"/>
                  </a:lnTo>
                  <a:lnTo>
                    <a:pt x="3135783" y="908154"/>
                  </a:lnTo>
                  <a:lnTo>
                    <a:pt x="3065385" y="892220"/>
                  </a:lnTo>
                  <a:lnTo>
                    <a:pt x="2994986" y="868424"/>
                  </a:lnTo>
                  <a:lnTo>
                    <a:pt x="2924588" y="833157"/>
                  </a:lnTo>
                  <a:lnTo>
                    <a:pt x="2854190" y="791595"/>
                  </a:lnTo>
                  <a:lnTo>
                    <a:pt x="2783791" y="749220"/>
                  </a:lnTo>
                  <a:lnTo>
                    <a:pt x="2713393" y="709140"/>
                  </a:lnTo>
                  <a:lnTo>
                    <a:pt x="2642995" y="656868"/>
                  </a:lnTo>
                  <a:lnTo>
                    <a:pt x="2572596" y="596252"/>
                  </a:lnTo>
                  <a:lnTo>
                    <a:pt x="2502198" y="540879"/>
                  </a:lnTo>
                  <a:lnTo>
                    <a:pt x="2431799" y="495944"/>
                  </a:lnTo>
                  <a:lnTo>
                    <a:pt x="2361401" y="443708"/>
                  </a:lnTo>
                  <a:lnTo>
                    <a:pt x="2291003" y="388694"/>
                  </a:lnTo>
                  <a:lnTo>
                    <a:pt x="2220604" y="337673"/>
                  </a:lnTo>
                  <a:lnTo>
                    <a:pt x="2150206" y="296584"/>
                  </a:lnTo>
                  <a:lnTo>
                    <a:pt x="2079808" y="268396"/>
                  </a:lnTo>
                  <a:lnTo>
                    <a:pt x="2009409" y="243311"/>
                  </a:lnTo>
                  <a:lnTo>
                    <a:pt x="1939011" y="220931"/>
                  </a:lnTo>
                  <a:lnTo>
                    <a:pt x="1868612" y="202654"/>
                  </a:lnTo>
                  <a:lnTo>
                    <a:pt x="1798214" y="189745"/>
                  </a:lnTo>
                  <a:lnTo>
                    <a:pt x="1727816" y="183372"/>
                  </a:lnTo>
                  <a:lnTo>
                    <a:pt x="1657417" y="184675"/>
                  </a:lnTo>
                  <a:lnTo>
                    <a:pt x="1587019" y="192395"/>
                  </a:lnTo>
                  <a:lnTo>
                    <a:pt x="1516621" y="204993"/>
                  </a:lnTo>
                  <a:lnTo>
                    <a:pt x="1446222" y="222620"/>
                  </a:lnTo>
                  <a:lnTo>
                    <a:pt x="1375824" y="245448"/>
                  </a:lnTo>
                  <a:lnTo>
                    <a:pt x="1305425" y="273656"/>
                  </a:lnTo>
                  <a:lnTo>
                    <a:pt x="1235027" y="307417"/>
                  </a:lnTo>
                  <a:lnTo>
                    <a:pt x="1164629" y="346888"/>
                  </a:lnTo>
                  <a:lnTo>
                    <a:pt x="1094230" y="392195"/>
                  </a:lnTo>
                  <a:lnTo>
                    <a:pt x="1023832" y="443435"/>
                  </a:lnTo>
                  <a:lnTo>
                    <a:pt x="953434" y="500671"/>
                  </a:lnTo>
                  <a:lnTo>
                    <a:pt x="883035" y="563940"/>
                  </a:lnTo>
                  <a:lnTo>
                    <a:pt x="812637" y="633256"/>
                  </a:lnTo>
                  <a:lnTo>
                    <a:pt x="742238" y="708620"/>
                  </a:lnTo>
                  <a:lnTo>
                    <a:pt x="671840" y="790022"/>
                  </a:lnTo>
                  <a:lnTo>
                    <a:pt x="601442" y="877445"/>
                  </a:lnTo>
                  <a:lnTo>
                    <a:pt x="531043" y="970872"/>
                  </a:lnTo>
                  <a:lnTo>
                    <a:pt x="507004" y="1004819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8" name="pl28"/>
            <p:cNvSpPr/>
            <p:nvPr/>
          </p:nvSpPr>
          <p:spPr>
            <a:xfrm>
              <a:off x="1223297" y="4389456"/>
              <a:ext cx="5529328" cy="1004819"/>
            </a:xfrm>
            <a:custGeom>
              <a:avLst/>
              <a:pathLst>
                <a:path w="5529328" h="1004819">
                  <a:moveTo>
                    <a:pt x="0" y="1004819"/>
                  </a:moveTo>
                  <a:lnTo>
                    <a:pt x="38255" y="960457"/>
                  </a:lnTo>
                  <a:lnTo>
                    <a:pt x="108653" y="882312"/>
                  </a:lnTo>
                  <a:lnTo>
                    <a:pt x="179052" y="807630"/>
                  </a:lnTo>
                  <a:lnTo>
                    <a:pt x="249450" y="736384"/>
                  </a:lnTo>
                  <a:lnTo>
                    <a:pt x="319848" y="668543"/>
                  </a:lnTo>
                  <a:lnTo>
                    <a:pt x="390247" y="604076"/>
                  </a:lnTo>
                  <a:lnTo>
                    <a:pt x="460645" y="542949"/>
                  </a:lnTo>
                  <a:lnTo>
                    <a:pt x="531043" y="485127"/>
                  </a:lnTo>
                  <a:lnTo>
                    <a:pt x="601442" y="430571"/>
                  </a:lnTo>
                  <a:lnTo>
                    <a:pt x="671840" y="379244"/>
                  </a:lnTo>
                  <a:lnTo>
                    <a:pt x="742238" y="331107"/>
                  </a:lnTo>
                  <a:lnTo>
                    <a:pt x="812637" y="286124"/>
                  </a:lnTo>
                  <a:lnTo>
                    <a:pt x="883035" y="244264"/>
                  </a:lnTo>
                  <a:lnTo>
                    <a:pt x="953434" y="205507"/>
                  </a:lnTo>
                  <a:lnTo>
                    <a:pt x="1023832" y="169847"/>
                  </a:lnTo>
                  <a:lnTo>
                    <a:pt x="1094230" y="137300"/>
                  </a:lnTo>
                  <a:lnTo>
                    <a:pt x="1164629" y="107910"/>
                  </a:lnTo>
                  <a:lnTo>
                    <a:pt x="1235027" y="81751"/>
                  </a:lnTo>
                  <a:lnTo>
                    <a:pt x="1305425" y="58930"/>
                  </a:lnTo>
                  <a:lnTo>
                    <a:pt x="1375824" y="39583"/>
                  </a:lnTo>
                  <a:lnTo>
                    <a:pt x="1446222" y="23863"/>
                  </a:lnTo>
                  <a:lnTo>
                    <a:pt x="1516621" y="11929"/>
                  </a:lnTo>
                  <a:lnTo>
                    <a:pt x="1587019" y="3931"/>
                  </a:lnTo>
                  <a:lnTo>
                    <a:pt x="1657417" y="0"/>
                  </a:lnTo>
                  <a:lnTo>
                    <a:pt x="1727816" y="2218"/>
                  </a:lnTo>
                  <a:lnTo>
                    <a:pt x="1798214" y="12135"/>
                  </a:lnTo>
                  <a:lnTo>
                    <a:pt x="1868612" y="28254"/>
                  </a:lnTo>
                  <a:lnTo>
                    <a:pt x="1939011" y="49099"/>
                  </a:lnTo>
                  <a:lnTo>
                    <a:pt x="2009409" y="73285"/>
                  </a:lnTo>
                  <a:lnTo>
                    <a:pt x="2079808" y="99564"/>
                  </a:lnTo>
                  <a:lnTo>
                    <a:pt x="2150206" y="128994"/>
                  </a:lnTo>
                  <a:lnTo>
                    <a:pt x="2220604" y="172643"/>
                  </a:lnTo>
                  <a:lnTo>
                    <a:pt x="2291003" y="225867"/>
                  </a:lnTo>
                  <a:lnTo>
                    <a:pt x="2361401" y="281478"/>
                  </a:lnTo>
                  <a:lnTo>
                    <a:pt x="2431799" y="333119"/>
                  </a:lnTo>
                  <a:lnTo>
                    <a:pt x="2502198" y="378236"/>
                  </a:lnTo>
                  <a:lnTo>
                    <a:pt x="2572596" y="435458"/>
                  </a:lnTo>
                  <a:lnTo>
                    <a:pt x="2642995" y="496550"/>
                  </a:lnTo>
                  <a:lnTo>
                    <a:pt x="2713393" y="548034"/>
                  </a:lnTo>
                  <a:lnTo>
                    <a:pt x="2783791" y="589049"/>
                  </a:lnTo>
                  <a:lnTo>
                    <a:pt x="2854190" y="632672"/>
                  </a:lnTo>
                  <a:lnTo>
                    <a:pt x="2924588" y="673344"/>
                  </a:lnTo>
                  <a:lnTo>
                    <a:pt x="2994986" y="706678"/>
                  </a:lnTo>
                  <a:lnTo>
                    <a:pt x="3065385" y="730560"/>
                  </a:lnTo>
                  <a:lnTo>
                    <a:pt x="3135783" y="747272"/>
                  </a:lnTo>
                  <a:lnTo>
                    <a:pt x="3206182" y="758757"/>
                  </a:lnTo>
                  <a:lnTo>
                    <a:pt x="3276580" y="767750"/>
                  </a:lnTo>
                  <a:lnTo>
                    <a:pt x="3346978" y="777806"/>
                  </a:lnTo>
                  <a:lnTo>
                    <a:pt x="3417377" y="786397"/>
                  </a:lnTo>
                  <a:lnTo>
                    <a:pt x="3487775" y="791175"/>
                  </a:lnTo>
                  <a:lnTo>
                    <a:pt x="3558173" y="792946"/>
                  </a:lnTo>
                  <a:lnTo>
                    <a:pt x="3628572" y="792621"/>
                  </a:lnTo>
                  <a:lnTo>
                    <a:pt x="3698970" y="791184"/>
                  </a:lnTo>
                  <a:lnTo>
                    <a:pt x="3769369" y="789634"/>
                  </a:lnTo>
                  <a:lnTo>
                    <a:pt x="3839767" y="787409"/>
                  </a:lnTo>
                  <a:lnTo>
                    <a:pt x="3910165" y="783591"/>
                  </a:lnTo>
                  <a:lnTo>
                    <a:pt x="3980564" y="778011"/>
                  </a:lnTo>
                  <a:lnTo>
                    <a:pt x="4050962" y="770477"/>
                  </a:lnTo>
                  <a:lnTo>
                    <a:pt x="4121360" y="760799"/>
                  </a:lnTo>
                  <a:lnTo>
                    <a:pt x="4191759" y="748800"/>
                  </a:lnTo>
                  <a:lnTo>
                    <a:pt x="4262157" y="734335"/>
                  </a:lnTo>
                  <a:lnTo>
                    <a:pt x="4332556" y="717294"/>
                  </a:lnTo>
                  <a:lnTo>
                    <a:pt x="4402954" y="697603"/>
                  </a:lnTo>
                  <a:lnTo>
                    <a:pt x="4473352" y="675218"/>
                  </a:lnTo>
                  <a:lnTo>
                    <a:pt x="4543751" y="650117"/>
                  </a:lnTo>
                  <a:lnTo>
                    <a:pt x="4614149" y="622298"/>
                  </a:lnTo>
                  <a:lnTo>
                    <a:pt x="4684547" y="591765"/>
                  </a:lnTo>
                  <a:lnTo>
                    <a:pt x="4754946" y="558530"/>
                  </a:lnTo>
                  <a:lnTo>
                    <a:pt x="4825344" y="522607"/>
                  </a:lnTo>
                  <a:lnTo>
                    <a:pt x="4895743" y="484010"/>
                  </a:lnTo>
                  <a:lnTo>
                    <a:pt x="4966141" y="442750"/>
                  </a:lnTo>
                  <a:lnTo>
                    <a:pt x="5036539" y="398839"/>
                  </a:lnTo>
                  <a:lnTo>
                    <a:pt x="5106938" y="352286"/>
                  </a:lnTo>
                  <a:lnTo>
                    <a:pt x="5177336" y="303097"/>
                  </a:lnTo>
                  <a:lnTo>
                    <a:pt x="5247734" y="251279"/>
                  </a:lnTo>
                  <a:lnTo>
                    <a:pt x="5318133" y="196833"/>
                  </a:lnTo>
                  <a:lnTo>
                    <a:pt x="5388531" y="139762"/>
                  </a:lnTo>
                  <a:lnTo>
                    <a:pt x="5458929" y="80065"/>
                  </a:lnTo>
                  <a:lnTo>
                    <a:pt x="5529328" y="1774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1730301" y="4572829"/>
              <a:ext cx="4057830" cy="821446"/>
            </a:xfrm>
            <a:custGeom>
              <a:avLst/>
              <a:pathLst>
                <a:path w="4057830" h="821446">
                  <a:moveTo>
                    <a:pt x="4057830" y="821446"/>
                  </a:moveTo>
                  <a:lnTo>
                    <a:pt x="4036746" y="819774"/>
                  </a:lnTo>
                  <a:lnTo>
                    <a:pt x="3966347" y="814675"/>
                  </a:lnTo>
                  <a:lnTo>
                    <a:pt x="3895949" y="810089"/>
                  </a:lnTo>
                  <a:lnTo>
                    <a:pt x="3825551" y="806034"/>
                  </a:lnTo>
                  <a:lnTo>
                    <a:pt x="3755152" y="802503"/>
                  </a:lnTo>
                  <a:lnTo>
                    <a:pt x="3684754" y="799459"/>
                  </a:lnTo>
                  <a:lnTo>
                    <a:pt x="3614356" y="796830"/>
                  </a:lnTo>
                  <a:lnTo>
                    <a:pt x="3543957" y="794506"/>
                  </a:lnTo>
                  <a:lnTo>
                    <a:pt x="3473559" y="792352"/>
                  </a:lnTo>
                  <a:lnTo>
                    <a:pt x="3403160" y="790211"/>
                  </a:lnTo>
                  <a:lnTo>
                    <a:pt x="3332762" y="787931"/>
                  </a:lnTo>
                  <a:lnTo>
                    <a:pt x="3262364" y="785379"/>
                  </a:lnTo>
                  <a:lnTo>
                    <a:pt x="3191965" y="783019"/>
                  </a:lnTo>
                  <a:lnTo>
                    <a:pt x="3121567" y="781066"/>
                  </a:lnTo>
                  <a:lnTo>
                    <a:pt x="3051169" y="778652"/>
                  </a:lnTo>
                  <a:lnTo>
                    <a:pt x="2980770" y="774882"/>
                  </a:lnTo>
                  <a:lnTo>
                    <a:pt x="2910372" y="768784"/>
                  </a:lnTo>
                  <a:lnTo>
                    <a:pt x="2839973" y="759283"/>
                  </a:lnTo>
                  <a:lnTo>
                    <a:pt x="2769575" y="747722"/>
                  </a:lnTo>
                  <a:lnTo>
                    <a:pt x="2699177" y="736818"/>
                  </a:lnTo>
                  <a:lnTo>
                    <a:pt x="2628778" y="724781"/>
                  </a:lnTo>
                  <a:lnTo>
                    <a:pt x="2558380" y="708848"/>
                  </a:lnTo>
                  <a:lnTo>
                    <a:pt x="2487982" y="685051"/>
                  </a:lnTo>
                  <a:lnTo>
                    <a:pt x="2417583" y="649784"/>
                  </a:lnTo>
                  <a:lnTo>
                    <a:pt x="2347185" y="608222"/>
                  </a:lnTo>
                  <a:lnTo>
                    <a:pt x="2276786" y="565848"/>
                  </a:lnTo>
                  <a:lnTo>
                    <a:pt x="2206388" y="525767"/>
                  </a:lnTo>
                  <a:lnTo>
                    <a:pt x="2135990" y="473495"/>
                  </a:lnTo>
                  <a:lnTo>
                    <a:pt x="2065591" y="412879"/>
                  </a:lnTo>
                  <a:lnTo>
                    <a:pt x="1995193" y="357506"/>
                  </a:lnTo>
                  <a:lnTo>
                    <a:pt x="1924795" y="312571"/>
                  </a:lnTo>
                  <a:lnTo>
                    <a:pt x="1854396" y="260335"/>
                  </a:lnTo>
                  <a:lnTo>
                    <a:pt x="1783998" y="205321"/>
                  </a:lnTo>
                  <a:lnTo>
                    <a:pt x="1713600" y="154300"/>
                  </a:lnTo>
                  <a:lnTo>
                    <a:pt x="1643201" y="113211"/>
                  </a:lnTo>
                  <a:lnTo>
                    <a:pt x="1572803" y="85023"/>
                  </a:lnTo>
                  <a:lnTo>
                    <a:pt x="1502404" y="59938"/>
                  </a:lnTo>
                  <a:lnTo>
                    <a:pt x="1432006" y="37558"/>
                  </a:lnTo>
                  <a:lnTo>
                    <a:pt x="1361608" y="19281"/>
                  </a:lnTo>
                  <a:lnTo>
                    <a:pt x="1291209" y="6372"/>
                  </a:lnTo>
                  <a:lnTo>
                    <a:pt x="1220811" y="0"/>
                  </a:lnTo>
                  <a:lnTo>
                    <a:pt x="1150413" y="1303"/>
                  </a:lnTo>
                  <a:lnTo>
                    <a:pt x="1080014" y="9022"/>
                  </a:lnTo>
                  <a:lnTo>
                    <a:pt x="1009616" y="21620"/>
                  </a:lnTo>
                  <a:lnTo>
                    <a:pt x="939217" y="39247"/>
                  </a:lnTo>
                  <a:lnTo>
                    <a:pt x="868819" y="62075"/>
                  </a:lnTo>
                  <a:lnTo>
                    <a:pt x="798421" y="90283"/>
                  </a:lnTo>
                  <a:lnTo>
                    <a:pt x="728022" y="124044"/>
                  </a:lnTo>
                  <a:lnTo>
                    <a:pt x="657624" y="163515"/>
                  </a:lnTo>
                  <a:lnTo>
                    <a:pt x="587226" y="208822"/>
                  </a:lnTo>
                  <a:lnTo>
                    <a:pt x="516827" y="260062"/>
                  </a:lnTo>
                  <a:lnTo>
                    <a:pt x="446429" y="317298"/>
                  </a:lnTo>
                  <a:lnTo>
                    <a:pt x="376030" y="380567"/>
                  </a:lnTo>
                  <a:lnTo>
                    <a:pt x="305632" y="449883"/>
                  </a:lnTo>
                  <a:lnTo>
                    <a:pt x="235234" y="525247"/>
                  </a:lnTo>
                  <a:lnTo>
                    <a:pt x="164835" y="606649"/>
                  </a:lnTo>
                  <a:lnTo>
                    <a:pt x="94437" y="694072"/>
                  </a:lnTo>
                  <a:lnTo>
                    <a:pt x="24039" y="787499"/>
                  </a:lnTo>
                  <a:lnTo>
                    <a:pt x="0" y="82144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1522575" y="4481794"/>
              <a:ext cx="5230049" cy="912481"/>
            </a:xfrm>
            <a:custGeom>
              <a:avLst/>
              <a:pathLst>
                <a:path w="5230049" h="912481">
                  <a:moveTo>
                    <a:pt x="0" y="912481"/>
                  </a:moveTo>
                  <a:lnTo>
                    <a:pt x="20570" y="885435"/>
                  </a:lnTo>
                  <a:lnTo>
                    <a:pt x="90968" y="797534"/>
                  </a:lnTo>
                  <a:lnTo>
                    <a:pt x="161366" y="714279"/>
                  </a:lnTo>
                  <a:lnTo>
                    <a:pt x="231765" y="635661"/>
                  </a:lnTo>
                  <a:lnTo>
                    <a:pt x="302163" y="561670"/>
                  </a:lnTo>
                  <a:lnTo>
                    <a:pt x="372562" y="492295"/>
                  </a:lnTo>
                  <a:lnTo>
                    <a:pt x="442960" y="427526"/>
                  </a:lnTo>
                  <a:lnTo>
                    <a:pt x="513358" y="367352"/>
                  </a:lnTo>
                  <a:lnTo>
                    <a:pt x="583757" y="311764"/>
                  </a:lnTo>
                  <a:lnTo>
                    <a:pt x="654155" y="260751"/>
                  </a:lnTo>
                  <a:lnTo>
                    <a:pt x="724553" y="214303"/>
                  </a:lnTo>
                  <a:lnTo>
                    <a:pt x="794952" y="172410"/>
                  </a:lnTo>
                  <a:lnTo>
                    <a:pt x="865350" y="135061"/>
                  </a:lnTo>
                  <a:lnTo>
                    <a:pt x="935748" y="102246"/>
                  </a:lnTo>
                  <a:lnTo>
                    <a:pt x="1006147" y="73955"/>
                  </a:lnTo>
                  <a:lnTo>
                    <a:pt x="1076545" y="50178"/>
                  </a:lnTo>
                  <a:lnTo>
                    <a:pt x="1146944" y="30904"/>
                  </a:lnTo>
                  <a:lnTo>
                    <a:pt x="1217342" y="16123"/>
                  </a:lnTo>
                  <a:lnTo>
                    <a:pt x="1287740" y="5825"/>
                  </a:lnTo>
                  <a:lnTo>
                    <a:pt x="1358139" y="0"/>
                  </a:lnTo>
                  <a:lnTo>
                    <a:pt x="1428537" y="457"/>
                  </a:lnTo>
                  <a:lnTo>
                    <a:pt x="1498935" y="8602"/>
                  </a:lnTo>
                  <a:lnTo>
                    <a:pt x="1569334" y="23116"/>
                  </a:lnTo>
                  <a:lnTo>
                    <a:pt x="1639732" y="42677"/>
                  </a:lnTo>
                  <a:lnTo>
                    <a:pt x="1710131" y="65960"/>
                  </a:lnTo>
                  <a:lnTo>
                    <a:pt x="1780529" y="91642"/>
                  </a:lnTo>
                  <a:lnTo>
                    <a:pt x="1850927" y="120451"/>
                  </a:lnTo>
                  <a:lnTo>
                    <a:pt x="1921326" y="162820"/>
                  </a:lnTo>
                  <a:lnTo>
                    <a:pt x="1991724" y="214942"/>
                  </a:lnTo>
                  <a:lnTo>
                    <a:pt x="2062122" y="270255"/>
                  </a:lnTo>
                  <a:lnTo>
                    <a:pt x="2132521" y="322194"/>
                  </a:lnTo>
                  <a:lnTo>
                    <a:pt x="2202919" y="367220"/>
                  </a:lnTo>
                  <a:lnTo>
                    <a:pt x="2273318" y="423517"/>
                  </a:lnTo>
                  <a:lnTo>
                    <a:pt x="2343716" y="484371"/>
                  </a:lnTo>
                  <a:lnTo>
                    <a:pt x="2414114" y="536249"/>
                  </a:lnTo>
                  <a:lnTo>
                    <a:pt x="2484513" y="576797"/>
                  </a:lnTo>
                  <a:lnTo>
                    <a:pt x="2554911" y="619796"/>
                  </a:lnTo>
                  <a:lnTo>
                    <a:pt x="2625309" y="660913"/>
                  </a:lnTo>
                  <a:lnTo>
                    <a:pt x="2695708" y="695213"/>
                  </a:lnTo>
                  <a:lnTo>
                    <a:pt x="2766106" y="719052"/>
                  </a:lnTo>
                  <a:lnTo>
                    <a:pt x="2836505" y="735375"/>
                  </a:lnTo>
                  <a:lnTo>
                    <a:pt x="2906903" y="747136"/>
                  </a:lnTo>
                  <a:lnTo>
                    <a:pt x="2977301" y="757085"/>
                  </a:lnTo>
                  <a:lnTo>
                    <a:pt x="3047700" y="767893"/>
                  </a:lnTo>
                  <a:lnTo>
                    <a:pt x="3118098" y="776939"/>
                  </a:lnTo>
                  <a:lnTo>
                    <a:pt x="3188496" y="782377"/>
                  </a:lnTo>
                  <a:lnTo>
                    <a:pt x="3258895" y="785148"/>
                  </a:lnTo>
                  <a:lnTo>
                    <a:pt x="3329293" y="786192"/>
                  </a:lnTo>
                  <a:lnTo>
                    <a:pt x="3399692" y="786450"/>
                  </a:lnTo>
                  <a:lnTo>
                    <a:pt x="3470090" y="786855"/>
                  </a:lnTo>
                  <a:lnTo>
                    <a:pt x="3540488" y="787018"/>
                  </a:lnTo>
                  <a:lnTo>
                    <a:pt x="3610887" y="786249"/>
                  </a:lnTo>
                  <a:lnTo>
                    <a:pt x="3681285" y="784530"/>
                  </a:lnTo>
                  <a:lnTo>
                    <a:pt x="3751683" y="781840"/>
                  </a:lnTo>
                  <a:lnTo>
                    <a:pt x="3822082" y="778163"/>
                  </a:lnTo>
                  <a:lnTo>
                    <a:pt x="3892480" y="773478"/>
                  </a:lnTo>
                  <a:lnTo>
                    <a:pt x="3962879" y="767768"/>
                  </a:lnTo>
                  <a:lnTo>
                    <a:pt x="4033277" y="761013"/>
                  </a:lnTo>
                  <a:lnTo>
                    <a:pt x="4103675" y="753195"/>
                  </a:lnTo>
                  <a:lnTo>
                    <a:pt x="4174074" y="744295"/>
                  </a:lnTo>
                  <a:lnTo>
                    <a:pt x="4244472" y="734294"/>
                  </a:lnTo>
                  <a:lnTo>
                    <a:pt x="4314870" y="723175"/>
                  </a:lnTo>
                  <a:lnTo>
                    <a:pt x="4385269" y="710917"/>
                  </a:lnTo>
                  <a:lnTo>
                    <a:pt x="4455667" y="697503"/>
                  </a:lnTo>
                  <a:lnTo>
                    <a:pt x="4526066" y="682913"/>
                  </a:lnTo>
                  <a:lnTo>
                    <a:pt x="4596464" y="667129"/>
                  </a:lnTo>
                  <a:lnTo>
                    <a:pt x="4666862" y="650133"/>
                  </a:lnTo>
                  <a:lnTo>
                    <a:pt x="4737261" y="631904"/>
                  </a:lnTo>
                  <a:lnTo>
                    <a:pt x="4807659" y="612426"/>
                  </a:lnTo>
                  <a:lnTo>
                    <a:pt x="4878057" y="591679"/>
                  </a:lnTo>
                  <a:lnTo>
                    <a:pt x="4948456" y="569644"/>
                  </a:lnTo>
                  <a:lnTo>
                    <a:pt x="5018854" y="546303"/>
                  </a:lnTo>
                  <a:lnTo>
                    <a:pt x="5089253" y="521637"/>
                  </a:lnTo>
                  <a:lnTo>
                    <a:pt x="5159651" y="495627"/>
                  </a:lnTo>
                  <a:lnTo>
                    <a:pt x="5230049" y="468255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1" name="pg31"/>
            <p:cNvSpPr/>
            <p:nvPr/>
          </p:nvSpPr>
          <p:spPr>
            <a:xfrm>
              <a:off x="1191153" y="4439113"/>
              <a:ext cx="5561471" cy="955162"/>
            </a:xfrm>
            <a:custGeom>
              <a:avLst/>
              <a:pathLst>
                <a:path w="5561471" h="955162">
                  <a:moveTo>
                    <a:pt x="0" y="825198"/>
                  </a:moveTo>
                  <a:lnTo>
                    <a:pt x="70398" y="768224"/>
                  </a:lnTo>
                  <a:lnTo>
                    <a:pt x="140796" y="713632"/>
                  </a:lnTo>
                  <a:lnTo>
                    <a:pt x="211195" y="661399"/>
                  </a:lnTo>
                  <a:lnTo>
                    <a:pt x="281593" y="611496"/>
                  </a:lnTo>
                  <a:lnTo>
                    <a:pt x="351991" y="563897"/>
                  </a:lnTo>
                  <a:lnTo>
                    <a:pt x="422390" y="518571"/>
                  </a:lnTo>
                  <a:lnTo>
                    <a:pt x="492788" y="475487"/>
                  </a:lnTo>
                  <a:lnTo>
                    <a:pt x="563186" y="434609"/>
                  </a:lnTo>
                  <a:lnTo>
                    <a:pt x="633585" y="395904"/>
                  </a:lnTo>
                  <a:lnTo>
                    <a:pt x="703983" y="359334"/>
                  </a:lnTo>
                  <a:lnTo>
                    <a:pt x="774382" y="324863"/>
                  </a:lnTo>
                  <a:lnTo>
                    <a:pt x="844780" y="292457"/>
                  </a:lnTo>
                  <a:lnTo>
                    <a:pt x="915178" y="262088"/>
                  </a:lnTo>
                  <a:lnTo>
                    <a:pt x="985577" y="233735"/>
                  </a:lnTo>
                  <a:lnTo>
                    <a:pt x="1055975" y="207393"/>
                  </a:lnTo>
                  <a:lnTo>
                    <a:pt x="1126373" y="183079"/>
                  </a:lnTo>
                  <a:lnTo>
                    <a:pt x="1196772" y="160834"/>
                  </a:lnTo>
                  <a:lnTo>
                    <a:pt x="1267170" y="140730"/>
                  </a:lnTo>
                  <a:lnTo>
                    <a:pt x="1337569" y="122871"/>
                  </a:lnTo>
                  <a:lnTo>
                    <a:pt x="1407967" y="107385"/>
                  </a:lnTo>
                  <a:lnTo>
                    <a:pt x="1478365" y="94419"/>
                  </a:lnTo>
                  <a:lnTo>
                    <a:pt x="1548764" y="84126"/>
                  </a:lnTo>
                  <a:lnTo>
                    <a:pt x="1619162" y="76651"/>
                  </a:lnTo>
                  <a:lnTo>
                    <a:pt x="1689560" y="72117"/>
                  </a:lnTo>
                  <a:lnTo>
                    <a:pt x="1759959" y="71966"/>
                  </a:lnTo>
                  <a:lnTo>
                    <a:pt x="1830357" y="77269"/>
                  </a:lnTo>
                  <a:lnTo>
                    <a:pt x="1900756" y="87025"/>
                  </a:lnTo>
                  <a:lnTo>
                    <a:pt x="1971154" y="100254"/>
                  </a:lnTo>
                  <a:lnTo>
                    <a:pt x="2041552" y="116063"/>
                  </a:lnTo>
                  <a:lnTo>
                    <a:pt x="2111951" y="133691"/>
                  </a:lnTo>
                  <a:lnTo>
                    <a:pt x="2182349" y="154289"/>
                  </a:lnTo>
                  <a:lnTo>
                    <a:pt x="2252747" y="187122"/>
                  </a:lnTo>
                  <a:lnTo>
                    <a:pt x="2323146" y="228305"/>
                  </a:lnTo>
                  <a:lnTo>
                    <a:pt x="2393544" y="271903"/>
                  </a:lnTo>
                  <a:lnTo>
                    <a:pt x="2463943" y="312775"/>
                  </a:lnTo>
                  <a:lnTo>
                    <a:pt x="2534341" y="348926"/>
                  </a:lnTo>
                  <a:lnTo>
                    <a:pt x="2604739" y="395201"/>
                  </a:lnTo>
                  <a:lnTo>
                    <a:pt x="2675138" y="444909"/>
                  </a:lnTo>
                  <a:lnTo>
                    <a:pt x="2745536" y="487460"/>
                  </a:lnTo>
                  <a:lnTo>
                    <a:pt x="2815934" y="524615"/>
                  </a:lnTo>
                  <a:lnTo>
                    <a:pt x="2886333" y="568907"/>
                  </a:lnTo>
                  <a:lnTo>
                    <a:pt x="2956731" y="612107"/>
                  </a:lnTo>
                  <a:lnTo>
                    <a:pt x="3027130" y="647065"/>
                  </a:lnTo>
                  <a:lnTo>
                    <a:pt x="3097528" y="670656"/>
                  </a:lnTo>
                  <a:lnTo>
                    <a:pt x="3167926" y="689152"/>
                  </a:lnTo>
                  <a:lnTo>
                    <a:pt x="3238325" y="703576"/>
                  </a:lnTo>
                  <a:lnTo>
                    <a:pt x="3308723" y="715212"/>
                  </a:lnTo>
                  <a:lnTo>
                    <a:pt x="3379121" y="726164"/>
                  </a:lnTo>
                  <a:lnTo>
                    <a:pt x="3449520" y="734886"/>
                  </a:lnTo>
                  <a:lnTo>
                    <a:pt x="3519918" y="740066"/>
                  </a:lnTo>
                  <a:lnTo>
                    <a:pt x="3590317" y="742411"/>
                  </a:lnTo>
                  <a:lnTo>
                    <a:pt x="3660715" y="742719"/>
                  </a:lnTo>
                  <a:lnTo>
                    <a:pt x="3731113" y="741863"/>
                  </a:lnTo>
                  <a:lnTo>
                    <a:pt x="3801512" y="740730"/>
                  </a:lnTo>
                  <a:lnTo>
                    <a:pt x="3871910" y="738846"/>
                  </a:lnTo>
                  <a:lnTo>
                    <a:pt x="3942308" y="735408"/>
                  </a:lnTo>
                  <a:lnTo>
                    <a:pt x="4012707" y="730255"/>
                  </a:lnTo>
                  <a:lnTo>
                    <a:pt x="4083105" y="723202"/>
                  </a:lnTo>
                  <a:lnTo>
                    <a:pt x="4153504" y="714068"/>
                  </a:lnTo>
                  <a:lnTo>
                    <a:pt x="4223902" y="702685"/>
                  </a:lnTo>
                  <a:lnTo>
                    <a:pt x="4294300" y="688915"/>
                  </a:lnTo>
                  <a:lnTo>
                    <a:pt x="4364699" y="672651"/>
                  </a:lnTo>
                  <a:lnTo>
                    <a:pt x="4435097" y="653824"/>
                  </a:lnTo>
                  <a:lnTo>
                    <a:pt x="4505495" y="632392"/>
                  </a:lnTo>
                  <a:lnTo>
                    <a:pt x="4575894" y="608335"/>
                  </a:lnTo>
                  <a:lnTo>
                    <a:pt x="4646292" y="581649"/>
                  </a:lnTo>
                  <a:lnTo>
                    <a:pt x="4716690" y="552340"/>
                  </a:lnTo>
                  <a:lnTo>
                    <a:pt x="4787089" y="520420"/>
                  </a:lnTo>
                  <a:lnTo>
                    <a:pt x="4857487" y="485901"/>
                  </a:lnTo>
                  <a:lnTo>
                    <a:pt x="4927886" y="448798"/>
                  </a:lnTo>
                  <a:lnTo>
                    <a:pt x="4998284" y="409122"/>
                  </a:lnTo>
                  <a:lnTo>
                    <a:pt x="5068682" y="366884"/>
                  </a:lnTo>
                  <a:lnTo>
                    <a:pt x="5139081" y="322093"/>
                  </a:lnTo>
                  <a:lnTo>
                    <a:pt x="5209479" y="274756"/>
                  </a:lnTo>
                  <a:lnTo>
                    <a:pt x="5279877" y="224878"/>
                  </a:lnTo>
                  <a:lnTo>
                    <a:pt x="5350276" y="172462"/>
                  </a:lnTo>
                  <a:lnTo>
                    <a:pt x="5420674" y="117510"/>
                  </a:lnTo>
                  <a:lnTo>
                    <a:pt x="5491073" y="60023"/>
                  </a:lnTo>
                  <a:lnTo>
                    <a:pt x="5561471" y="0"/>
                  </a:lnTo>
                  <a:lnTo>
                    <a:pt x="5561471" y="955162"/>
                  </a:lnTo>
                  <a:lnTo>
                    <a:pt x="4694789" y="955162"/>
                  </a:lnTo>
                  <a:lnTo>
                    <a:pt x="4646292" y="951269"/>
                  </a:lnTo>
                  <a:lnTo>
                    <a:pt x="4575894" y="946008"/>
                  </a:lnTo>
                  <a:lnTo>
                    <a:pt x="4505495" y="941179"/>
                  </a:lnTo>
                  <a:lnTo>
                    <a:pt x="4435097" y="936814"/>
                  </a:lnTo>
                  <a:lnTo>
                    <a:pt x="4364699" y="932928"/>
                  </a:lnTo>
                  <a:lnTo>
                    <a:pt x="4294300" y="929514"/>
                  </a:lnTo>
                  <a:lnTo>
                    <a:pt x="4223902" y="926538"/>
                  </a:lnTo>
                  <a:lnTo>
                    <a:pt x="4153504" y="923928"/>
                  </a:lnTo>
                  <a:lnTo>
                    <a:pt x="4083105" y="921582"/>
                  </a:lnTo>
                  <a:lnTo>
                    <a:pt x="4012707" y="919367"/>
                  </a:lnTo>
                  <a:lnTo>
                    <a:pt x="3942308" y="917136"/>
                  </a:lnTo>
                  <a:lnTo>
                    <a:pt x="3871910" y="914742"/>
                  </a:lnTo>
                  <a:lnTo>
                    <a:pt x="3801512" y="912056"/>
                  </a:lnTo>
                  <a:lnTo>
                    <a:pt x="3731113" y="909449"/>
                  </a:lnTo>
                  <a:lnTo>
                    <a:pt x="3660715" y="907062"/>
                  </a:lnTo>
                  <a:lnTo>
                    <a:pt x="3590317" y="904135"/>
                  </a:lnTo>
                  <a:lnTo>
                    <a:pt x="3519918" y="899879"/>
                  </a:lnTo>
                  <a:lnTo>
                    <a:pt x="3449520" y="893434"/>
                  </a:lnTo>
                  <a:lnTo>
                    <a:pt x="3379121" y="883844"/>
                  </a:lnTo>
                  <a:lnTo>
                    <a:pt x="3308723" y="871451"/>
                  </a:lnTo>
                  <a:lnTo>
                    <a:pt x="3238325" y="857987"/>
                  </a:lnTo>
                  <a:lnTo>
                    <a:pt x="3167926" y="843036"/>
                  </a:lnTo>
                  <a:lnTo>
                    <a:pt x="3097528" y="825284"/>
                  </a:lnTo>
                  <a:lnTo>
                    <a:pt x="3027130" y="801775"/>
                  </a:lnTo>
                  <a:lnTo>
                    <a:pt x="2956731" y="764968"/>
                  </a:lnTo>
                  <a:lnTo>
                    <a:pt x="2886333" y="720916"/>
                  </a:lnTo>
                  <a:lnTo>
                    <a:pt x="2815934" y="677819"/>
                  </a:lnTo>
                  <a:lnTo>
                    <a:pt x="2745536" y="641557"/>
                  </a:lnTo>
                  <a:lnTo>
                    <a:pt x="2675138" y="598253"/>
                  </a:lnTo>
                  <a:lnTo>
                    <a:pt x="2604739" y="549000"/>
                  </a:lnTo>
                  <a:lnTo>
                    <a:pt x="2534341" y="504494"/>
                  </a:lnTo>
                  <a:lnTo>
                    <a:pt x="2463943" y="468516"/>
                  </a:lnTo>
                  <a:lnTo>
                    <a:pt x="2393544" y="427077"/>
                  </a:lnTo>
                  <a:lnTo>
                    <a:pt x="2323146" y="384050"/>
                  </a:lnTo>
                  <a:lnTo>
                    <a:pt x="2252747" y="344973"/>
                  </a:lnTo>
                  <a:lnTo>
                    <a:pt x="2182349" y="314589"/>
                  </a:lnTo>
                  <a:lnTo>
                    <a:pt x="2111951" y="295179"/>
                  </a:lnTo>
                  <a:lnTo>
                    <a:pt x="2041552" y="278693"/>
                  </a:lnTo>
                  <a:lnTo>
                    <a:pt x="1971154" y="264611"/>
                  </a:lnTo>
                  <a:lnTo>
                    <a:pt x="1900756" y="253839"/>
                  </a:lnTo>
                  <a:lnTo>
                    <a:pt x="1830357" y="247153"/>
                  </a:lnTo>
                  <a:lnTo>
                    <a:pt x="1759959" y="245240"/>
                  </a:lnTo>
                  <a:lnTo>
                    <a:pt x="1689560" y="248760"/>
                  </a:lnTo>
                  <a:lnTo>
                    <a:pt x="1619162" y="256916"/>
                  </a:lnTo>
                  <a:lnTo>
                    <a:pt x="1548764" y="268792"/>
                  </a:lnTo>
                  <a:lnTo>
                    <a:pt x="1478365" y="284530"/>
                  </a:lnTo>
                  <a:lnTo>
                    <a:pt x="1407967" y="304294"/>
                  </a:lnTo>
                  <a:lnTo>
                    <a:pt x="1337569" y="328255"/>
                  </a:lnTo>
                  <a:lnTo>
                    <a:pt x="1267170" y="356580"/>
                  </a:lnTo>
                  <a:lnTo>
                    <a:pt x="1196772" y="389416"/>
                  </a:lnTo>
                  <a:lnTo>
                    <a:pt x="1126373" y="426886"/>
                  </a:lnTo>
                  <a:lnTo>
                    <a:pt x="1055975" y="469080"/>
                  </a:lnTo>
                  <a:lnTo>
                    <a:pt x="985577" y="516059"/>
                  </a:lnTo>
                  <a:lnTo>
                    <a:pt x="915178" y="567857"/>
                  </a:lnTo>
                  <a:lnTo>
                    <a:pt x="844780" y="624489"/>
                  </a:lnTo>
                  <a:lnTo>
                    <a:pt x="774382" y="685955"/>
                  </a:lnTo>
                  <a:lnTo>
                    <a:pt x="703983" y="752242"/>
                  </a:lnTo>
                  <a:lnTo>
                    <a:pt x="633585" y="823338"/>
                  </a:lnTo>
                  <a:lnTo>
                    <a:pt x="563186" y="899224"/>
                  </a:lnTo>
                  <a:lnTo>
                    <a:pt x="514364" y="955162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2" name="pl32"/>
            <p:cNvSpPr/>
            <p:nvPr/>
          </p:nvSpPr>
          <p:spPr>
            <a:xfrm>
              <a:off x="1191153" y="4439113"/>
              <a:ext cx="5561471" cy="825198"/>
            </a:xfrm>
            <a:custGeom>
              <a:avLst/>
              <a:pathLst>
                <a:path w="5561471" h="825198">
                  <a:moveTo>
                    <a:pt x="0" y="825198"/>
                  </a:moveTo>
                  <a:lnTo>
                    <a:pt x="70398" y="768224"/>
                  </a:lnTo>
                  <a:lnTo>
                    <a:pt x="140796" y="713632"/>
                  </a:lnTo>
                  <a:lnTo>
                    <a:pt x="211195" y="661399"/>
                  </a:lnTo>
                  <a:lnTo>
                    <a:pt x="281593" y="611496"/>
                  </a:lnTo>
                  <a:lnTo>
                    <a:pt x="351991" y="563897"/>
                  </a:lnTo>
                  <a:lnTo>
                    <a:pt x="422390" y="518571"/>
                  </a:lnTo>
                  <a:lnTo>
                    <a:pt x="492788" y="475487"/>
                  </a:lnTo>
                  <a:lnTo>
                    <a:pt x="563186" y="434609"/>
                  </a:lnTo>
                  <a:lnTo>
                    <a:pt x="633585" y="395904"/>
                  </a:lnTo>
                  <a:lnTo>
                    <a:pt x="703983" y="359334"/>
                  </a:lnTo>
                  <a:lnTo>
                    <a:pt x="774382" y="324863"/>
                  </a:lnTo>
                  <a:lnTo>
                    <a:pt x="844780" y="292457"/>
                  </a:lnTo>
                  <a:lnTo>
                    <a:pt x="915178" y="262088"/>
                  </a:lnTo>
                  <a:lnTo>
                    <a:pt x="985577" y="233735"/>
                  </a:lnTo>
                  <a:lnTo>
                    <a:pt x="1055975" y="207393"/>
                  </a:lnTo>
                  <a:lnTo>
                    <a:pt x="1126373" y="183079"/>
                  </a:lnTo>
                  <a:lnTo>
                    <a:pt x="1196772" y="160834"/>
                  </a:lnTo>
                  <a:lnTo>
                    <a:pt x="1267170" y="140730"/>
                  </a:lnTo>
                  <a:lnTo>
                    <a:pt x="1337569" y="122871"/>
                  </a:lnTo>
                  <a:lnTo>
                    <a:pt x="1407967" y="107385"/>
                  </a:lnTo>
                  <a:lnTo>
                    <a:pt x="1478365" y="94419"/>
                  </a:lnTo>
                  <a:lnTo>
                    <a:pt x="1548764" y="84126"/>
                  </a:lnTo>
                  <a:lnTo>
                    <a:pt x="1619162" y="76651"/>
                  </a:lnTo>
                  <a:lnTo>
                    <a:pt x="1689560" y="72117"/>
                  </a:lnTo>
                  <a:lnTo>
                    <a:pt x="1759959" y="71966"/>
                  </a:lnTo>
                  <a:lnTo>
                    <a:pt x="1830357" y="77269"/>
                  </a:lnTo>
                  <a:lnTo>
                    <a:pt x="1900756" y="87025"/>
                  </a:lnTo>
                  <a:lnTo>
                    <a:pt x="1971154" y="100254"/>
                  </a:lnTo>
                  <a:lnTo>
                    <a:pt x="2041552" y="116063"/>
                  </a:lnTo>
                  <a:lnTo>
                    <a:pt x="2111951" y="133691"/>
                  </a:lnTo>
                  <a:lnTo>
                    <a:pt x="2182349" y="154289"/>
                  </a:lnTo>
                  <a:lnTo>
                    <a:pt x="2252747" y="187122"/>
                  </a:lnTo>
                  <a:lnTo>
                    <a:pt x="2323146" y="228305"/>
                  </a:lnTo>
                  <a:lnTo>
                    <a:pt x="2393544" y="271903"/>
                  </a:lnTo>
                  <a:lnTo>
                    <a:pt x="2463943" y="312775"/>
                  </a:lnTo>
                  <a:lnTo>
                    <a:pt x="2534341" y="348926"/>
                  </a:lnTo>
                  <a:lnTo>
                    <a:pt x="2604739" y="395201"/>
                  </a:lnTo>
                  <a:lnTo>
                    <a:pt x="2675138" y="444909"/>
                  </a:lnTo>
                  <a:lnTo>
                    <a:pt x="2745536" y="487460"/>
                  </a:lnTo>
                  <a:lnTo>
                    <a:pt x="2815934" y="524615"/>
                  </a:lnTo>
                  <a:lnTo>
                    <a:pt x="2886333" y="568907"/>
                  </a:lnTo>
                  <a:lnTo>
                    <a:pt x="2956731" y="612107"/>
                  </a:lnTo>
                  <a:lnTo>
                    <a:pt x="3027130" y="647065"/>
                  </a:lnTo>
                  <a:lnTo>
                    <a:pt x="3097528" y="670656"/>
                  </a:lnTo>
                  <a:lnTo>
                    <a:pt x="3167926" y="689152"/>
                  </a:lnTo>
                  <a:lnTo>
                    <a:pt x="3238325" y="703576"/>
                  </a:lnTo>
                  <a:lnTo>
                    <a:pt x="3308723" y="715212"/>
                  </a:lnTo>
                  <a:lnTo>
                    <a:pt x="3379121" y="726164"/>
                  </a:lnTo>
                  <a:lnTo>
                    <a:pt x="3449520" y="734886"/>
                  </a:lnTo>
                  <a:lnTo>
                    <a:pt x="3519918" y="740066"/>
                  </a:lnTo>
                  <a:lnTo>
                    <a:pt x="3590317" y="742411"/>
                  </a:lnTo>
                  <a:lnTo>
                    <a:pt x="3660715" y="742719"/>
                  </a:lnTo>
                  <a:lnTo>
                    <a:pt x="3731113" y="741863"/>
                  </a:lnTo>
                  <a:lnTo>
                    <a:pt x="3801512" y="740730"/>
                  </a:lnTo>
                  <a:lnTo>
                    <a:pt x="3871910" y="738846"/>
                  </a:lnTo>
                  <a:lnTo>
                    <a:pt x="3942308" y="735408"/>
                  </a:lnTo>
                  <a:lnTo>
                    <a:pt x="4012707" y="730255"/>
                  </a:lnTo>
                  <a:lnTo>
                    <a:pt x="4083105" y="723202"/>
                  </a:lnTo>
                  <a:lnTo>
                    <a:pt x="4153504" y="714068"/>
                  </a:lnTo>
                  <a:lnTo>
                    <a:pt x="4223902" y="702685"/>
                  </a:lnTo>
                  <a:lnTo>
                    <a:pt x="4294300" y="688915"/>
                  </a:lnTo>
                  <a:lnTo>
                    <a:pt x="4364699" y="672651"/>
                  </a:lnTo>
                  <a:lnTo>
                    <a:pt x="4435097" y="653824"/>
                  </a:lnTo>
                  <a:lnTo>
                    <a:pt x="4505495" y="632392"/>
                  </a:lnTo>
                  <a:lnTo>
                    <a:pt x="4575894" y="608335"/>
                  </a:lnTo>
                  <a:lnTo>
                    <a:pt x="4646292" y="581649"/>
                  </a:lnTo>
                  <a:lnTo>
                    <a:pt x="4716690" y="552340"/>
                  </a:lnTo>
                  <a:lnTo>
                    <a:pt x="4787089" y="520420"/>
                  </a:lnTo>
                  <a:lnTo>
                    <a:pt x="4857487" y="485901"/>
                  </a:lnTo>
                  <a:lnTo>
                    <a:pt x="4927886" y="448798"/>
                  </a:lnTo>
                  <a:lnTo>
                    <a:pt x="4998284" y="409122"/>
                  </a:lnTo>
                  <a:lnTo>
                    <a:pt x="5068682" y="366884"/>
                  </a:lnTo>
                  <a:lnTo>
                    <a:pt x="5139081" y="322093"/>
                  </a:lnTo>
                  <a:lnTo>
                    <a:pt x="5209479" y="274756"/>
                  </a:lnTo>
                  <a:lnTo>
                    <a:pt x="5279877" y="224878"/>
                  </a:lnTo>
                  <a:lnTo>
                    <a:pt x="5350276" y="172462"/>
                  </a:lnTo>
                  <a:lnTo>
                    <a:pt x="5420674" y="117510"/>
                  </a:lnTo>
                  <a:lnTo>
                    <a:pt x="5491073" y="60023"/>
                  </a:lnTo>
                  <a:lnTo>
                    <a:pt x="5561471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1705518" y="4684353"/>
              <a:ext cx="4180424" cy="709921"/>
            </a:xfrm>
            <a:custGeom>
              <a:avLst/>
              <a:pathLst>
                <a:path w="4180424" h="709921">
                  <a:moveTo>
                    <a:pt x="4180424" y="709921"/>
                  </a:moveTo>
                  <a:lnTo>
                    <a:pt x="4131927" y="706028"/>
                  </a:lnTo>
                  <a:lnTo>
                    <a:pt x="4061529" y="700767"/>
                  </a:lnTo>
                  <a:lnTo>
                    <a:pt x="3991130" y="695938"/>
                  </a:lnTo>
                  <a:lnTo>
                    <a:pt x="3920732" y="691573"/>
                  </a:lnTo>
                  <a:lnTo>
                    <a:pt x="3850334" y="687687"/>
                  </a:lnTo>
                  <a:lnTo>
                    <a:pt x="3779935" y="684273"/>
                  </a:lnTo>
                  <a:lnTo>
                    <a:pt x="3709537" y="681297"/>
                  </a:lnTo>
                  <a:lnTo>
                    <a:pt x="3639139" y="678687"/>
                  </a:lnTo>
                  <a:lnTo>
                    <a:pt x="3568740" y="676341"/>
                  </a:lnTo>
                  <a:lnTo>
                    <a:pt x="3498342" y="674127"/>
                  </a:lnTo>
                  <a:lnTo>
                    <a:pt x="3427943" y="671896"/>
                  </a:lnTo>
                  <a:lnTo>
                    <a:pt x="3357545" y="669501"/>
                  </a:lnTo>
                  <a:lnTo>
                    <a:pt x="3287147" y="666816"/>
                  </a:lnTo>
                  <a:lnTo>
                    <a:pt x="3216748" y="664208"/>
                  </a:lnTo>
                  <a:lnTo>
                    <a:pt x="3146350" y="661822"/>
                  </a:lnTo>
                  <a:lnTo>
                    <a:pt x="3075952" y="658894"/>
                  </a:lnTo>
                  <a:lnTo>
                    <a:pt x="3005553" y="654638"/>
                  </a:lnTo>
                  <a:lnTo>
                    <a:pt x="2935155" y="648193"/>
                  </a:lnTo>
                  <a:lnTo>
                    <a:pt x="2864756" y="638603"/>
                  </a:lnTo>
                  <a:lnTo>
                    <a:pt x="2794358" y="626211"/>
                  </a:lnTo>
                  <a:lnTo>
                    <a:pt x="2723960" y="612746"/>
                  </a:lnTo>
                  <a:lnTo>
                    <a:pt x="2653561" y="597796"/>
                  </a:lnTo>
                  <a:lnTo>
                    <a:pt x="2583163" y="580043"/>
                  </a:lnTo>
                  <a:lnTo>
                    <a:pt x="2512765" y="556534"/>
                  </a:lnTo>
                  <a:lnTo>
                    <a:pt x="2442366" y="519727"/>
                  </a:lnTo>
                  <a:lnTo>
                    <a:pt x="2371968" y="475675"/>
                  </a:lnTo>
                  <a:lnTo>
                    <a:pt x="2301569" y="432579"/>
                  </a:lnTo>
                  <a:lnTo>
                    <a:pt x="2231171" y="396317"/>
                  </a:lnTo>
                  <a:lnTo>
                    <a:pt x="2160773" y="353012"/>
                  </a:lnTo>
                  <a:lnTo>
                    <a:pt x="2090374" y="303759"/>
                  </a:lnTo>
                  <a:lnTo>
                    <a:pt x="2019976" y="259253"/>
                  </a:lnTo>
                  <a:lnTo>
                    <a:pt x="1949578" y="223275"/>
                  </a:lnTo>
                  <a:lnTo>
                    <a:pt x="1879179" y="181836"/>
                  </a:lnTo>
                  <a:lnTo>
                    <a:pt x="1808781" y="138809"/>
                  </a:lnTo>
                  <a:lnTo>
                    <a:pt x="1738382" y="99732"/>
                  </a:lnTo>
                  <a:lnTo>
                    <a:pt x="1667984" y="69348"/>
                  </a:lnTo>
                  <a:lnTo>
                    <a:pt x="1597586" y="49938"/>
                  </a:lnTo>
                  <a:lnTo>
                    <a:pt x="1527187" y="33452"/>
                  </a:lnTo>
                  <a:lnTo>
                    <a:pt x="1456789" y="19371"/>
                  </a:lnTo>
                  <a:lnTo>
                    <a:pt x="1386391" y="8598"/>
                  </a:lnTo>
                  <a:lnTo>
                    <a:pt x="1315992" y="1912"/>
                  </a:lnTo>
                  <a:lnTo>
                    <a:pt x="1245594" y="0"/>
                  </a:lnTo>
                  <a:lnTo>
                    <a:pt x="1175195" y="3519"/>
                  </a:lnTo>
                  <a:lnTo>
                    <a:pt x="1104797" y="11675"/>
                  </a:lnTo>
                  <a:lnTo>
                    <a:pt x="1034399" y="23551"/>
                  </a:lnTo>
                  <a:lnTo>
                    <a:pt x="964000" y="39289"/>
                  </a:lnTo>
                  <a:lnTo>
                    <a:pt x="893602" y="59053"/>
                  </a:lnTo>
                  <a:lnTo>
                    <a:pt x="823204" y="83015"/>
                  </a:lnTo>
                  <a:lnTo>
                    <a:pt x="752805" y="111339"/>
                  </a:lnTo>
                  <a:lnTo>
                    <a:pt x="682407" y="144176"/>
                  </a:lnTo>
                  <a:lnTo>
                    <a:pt x="612008" y="181645"/>
                  </a:lnTo>
                  <a:lnTo>
                    <a:pt x="541610" y="223839"/>
                  </a:lnTo>
                  <a:lnTo>
                    <a:pt x="471212" y="270818"/>
                  </a:lnTo>
                  <a:lnTo>
                    <a:pt x="400813" y="322617"/>
                  </a:lnTo>
                  <a:lnTo>
                    <a:pt x="330415" y="379249"/>
                  </a:lnTo>
                  <a:lnTo>
                    <a:pt x="260017" y="440714"/>
                  </a:lnTo>
                  <a:lnTo>
                    <a:pt x="189618" y="507002"/>
                  </a:lnTo>
                  <a:lnTo>
                    <a:pt x="119220" y="578097"/>
                  </a:lnTo>
                  <a:lnTo>
                    <a:pt x="48822" y="653983"/>
                  </a:lnTo>
                  <a:lnTo>
                    <a:pt x="0" y="709921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1449915" y="4597716"/>
              <a:ext cx="5302710" cy="796558"/>
            </a:xfrm>
            <a:custGeom>
              <a:avLst/>
              <a:pathLst>
                <a:path w="5302710" h="796558">
                  <a:moveTo>
                    <a:pt x="0" y="796558"/>
                  </a:moveTo>
                  <a:lnTo>
                    <a:pt x="22832" y="772314"/>
                  </a:lnTo>
                  <a:lnTo>
                    <a:pt x="93230" y="701072"/>
                  </a:lnTo>
                  <a:lnTo>
                    <a:pt x="163628" y="633331"/>
                  </a:lnTo>
                  <a:lnTo>
                    <a:pt x="234027" y="569081"/>
                  </a:lnTo>
                  <a:lnTo>
                    <a:pt x="304425" y="508313"/>
                  </a:lnTo>
                  <a:lnTo>
                    <a:pt x="374823" y="451017"/>
                  </a:lnTo>
                  <a:lnTo>
                    <a:pt x="445222" y="397185"/>
                  </a:lnTo>
                  <a:lnTo>
                    <a:pt x="515620" y="346805"/>
                  </a:lnTo>
                  <a:lnTo>
                    <a:pt x="586019" y="299870"/>
                  </a:lnTo>
                  <a:lnTo>
                    <a:pt x="656417" y="256369"/>
                  </a:lnTo>
                  <a:lnTo>
                    <a:pt x="726815" y="216293"/>
                  </a:lnTo>
                  <a:lnTo>
                    <a:pt x="797214" y="179633"/>
                  </a:lnTo>
                  <a:lnTo>
                    <a:pt x="867612" y="146379"/>
                  </a:lnTo>
                  <a:lnTo>
                    <a:pt x="938010" y="116522"/>
                  </a:lnTo>
                  <a:lnTo>
                    <a:pt x="1008409" y="90052"/>
                  </a:lnTo>
                  <a:lnTo>
                    <a:pt x="1078807" y="66960"/>
                  </a:lnTo>
                  <a:lnTo>
                    <a:pt x="1149206" y="47236"/>
                  </a:lnTo>
                  <a:lnTo>
                    <a:pt x="1219604" y="30871"/>
                  </a:lnTo>
                  <a:lnTo>
                    <a:pt x="1290002" y="17855"/>
                  </a:lnTo>
                  <a:lnTo>
                    <a:pt x="1360401" y="8180"/>
                  </a:lnTo>
                  <a:lnTo>
                    <a:pt x="1430799" y="1835"/>
                  </a:lnTo>
                  <a:lnTo>
                    <a:pt x="1501197" y="0"/>
                  </a:lnTo>
                  <a:lnTo>
                    <a:pt x="1571596" y="3607"/>
                  </a:lnTo>
                  <a:lnTo>
                    <a:pt x="1641994" y="11829"/>
                  </a:lnTo>
                  <a:lnTo>
                    <a:pt x="1712393" y="23829"/>
                  </a:lnTo>
                  <a:lnTo>
                    <a:pt x="1782791" y="38775"/>
                  </a:lnTo>
                  <a:lnTo>
                    <a:pt x="1853189" y="55831"/>
                  </a:lnTo>
                  <a:lnTo>
                    <a:pt x="1923588" y="75835"/>
                  </a:lnTo>
                  <a:lnTo>
                    <a:pt x="1993986" y="107444"/>
                  </a:lnTo>
                  <a:lnTo>
                    <a:pt x="2064384" y="147574"/>
                  </a:lnTo>
                  <a:lnTo>
                    <a:pt x="2134783" y="190886"/>
                  </a:lnTo>
                  <a:lnTo>
                    <a:pt x="2205181" y="232042"/>
                  </a:lnTo>
                  <a:lnTo>
                    <a:pt x="2275580" y="268106"/>
                  </a:lnTo>
                  <a:lnTo>
                    <a:pt x="2345978" y="313497"/>
                  </a:lnTo>
                  <a:lnTo>
                    <a:pt x="2416376" y="362977"/>
                  </a:lnTo>
                  <a:lnTo>
                    <a:pt x="2486775" y="405905"/>
                  </a:lnTo>
                  <a:lnTo>
                    <a:pt x="2557173" y="442614"/>
                  </a:lnTo>
                  <a:lnTo>
                    <a:pt x="2627571" y="486308"/>
                  </a:lnTo>
                  <a:lnTo>
                    <a:pt x="2697970" y="529934"/>
                  </a:lnTo>
                  <a:lnTo>
                    <a:pt x="2768368" y="565816"/>
                  </a:lnTo>
                  <a:lnTo>
                    <a:pt x="2838767" y="589366"/>
                  </a:lnTo>
                  <a:lnTo>
                    <a:pt x="2909165" y="607491"/>
                  </a:lnTo>
                  <a:lnTo>
                    <a:pt x="2979563" y="622178"/>
                  </a:lnTo>
                  <a:lnTo>
                    <a:pt x="3049962" y="634728"/>
                  </a:lnTo>
                  <a:lnTo>
                    <a:pt x="3120360" y="646401"/>
                  </a:lnTo>
                  <a:lnTo>
                    <a:pt x="3190758" y="655556"/>
                  </a:lnTo>
                  <a:lnTo>
                    <a:pt x="3261157" y="661369"/>
                  </a:lnTo>
                  <a:lnTo>
                    <a:pt x="3331555" y="664669"/>
                  </a:lnTo>
                  <a:lnTo>
                    <a:pt x="3401954" y="666287"/>
                  </a:lnTo>
                  <a:lnTo>
                    <a:pt x="3472352" y="667053"/>
                  </a:lnTo>
                  <a:lnTo>
                    <a:pt x="3542750" y="667790"/>
                  </a:lnTo>
                  <a:lnTo>
                    <a:pt x="3613149" y="668190"/>
                  </a:lnTo>
                  <a:lnTo>
                    <a:pt x="3683547" y="667669"/>
                  </a:lnTo>
                  <a:lnTo>
                    <a:pt x="3753945" y="666207"/>
                  </a:lnTo>
                  <a:lnTo>
                    <a:pt x="3824344" y="663789"/>
                  </a:lnTo>
                  <a:lnTo>
                    <a:pt x="3894742" y="660395"/>
                  </a:lnTo>
                  <a:lnTo>
                    <a:pt x="3965141" y="656008"/>
                  </a:lnTo>
                  <a:lnTo>
                    <a:pt x="4035539" y="650611"/>
                  </a:lnTo>
                  <a:lnTo>
                    <a:pt x="4105937" y="644186"/>
                  </a:lnTo>
                  <a:lnTo>
                    <a:pt x="4176336" y="636716"/>
                  </a:lnTo>
                  <a:lnTo>
                    <a:pt x="4246734" y="628182"/>
                  </a:lnTo>
                  <a:lnTo>
                    <a:pt x="4317132" y="618568"/>
                  </a:lnTo>
                  <a:lnTo>
                    <a:pt x="4387531" y="607855"/>
                  </a:lnTo>
                  <a:lnTo>
                    <a:pt x="4457929" y="596027"/>
                  </a:lnTo>
                  <a:lnTo>
                    <a:pt x="4528327" y="583065"/>
                  </a:lnTo>
                  <a:lnTo>
                    <a:pt x="4598726" y="568951"/>
                  </a:lnTo>
                  <a:lnTo>
                    <a:pt x="4669124" y="553669"/>
                  </a:lnTo>
                  <a:lnTo>
                    <a:pt x="4739523" y="537201"/>
                  </a:lnTo>
                  <a:lnTo>
                    <a:pt x="4809921" y="519529"/>
                  </a:lnTo>
                  <a:lnTo>
                    <a:pt x="4880319" y="500635"/>
                  </a:lnTo>
                  <a:lnTo>
                    <a:pt x="4950718" y="480502"/>
                  </a:lnTo>
                  <a:lnTo>
                    <a:pt x="5021116" y="459112"/>
                  </a:lnTo>
                  <a:lnTo>
                    <a:pt x="5091514" y="436448"/>
                  </a:lnTo>
                  <a:lnTo>
                    <a:pt x="5161913" y="412491"/>
                  </a:lnTo>
                  <a:lnTo>
                    <a:pt x="5232311" y="387226"/>
                  </a:lnTo>
                  <a:lnTo>
                    <a:pt x="5302710" y="360632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5" name="pg35"/>
            <p:cNvSpPr/>
            <p:nvPr/>
          </p:nvSpPr>
          <p:spPr>
            <a:xfrm>
              <a:off x="1191153" y="4476049"/>
              <a:ext cx="5561471" cy="918226"/>
            </a:xfrm>
            <a:custGeom>
              <a:avLst/>
              <a:pathLst>
                <a:path w="5561471" h="918226">
                  <a:moveTo>
                    <a:pt x="0" y="858532"/>
                  </a:moveTo>
                  <a:lnTo>
                    <a:pt x="70398" y="819002"/>
                  </a:lnTo>
                  <a:lnTo>
                    <a:pt x="140796" y="780757"/>
                  </a:lnTo>
                  <a:lnTo>
                    <a:pt x="211195" y="743767"/>
                  </a:lnTo>
                  <a:lnTo>
                    <a:pt x="281593" y="708000"/>
                  </a:lnTo>
                  <a:lnTo>
                    <a:pt x="351991" y="673423"/>
                  </a:lnTo>
                  <a:lnTo>
                    <a:pt x="422390" y="640000"/>
                  </a:lnTo>
                  <a:lnTo>
                    <a:pt x="492788" y="607696"/>
                  </a:lnTo>
                  <a:lnTo>
                    <a:pt x="563186" y="576470"/>
                  </a:lnTo>
                  <a:lnTo>
                    <a:pt x="633585" y="546284"/>
                  </a:lnTo>
                  <a:lnTo>
                    <a:pt x="703983" y="517097"/>
                  </a:lnTo>
                  <a:lnTo>
                    <a:pt x="774382" y="488866"/>
                  </a:lnTo>
                  <a:lnTo>
                    <a:pt x="844780" y="461555"/>
                  </a:lnTo>
                  <a:lnTo>
                    <a:pt x="915178" y="435128"/>
                  </a:lnTo>
                  <a:lnTo>
                    <a:pt x="985577" y="409561"/>
                  </a:lnTo>
                  <a:lnTo>
                    <a:pt x="1055975" y="384841"/>
                  </a:lnTo>
                  <a:lnTo>
                    <a:pt x="1126373" y="360974"/>
                  </a:lnTo>
                  <a:lnTo>
                    <a:pt x="1196772" y="337993"/>
                  </a:lnTo>
                  <a:lnTo>
                    <a:pt x="1267170" y="315955"/>
                  </a:lnTo>
                  <a:lnTo>
                    <a:pt x="1337569" y="294946"/>
                  </a:lnTo>
                  <a:lnTo>
                    <a:pt x="1407967" y="275079"/>
                  </a:lnTo>
                  <a:lnTo>
                    <a:pt x="1478365" y="256481"/>
                  </a:lnTo>
                  <a:lnTo>
                    <a:pt x="1548764" y="239282"/>
                  </a:lnTo>
                  <a:lnTo>
                    <a:pt x="1619162" y="223609"/>
                  </a:lnTo>
                  <a:lnTo>
                    <a:pt x="1689560" y="209567"/>
                  </a:lnTo>
                  <a:lnTo>
                    <a:pt x="1759959" y="197649"/>
                  </a:lnTo>
                  <a:lnTo>
                    <a:pt x="1830357" y="188273"/>
                  </a:lnTo>
                  <a:lnTo>
                    <a:pt x="1900756" y="181234"/>
                  </a:lnTo>
                  <a:lnTo>
                    <a:pt x="1971154" y="176345"/>
                  </a:lnTo>
                  <a:lnTo>
                    <a:pt x="2041552" y="173506"/>
                  </a:lnTo>
                  <a:lnTo>
                    <a:pt x="2111951" y="172731"/>
                  </a:lnTo>
                  <a:lnTo>
                    <a:pt x="2182349" y="175436"/>
                  </a:lnTo>
                  <a:lnTo>
                    <a:pt x="2252747" y="188696"/>
                  </a:lnTo>
                  <a:lnTo>
                    <a:pt x="2323146" y="209824"/>
                  </a:lnTo>
                  <a:lnTo>
                    <a:pt x="2393544" y="234716"/>
                  </a:lnTo>
                  <a:lnTo>
                    <a:pt x="2463943" y="259997"/>
                  </a:lnTo>
                  <a:lnTo>
                    <a:pt x="2534341" y="286145"/>
                  </a:lnTo>
                  <a:lnTo>
                    <a:pt x="2604739" y="333445"/>
                  </a:lnTo>
                  <a:lnTo>
                    <a:pt x="2675138" y="389636"/>
                  </a:lnTo>
                  <a:lnTo>
                    <a:pt x="2745536" y="436235"/>
                  </a:lnTo>
                  <a:lnTo>
                    <a:pt x="2815934" y="473985"/>
                  </a:lnTo>
                  <a:lnTo>
                    <a:pt x="2886333" y="523947"/>
                  </a:lnTo>
                  <a:lnTo>
                    <a:pt x="2956731" y="574527"/>
                  </a:lnTo>
                  <a:lnTo>
                    <a:pt x="3027130" y="614686"/>
                  </a:lnTo>
                  <a:lnTo>
                    <a:pt x="3097528" y="639167"/>
                  </a:lnTo>
                  <a:lnTo>
                    <a:pt x="3167926" y="658361"/>
                  </a:lnTo>
                  <a:lnTo>
                    <a:pt x="3238325" y="673614"/>
                  </a:lnTo>
                  <a:lnTo>
                    <a:pt x="3308723" y="686014"/>
                  </a:lnTo>
                  <a:lnTo>
                    <a:pt x="3379121" y="697399"/>
                  </a:lnTo>
                  <a:lnTo>
                    <a:pt x="3449520" y="706319"/>
                  </a:lnTo>
                  <a:lnTo>
                    <a:pt x="3519918" y="711647"/>
                  </a:lnTo>
                  <a:lnTo>
                    <a:pt x="3590317" y="714113"/>
                  </a:lnTo>
                  <a:lnTo>
                    <a:pt x="3660715" y="714532"/>
                  </a:lnTo>
                  <a:lnTo>
                    <a:pt x="3731113" y="713787"/>
                  </a:lnTo>
                  <a:lnTo>
                    <a:pt x="3801512" y="712772"/>
                  </a:lnTo>
                  <a:lnTo>
                    <a:pt x="3871910" y="711027"/>
                  </a:lnTo>
                  <a:lnTo>
                    <a:pt x="3942308" y="707760"/>
                  </a:lnTo>
                  <a:lnTo>
                    <a:pt x="4012707" y="702822"/>
                  </a:lnTo>
                  <a:lnTo>
                    <a:pt x="4083105" y="696044"/>
                  </a:lnTo>
                  <a:lnTo>
                    <a:pt x="4153504" y="687254"/>
                  </a:lnTo>
                  <a:lnTo>
                    <a:pt x="4223902" y="676300"/>
                  </a:lnTo>
                  <a:lnTo>
                    <a:pt x="4294300" y="663050"/>
                  </a:lnTo>
                  <a:lnTo>
                    <a:pt x="4364699" y="647408"/>
                  </a:lnTo>
                  <a:lnTo>
                    <a:pt x="4435097" y="629306"/>
                  </a:lnTo>
                  <a:lnTo>
                    <a:pt x="4505495" y="608704"/>
                  </a:lnTo>
                  <a:lnTo>
                    <a:pt x="4575894" y="585583"/>
                  </a:lnTo>
                  <a:lnTo>
                    <a:pt x="4646292" y="559937"/>
                  </a:lnTo>
                  <a:lnTo>
                    <a:pt x="4716690" y="531769"/>
                  </a:lnTo>
                  <a:lnTo>
                    <a:pt x="4787089" y="501088"/>
                  </a:lnTo>
                  <a:lnTo>
                    <a:pt x="4857487" y="467904"/>
                  </a:lnTo>
                  <a:lnTo>
                    <a:pt x="4927886" y="432228"/>
                  </a:lnTo>
                  <a:lnTo>
                    <a:pt x="4998284" y="394069"/>
                  </a:lnTo>
                  <a:lnTo>
                    <a:pt x="5068682" y="353434"/>
                  </a:lnTo>
                  <a:lnTo>
                    <a:pt x="5139081" y="310331"/>
                  </a:lnTo>
                  <a:lnTo>
                    <a:pt x="5209479" y="264763"/>
                  </a:lnTo>
                  <a:lnTo>
                    <a:pt x="5279877" y="216733"/>
                  </a:lnTo>
                  <a:lnTo>
                    <a:pt x="5350276" y="166243"/>
                  </a:lnTo>
                  <a:lnTo>
                    <a:pt x="5420674" y="113292"/>
                  </a:lnTo>
                  <a:lnTo>
                    <a:pt x="5491073" y="57878"/>
                  </a:lnTo>
                  <a:lnTo>
                    <a:pt x="5561471" y="0"/>
                  </a:lnTo>
                  <a:lnTo>
                    <a:pt x="5561471" y="918226"/>
                  </a:lnTo>
                  <a:lnTo>
                    <a:pt x="4979106" y="918226"/>
                  </a:lnTo>
                  <a:lnTo>
                    <a:pt x="4927886" y="915047"/>
                  </a:lnTo>
                  <a:lnTo>
                    <a:pt x="4857487" y="910735"/>
                  </a:lnTo>
                  <a:lnTo>
                    <a:pt x="4787089" y="906526"/>
                  </a:lnTo>
                  <a:lnTo>
                    <a:pt x="4716690" y="902466"/>
                  </a:lnTo>
                  <a:lnTo>
                    <a:pt x="4646292" y="898601"/>
                  </a:lnTo>
                  <a:lnTo>
                    <a:pt x="4575894" y="894976"/>
                  </a:lnTo>
                  <a:lnTo>
                    <a:pt x="4505495" y="891631"/>
                  </a:lnTo>
                  <a:lnTo>
                    <a:pt x="4435097" y="888595"/>
                  </a:lnTo>
                  <a:lnTo>
                    <a:pt x="4364699" y="885887"/>
                  </a:lnTo>
                  <a:lnTo>
                    <a:pt x="4294300" y="883500"/>
                  </a:lnTo>
                  <a:lnTo>
                    <a:pt x="4223902" y="881405"/>
                  </a:lnTo>
                  <a:lnTo>
                    <a:pt x="4153504" y="879539"/>
                  </a:lnTo>
                  <a:lnTo>
                    <a:pt x="4083105" y="877810"/>
                  </a:lnTo>
                  <a:lnTo>
                    <a:pt x="4012707" y="876097"/>
                  </a:lnTo>
                  <a:lnTo>
                    <a:pt x="3942308" y="874269"/>
                  </a:lnTo>
                  <a:lnTo>
                    <a:pt x="3871910" y="872191"/>
                  </a:lnTo>
                  <a:lnTo>
                    <a:pt x="3801512" y="869750"/>
                  </a:lnTo>
                  <a:lnTo>
                    <a:pt x="3731113" y="867338"/>
                  </a:lnTo>
                  <a:lnTo>
                    <a:pt x="3660715" y="865112"/>
                  </a:lnTo>
                  <a:lnTo>
                    <a:pt x="3590317" y="862293"/>
                  </a:lnTo>
                  <a:lnTo>
                    <a:pt x="3519918" y="858076"/>
                  </a:lnTo>
                  <a:lnTo>
                    <a:pt x="3449520" y="851589"/>
                  </a:lnTo>
                  <a:lnTo>
                    <a:pt x="3379121" y="841873"/>
                  </a:lnTo>
                  <a:lnTo>
                    <a:pt x="3308723" y="829169"/>
                  </a:lnTo>
                  <a:lnTo>
                    <a:pt x="3238325" y="815093"/>
                  </a:lnTo>
                  <a:lnTo>
                    <a:pt x="3167926" y="799357"/>
                  </a:lnTo>
                  <a:lnTo>
                    <a:pt x="3097528" y="780845"/>
                  </a:lnTo>
                  <a:lnTo>
                    <a:pt x="3027130" y="756439"/>
                  </a:lnTo>
                  <a:lnTo>
                    <a:pt x="2956731" y="714587"/>
                  </a:lnTo>
                  <a:lnTo>
                    <a:pt x="2886333" y="663225"/>
                  </a:lnTo>
                  <a:lnTo>
                    <a:pt x="2815934" y="614359"/>
                  </a:lnTo>
                  <a:lnTo>
                    <a:pt x="2745536" y="577427"/>
                  </a:lnTo>
                  <a:lnTo>
                    <a:pt x="2675138" y="530138"/>
                  </a:lnTo>
                  <a:lnTo>
                    <a:pt x="2604739" y="474364"/>
                  </a:lnTo>
                  <a:lnTo>
                    <a:pt x="2534341" y="428685"/>
                  </a:lnTo>
                  <a:lnTo>
                    <a:pt x="2463943" y="402695"/>
                  </a:lnTo>
                  <a:lnTo>
                    <a:pt x="2393544" y="376894"/>
                  </a:lnTo>
                  <a:lnTo>
                    <a:pt x="2323146" y="352525"/>
                  </a:lnTo>
                  <a:lnTo>
                    <a:pt x="2252747" y="333327"/>
                  </a:lnTo>
                  <a:lnTo>
                    <a:pt x="2182349" y="322311"/>
                  </a:lnTo>
                  <a:lnTo>
                    <a:pt x="2111951" y="320694"/>
                  </a:lnTo>
                  <a:lnTo>
                    <a:pt x="2041552" y="322516"/>
                  </a:lnTo>
                  <a:lnTo>
                    <a:pt x="1971154" y="326938"/>
                  </a:lnTo>
                  <a:lnTo>
                    <a:pt x="1900756" y="334077"/>
                  </a:lnTo>
                  <a:lnTo>
                    <a:pt x="1830357" y="343929"/>
                  </a:lnTo>
                  <a:lnTo>
                    <a:pt x="1759959" y="356412"/>
                  </a:lnTo>
                  <a:lnTo>
                    <a:pt x="1689560" y="371416"/>
                  </a:lnTo>
                  <a:lnTo>
                    <a:pt x="1619162" y="388777"/>
                  </a:lnTo>
                  <a:lnTo>
                    <a:pt x="1548764" y="408482"/>
                  </a:lnTo>
                  <a:lnTo>
                    <a:pt x="1478365" y="430670"/>
                  </a:lnTo>
                  <a:lnTo>
                    <a:pt x="1407967" y="455498"/>
                  </a:lnTo>
                  <a:lnTo>
                    <a:pt x="1337569" y="483130"/>
                  </a:lnTo>
                  <a:lnTo>
                    <a:pt x="1267170" y="513727"/>
                  </a:lnTo>
                  <a:lnTo>
                    <a:pt x="1196772" y="547431"/>
                  </a:lnTo>
                  <a:lnTo>
                    <a:pt x="1126373" y="584362"/>
                  </a:lnTo>
                  <a:lnTo>
                    <a:pt x="1055975" y="624611"/>
                  </a:lnTo>
                  <a:lnTo>
                    <a:pt x="985577" y="668240"/>
                  </a:lnTo>
                  <a:lnTo>
                    <a:pt x="915178" y="715290"/>
                  </a:lnTo>
                  <a:lnTo>
                    <a:pt x="844780" y="765780"/>
                  </a:lnTo>
                  <a:lnTo>
                    <a:pt x="774382" y="819717"/>
                  </a:lnTo>
                  <a:lnTo>
                    <a:pt x="703983" y="877100"/>
                  </a:lnTo>
                  <a:lnTo>
                    <a:pt x="656382" y="918226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6" name="pl36"/>
            <p:cNvSpPr/>
            <p:nvPr/>
          </p:nvSpPr>
          <p:spPr>
            <a:xfrm>
              <a:off x="1191153" y="4476049"/>
              <a:ext cx="5561471" cy="858532"/>
            </a:xfrm>
            <a:custGeom>
              <a:avLst/>
              <a:pathLst>
                <a:path w="5561471" h="858532">
                  <a:moveTo>
                    <a:pt x="0" y="858532"/>
                  </a:moveTo>
                  <a:lnTo>
                    <a:pt x="70398" y="819002"/>
                  </a:lnTo>
                  <a:lnTo>
                    <a:pt x="140796" y="780757"/>
                  </a:lnTo>
                  <a:lnTo>
                    <a:pt x="211195" y="743767"/>
                  </a:lnTo>
                  <a:lnTo>
                    <a:pt x="281593" y="708000"/>
                  </a:lnTo>
                  <a:lnTo>
                    <a:pt x="351991" y="673423"/>
                  </a:lnTo>
                  <a:lnTo>
                    <a:pt x="422390" y="640000"/>
                  </a:lnTo>
                  <a:lnTo>
                    <a:pt x="492788" y="607696"/>
                  </a:lnTo>
                  <a:lnTo>
                    <a:pt x="563186" y="576470"/>
                  </a:lnTo>
                  <a:lnTo>
                    <a:pt x="633585" y="546284"/>
                  </a:lnTo>
                  <a:lnTo>
                    <a:pt x="703983" y="517097"/>
                  </a:lnTo>
                  <a:lnTo>
                    <a:pt x="774382" y="488866"/>
                  </a:lnTo>
                  <a:lnTo>
                    <a:pt x="844780" y="461555"/>
                  </a:lnTo>
                  <a:lnTo>
                    <a:pt x="915178" y="435128"/>
                  </a:lnTo>
                  <a:lnTo>
                    <a:pt x="985577" y="409561"/>
                  </a:lnTo>
                  <a:lnTo>
                    <a:pt x="1055975" y="384841"/>
                  </a:lnTo>
                  <a:lnTo>
                    <a:pt x="1126373" y="360974"/>
                  </a:lnTo>
                  <a:lnTo>
                    <a:pt x="1196772" y="337993"/>
                  </a:lnTo>
                  <a:lnTo>
                    <a:pt x="1267170" y="315955"/>
                  </a:lnTo>
                  <a:lnTo>
                    <a:pt x="1337569" y="294946"/>
                  </a:lnTo>
                  <a:lnTo>
                    <a:pt x="1407967" y="275079"/>
                  </a:lnTo>
                  <a:lnTo>
                    <a:pt x="1478365" y="256481"/>
                  </a:lnTo>
                  <a:lnTo>
                    <a:pt x="1548764" y="239282"/>
                  </a:lnTo>
                  <a:lnTo>
                    <a:pt x="1619162" y="223609"/>
                  </a:lnTo>
                  <a:lnTo>
                    <a:pt x="1689560" y="209567"/>
                  </a:lnTo>
                  <a:lnTo>
                    <a:pt x="1759959" y="197649"/>
                  </a:lnTo>
                  <a:lnTo>
                    <a:pt x="1830357" y="188273"/>
                  </a:lnTo>
                  <a:lnTo>
                    <a:pt x="1900756" y="181234"/>
                  </a:lnTo>
                  <a:lnTo>
                    <a:pt x="1971154" y="176345"/>
                  </a:lnTo>
                  <a:lnTo>
                    <a:pt x="2041552" y="173506"/>
                  </a:lnTo>
                  <a:lnTo>
                    <a:pt x="2111951" y="172731"/>
                  </a:lnTo>
                  <a:lnTo>
                    <a:pt x="2182349" y="175436"/>
                  </a:lnTo>
                  <a:lnTo>
                    <a:pt x="2252747" y="188696"/>
                  </a:lnTo>
                  <a:lnTo>
                    <a:pt x="2323146" y="209824"/>
                  </a:lnTo>
                  <a:lnTo>
                    <a:pt x="2393544" y="234716"/>
                  </a:lnTo>
                  <a:lnTo>
                    <a:pt x="2463943" y="259997"/>
                  </a:lnTo>
                  <a:lnTo>
                    <a:pt x="2534341" y="286145"/>
                  </a:lnTo>
                  <a:lnTo>
                    <a:pt x="2604739" y="333445"/>
                  </a:lnTo>
                  <a:lnTo>
                    <a:pt x="2675138" y="389636"/>
                  </a:lnTo>
                  <a:lnTo>
                    <a:pt x="2745536" y="436235"/>
                  </a:lnTo>
                  <a:lnTo>
                    <a:pt x="2815934" y="473985"/>
                  </a:lnTo>
                  <a:lnTo>
                    <a:pt x="2886333" y="523947"/>
                  </a:lnTo>
                  <a:lnTo>
                    <a:pt x="2956731" y="574527"/>
                  </a:lnTo>
                  <a:lnTo>
                    <a:pt x="3027130" y="614686"/>
                  </a:lnTo>
                  <a:lnTo>
                    <a:pt x="3097528" y="639167"/>
                  </a:lnTo>
                  <a:lnTo>
                    <a:pt x="3167926" y="658361"/>
                  </a:lnTo>
                  <a:lnTo>
                    <a:pt x="3238325" y="673614"/>
                  </a:lnTo>
                  <a:lnTo>
                    <a:pt x="3308723" y="686014"/>
                  </a:lnTo>
                  <a:lnTo>
                    <a:pt x="3379121" y="697399"/>
                  </a:lnTo>
                  <a:lnTo>
                    <a:pt x="3449520" y="706319"/>
                  </a:lnTo>
                  <a:lnTo>
                    <a:pt x="3519918" y="711647"/>
                  </a:lnTo>
                  <a:lnTo>
                    <a:pt x="3590317" y="714113"/>
                  </a:lnTo>
                  <a:lnTo>
                    <a:pt x="3660715" y="714532"/>
                  </a:lnTo>
                  <a:lnTo>
                    <a:pt x="3731113" y="713787"/>
                  </a:lnTo>
                  <a:lnTo>
                    <a:pt x="3801512" y="712772"/>
                  </a:lnTo>
                  <a:lnTo>
                    <a:pt x="3871910" y="711027"/>
                  </a:lnTo>
                  <a:lnTo>
                    <a:pt x="3942308" y="707760"/>
                  </a:lnTo>
                  <a:lnTo>
                    <a:pt x="4012707" y="702822"/>
                  </a:lnTo>
                  <a:lnTo>
                    <a:pt x="4083105" y="696044"/>
                  </a:lnTo>
                  <a:lnTo>
                    <a:pt x="4153504" y="687254"/>
                  </a:lnTo>
                  <a:lnTo>
                    <a:pt x="4223902" y="676300"/>
                  </a:lnTo>
                  <a:lnTo>
                    <a:pt x="4294300" y="663050"/>
                  </a:lnTo>
                  <a:lnTo>
                    <a:pt x="4364699" y="647408"/>
                  </a:lnTo>
                  <a:lnTo>
                    <a:pt x="4435097" y="629306"/>
                  </a:lnTo>
                  <a:lnTo>
                    <a:pt x="4505495" y="608704"/>
                  </a:lnTo>
                  <a:lnTo>
                    <a:pt x="4575894" y="585583"/>
                  </a:lnTo>
                  <a:lnTo>
                    <a:pt x="4646292" y="559937"/>
                  </a:lnTo>
                  <a:lnTo>
                    <a:pt x="4716690" y="531769"/>
                  </a:lnTo>
                  <a:lnTo>
                    <a:pt x="4787089" y="501088"/>
                  </a:lnTo>
                  <a:lnTo>
                    <a:pt x="4857487" y="467904"/>
                  </a:lnTo>
                  <a:lnTo>
                    <a:pt x="4927886" y="432228"/>
                  </a:lnTo>
                  <a:lnTo>
                    <a:pt x="4998284" y="394069"/>
                  </a:lnTo>
                  <a:lnTo>
                    <a:pt x="5068682" y="353434"/>
                  </a:lnTo>
                  <a:lnTo>
                    <a:pt x="5139081" y="310331"/>
                  </a:lnTo>
                  <a:lnTo>
                    <a:pt x="5209479" y="264763"/>
                  </a:lnTo>
                  <a:lnTo>
                    <a:pt x="5279877" y="216733"/>
                  </a:lnTo>
                  <a:lnTo>
                    <a:pt x="5350276" y="166243"/>
                  </a:lnTo>
                  <a:lnTo>
                    <a:pt x="5420674" y="113292"/>
                  </a:lnTo>
                  <a:lnTo>
                    <a:pt x="5491073" y="57878"/>
                  </a:lnTo>
                  <a:lnTo>
                    <a:pt x="5561471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1847536" y="4796744"/>
              <a:ext cx="4322724" cy="597531"/>
            </a:xfrm>
            <a:custGeom>
              <a:avLst/>
              <a:pathLst>
                <a:path w="4322724" h="597531">
                  <a:moveTo>
                    <a:pt x="4322724" y="597531"/>
                  </a:moveTo>
                  <a:lnTo>
                    <a:pt x="4271503" y="594352"/>
                  </a:lnTo>
                  <a:lnTo>
                    <a:pt x="4201105" y="590040"/>
                  </a:lnTo>
                  <a:lnTo>
                    <a:pt x="4130707" y="585831"/>
                  </a:lnTo>
                  <a:lnTo>
                    <a:pt x="4060308" y="581771"/>
                  </a:lnTo>
                  <a:lnTo>
                    <a:pt x="3989910" y="577906"/>
                  </a:lnTo>
                  <a:lnTo>
                    <a:pt x="3919512" y="574281"/>
                  </a:lnTo>
                  <a:lnTo>
                    <a:pt x="3849113" y="570936"/>
                  </a:lnTo>
                  <a:lnTo>
                    <a:pt x="3778715" y="567901"/>
                  </a:lnTo>
                  <a:lnTo>
                    <a:pt x="3708316" y="565192"/>
                  </a:lnTo>
                  <a:lnTo>
                    <a:pt x="3637918" y="562805"/>
                  </a:lnTo>
                  <a:lnTo>
                    <a:pt x="3567520" y="560710"/>
                  </a:lnTo>
                  <a:lnTo>
                    <a:pt x="3497121" y="558844"/>
                  </a:lnTo>
                  <a:lnTo>
                    <a:pt x="3426723" y="557115"/>
                  </a:lnTo>
                  <a:lnTo>
                    <a:pt x="3356325" y="555402"/>
                  </a:lnTo>
                  <a:lnTo>
                    <a:pt x="3285926" y="553574"/>
                  </a:lnTo>
                  <a:lnTo>
                    <a:pt x="3215528" y="551496"/>
                  </a:lnTo>
                  <a:lnTo>
                    <a:pt x="3145129" y="549055"/>
                  </a:lnTo>
                  <a:lnTo>
                    <a:pt x="3074731" y="546643"/>
                  </a:lnTo>
                  <a:lnTo>
                    <a:pt x="3004333" y="544417"/>
                  </a:lnTo>
                  <a:lnTo>
                    <a:pt x="2933934" y="541598"/>
                  </a:lnTo>
                  <a:lnTo>
                    <a:pt x="2863536" y="537381"/>
                  </a:lnTo>
                  <a:lnTo>
                    <a:pt x="2793138" y="530894"/>
                  </a:lnTo>
                  <a:lnTo>
                    <a:pt x="2722739" y="521178"/>
                  </a:lnTo>
                  <a:lnTo>
                    <a:pt x="2652341" y="508474"/>
                  </a:lnTo>
                  <a:lnTo>
                    <a:pt x="2581942" y="494398"/>
                  </a:lnTo>
                  <a:lnTo>
                    <a:pt x="2511544" y="478662"/>
                  </a:lnTo>
                  <a:lnTo>
                    <a:pt x="2441146" y="460150"/>
                  </a:lnTo>
                  <a:lnTo>
                    <a:pt x="2370747" y="435744"/>
                  </a:lnTo>
                  <a:lnTo>
                    <a:pt x="2300349" y="393892"/>
                  </a:lnTo>
                  <a:lnTo>
                    <a:pt x="2229951" y="342530"/>
                  </a:lnTo>
                  <a:lnTo>
                    <a:pt x="2159552" y="293664"/>
                  </a:lnTo>
                  <a:lnTo>
                    <a:pt x="2089154" y="256732"/>
                  </a:lnTo>
                  <a:lnTo>
                    <a:pt x="2018755" y="209443"/>
                  </a:lnTo>
                  <a:lnTo>
                    <a:pt x="1948357" y="153669"/>
                  </a:lnTo>
                  <a:lnTo>
                    <a:pt x="1877959" y="107990"/>
                  </a:lnTo>
                  <a:lnTo>
                    <a:pt x="1807560" y="82000"/>
                  </a:lnTo>
                  <a:lnTo>
                    <a:pt x="1737162" y="56199"/>
                  </a:lnTo>
                  <a:lnTo>
                    <a:pt x="1666764" y="31830"/>
                  </a:lnTo>
                  <a:lnTo>
                    <a:pt x="1596365" y="12632"/>
                  </a:lnTo>
                  <a:lnTo>
                    <a:pt x="1525967" y="1616"/>
                  </a:lnTo>
                  <a:lnTo>
                    <a:pt x="1455568" y="0"/>
                  </a:lnTo>
                  <a:lnTo>
                    <a:pt x="1385170" y="1821"/>
                  </a:lnTo>
                  <a:lnTo>
                    <a:pt x="1314772" y="6243"/>
                  </a:lnTo>
                  <a:lnTo>
                    <a:pt x="1244373" y="13382"/>
                  </a:lnTo>
                  <a:lnTo>
                    <a:pt x="1173975" y="23234"/>
                  </a:lnTo>
                  <a:lnTo>
                    <a:pt x="1103577" y="35717"/>
                  </a:lnTo>
                  <a:lnTo>
                    <a:pt x="1033178" y="50721"/>
                  </a:lnTo>
                  <a:lnTo>
                    <a:pt x="962780" y="68082"/>
                  </a:lnTo>
                  <a:lnTo>
                    <a:pt x="892381" y="87787"/>
                  </a:lnTo>
                  <a:lnTo>
                    <a:pt x="821983" y="109975"/>
                  </a:lnTo>
                  <a:lnTo>
                    <a:pt x="751585" y="134803"/>
                  </a:lnTo>
                  <a:lnTo>
                    <a:pt x="681186" y="162435"/>
                  </a:lnTo>
                  <a:lnTo>
                    <a:pt x="610788" y="193032"/>
                  </a:lnTo>
                  <a:lnTo>
                    <a:pt x="540390" y="226736"/>
                  </a:lnTo>
                  <a:lnTo>
                    <a:pt x="469991" y="263667"/>
                  </a:lnTo>
                  <a:lnTo>
                    <a:pt x="399593" y="303916"/>
                  </a:lnTo>
                  <a:lnTo>
                    <a:pt x="329194" y="347545"/>
                  </a:lnTo>
                  <a:lnTo>
                    <a:pt x="258796" y="394595"/>
                  </a:lnTo>
                  <a:lnTo>
                    <a:pt x="188398" y="445085"/>
                  </a:lnTo>
                  <a:lnTo>
                    <a:pt x="117999" y="499022"/>
                  </a:lnTo>
                  <a:lnTo>
                    <a:pt x="47601" y="556405"/>
                  </a:lnTo>
                  <a:lnTo>
                    <a:pt x="0" y="597531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1577333" y="4722762"/>
              <a:ext cx="5175292" cy="671512"/>
            </a:xfrm>
            <a:custGeom>
              <a:avLst/>
              <a:pathLst>
                <a:path w="5175292" h="671512">
                  <a:moveTo>
                    <a:pt x="0" y="671512"/>
                  </a:moveTo>
                  <a:lnTo>
                    <a:pt x="36210" y="643757"/>
                  </a:lnTo>
                  <a:lnTo>
                    <a:pt x="106609" y="592060"/>
                  </a:lnTo>
                  <a:lnTo>
                    <a:pt x="177007" y="542609"/>
                  </a:lnTo>
                  <a:lnTo>
                    <a:pt x="247405" y="495390"/>
                  </a:lnTo>
                  <a:lnTo>
                    <a:pt x="317804" y="450385"/>
                  </a:lnTo>
                  <a:lnTo>
                    <a:pt x="388202" y="407578"/>
                  </a:lnTo>
                  <a:lnTo>
                    <a:pt x="458601" y="366954"/>
                  </a:lnTo>
                  <a:lnTo>
                    <a:pt x="528999" y="328496"/>
                  </a:lnTo>
                  <a:lnTo>
                    <a:pt x="599397" y="292187"/>
                  </a:lnTo>
                  <a:lnTo>
                    <a:pt x="669796" y="258012"/>
                  </a:lnTo>
                  <a:lnTo>
                    <a:pt x="740194" y="225955"/>
                  </a:lnTo>
                  <a:lnTo>
                    <a:pt x="810592" y="195999"/>
                  </a:lnTo>
                  <a:lnTo>
                    <a:pt x="880991" y="168128"/>
                  </a:lnTo>
                  <a:lnTo>
                    <a:pt x="951389" y="142325"/>
                  </a:lnTo>
                  <a:lnTo>
                    <a:pt x="1021788" y="118575"/>
                  </a:lnTo>
                  <a:lnTo>
                    <a:pt x="1092186" y="96862"/>
                  </a:lnTo>
                  <a:lnTo>
                    <a:pt x="1162584" y="77169"/>
                  </a:lnTo>
                  <a:lnTo>
                    <a:pt x="1232983" y="59480"/>
                  </a:lnTo>
                  <a:lnTo>
                    <a:pt x="1303381" y="43778"/>
                  </a:lnTo>
                  <a:lnTo>
                    <a:pt x="1373779" y="30317"/>
                  </a:lnTo>
                  <a:lnTo>
                    <a:pt x="1444178" y="19388"/>
                  </a:lnTo>
                  <a:lnTo>
                    <a:pt x="1514576" y="10942"/>
                  </a:lnTo>
                  <a:lnTo>
                    <a:pt x="1584975" y="4929"/>
                  </a:lnTo>
                  <a:lnTo>
                    <a:pt x="1655373" y="1298"/>
                  </a:lnTo>
                  <a:lnTo>
                    <a:pt x="1725771" y="0"/>
                  </a:lnTo>
                  <a:lnTo>
                    <a:pt x="1796170" y="2160"/>
                  </a:lnTo>
                  <a:lnTo>
                    <a:pt x="1866568" y="14298"/>
                  </a:lnTo>
                  <a:lnTo>
                    <a:pt x="1936966" y="34461"/>
                  </a:lnTo>
                  <a:lnTo>
                    <a:pt x="2007365" y="59092"/>
                  </a:lnTo>
                  <a:lnTo>
                    <a:pt x="2077763" y="84632"/>
                  </a:lnTo>
                  <a:lnTo>
                    <a:pt x="2148161" y="110701"/>
                  </a:lnTo>
                  <a:lnTo>
                    <a:pt x="2218560" y="157191"/>
                  </a:lnTo>
                  <a:lnTo>
                    <a:pt x="2288958" y="213174"/>
                  </a:lnTo>
                  <a:lnTo>
                    <a:pt x="2359357" y="260118"/>
                  </a:lnTo>
                  <a:lnTo>
                    <a:pt x="2429755" y="297459"/>
                  </a:lnTo>
                  <a:lnTo>
                    <a:pt x="2500153" y="346873"/>
                  </a:lnTo>
                  <a:lnTo>
                    <a:pt x="2570552" y="397844"/>
                  </a:lnTo>
                  <a:lnTo>
                    <a:pt x="2640950" y="438849"/>
                  </a:lnTo>
                  <a:lnTo>
                    <a:pt x="2711348" y="463292"/>
                  </a:lnTo>
                  <a:lnTo>
                    <a:pt x="2781747" y="482146"/>
                  </a:lnTo>
                  <a:lnTo>
                    <a:pt x="2852145" y="497640"/>
                  </a:lnTo>
                  <a:lnTo>
                    <a:pt x="2922544" y="510878"/>
                  </a:lnTo>
                  <a:lnTo>
                    <a:pt x="2992942" y="522923"/>
                  </a:lnTo>
                  <a:lnTo>
                    <a:pt x="3063340" y="532241"/>
                  </a:lnTo>
                  <a:lnTo>
                    <a:pt x="3133739" y="538148"/>
                  </a:lnTo>
                  <a:lnTo>
                    <a:pt x="3204137" y="541490"/>
                  </a:lnTo>
                  <a:lnTo>
                    <a:pt x="3274535" y="543109"/>
                  </a:lnTo>
                  <a:lnTo>
                    <a:pt x="3344934" y="543849"/>
                  </a:lnTo>
                  <a:lnTo>
                    <a:pt x="3415332" y="544548"/>
                  </a:lnTo>
                  <a:lnTo>
                    <a:pt x="3485731" y="544896"/>
                  </a:lnTo>
                  <a:lnTo>
                    <a:pt x="3556129" y="544301"/>
                  </a:lnTo>
                  <a:lnTo>
                    <a:pt x="3626527" y="542747"/>
                  </a:lnTo>
                  <a:lnTo>
                    <a:pt x="3696926" y="540213"/>
                  </a:lnTo>
                  <a:lnTo>
                    <a:pt x="3767324" y="536683"/>
                  </a:lnTo>
                  <a:lnTo>
                    <a:pt x="3837722" y="532139"/>
                  </a:lnTo>
                  <a:lnTo>
                    <a:pt x="3908121" y="526562"/>
                  </a:lnTo>
                  <a:lnTo>
                    <a:pt x="3978519" y="519934"/>
                  </a:lnTo>
                  <a:lnTo>
                    <a:pt x="4048918" y="512238"/>
                  </a:lnTo>
                  <a:lnTo>
                    <a:pt x="4119316" y="503454"/>
                  </a:lnTo>
                  <a:lnTo>
                    <a:pt x="4189714" y="493566"/>
                  </a:lnTo>
                  <a:lnTo>
                    <a:pt x="4260113" y="482556"/>
                  </a:lnTo>
                  <a:lnTo>
                    <a:pt x="4330511" y="470404"/>
                  </a:lnTo>
                  <a:lnTo>
                    <a:pt x="4400909" y="457094"/>
                  </a:lnTo>
                  <a:lnTo>
                    <a:pt x="4471308" y="442606"/>
                  </a:lnTo>
                  <a:lnTo>
                    <a:pt x="4541706" y="426924"/>
                  </a:lnTo>
                  <a:lnTo>
                    <a:pt x="4612105" y="410029"/>
                  </a:lnTo>
                  <a:lnTo>
                    <a:pt x="4682503" y="391903"/>
                  </a:lnTo>
                  <a:lnTo>
                    <a:pt x="4752901" y="372528"/>
                  </a:lnTo>
                  <a:lnTo>
                    <a:pt x="4823300" y="351886"/>
                  </a:lnTo>
                  <a:lnTo>
                    <a:pt x="4893698" y="329958"/>
                  </a:lnTo>
                  <a:lnTo>
                    <a:pt x="4964096" y="306728"/>
                  </a:lnTo>
                  <a:lnTo>
                    <a:pt x="5034495" y="282176"/>
                  </a:lnTo>
                  <a:lnTo>
                    <a:pt x="5104893" y="256285"/>
                  </a:lnTo>
                  <a:lnTo>
                    <a:pt x="5175292" y="229037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9" name="tx39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2663321" y="545690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4781178" y="5456905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6930123" y="5456905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150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2602166" y="5596581"/>
              <a:ext cx="2825404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Measured GFR  (⁵¹Cr-EDTA, mL/min/1.73 m²)</a:t>
              </a:r>
            </a:p>
          </p:txBody>
        </p:sp>
        <p:sp>
          <p:nvSpPr>
            <p:cNvPr id="48" name="tx48"/>
            <p:cNvSpPr/>
            <p:nvPr/>
          </p:nvSpPr>
          <p:spPr>
            <a:xfrm rot="-5400000">
              <a:off x="126327" y="3331003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49" name="rc49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0" name="pl50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1" name="rc51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2" name="pl52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3" name="rc53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4" name="pl54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5" name="rc55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6" name="pl56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7" name="rc57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8" name="pl58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9" name="tx59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0" name="tx60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941876" y="1166869"/>
              <a:ext cx="1631015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eGFRcr-cys · EKFC 2023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65102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799974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594891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2725501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4874446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7023392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g19"/>
            <p:cNvSpPr/>
            <p:nvPr/>
          </p:nvSpPr>
          <p:spPr>
            <a:xfrm>
              <a:off x="1191153" y="4557854"/>
              <a:ext cx="5561471" cy="836421"/>
            </a:xfrm>
            <a:custGeom>
              <a:avLst/>
              <a:pathLst>
                <a:path w="5561471" h="836421">
                  <a:moveTo>
                    <a:pt x="0" y="406187"/>
                  </a:moveTo>
                  <a:lnTo>
                    <a:pt x="70398" y="424478"/>
                  </a:lnTo>
                  <a:lnTo>
                    <a:pt x="140796" y="441928"/>
                  </a:lnTo>
                  <a:lnTo>
                    <a:pt x="211195" y="458528"/>
                  </a:lnTo>
                  <a:lnTo>
                    <a:pt x="281593" y="474271"/>
                  </a:lnTo>
                  <a:lnTo>
                    <a:pt x="351991" y="489146"/>
                  </a:lnTo>
                  <a:lnTo>
                    <a:pt x="422390" y="503143"/>
                  </a:lnTo>
                  <a:lnTo>
                    <a:pt x="492788" y="516248"/>
                  </a:lnTo>
                  <a:lnTo>
                    <a:pt x="563186" y="528451"/>
                  </a:lnTo>
                  <a:lnTo>
                    <a:pt x="633585" y="539736"/>
                  </a:lnTo>
                  <a:lnTo>
                    <a:pt x="703983" y="550089"/>
                  </a:lnTo>
                  <a:lnTo>
                    <a:pt x="774382" y="559497"/>
                  </a:lnTo>
                  <a:lnTo>
                    <a:pt x="844780" y="567945"/>
                  </a:lnTo>
                  <a:lnTo>
                    <a:pt x="915178" y="575424"/>
                  </a:lnTo>
                  <a:lnTo>
                    <a:pt x="985577" y="581929"/>
                  </a:lnTo>
                  <a:lnTo>
                    <a:pt x="1055975" y="587462"/>
                  </a:lnTo>
                  <a:lnTo>
                    <a:pt x="1126373" y="592038"/>
                  </a:lnTo>
                  <a:lnTo>
                    <a:pt x="1196772" y="595683"/>
                  </a:lnTo>
                  <a:lnTo>
                    <a:pt x="1267170" y="598444"/>
                  </a:lnTo>
                  <a:lnTo>
                    <a:pt x="1337569" y="600380"/>
                  </a:lnTo>
                  <a:lnTo>
                    <a:pt x="1407967" y="601567"/>
                  </a:lnTo>
                  <a:lnTo>
                    <a:pt x="1478365" y="602091"/>
                  </a:lnTo>
                  <a:lnTo>
                    <a:pt x="1548764" y="602039"/>
                  </a:lnTo>
                  <a:lnTo>
                    <a:pt x="1619162" y="601496"/>
                  </a:lnTo>
                  <a:lnTo>
                    <a:pt x="1689560" y="600533"/>
                  </a:lnTo>
                  <a:lnTo>
                    <a:pt x="1759959" y="599245"/>
                  </a:lnTo>
                  <a:lnTo>
                    <a:pt x="1830357" y="597668"/>
                  </a:lnTo>
                  <a:lnTo>
                    <a:pt x="1900756" y="595739"/>
                  </a:lnTo>
                  <a:lnTo>
                    <a:pt x="1971154" y="593408"/>
                  </a:lnTo>
                  <a:lnTo>
                    <a:pt x="2041552" y="590677"/>
                  </a:lnTo>
                  <a:lnTo>
                    <a:pt x="2111951" y="587613"/>
                  </a:lnTo>
                  <a:lnTo>
                    <a:pt x="2182349" y="584292"/>
                  </a:lnTo>
                  <a:lnTo>
                    <a:pt x="2252747" y="580386"/>
                  </a:lnTo>
                  <a:lnTo>
                    <a:pt x="2323146" y="575744"/>
                  </a:lnTo>
                  <a:lnTo>
                    <a:pt x="2393544" y="570501"/>
                  </a:lnTo>
                  <a:lnTo>
                    <a:pt x="2463943" y="565221"/>
                  </a:lnTo>
                  <a:lnTo>
                    <a:pt x="2534341" y="560592"/>
                  </a:lnTo>
                  <a:lnTo>
                    <a:pt x="2604739" y="555147"/>
                  </a:lnTo>
                  <a:lnTo>
                    <a:pt x="2675138" y="548899"/>
                  </a:lnTo>
                  <a:lnTo>
                    <a:pt x="2745536" y="543323"/>
                  </a:lnTo>
                  <a:lnTo>
                    <a:pt x="2815934" y="539402"/>
                  </a:lnTo>
                  <a:lnTo>
                    <a:pt x="2886333" y="535236"/>
                  </a:lnTo>
                  <a:lnTo>
                    <a:pt x="2956731" y="530700"/>
                  </a:lnTo>
                  <a:lnTo>
                    <a:pt x="3027130" y="526659"/>
                  </a:lnTo>
                  <a:lnTo>
                    <a:pt x="3097528" y="524498"/>
                  </a:lnTo>
                  <a:lnTo>
                    <a:pt x="3167926" y="523836"/>
                  </a:lnTo>
                  <a:lnTo>
                    <a:pt x="3238325" y="523305"/>
                  </a:lnTo>
                  <a:lnTo>
                    <a:pt x="3308723" y="522018"/>
                  </a:lnTo>
                  <a:lnTo>
                    <a:pt x="3379121" y="519575"/>
                  </a:lnTo>
                  <a:lnTo>
                    <a:pt x="3449520" y="516639"/>
                  </a:lnTo>
                  <a:lnTo>
                    <a:pt x="3519918" y="513489"/>
                  </a:lnTo>
                  <a:lnTo>
                    <a:pt x="3590317" y="509870"/>
                  </a:lnTo>
                  <a:lnTo>
                    <a:pt x="3660715" y="505579"/>
                  </a:lnTo>
                  <a:lnTo>
                    <a:pt x="3731113" y="500451"/>
                  </a:lnTo>
                  <a:lnTo>
                    <a:pt x="3801512" y="494338"/>
                  </a:lnTo>
                  <a:lnTo>
                    <a:pt x="3871910" y="487380"/>
                  </a:lnTo>
                  <a:lnTo>
                    <a:pt x="3942308" y="479700"/>
                  </a:lnTo>
                  <a:lnTo>
                    <a:pt x="4012707" y="471219"/>
                  </a:lnTo>
                  <a:lnTo>
                    <a:pt x="4083105" y="461847"/>
                  </a:lnTo>
                  <a:lnTo>
                    <a:pt x="4153504" y="451493"/>
                  </a:lnTo>
                  <a:lnTo>
                    <a:pt x="4223902" y="440074"/>
                  </a:lnTo>
                  <a:lnTo>
                    <a:pt x="4294300" y="427525"/>
                  </a:lnTo>
                  <a:lnTo>
                    <a:pt x="4364699" y="413795"/>
                  </a:lnTo>
                  <a:lnTo>
                    <a:pt x="4435097" y="398856"/>
                  </a:lnTo>
                  <a:lnTo>
                    <a:pt x="4505495" y="382693"/>
                  </a:lnTo>
                  <a:lnTo>
                    <a:pt x="4575894" y="365304"/>
                  </a:lnTo>
                  <a:lnTo>
                    <a:pt x="4646292" y="346694"/>
                  </a:lnTo>
                  <a:lnTo>
                    <a:pt x="4716690" y="326877"/>
                  </a:lnTo>
                  <a:lnTo>
                    <a:pt x="4787089" y="305865"/>
                  </a:lnTo>
                  <a:lnTo>
                    <a:pt x="4857487" y="283675"/>
                  </a:lnTo>
                  <a:lnTo>
                    <a:pt x="4927886" y="260323"/>
                  </a:lnTo>
                  <a:lnTo>
                    <a:pt x="4998284" y="235823"/>
                  </a:lnTo>
                  <a:lnTo>
                    <a:pt x="5068682" y="210189"/>
                  </a:lnTo>
                  <a:lnTo>
                    <a:pt x="5139081" y="183436"/>
                  </a:lnTo>
                  <a:lnTo>
                    <a:pt x="5209479" y="155574"/>
                  </a:lnTo>
                  <a:lnTo>
                    <a:pt x="5279877" y="126615"/>
                  </a:lnTo>
                  <a:lnTo>
                    <a:pt x="5350276" y="96569"/>
                  </a:lnTo>
                  <a:lnTo>
                    <a:pt x="5420674" y="65445"/>
                  </a:lnTo>
                  <a:lnTo>
                    <a:pt x="5491073" y="33253"/>
                  </a:lnTo>
                  <a:lnTo>
                    <a:pt x="5561471" y="0"/>
                  </a:lnTo>
                  <a:lnTo>
                    <a:pt x="5561471" y="562587"/>
                  </a:lnTo>
                  <a:lnTo>
                    <a:pt x="5491073" y="559619"/>
                  </a:lnTo>
                  <a:lnTo>
                    <a:pt x="5420674" y="556900"/>
                  </a:lnTo>
                  <a:lnTo>
                    <a:pt x="5350276" y="554440"/>
                  </a:lnTo>
                  <a:lnTo>
                    <a:pt x="5279877" y="552250"/>
                  </a:lnTo>
                  <a:lnTo>
                    <a:pt x="5209479" y="550343"/>
                  </a:lnTo>
                  <a:lnTo>
                    <a:pt x="5139081" y="548729"/>
                  </a:lnTo>
                  <a:lnTo>
                    <a:pt x="5068682" y="547424"/>
                  </a:lnTo>
                  <a:lnTo>
                    <a:pt x="4998284" y="546441"/>
                  </a:lnTo>
                  <a:lnTo>
                    <a:pt x="4927886" y="545796"/>
                  </a:lnTo>
                  <a:lnTo>
                    <a:pt x="4857487" y="545505"/>
                  </a:lnTo>
                  <a:lnTo>
                    <a:pt x="4787089" y="545585"/>
                  </a:lnTo>
                  <a:lnTo>
                    <a:pt x="4716690" y="546056"/>
                  </a:lnTo>
                  <a:lnTo>
                    <a:pt x="4646292" y="546934"/>
                  </a:lnTo>
                  <a:lnTo>
                    <a:pt x="4575894" y="548236"/>
                  </a:lnTo>
                  <a:lnTo>
                    <a:pt x="4505495" y="549977"/>
                  </a:lnTo>
                  <a:lnTo>
                    <a:pt x="4435097" y="552164"/>
                  </a:lnTo>
                  <a:lnTo>
                    <a:pt x="4364699" y="554799"/>
                  </a:lnTo>
                  <a:lnTo>
                    <a:pt x="4294300" y="557868"/>
                  </a:lnTo>
                  <a:lnTo>
                    <a:pt x="4223902" y="561345"/>
                  </a:lnTo>
                  <a:lnTo>
                    <a:pt x="4153504" y="565183"/>
                  </a:lnTo>
                  <a:lnTo>
                    <a:pt x="4083105" y="569318"/>
                  </a:lnTo>
                  <a:lnTo>
                    <a:pt x="4012707" y="573670"/>
                  </a:lnTo>
                  <a:lnTo>
                    <a:pt x="3942308" y="578150"/>
                  </a:lnTo>
                  <a:lnTo>
                    <a:pt x="3871910" y="582670"/>
                  </a:lnTo>
                  <a:lnTo>
                    <a:pt x="3801512" y="587153"/>
                  </a:lnTo>
                  <a:lnTo>
                    <a:pt x="3731113" y="591240"/>
                  </a:lnTo>
                  <a:lnTo>
                    <a:pt x="3660715" y="594611"/>
                  </a:lnTo>
                  <a:lnTo>
                    <a:pt x="3590317" y="597483"/>
                  </a:lnTo>
                  <a:lnTo>
                    <a:pt x="3519918" y="600067"/>
                  </a:lnTo>
                  <a:lnTo>
                    <a:pt x="3449520" y="602532"/>
                  </a:lnTo>
                  <a:lnTo>
                    <a:pt x="3379121" y="604997"/>
                  </a:lnTo>
                  <a:lnTo>
                    <a:pt x="3308723" y="606660"/>
                  </a:lnTo>
                  <a:lnTo>
                    <a:pt x="3238325" y="606956"/>
                  </a:lnTo>
                  <a:lnTo>
                    <a:pt x="3167926" y="607202"/>
                  </a:lnTo>
                  <a:lnTo>
                    <a:pt x="3097528" y="608267"/>
                  </a:lnTo>
                  <a:lnTo>
                    <a:pt x="3027130" y="610472"/>
                  </a:lnTo>
                  <a:lnTo>
                    <a:pt x="2956731" y="613512"/>
                  </a:lnTo>
                  <a:lnTo>
                    <a:pt x="2886333" y="617586"/>
                  </a:lnTo>
                  <a:lnTo>
                    <a:pt x="2815934" y="622399"/>
                  </a:lnTo>
                  <a:lnTo>
                    <a:pt x="2745536" y="626804"/>
                  </a:lnTo>
                  <a:lnTo>
                    <a:pt x="2675138" y="631972"/>
                  </a:lnTo>
                  <a:lnTo>
                    <a:pt x="2604739" y="638468"/>
                  </a:lnTo>
                  <a:lnTo>
                    <a:pt x="2534341" y="644871"/>
                  </a:lnTo>
                  <a:lnTo>
                    <a:pt x="2463943" y="649593"/>
                  </a:lnTo>
                  <a:lnTo>
                    <a:pt x="2393544" y="654565"/>
                  </a:lnTo>
                  <a:lnTo>
                    <a:pt x="2323146" y="660118"/>
                  </a:lnTo>
                  <a:lnTo>
                    <a:pt x="2252747" y="665901"/>
                  </a:lnTo>
                  <a:lnTo>
                    <a:pt x="2182349" y="671133"/>
                  </a:lnTo>
                  <a:lnTo>
                    <a:pt x="2111951" y="675098"/>
                  </a:lnTo>
                  <a:lnTo>
                    <a:pt x="2041552" y="678781"/>
                  </a:lnTo>
                  <a:lnTo>
                    <a:pt x="1971154" y="682448"/>
                  </a:lnTo>
                  <a:lnTo>
                    <a:pt x="1900756" y="686109"/>
                  </a:lnTo>
                  <a:lnTo>
                    <a:pt x="1830357" y="689702"/>
                  </a:lnTo>
                  <a:lnTo>
                    <a:pt x="1759959" y="693116"/>
                  </a:lnTo>
                  <a:lnTo>
                    <a:pt x="1689560" y="696228"/>
                  </a:lnTo>
                  <a:lnTo>
                    <a:pt x="1619162" y="699154"/>
                  </a:lnTo>
                  <a:lnTo>
                    <a:pt x="1548764" y="702081"/>
                  </a:lnTo>
                  <a:lnTo>
                    <a:pt x="1478365" y="705083"/>
                  </a:lnTo>
                  <a:lnTo>
                    <a:pt x="1407967" y="708242"/>
                  </a:lnTo>
                  <a:lnTo>
                    <a:pt x="1337569" y="711646"/>
                  </a:lnTo>
                  <a:lnTo>
                    <a:pt x="1267170" y="715379"/>
                  </a:lnTo>
                  <a:lnTo>
                    <a:pt x="1196772" y="719517"/>
                  </a:lnTo>
                  <a:lnTo>
                    <a:pt x="1126373" y="724119"/>
                  </a:lnTo>
                  <a:lnTo>
                    <a:pt x="1055975" y="729230"/>
                  </a:lnTo>
                  <a:lnTo>
                    <a:pt x="985577" y="734877"/>
                  </a:lnTo>
                  <a:lnTo>
                    <a:pt x="915178" y="741074"/>
                  </a:lnTo>
                  <a:lnTo>
                    <a:pt x="844780" y="747822"/>
                  </a:lnTo>
                  <a:lnTo>
                    <a:pt x="774382" y="755116"/>
                  </a:lnTo>
                  <a:lnTo>
                    <a:pt x="703983" y="762945"/>
                  </a:lnTo>
                  <a:lnTo>
                    <a:pt x="633585" y="771296"/>
                  </a:lnTo>
                  <a:lnTo>
                    <a:pt x="563186" y="780153"/>
                  </a:lnTo>
                  <a:lnTo>
                    <a:pt x="492788" y="789503"/>
                  </a:lnTo>
                  <a:lnTo>
                    <a:pt x="422390" y="799329"/>
                  </a:lnTo>
                  <a:lnTo>
                    <a:pt x="351991" y="809619"/>
                  </a:lnTo>
                  <a:lnTo>
                    <a:pt x="281593" y="820361"/>
                  </a:lnTo>
                  <a:lnTo>
                    <a:pt x="211195" y="831543"/>
                  </a:lnTo>
                  <a:lnTo>
                    <a:pt x="181616" y="836421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1191153" y="4557854"/>
              <a:ext cx="5561471" cy="602091"/>
            </a:xfrm>
            <a:custGeom>
              <a:avLst/>
              <a:pathLst>
                <a:path w="5561471" h="602091">
                  <a:moveTo>
                    <a:pt x="0" y="406187"/>
                  </a:moveTo>
                  <a:lnTo>
                    <a:pt x="70398" y="424478"/>
                  </a:lnTo>
                  <a:lnTo>
                    <a:pt x="140796" y="441928"/>
                  </a:lnTo>
                  <a:lnTo>
                    <a:pt x="211195" y="458528"/>
                  </a:lnTo>
                  <a:lnTo>
                    <a:pt x="281593" y="474271"/>
                  </a:lnTo>
                  <a:lnTo>
                    <a:pt x="351991" y="489146"/>
                  </a:lnTo>
                  <a:lnTo>
                    <a:pt x="422390" y="503143"/>
                  </a:lnTo>
                  <a:lnTo>
                    <a:pt x="492788" y="516248"/>
                  </a:lnTo>
                  <a:lnTo>
                    <a:pt x="563186" y="528451"/>
                  </a:lnTo>
                  <a:lnTo>
                    <a:pt x="633585" y="539736"/>
                  </a:lnTo>
                  <a:lnTo>
                    <a:pt x="703983" y="550089"/>
                  </a:lnTo>
                  <a:lnTo>
                    <a:pt x="774382" y="559497"/>
                  </a:lnTo>
                  <a:lnTo>
                    <a:pt x="844780" y="567945"/>
                  </a:lnTo>
                  <a:lnTo>
                    <a:pt x="915178" y="575424"/>
                  </a:lnTo>
                  <a:lnTo>
                    <a:pt x="985577" y="581929"/>
                  </a:lnTo>
                  <a:lnTo>
                    <a:pt x="1055975" y="587462"/>
                  </a:lnTo>
                  <a:lnTo>
                    <a:pt x="1126373" y="592038"/>
                  </a:lnTo>
                  <a:lnTo>
                    <a:pt x="1196772" y="595683"/>
                  </a:lnTo>
                  <a:lnTo>
                    <a:pt x="1267170" y="598444"/>
                  </a:lnTo>
                  <a:lnTo>
                    <a:pt x="1337569" y="600380"/>
                  </a:lnTo>
                  <a:lnTo>
                    <a:pt x="1407967" y="601567"/>
                  </a:lnTo>
                  <a:lnTo>
                    <a:pt x="1478365" y="602091"/>
                  </a:lnTo>
                  <a:lnTo>
                    <a:pt x="1548764" y="602039"/>
                  </a:lnTo>
                  <a:lnTo>
                    <a:pt x="1619162" y="601496"/>
                  </a:lnTo>
                  <a:lnTo>
                    <a:pt x="1689560" y="600533"/>
                  </a:lnTo>
                  <a:lnTo>
                    <a:pt x="1759959" y="599245"/>
                  </a:lnTo>
                  <a:lnTo>
                    <a:pt x="1830357" y="597668"/>
                  </a:lnTo>
                  <a:lnTo>
                    <a:pt x="1900756" y="595739"/>
                  </a:lnTo>
                  <a:lnTo>
                    <a:pt x="1971154" y="593408"/>
                  </a:lnTo>
                  <a:lnTo>
                    <a:pt x="2041552" y="590677"/>
                  </a:lnTo>
                  <a:lnTo>
                    <a:pt x="2111951" y="587613"/>
                  </a:lnTo>
                  <a:lnTo>
                    <a:pt x="2182349" y="584292"/>
                  </a:lnTo>
                  <a:lnTo>
                    <a:pt x="2252747" y="580386"/>
                  </a:lnTo>
                  <a:lnTo>
                    <a:pt x="2323146" y="575744"/>
                  </a:lnTo>
                  <a:lnTo>
                    <a:pt x="2393544" y="570501"/>
                  </a:lnTo>
                  <a:lnTo>
                    <a:pt x="2463943" y="565221"/>
                  </a:lnTo>
                  <a:lnTo>
                    <a:pt x="2534341" y="560592"/>
                  </a:lnTo>
                  <a:lnTo>
                    <a:pt x="2604739" y="555147"/>
                  </a:lnTo>
                  <a:lnTo>
                    <a:pt x="2675138" y="548899"/>
                  </a:lnTo>
                  <a:lnTo>
                    <a:pt x="2745536" y="543323"/>
                  </a:lnTo>
                  <a:lnTo>
                    <a:pt x="2815934" y="539402"/>
                  </a:lnTo>
                  <a:lnTo>
                    <a:pt x="2886333" y="535236"/>
                  </a:lnTo>
                  <a:lnTo>
                    <a:pt x="2956731" y="530700"/>
                  </a:lnTo>
                  <a:lnTo>
                    <a:pt x="3027130" y="526659"/>
                  </a:lnTo>
                  <a:lnTo>
                    <a:pt x="3097528" y="524498"/>
                  </a:lnTo>
                  <a:lnTo>
                    <a:pt x="3167926" y="523836"/>
                  </a:lnTo>
                  <a:lnTo>
                    <a:pt x="3238325" y="523305"/>
                  </a:lnTo>
                  <a:lnTo>
                    <a:pt x="3308723" y="522018"/>
                  </a:lnTo>
                  <a:lnTo>
                    <a:pt x="3379121" y="519575"/>
                  </a:lnTo>
                  <a:lnTo>
                    <a:pt x="3449520" y="516639"/>
                  </a:lnTo>
                  <a:lnTo>
                    <a:pt x="3519918" y="513489"/>
                  </a:lnTo>
                  <a:lnTo>
                    <a:pt x="3590317" y="509870"/>
                  </a:lnTo>
                  <a:lnTo>
                    <a:pt x="3660715" y="505579"/>
                  </a:lnTo>
                  <a:lnTo>
                    <a:pt x="3731113" y="500451"/>
                  </a:lnTo>
                  <a:lnTo>
                    <a:pt x="3801512" y="494338"/>
                  </a:lnTo>
                  <a:lnTo>
                    <a:pt x="3871910" y="487380"/>
                  </a:lnTo>
                  <a:lnTo>
                    <a:pt x="3942308" y="479700"/>
                  </a:lnTo>
                  <a:lnTo>
                    <a:pt x="4012707" y="471219"/>
                  </a:lnTo>
                  <a:lnTo>
                    <a:pt x="4083105" y="461847"/>
                  </a:lnTo>
                  <a:lnTo>
                    <a:pt x="4153504" y="451493"/>
                  </a:lnTo>
                  <a:lnTo>
                    <a:pt x="4223902" y="440074"/>
                  </a:lnTo>
                  <a:lnTo>
                    <a:pt x="4294300" y="427525"/>
                  </a:lnTo>
                  <a:lnTo>
                    <a:pt x="4364699" y="413795"/>
                  </a:lnTo>
                  <a:lnTo>
                    <a:pt x="4435097" y="398856"/>
                  </a:lnTo>
                  <a:lnTo>
                    <a:pt x="4505495" y="382693"/>
                  </a:lnTo>
                  <a:lnTo>
                    <a:pt x="4575894" y="365304"/>
                  </a:lnTo>
                  <a:lnTo>
                    <a:pt x="4646292" y="346694"/>
                  </a:lnTo>
                  <a:lnTo>
                    <a:pt x="4716690" y="326877"/>
                  </a:lnTo>
                  <a:lnTo>
                    <a:pt x="4787089" y="305865"/>
                  </a:lnTo>
                  <a:lnTo>
                    <a:pt x="4857487" y="283675"/>
                  </a:lnTo>
                  <a:lnTo>
                    <a:pt x="4927886" y="260323"/>
                  </a:lnTo>
                  <a:lnTo>
                    <a:pt x="4998284" y="235823"/>
                  </a:lnTo>
                  <a:lnTo>
                    <a:pt x="5068682" y="210189"/>
                  </a:lnTo>
                  <a:lnTo>
                    <a:pt x="5139081" y="183436"/>
                  </a:lnTo>
                  <a:lnTo>
                    <a:pt x="5209479" y="155574"/>
                  </a:lnTo>
                  <a:lnTo>
                    <a:pt x="5279877" y="126615"/>
                  </a:lnTo>
                  <a:lnTo>
                    <a:pt x="5350276" y="96569"/>
                  </a:lnTo>
                  <a:lnTo>
                    <a:pt x="5420674" y="65445"/>
                  </a:lnTo>
                  <a:lnTo>
                    <a:pt x="5491073" y="33253"/>
                  </a:lnTo>
                  <a:lnTo>
                    <a:pt x="5561471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1372770" y="5103359"/>
              <a:ext cx="5379854" cy="290916"/>
            </a:xfrm>
            <a:custGeom>
              <a:avLst/>
              <a:pathLst>
                <a:path w="5379854" h="290916">
                  <a:moveTo>
                    <a:pt x="5379854" y="17082"/>
                  </a:moveTo>
                  <a:lnTo>
                    <a:pt x="5309456" y="14114"/>
                  </a:lnTo>
                  <a:lnTo>
                    <a:pt x="5239057" y="11394"/>
                  </a:lnTo>
                  <a:lnTo>
                    <a:pt x="5168659" y="8935"/>
                  </a:lnTo>
                  <a:lnTo>
                    <a:pt x="5098261" y="6745"/>
                  </a:lnTo>
                  <a:lnTo>
                    <a:pt x="5027862" y="4837"/>
                  </a:lnTo>
                  <a:lnTo>
                    <a:pt x="4957464" y="3224"/>
                  </a:lnTo>
                  <a:lnTo>
                    <a:pt x="4887066" y="1919"/>
                  </a:lnTo>
                  <a:lnTo>
                    <a:pt x="4816667" y="936"/>
                  </a:lnTo>
                  <a:lnTo>
                    <a:pt x="4746269" y="290"/>
                  </a:lnTo>
                  <a:lnTo>
                    <a:pt x="4675870" y="0"/>
                  </a:lnTo>
                  <a:lnTo>
                    <a:pt x="4605472" y="80"/>
                  </a:lnTo>
                  <a:lnTo>
                    <a:pt x="4535074" y="551"/>
                  </a:lnTo>
                  <a:lnTo>
                    <a:pt x="4464675" y="1429"/>
                  </a:lnTo>
                  <a:lnTo>
                    <a:pt x="4394277" y="2731"/>
                  </a:lnTo>
                  <a:lnTo>
                    <a:pt x="4323879" y="4472"/>
                  </a:lnTo>
                  <a:lnTo>
                    <a:pt x="4253480" y="6659"/>
                  </a:lnTo>
                  <a:lnTo>
                    <a:pt x="4183082" y="9293"/>
                  </a:lnTo>
                  <a:lnTo>
                    <a:pt x="4112683" y="12363"/>
                  </a:lnTo>
                  <a:lnTo>
                    <a:pt x="4042285" y="15840"/>
                  </a:lnTo>
                  <a:lnTo>
                    <a:pt x="3971887" y="19678"/>
                  </a:lnTo>
                  <a:lnTo>
                    <a:pt x="3901488" y="23813"/>
                  </a:lnTo>
                  <a:lnTo>
                    <a:pt x="3831090" y="28165"/>
                  </a:lnTo>
                  <a:lnTo>
                    <a:pt x="3760692" y="32645"/>
                  </a:lnTo>
                  <a:lnTo>
                    <a:pt x="3690293" y="37165"/>
                  </a:lnTo>
                  <a:lnTo>
                    <a:pt x="3619895" y="41648"/>
                  </a:lnTo>
                  <a:lnTo>
                    <a:pt x="3549496" y="45735"/>
                  </a:lnTo>
                  <a:lnTo>
                    <a:pt x="3479098" y="49106"/>
                  </a:lnTo>
                  <a:lnTo>
                    <a:pt x="3408700" y="51978"/>
                  </a:lnTo>
                  <a:lnTo>
                    <a:pt x="3338301" y="54562"/>
                  </a:lnTo>
                  <a:lnTo>
                    <a:pt x="3267903" y="57027"/>
                  </a:lnTo>
                  <a:lnTo>
                    <a:pt x="3197505" y="59492"/>
                  </a:lnTo>
                  <a:lnTo>
                    <a:pt x="3127106" y="61155"/>
                  </a:lnTo>
                  <a:lnTo>
                    <a:pt x="3056708" y="61451"/>
                  </a:lnTo>
                  <a:lnTo>
                    <a:pt x="2986309" y="61697"/>
                  </a:lnTo>
                  <a:lnTo>
                    <a:pt x="2915911" y="62761"/>
                  </a:lnTo>
                  <a:lnTo>
                    <a:pt x="2845513" y="64967"/>
                  </a:lnTo>
                  <a:lnTo>
                    <a:pt x="2775114" y="68007"/>
                  </a:lnTo>
                  <a:lnTo>
                    <a:pt x="2704716" y="72081"/>
                  </a:lnTo>
                  <a:lnTo>
                    <a:pt x="2634318" y="76894"/>
                  </a:lnTo>
                  <a:lnTo>
                    <a:pt x="2563919" y="81299"/>
                  </a:lnTo>
                  <a:lnTo>
                    <a:pt x="2493521" y="86467"/>
                  </a:lnTo>
                  <a:lnTo>
                    <a:pt x="2423122" y="92962"/>
                  </a:lnTo>
                  <a:lnTo>
                    <a:pt x="2352724" y="99366"/>
                  </a:lnTo>
                  <a:lnTo>
                    <a:pt x="2282326" y="104088"/>
                  </a:lnTo>
                  <a:lnTo>
                    <a:pt x="2211927" y="109060"/>
                  </a:lnTo>
                  <a:lnTo>
                    <a:pt x="2141529" y="114613"/>
                  </a:lnTo>
                  <a:lnTo>
                    <a:pt x="2071131" y="120396"/>
                  </a:lnTo>
                  <a:lnTo>
                    <a:pt x="2000732" y="125628"/>
                  </a:lnTo>
                  <a:lnTo>
                    <a:pt x="1930334" y="129593"/>
                  </a:lnTo>
                  <a:lnTo>
                    <a:pt x="1859935" y="133276"/>
                  </a:lnTo>
                  <a:lnTo>
                    <a:pt x="1789537" y="136943"/>
                  </a:lnTo>
                  <a:lnTo>
                    <a:pt x="1719139" y="140604"/>
                  </a:lnTo>
                  <a:lnTo>
                    <a:pt x="1648740" y="144197"/>
                  </a:lnTo>
                  <a:lnTo>
                    <a:pt x="1578342" y="147611"/>
                  </a:lnTo>
                  <a:lnTo>
                    <a:pt x="1507944" y="150723"/>
                  </a:lnTo>
                  <a:lnTo>
                    <a:pt x="1437545" y="153648"/>
                  </a:lnTo>
                  <a:lnTo>
                    <a:pt x="1367147" y="156576"/>
                  </a:lnTo>
                  <a:lnTo>
                    <a:pt x="1296749" y="159578"/>
                  </a:lnTo>
                  <a:lnTo>
                    <a:pt x="1226350" y="162737"/>
                  </a:lnTo>
                  <a:lnTo>
                    <a:pt x="1155952" y="166141"/>
                  </a:lnTo>
                  <a:lnTo>
                    <a:pt x="1085553" y="169874"/>
                  </a:lnTo>
                  <a:lnTo>
                    <a:pt x="1015155" y="174011"/>
                  </a:lnTo>
                  <a:lnTo>
                    <a:pt x="944757" y="178614"/>
                  </a:lnTo>
                  <a:lnTo>
                    <a:pt x="874358" y="183725"/>
                  </a:lnTo>
                  <a:lnTo>
                    <a:pt x="803960" y="189372"/>
                  </a:lnTo>
                  <a:lnTo>
                    <a:pt x="733562" y="195568"/>
                  </a:lnTo>
                  <a:lnTo>
                    <a:pt x="663163" y="202317"/>
                  </a:lnTo>
                  <a:lnTo>
                    <a:pt x="592765" y="209611"/>
                  </a:lnTo>
                  <a:lnTo>
                    <a:pt x="522366" y="217440"/>
                  </a:lnTo>
                  <a:lnTo>
                    <a:pt x="451968" y="225791"/>
                  </a:lnTo>
                  <a:lnTo>
                    <a:pt x="381570" y="234648"/>
                  </a:lnTo>
                  <a:lnTo>
                    <a:pt x="311171" y="243997"/>
                  </a:lnTo>
                  <a:lnTo>
                    <a:pt x="240773" y="253824"/>
                  </a:lnTo>
                  <a:lnTo>
                    <a:pt x="170375" y="264114"/>
                  </a:lnTo>
                  <a:lnTo>
                    <a:pt x="99976" y="274856"/>
                  </a:lnTo>
                  <a:lnTo>
                    <a:pt x="29578" y="286037"/>
                  </a:lnTo>
                  <a:lnTo>
                    <a:pt x="0" y="29091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1191153" y="4839147"/>
              <a:ext cx="5561471" cy="377109"/>
            </a:xfrm>
            <a:custGeom>
              <a:avLst/>
              <a:pathLst>
                <a:path w="5561471" h="377109">
                  <a:moveTo>
                    <a:pt x="0" y="355613"/>
                  </a:moveTo>
                  <a:lnTo>
                    <a:pt x="70398" y="358538"/>
                  </a:lnTo>
                  <a:lnTo>
                    <a:pt x="140796" y="361247"/>
                  </a:lnTo>
                  <a:lnTo>
                    <a:pt x="211195" y="363742"/>
                  </a:lnTo>
                  <a:lnTo>
                    <a:pt x="281593" y="366022"/>
                  </a:lnTo>
                  <a:lnTo>
                    <a:pt x="351991" y="368089"/>
                  </a:lnTo>
                  <a:lnTo>
                    <a:pt x="422390" y="369942"/>
                  </a:lnTo>
                  <a:lnTo>
                    <a:pt x="492788" y="371582"/>
                  </a:lnTo>
                  <a:lnTo>
                    <a:pt x="563186" y="373008"/>
                  </a:lnTo>
                  <a:lnTo>
                    <a:pt x="633585" y="374222"/>
                  </a:lnTo>
                  <a:lnTo>
                    <a:pt x="703983" y="375223"/>
                  </a:lnTo>
                  <a:lnTo>
                    <a:pt x="774382" y="376013"/>
                  </a:lnTo>
                  <a:lnTo>
                    <a:pt x="844780" y="376590"/>
                  </a:lnTo>
                  <a:lnTo>
                    <a:pt x="915178" y="376955"/>
                  </a:lnTo>
                  <a:lnTo>
                    <a:pt x="985577" y="377109"/>
                  </a:lnTo>
                  <a:lnTo>
                    <a:pt x="1055975" y="377052"/>
                  </a:lnTo>
                  <a:lnTo>
                    <a:pt x="1126373" y="376784"/>
                  </a:lnTo>
                  <a:lnTo>
                    <a:pt x="1196772" y="376306"/>
                  </a:lnTo>
                  <a:lnTo>
                    <a:pt x="1267170" y="375618"/>
                  </a:lnTo>
                  <a:lnTo>
                    <a:pt x="1337569" y="374719"/>
                  </a:lnTo>
                  <a:lnTo>
                    <a:pt x="1407967" y="373611"/>
                  </a:lnTo>
                  <a:lnTo>
                    <a:pt x="1478365" y="372293"/>
                  </a:lnTo>
                  <a:lnTo>
                    <a:pt x="1548764" y="370767"/>
                  </a:lnTo>
                  <a:lnTo>
                    <a:pt x="1619162" y="369031"/>
                  </a:lnTo>
                  <a:lnTo>
                    <a:pt x="1689560" y="367087"/>
                  </a:lnTo>
                  <a:lnTo>
                    <a:pt x="1759959" y="364887"/>
                  </a:lnTo>
                  <a:lnTo>
                    <a:pt x="1830357" y="362391"/>
                  </a:lnTo>
                  <a:lnTo>
                    <a:pt x="1900756" y="359630"/>
                  </a:lnTo>
                  <a:lnTo>
                    <a:pt x="1971154" y="356635"/>
                  </a:lnTo>
                  <a:lnTo>
                    <a:pt x="2041552" y="353435"/>
                  </a:lnTo>
                  <a:lnTo>
                    <a:pt x="2111951" y="350062"/>
                  </a:lnTo>
                  <a:lnTo>
                    <a:pt x="2182349" y="346419"/>
                  </a:lnTo>
                  <a:lnTo>
                    <a:pt x="2252747" y="341850"/>
                  </a:lnTo>
                  <a:lnTo>
                    <a:pt x="2323146" y="336637"/>
                  </a:lnTo>
                  <a:lnTo>
                    <a:pt x="2393544" y="331239"/>
                  </a:lnTo>
                  <a:lnTo>
                    <a:pt x="2463943" y="326113"/>
                  </a:lnTo>
                  <a:lnTo>
                    <a:pt x="2534341" y="321438"/>
                  </a:lnTo>
                  <a:lnTo>
                    <a:pt x="2604739" y="315514"/>
                  </a:lnTo>
                  <a:lnTo>
                    <a:pt x="2675138" y="309142"/>
                  </a:lnTo>
                  <a:lnTo>
                    <a:pt x="2745536" y="303770"/>
                  </a:lnTo>
                  <a:lnTo>
                    <a:pt x="2815934" y="299607"/>
                  </a:lnTo>
                  <a:lnTo>
                    <a:pt x="2886333" y="295117"/>
                  </a:lnTo>
                  <a:lnTo>
                    <a:pt x="2956731" y="290812"/>
                  </a:lnTo>
                  <a:lnTo>
                    <a:pt x="3027130" y="287272"/>
                  </a:lnTo>
                  <a:lnTo>
                    <a:pt x="3097528" y="285088"/>
                  </a:lnTo>
                  <a:lnTo>
                    <a:pt x="3167926" y="284225"/>
                  </a:lnTo>
                  <a:lnTo>
                    <a:pt x="3238325" y="283837"/>
                  </a:lnTo>
                  <a:lnTo>
                    <a:pt x="3308723" y="283045"/>
                  </a:lnTo>
                  <a:lnTo>
                    <a:pt x="3379121" y="280992"/>
                  </a:lnTo>
                  <a:lnTo>
                    <a:pt x="3449520" y="278292"/>
                  </a:lnTo>
                  <a:lnTo>
                    <a:pt x="3519918" y="275484"/>
                  </a:lnTo>
                  <a:lnTo>
                    <a:pt x="3590317" y="272383"/>
                  </a:lnTo>
                  <a:lnTo>
                    <a:pt x="3660715" y="268801"/>
                  </a:lnTo>
                  <a:lnTo>
                    <a:pt x="3731113" y="264552"/>
                  </a:lnTo>
                  <a:lnTo>
                    <a:pt x="3801512" y="259452"/>
                  </a:lnTo>
                  <a:lnTo>
                    <a:pt x="3871910" y="253731"/>
                  </a:lnTo>
                  <a:lnTo>
                    <a:pt x="3942308" y="247631"/>
                  </a:lnTo>
                  <a:lnTo>
                    <a:pt x="4012707" y="241151"/>
                  </a:lnTo>
                  <a:lnTo>
                    <a:pt x="4083105" y="234289"/>
                  </a:lnTo>
                  <a:lnTo>
                    <a:pt x="4153504" y="227044"/>
                  </a:lnTo>
                  <a:lnTo>
                    <a:pt x="4223902" y="219416"/>
                  </a:lnTo>
                  <a:lnTo>
                    <a:pt x="4294300" y="211403"/>
                  </a:lnTo>
                  <a:lnTo>
                    <a:pt x="4364699" y="203003"/>
                  </a:lnTo>
                  <a:lnTo>
                    <a:pt x="4435097" y="194216"/>
                  </a:lnTo>
                  <a:lnTo>
                    <a:pt x="4505495" y="185041"/>
                  </a:lnTo>
                  <a:lnTo>
                    <a:pt x="4575894" y="175476"/>
                  </a:lnTo>
                  <a:lnTo>
                    <a:pt x="4646292" y="165520"/>
                  </a:lnTo>
                  <a:lnTo>
                    <a:pt x="4716690" y="155173"/>
                  </a:lnTo>
                  <a:lnTo>
                    <a:pt x="4787089" y="144432"/>
                  </a:lnTo>
                  <a:lnTo>
                    <a:pt x="4857487" y="133296"/>
                  </a:lnTo>
                  <a:lnTo>
                    <a:pt x="4927886" y="121766"/>
                  </a:lnTo>
                  <a:lnTo>
                    <a:pt x="4998284" y="109838"/>
                  </a:lnTo>
                  <a:lnTo>
                    <a:pt x="5068682" y="97513"/>
                  </a:lnTo>
                  <a:lnTo>
                    <a:pt x="5139081" y="84789"/>
                  </a:lnTo>
                  <a:lnTo>
                    <a:pt x="5209479" y="71664"/>
                  </a:lnTo>
                  <a:lnTo>
                    <a:pt x="5279877" y="58139"/>
                  </a:lnTo>
                  <a:lnTo>
                    <a:pt x="5350276" y="44210"/>
                  </a:lnTo>
                  <a:lnTo>
                    <a:pt x="5420674" y="29879"/>
                  </a:lnTo>
                  <a:lnTo>
                    <a:pt x="5491073" y="15142"/>
                  </a:lnTo>
                  <a:lnTo>
                    <a:pt x="5561471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g23"/>
            <p:cNvSpPr/>
            <p:nvPr/>
          </p:nvSpPr>
          <p:spPr>
            <a:xfrm>
              <a:off x="1191153" y="3859777"/>
              <a:ext cx="5561471" cy="1534498"/>
            </a:xfrm>
            <a:custGeom>
              <a:avLst/>
              <a:pathLst>
                <a:path w="5561471" h="1534498">
                  <a:moveTo>
                    <a:pt x="0" y="1016993"/>
                  </a:moveTo>
                  <a:lnTo>
                    <a:pt x="70398" y="1031113"/>
                  </a:lnTo>
                  <a:lnTo>
                    <a:pt x="140796" y="1044575"/>
                  </a:lnTo>
                  <a:lnTo>
                    <a:pt x="211195" y="1057365"/>
                  </a:lnTo>
                  <a:lnTo>
                    <a:pt x="281593" y="1069470"/>
                  </a:lnTo>
                  <a:lnTo>
                    <a:pt x="351991" y="1080874"/>
                  </a:lnTo>
                  <a:lnTo>
                    <a:pt x="422390" y="1091558"/>
                  </a:lnTo>
                  <a:lnTo>
                    <a:pt x="492788" y="1101504"/>
                  </a:lnTo>
                  <a:lnTo>
                    <a:pt x="563186" y="1110691"/>
                  </a:lnTo>
                  <a:lnTo>
                    <a:pt x="633585" y="1119095"/>
                  </a:lnTo>
                  <a:lnTo>
                    <a:pt x="703983" y="1126693"/>
                  </a:lnTo>
                  <a:lnTo>
                    <a:pt x="774382" y="1133463"/>
                  </a:lnTo>
                  <a:lnTo>
                    <a:pt x="844780" y="1139383"/>
                  </a:lnTo>
                  <a:lnTo>
                    <a:pt x="915178" y="1144437"/>
                  </a:lnTo>
                  <a:lnTo>
                    <a:pt x="985577" y="1148615"/>
                  </a:lnTo>
                  <a:lnTo>
                    <a:pt x="1055975" y="1151923"/>
                  </a:lnTo>
                  <a:lnTo>
                    <a:pt x="1126373" y="1154383"/>
                  </a:lnTo>
                  <a:lnTo>
                    <a:pt x="1196772" y="1156041"/>
                  </a:lnTo>
                  <a:lnTo>
                    <a:pt x="1267170" y="1156970"/>
                  </a:lnTo>
                  <a:lnTo>
                    <a:pt x="1337569" y="1157269"/>
                  </a:lnTo>
                  <a:lnTo>
                    <a:pt x="1407967" y="1157063"/>
                  </a:lnTo>
                  <a:lnTo>
                    <a:pt x="1478365" y="1156490"/>
                  </a:lnTo>
                  <a:lnTo>
                    <a:pt x="1548764" y="1155693"/>
                  </a:lnTo>
                  <a:lnTo>
                    <a:pt x="1619162" y="1154810"/>
                  </a:lnTo>
                  <a:lnTo>
                    <a:pt x="1689560" y="1153960"/>
                  </a:lnTo>
                  <a:lnTo>
                    <a:pt x="1759959" y="1153835"/>
                  </a:lnTo>
                  <a:lnTo>
                    <a:pt x="1830357" y="1154893"/>
                  </a:lnTo>
                  <a:lnTo>
                    <a:pt x="1900756" y="1156615"/>
                  </a:lnTo>
                  <a:lnTo>
                    <a:pt x="1971154" y="1158500"/>
                  </a:lnTo>
                  <a:lnTo>
                    <a:pt x="2041552" y="1160128"/>
                  </a:lnTo>
                  <a:lnTo>
                    <a:pt x="2111951" y="1161193"/>
                  </a:lnTo>
                  <a:lnTo>
                    <a:pt x="2182349" y="1161977"/>
                  </a:lnTo>
                  <a:lnTo>
                    <a:pt x="2252747" y="1164837"/>
                  </a:lnTo>
                  <a:lnTo>
                    <a:pt x="2323146" y="1168351"/>
                  </a:lnTo>
                  <a:lnTo>
                    <a:pt x="2393544" y="1170775"/>
                  </a:lnTo>
                  <a:lnTo>
                    <a:pt x="2463943" y="1171075"/>
                  </a:lnTo>
                  <a:lnTo>
                    <a:pt x="2534341" y="1168738"/>
                  </a:lnTo>
                  <a:lnTo>
                    <a:pt x="2604739" y="1163046"/>
                  </a:lnTo>
                  <a:lnTo>
                    <a:pt x="2675138" y="1154825"/>
                  </a:lnTo>
                  <a:lnTo>
                    <a:pt x="2745536" y="1146735"/>
                  </a:lnTo>
                  <a:lnTo>
                    <a:pt x="2815934" y="1139407"/>
                  </a:lnTo>
                  <a:lnTo>
                    <a:pt x="2886333" y="1128503"/>
                  </a:lnTo>
                  <a:lnTo>
                    <a:pt x="2956731" y="1115800"/>
                  </a:lnTo>
                  <a:lnTo>
                    <a:pt x="3027130" y="1104771"/>
                  </a:lnTo>
                  <a:lnTo>
                    <a:pt x="3097528" y="1098454"/>
                  </a:lnTo>
                  <a:lnTo>
                    <a:pt x="3167926" y="1093412"/>
                  </a:lnTo>
                  <a:lnTo>
                    <a:pt x="3238325" y="1088038"/>
                  </a:lnTo>
                  <a:lnTo>
                    <a:pt x="3308723" y="1081855"/>
                  </a:lnTo>
                  <a:lnTo>
                    <a:pt x="3379121" y="1075154"/>
                  </a:lnTo>
                  <a:lnTo>
                    <a:pt x="3449520" y="1068190"/>
                  </a:lnTo>
                  <a:lnTo>
                    <a:pt x="3519918" y="1060696"/>
                  </a:lnTo>
                  <a:lnTo>
                    <a:pt x="3590317" y="1052415"/>
                  </a:lnTo>
                  <a:lnTo>
                    <a:pt x="3660715" y="1043177"/>
                  </a:lnTo>
                  <a:lnTo>
                    <a:pt x="3731113" y="1032874"/>
                  </a:lnTo>
                  <a:lnTo>
                    <a:pt x="3801512" y="1021416"/>
                  </a:lnTo>
                  <a:lnTo>
                    <a:pt x="3871910" y="1008375"/>
                  </a:lnTo>
                  <a:lnTo>
                    <a:pt x="3942308" y="993436"/>
                  </a:lnTo>
                  <a:lnTo>
                    <a:pt x="4012707" y="976487"/>
                  </a:lnTo>
                  <a:lnTo>
                    <a:pt x="4083105" y="957401"/>
                  </a:lnTo>
                  <a:lnTo>
                    <a:pt x="4153504" y="936049"/>
                  </a:lnTo>
                  <a:lnTo>
                    <a:pt x="4223902" y="912313"/>
                  </a:lnTo>
                  <a:lnTo>
                    <a:pt x="4294300" y="886106"/>
                  </a:lnTo>
                  <a:lnTo>
                    <a:pt x="4364699" y="857366"/>
                  </a:lnTo>
                  <a:lnTo>
                    <a:pt x="4435097" y="826064"/>
                  </a:lnTo>
                  <a:lnTo>
                    <a:pt x="4505495" y="792196"/>
                  </a:lnTo>
                  <a:lnTo>
                    <a:pt x="4575894" y="755776"/>
                  </a:lnTo>
                  <a:lnTo>
                    <a:pt x="4646292" y="716834"/>
                  </a:lnTo>
                  <a:lnTo>
                    <a:pt x="4716690" y="675409"/>
                  </a:lnTo>
                  <a:lnTo>
                    <a:pt x="4787089" y="631544"/>
                  </a:lnTo>
                  <a:lnTo>
                    <a:pt x="4857487" y="585281"/>
                  </a:lnTo>
                  <a:lnTo>
                    <a:pt x="4927886" y="536667"/>
                  </a:lnTo>
                  <a:lnTo>
                    <a:pt x="4998284" y="485745"/>
                  </a:lnTo>
                  <a:lnTo>
                    <a:pt x="5068682" y="432556"/>
                  </a:lnTo>
                  <a:lnTo>
                    <a:pt x="5139081" y="377143"/>
                  </a:lnTo>
                  <a:lnTo>
                    <a:pt x="5209479" y="319543"/>
                  </a:lnTo>
                  <a:lnTo>
                    <a:pt x="5279877" y="259793"/>
                  </a:lnTo>
                  <a:lnTo>
                    <a:pt x="5350276" y="197931"/>
                  </a:lnTo>
                  <a:lnTo>
                    <a:pt x="5420674" y="133989"/>
                  </a:lnTo>
                  <a:lnTo>
                    <a:pt x="5491073" y="68001"/>
                  </a:lnTo>
                  <a:lnTo>
                    <a:pt x="5561471" y="0"/>
                  </a:lnTo>
                  <a:lnTo>
                    <a:pt x="5561471" y="918850"/>
                  </a:lnTo>
                  <a:lnTo>
                    <a:pt x="5491073" y="927693"/>
                  </a:lnTo>
                  <a:lnTo>
                    <a:pt x="5420674" y="936661"/>
                  </a:lnTo>
                  <a:lnTo>
                    <a:pt x="5350276" y="945752"/>
                  </a:lnTo>
                  <a:lnTo>
                    <a:pt x="5279877" y="954966"/>
                  </a:lnTo>
                  <a:lnTo>
                    <a:pt x="5209479" y="964302"/>
                  </a:lnTo>
                  <a:lnTo>
                    <a:pt x="5139081" y="973762"/>
                  </a:lnTo>
                  <a:lnTo>
                    <a:pt x="5068682" y="983347"/>
                  </a:lnTo>
                  <a:lnTo>
                    <a:pt x="4998284" y="993064"/>
                  </a:lnTo>
                  <a:lnTo>
                    <a:pt x="4927886" y="1002917"/>
                  </a:lnTo>
                  <a:lnTo>
                    <a:pt x="4857487" y="1012916"/>
                  </a:lnTo>
                  <a:lnTo>
                    <a:pt x="4787089" y="1023068"/>
                  </a:lnTo>
                  <a:lnTo>
                    <a:pt x="4716690" y="1033386"/>
                  </a:lnTo>
                  <a:lnTo>
                    <a:pt x="4646292" y="1043877"/>
                  </a:lnTo>
                  <a:lnTo>
                    <a:pt x="4575894" y="1054552"/>
                  </a:lnTo>
                  <a:lnTo>
                    <a:pt x="4505495" y="1065413"/>
                  </a:lnTo>
                  <a:lnTo>
                    <a:pt x="4435097" y="1076456"/>
                  </a:lnTo>
                  <a:lnTo>
                    <a:pt x="4364699" y="1087661"/>
                  </a:lnTo>
                  <a:lnTo>
                    <a:pt x="4294300" y="1098991"/>
                  </a:lnTo>
                  <a:lnTo>
                    <a:pt x="4223902" y="1110380"/>
                  </a:lnTo>
                  <a:lnTo>
                    <a:pt x="4153504" y="1121735"/>
                  </a:lnTo>
                  <a:lnTo>
                    <a:pt x="4083105" y="1132930"/>
                  </a:lnTo>
                  <a:lnTo>
                    <a:pt x="4012707" y="1143816"/>
                  </a:lnTo>
                  <a:lnTo>
                    <a:pt x="3942308" y="1154230"/>
                  </a:lnTo>
                  <a:lnTo>
                    <a:pt x="3871910" y="1164009"/>
                  </a:lnTo>
                  <a:lnTo>
                    <a:pt x="3801512" y="1173007"/>
                  </a:lnTo>
                  <a:lnTo>
                    <a:pt x="3731113" y="1181156"/>
                  </a:lnTo>
                  <a:lnTo>
                    <a:pt x="3660715" y="1188590"/>
                  </a:lnTo>
                  <a:lnTo>
                    <a:pt x="3590317" y="1195510"/>
                  </a:lnTo>
                  <a:lnTo>
                    <a:pt x="3519918" y="1202099"/>
                  </a:lnTo>
                  <a:lnTo>
                    <a:pt x="3449520" y="1208475"/>
                  </a:lnTo>
                  <a:lnTo>
                    <a:pt x="3379121" y="1214670"/>
                  </a:lnTo>
                  <a:lnTo>
                    <a:pt x="3308723" y="1220097"/>
                  </a:lnTo>
                  <a:lnTo>
                    <a:pt x="3238325" y="1224663"/>
                  </a:lnTo>
                  <a:lnTo>
                    <a:pt x="3167926" y="1229570"/>
                  </a:lnTo>
                  <a:lnTo>
                    <a:pt x="3097528" y="1235271"/>
                  </a:lnTo>
                  <a:lnTo>
                    <a:pt x="3027130" y="1241659"/>
                  </a:lnTo>
                  <a:lnTo>
                    <a:pt x="2956731" y="1251053"/>
                  </a:lnTo>
                  <a:lnTo>
                    <a:pt x="2886333" y="1263002"/>
                  </a:lnTo>
                  <a:lnTo>
                    <a:pt x="2815934" y="1274964"/>
                  </a:lnTo>
                  <a:lnTo>
                    <a:pt x="2745536" y="1283082"/>
                  </a:lnTo>
                  <a:lnTo>
                    <a:pt x="2675138" y="1290505"/>
                  </a:lnTo>
                  <a:lnTo>
                    <a:pt x="2604739" y="1299129"/>
                  </a:lnTo>
                  <a:lnTo>
                    <a:pt x="2534341" y="1306387"/>
                  </a:lnTo>
                  <a:lnTo>
                    <a:pt x="2463943" y="1308876"/>
                  </a:lnTo>
                  <a:lnTo>
                    <a:pt x="2393544" y="1308075"/>
                  </a:lnTo>
                  <a:lnTo>
                    <a:pt x="2323146" y="1306155"/>
                  </a:lnTo>
                  <a:lnTo>
                    <a:pt x="2252747" y="1304506"/>
                  </a:lnTo>
                  <a:lnTo>
                    <a:pt x="2182349" y="1303812"/>
                  </a:lnTo>
                  <a:lnTo>
                    <a:pt x="2111951" y="1304079"/>
                  </a:lnTo>
                  <a:lnTo>
                    <a:pt x="2041552" y="1304025"/>
                  </a:lnTo>
                  <a:lnTo>
                    <a:pt x="1971154" y="1303925"/>
                  </a:lnTo>
                  <a:lnTo>
                    <a:pt x="1900756" y="1304213"/>
                  </a:lnTo>
                  <a:lnTo>
                    <a:pt x="1830357" y="1305208"/>
                  </a:lnTo>
                  <a:lnTo>
                    <a:pt x="1759959" y="1307149"/>
                  </a:lnTo>
                  <a:lnTo>
                    <a:pt x="1689560" y="1310254"/>
                  </a:lnTo>
                  <a:lnTo>
                    <a:pt x="1619162" y="1314310"/>
                  </a:lnTo>
                  <a:lnTo>
                    <a:pt x="1548764" y="1319087"/>
                  </a:lnTo>
                  <a:lnTo>
                    <a:pt x="1478365" y="1324701"/>
                  </a:lnTo>
                  <a:lnTo>
                    <a:pt x="1407967" y="1331290"/>
                  </a:lnTo>
                  <a:lnTo>
                    <a:pt x="1337569" y="1338995"/>
                  </a:lnTo>
                  <a:lnTo>
                    <a:pt x="1267170" y="1347956"/>
                  </a:lnTo>
                  <a:lnTo>
                    <a:pt x="1196772" y="1358293"/>
                  </a:lnTo>
                  <a:lnTo>
                    <a:pt x="1126373" y="1370105"/>
                  </a:lnTo>
                  <a:lnTo>
                    <a:pt x="1055975" y="1383465"/>
                  </a:lnTo>
                  <a:lnTo>
                    <a:pt x="985577" y="1398418"/>
                  </a:lnTo>
                  <a:lnTo>
                    <a:pt x="915178" y="1414985"/>
                  </a:lnTo>
                  <a:lnTo>
                    <a:pt x="844780" y="1433169"/>
                  </a:lnTo>
                  <a:lnTo>
                    <a:pt x="774382" y="1452960"/>
                  </a:lnTo>
                  <a:lnTo>
                    <a:pt x="703983" y="1474343"/>
                  </a:lnTo>
                  <a:lnTo>
                    <a:pt x="633585" y="1497292"/>
                  </a:lnTo>
                  <a:lnTo>
                    <a:pt x="563186" y="1521786"/>
                  </a:lnTo>
                  <a:lnTo>
                    <a:pt x="528785" y="1534498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1191153" y="3859777"/>
              <a:ext cx="5561471" cy="1171075"/>
            </a:xfrm>
            <a:custGeom>
              <a:avLst/>
              <a:pathLst>
                <a:path w="5561471" h="1171075">
                  <a:moveTo>
                    <a:pt x="0" y="1016993"/>
                  </a:moveTo>
                  <a:lnTo>
                    <a:pt x="70398" y="1031113"/>
                  </a:lnTo>
                  <a:lnTo>
                    <a:pt x="140796" y="1044575"/>
                  </a:lnTo>
                  <a:lnTo>
                    <a:pt x="211195" y="1057365"/>
                  </a:lnTo>
                  <a:lnTo>
                    <a:pt x="281593" y="1069470"/>
                  </a:lnTo>
                  <a:lnTo>
                    <a:pt x="351991" y="1080874"/>
                  </a:lnTo>
                  <a:lnTo>
                    <a:pt x="422390" y="1091558"/>
                  </a:lnTo>
                  <a:lnTo>
                    <a:pt x="492788" y="1101504"/>
                  </a:lnTo>
                  <a:lnTo>
                    <a:pt x="563186" y="1110691"/>
                  </a:lnTo>
                  <a:lnTo>
                    <a:pt x="633585" y="1119095"/>
                  </a:lnTo>
                  <a:lnTo>
                    <a:pt x="703983" y="1126693"/>
                  </a:lnTo>
                  <a:lnTo>
                    <a:pt x="774382" y="1133463"/>
                  </a:lnTo>
                  <a:lnTo>
                    <a:pt x="844780" y="1139383"/>
                  </a:lnTo>
                  <a:lnTo>
                    <a:pt x="915178" y="1144437"/>
                  </a:lnTo>
                  <a:lnTo>
                    <a:pt x="985577" y="1148615"/>
                  </a:lnTo>
                  <a:lnTo>
                    <a:pt x="1055975" y="1151923"/>
                  </a:lnTo>
                  <a:lnTo>
                    <a:pt x="1126373" y="1154383"/>
                  </a:lnTo>
                  <a:lnTo>
                    <a:pt x="1196772" y="1156041"/>
                  </a:lnTo>
                  <a:lnTo>
                    <a:pt x="1267170" y="1156970"/>
                  </a:lnTo>
                  <a:lnTo>
                    <a:pt x="1337569" y="1157269"/>
                  </a:lnTo>
                  <a:lnTo>
                    <a:pt x="1407967" y="1157063"/>
                  </a:lnTo>
                  <a:lnTo>
                    <a:pt x="1478365" y="1156490"/>
                  </a:lnTo>
                  <a:lnTo>
                    <a:pt x="1548764" y="1155693"/>
                  </a:lnTo>
                  <a:lnTo>
                    <a:pt x="1619162" y="1154810"/>
                  </a:lnTo>
                  <a:lnTo>
                    <a:pt x="1689560" y="1153960"/>
                  </a:lnTo>
                  <a:lnTo>
                    <a:pt x="1759959" y="1153835"/>
                  </a:lnTo>
                  <a:lnTo>
                    <a:pt x="1830357" y="1154893"/>
                  </a:lnTo>
                  <a:lnTo>
                    <a:pt x="1900756" y="1156615"/>
                  </a:lnTo>
                  <a:lnTo>
                    <a:pt x="1971154" y="1158500"/>
                  </a:lnTo>
                  <a:lnTo>
                    <a:pt x="2041552" y="1160128"/>
                  </a:lnTo>
                  <a:lnTo>
                    <a:pt x="2111951" y="1161193"/>
                  </a:lnTo>
                  <a:lnTo>
                    <a:pt x="2182349" y="1161977"/>
                  </a:lnTo>
                  <a:lnTo>
                    <a:pt x="2252747" y="1164837"/>
                  </a:lnTo>
                  <a:lnTo>
                    <a:pt x="2323146" y="1168351"/>
                  </a:lnTo>
                  <a:lnTo>
                    <a:pt x="2393544" y="1170775"/>
                  </a:lnTo>
                  <a:lnTo>
                    <a:pt x="2463943" y="1171075"/>
                  </a:lnTo>
                  <a:lnTo>
                    <a:pt x="2534341" y="1168738"/>
                  </a:lnTo>
                  <a:lnTo>
                    <a:pt x="2604739" y="1163046"/>
                  </a:lnTo>
                  <a:lnTo>
                    <a:pt x="2675138" y="1154825"/>
                  </a:lnTo>
                  <a:lnTo>
                    <a:pt x="2745536" y="1146735"/>
                  </a:lnTo>
                  <a:lnTo>
                    <a:pt x="2815934" y="1139407"/>
                  </a:lnTo>
                  <a:lnTo>
                    <a:pt x="2886333" y="1128503"/>
                  </a:lnTo>
                  <a:lnTo>
                    <a:pt x="2956731" y="1115800"/>
                  </a:lnTo>
                  <a:lnTo>
                    <a:pt x="3027130" y="1104771"/>
                  </a:lnTo>
                  <a:lnTo>
                    <a:pt x="3097528" y="1098454"/>
                  </a:lnTo>
                  <a:lnTo>
                    <a:pt x="3167926" y="1093412"/>
                  </a:lnTo>
                  <a:lnTo>
                    <a:pt x="3238325" y="1088038"/>
                  </a:lnTo>
                  <a:lnTo>
                    <a:pt x="3308723" y="1081855"/>
                  </a:lnTo>
                  <a:lnTo>
                    <a:pt x="3379121" y="1075154"/>
                  </a:lnTo>
                  <a:lnTo>
                    <a:pt x="3449520" y="1068190"/>
                  </a:lnTo>
                  <a:lnTo>
                    <a:pt x="3519918" y="1060696"/>
                  </a:lnTo>
                  <a:lnTo>
                    <a:pt x="3590317" y="1052415"/>
                  </a:lnTo>
                  <a:lnTo>
                    <a:pt x="3660715" y="1043177"/>
                  </a:lnTo>
                  <a:lnTo>
                    <a:pt x="3731113" y="1032874"/>
                  </a:lnTo>
                  <a:lnTo>
                    <a:pt x="3801512" y="1021416"/>
                  </a:lnTo>
                  <a:lnTo>
                    <a:pt x="3871910" y="1008375"/>
                  </a:lnTo>
                  <a:lnTo>
                    <a:pt x="3942308" y="993436"/>
                  </a:lnTo>
                  <a:lnTo>
                    <a:pt x="4012707" y="976487"/>
                  </a:lnTo>
                  <a:lnTo>
                    <a:pt x="4083105" y="957401"/>
                  </a:lnTo>
                  <a:lnTo>
                    <a:pt x="4153504" y="936049"/>
                  </a:lnTo>
                  <a:lnTo>
                    <a:pt x="4223902" y="912313"/>
                  </a:lnTo>
                  <a:lnTo>
                    <a:pt x="4294300" y="886106"/>
                  </a:lnTo>
                  <a:lnTo>
                    <a:pt x="4364699" y="857366"/>
                  </a:lnTo>
                  <a:lnTo>
                    <a:pt x="4435097" y="826064"/>
                  </a:lnTo>
                  <a:lnTo>
                    <a:pt x="4505495" y="792196"/>
                  </a:lnTo>
                  <a:lnTo>
                    <a:pt x="4575894" y="755776"/>
                  </a:lnTo>
                  <a:lnTo>
                    <a:pt x="4646292" y="716834"/>
                  </a:lnTo>
                  <a:lnTo>
                    <a:pt x="4716690" y="675409"/>
                  </a:lnTo>
                  <a:lnTo>
                    <a:pt x="4787089" y="631544"/>
                  </a:lnTo>
                  <a:lnTo>
                    <a:pt x="4857487" y="585281"/>
                  </a:lnTo>
                  <a:lnTo>
                    <a:pt x="4927886" y="536667"/>
                  </a:lnTo>
                  <a:lnTo>
                    <a:pt x="4998284" y="485745"/>
                  </a:lnTo>
                  <a:lnTo>
                    <a:pt x="5068682" y="432556"/>
                  </a:lnTo>
                  <a:lnTo>
                    <a:pt x="5139081" y="377143"/>
                  </a:lnTo>
                  <a:lnTo>
                    <a:pt x="5209479" y="319543"/>
                  </a:lnTo>
                  <a:lnTo>
                    <a:pt x="5279877" y="259793"/>
                  </a:lnTo>
                  <a:lnTo>
                    <a:pt x="5350276" y="197931"/>
                  </a:lnTo>
                  <a:lnTo>
                    <a:pt x="5420674" y="133989"/>
                  </a:lnTo>
                  <a:lnTo>
                    <a:pt x="5491073" y="68001"/>
                  </a:lnTo>
                  <a:lnTo>
                    <a:pt x="5561471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1719939" y="4778628"/>
              <a:ext cx="5032686" cy="615647"/>
            </a:xfrm>
            <a:custGeom>
              <a:avLst/>
              <a:pathLst>
                <a:path w="5032686" h="615647">
                  <a:moveTo>
                    <a:pt x="5032686" y="0"/>
                  </a:moveTo>
                  <a:lnTo>
                    <a:pt x="4962287" y="8842"/>
                  </a:lnTo>
                  <a:lnTo>
                    <a:pt x="4891889" y="17810"/>
                  </a:lnTo>
                  <a:lnTo>
                    <a:pt x="4821490" y="26902"/>
                  </a:lnTo>
                  <a:lnTo>
                    <a:pt x="4751092" y="36116"/>
                  </a:lnTo>
                  <a:lnTo>
                    <a:pt x="4680694" y="45452"/>
                  </a:lnTo>
                  <a:lnTo>
                    <a:pt x="4610295" y="54911"/>
                  </a:lnTo>
                  <a:lnTo>
                    <a:pt x="4539897" y="64497"/>
                  </a:lnTo>
                  <a:lnTo>
                    <a:pt x="4469499" y="74213"/>
                  </a:lnTo>
                  <a:lnTo>
                    <a:pt x="4399100" y="84067"/>
                  </a:lnTo>
                  <a:lnTo>
                    <a:pt x="4328702" y="94065"/>
                  </a:lnTo>
                  <a:lnTo>
                    <a:pt x="4258303" y="104218"/>
                  </a:lnTo>
                  <a:lnTo>
                    <a:pt x="4187905" y="114535"/>
                  </a:lnTo>
                  <a:lnTo>
                    <a:pt x="4117507" y="125027"/>
                  </a:lnTo>
                  <a:lnTo>
                    <a:pt x="4047108" y="135701"/>
                  </a:lnTo>
                  <a:lnTo>
                    <a:pt x="3976710" y="146563"/>
                  </a:lnTo>
                  <a:lnTo>
                    <a:pt x="3906312" y="157605"/>
                  </a:lnTo>
                  <a:lnTo>
                    <a:pt x="3835913" y="168811"/>
                  </a:lnTo>
                  <a:lnTo>
                    <a:pt x="3765515" y="180140"/>
                  </a:lnTo>
                  <a:lnTo>
                    <a:pt x="3695116" y="191529"/>
                  </a:lnTo>
                  <a:lnTo>
                    <a:pt x="3624718" y="202884"/>
                  </a:lnTo>
                  <a:lnTo>
                    <a:pt x="3554320" y="214079"/>
                  </a:lnTo>
                  <a:lnTo>
                    <a:pt x="3483921" y="224966"/>
                  </a:lnTo>
                  <a:lnTo>
                    <a:pt x="3413523" y="235380"/>
                  </a:lnTo>
                  <a:lnTo>
                    <a:pt x="3343125" y="245158"/>
                  </a:lnTo>
                  <a:lnTo>
                    <a:pt x="3272726" y="254156"/>
                  </a:lnTo>
                  <a:lnTo>
                    <a:pt x="3202328" y="262305"/>
                  </a:lnTo>
                  <a:lnTo>
                    <a:pt x="3131929" y="269739"/>
                  </a:lnTo>
                  <a:lnTo>
                    <a:pt x="3061531" y="276659"/>
                  </a:lnTo>
                  <a:lnTo>
                    <a:pt x="2991133" y="283249"/>
                  </a:lnTo>
                  <a:lnTo>
                    <a:pt x="2920734" y="289624"/>
                  </a:lnTo>
                  <a:lnTo>
                    <a:pt x="2850336" y="295819"/>
                  </a:lnTo>
                  <a:lnTo>
                    <a:pt x="2779938" y="301246"/>
                  </a:lnTo>
                  <a:lnTo>
                    <a:pt x="2709539" y="305812"/>
                  </a:lnTo>
                  <a:lnTo>
                    <a:pt x="2639141" y="310719"/>
                  </a:lnTo>
                  <a:lnTo>
                    <a:pt x="2568743" y="316420"/>
                  </a:lnTo>
                  <a:lnTo>
                    <a:pt x="2498344" y="322809"/>
                  </a:lnTo>
                  <a:lnTo>
                    <a:pt x="2427946" y="332202"/>
                  </a:lnTo>
                  <a:lnTo>
                    <a:pt x="2357547" y="344152"/>
                  </a:lnTo>
                  <a:lnTo>
                    <a:pt x="2287149" y="356113"/>
                  </a:lnTo>
                  <a:lnTo>
                    <a:pt x="2216751" y="364231"/>
                  </a:lnTo>
                  <a:lnTo>
                    <a:pt x="2146352" y="371654"/>
                  </a:lnTo>
                  <a:lnTo>
                    <a:pt x="2075954" y="380278"/>
                  </a:lnTo>
                  <a:lnTo>
                    <a:pt x="2005556" y="387536"/>
                  </a:lnTo>
                  <a:lnTo>
                    <a:pt x="1935157" y="390025"/>
                  </a:lnTo>
                  <a:lnTo>
                    <a:pt x="1864759" y="389224"/>
                  </a:lnTo>
                  <a:lnTo>
                    <a:pt x="1794360" y="387304"/>
                  </a:lnTo>
                  <a:lnTo>
                    <a:pt x="1723962" y="385655"/>
                  </a:lnTo>
                  <a:lnTo>
                    <a:pt x="1653564" y="384961"/>
                  </a:lnTo>
                  <a:lnTo>
                    <a:pt x="1583165" y="385228"/>
                  </a:lnTo>
                  <a:lnTo>
                    <a:pt x="1512767" y="385174"/>
                  </a:lnTo>
                  <a:lnTo>
                    <a:pt x="1442369" y="385075"/>
                  </a:lnTo>
                  <a:lnTo>
                    <a:pt x="1371970" y="385363"/>
                  </a:lnTo>
                  <a:lnTo>
                    <a:pt x="1301572" y="386357"/>
                  </a:lnTo>
                  <a:lnTo>
                    <a:pt x="1231173" y="388299"/>
                  </a:lnTo>
                  <a:lnTo>
                    <a:pt x="1160775" y="391404"/>
                  </a:lnTo>
                  <a:lnTo>
                    <a:pt x="1090377" y="395460"/>
                  </a:lnTo>
                  <a:lnTo>
                    <a:pt x="1019978" y="400236"/>
                  </a:lnTo>
                  <a:lnTo>
                    <a:pt x="949580" y="405851"/>
                  </a:lnTo>
                  <a:lnTo>
                    <a:pt x="879182" y="412439"/>
                  </a:lnTo>
                  <a:lnTo>
                    <a:pt x="808783" y="420145"/>
                  </a:lnTo>
                  <a:lnTo>
                    <a:pt x="738385" y="429105"/>
                  </a:lnTo>
                  <a:lnTo>
                    <a:pt x="667986" y="439442"/>
                  </a:lnTo>
                  <a:lnTo>
                    <a:pt x="597588" y="451255"/>
                  </a:lnTo>
                  <a:lnTo>
                    <a:pt x="527190" y="464615"/>
                  </a:lnTo>
                  <a:lnTo>
                    <a:pt x="456791" y="479567"/>
                  </a:lnTo>
                  <a:lnTo>
                    <a:pt x="386393" y="496134"/>
                  </a:lnTo>
                  <a:lnTo>
                    <a:pt x="315995" y="514318"/>
                  </a:lnTo>
                  <a:lnTo>
                    <a:pt x="245596" y="534110"/>
                  </a:lnTo>
                  <a:lnTo>
                    <a:pt x="175198" y="555492"/>
                  </a:lnTo>
                  <a:lnTo>
                    <a:pt x="104799" y="578442"/>
                  </a:lnTo>
                  <a:lnTo>
                    <a:pt x="34401" y="602935"/>
                  </a:lnTo>
                  <a:lnTo>
                    <a:pt x="0" y="61564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1191153" y="4319202"/>
              <a:ext cx="5561471" cy="934394"/>
            </a:xfrm>
            <a:custGeom>
              <a:avLst/>
              <a:pathLst>
                <a:path w="5561471" h="934394">
                  <a:moveTo>
                    <a:pt x="0" y="934394"/>
                  </a:moveTo>
                  <a:lnTo>
                    <a:pt x="70398" y="923416"/>
                  </a:lnTo>
                  <a:lnTo>
                    <a:pt x="140796" y="912802"/>
                  </a:lnTo>
                  <a:lnTo>
                    <a:pt x="211195" y="902554"/>
                  </a:lnTo>
                  <a:lnTo>
                    <a:pt x="281593" y="892672"/>
                  </a:lnTo>
                  <a:lnTo>
                    <a:pt x="351991" y="883156"/>
                  </a:lnTo>
                  <a:lnTo>
                    <a:pt x="422390" y="874008"/>
                  </a:lnTo>
                  <a:lnTo>
                    <a:pt x="492788" y="865226"/>
                  </a:lnTo>
                  <a:lnTo>
                    <a:pt x="563186" y="856813"/>
                  </a:lnTo>
                  <a:lnTo>
                    <a:pt x="633585" y="848768"/>
                  </a:lnTo>
                  <a:lnTo>
                    <a:pt x="703983" y="841093"/>
                  </a:lnTo>
                  <a:lnTo>
                    <a:pt x="774382" y="833787"/>
                  </a:lnTo>
                  <a:lnTo>
                    <a:pt x="844780" y="826851"/>
                  </a:lnTo>
                  <a:lnTo>
                    <a:pt x="915178" y="820285"/>
                  </a:lnTo>
                  <a:lnTo>
                    <a:pt x="985577" y="814091"/>
                  </a:lnTo>
                  <a:lnTo>
                    <a:pt x="1055975" y="808269"/>
                  </a:lnTo>
                  <a:lnTo>
                    <a:pt x="1126373" y="802819"/>
                  </a:lnTo>
                  <a:lnTo>
                    <a:pt x="1196772" y="797741"/>
                  </a:lnTo>
                  <a:lnTo>
                    <a:pt x="1267170" y="793037"/>
                  </a:lnTo>
                  <a:lnTo>
                    <a:pt x="1337569" y="788707"/>
                  </a:lnTo>
                  <a:lnTo>
                    <a:pt x="1407967" y="784751"/>
                  </a:lnTo>
                  <a:lnTo>
                    <a:pt x="1478365" y="781170"/>
                  </a:lnTo>
                  <a:lnTo>
                    <a:pt x="1548764" y="777965"/>
                  </a:lnTo>
                  <a:lnTo>
                    <a:pt x="1619162" y="775135"/>
                  </a:lnTo>
                  <a:lnTo>
                    <a:pt x="1689560" y="772682"/>
                  </a:lnTo>
                  <a:lnTo>
                    <a:pt x="1759959" y="771067"/>
                  </a:lnTo>
                  <a:lnTo>
                    <a:pt x="1830357" y="770625"/>
                  </a:lnTo>
                  <a:lnTo>
                    <a:pt x="1900756" y="770989"/>
                  </a:lnTo>
                  <a:lnTo>
                    <a:pt x="1971154" y="771788"/>
                  </a:lnTo>
                  <a:lnTo>
                    <a:pt x="2041552" y="772651"/>
                  </a:lnTo>
                  <a:lnTo>
                    <a:pt x="2111951" y="773210"/>
                  </a:lnTo>
                  <a:lnTo>
                    <a:pt x="2182349" y="773469"/>
                  </a:lnTo>
                  <a:lnTo>
                    <a:pt x="2252747" y="775246"/>
                  </a:lnTo>
                  <a:lnTo>
                    <a:pt x="2323146" y="777827"/>
                  </a:lnTo>
                  <a:lnTo>
                    <a:pt x="2393544" y="780000"/>
                  </a:lnTo>
                  <a:lnTo>
                    <a:pt x="2463943" y="780550"/>
                  </a:lnTo>
                  <a:lnTo>
                    <a:pt x="2534341" y="778137"/>
                  </a:lnTo>
                  <a:lnTo>
                    <a:pt x="2604739" y="771662"/>
                  </a:lnTo>
                  <a:lnTo>
                    <a:pt x="2675138" y="763240"/>
                  </a:lnTo>
                  <a:lnTo>
                    <a:pt x="2745536" y="755483"/>
                  </a:lnTo>
                  <a:lnTo>
                    <a:pt x="2815934" y="747760"/>
                  </a:lnTo>
                  <a:lnTo>
                    <a:pt x="2886333" y="736327"/>
                  </a:lnTo>
                  <a:lnTo>
                    <a:pt x="2956731" y="724001"/>
                  </a:lnTo>
                  <a:lnTo>
                    <a:pt x="3027130" y="713790"/>
                  </a:lnTo>
                  <a:lnTo>
                    <a:pt x="3097528" y="707437"/>
                  </a:lnTo>
                  <a:lnTo>
                    <a:pt x="3167926" y="702066"/>
                  </a:lnTo>
                  <a:lnTo>
                    <a:pt x="3238325" y="696925"/>
                  </a:lnTo>
                  <a:lnTo>
                    <a:pt x="3308723" y="691551"/>
                  </a:lnTo>
                  <a:lnTo>
                    <a:pt x="3379121" y="685487"/>
                  </a:lnTo>
                  <a:lnTo>
                    <a:pt x="3449520" y="678907"/>
                  </a:lnTo>
                  <a:lnTo>
                    <a:pt x="3519918" y="671972"/>
                  </a:lnTo>
                  <a:lnTo>
                    <a:pt x="3590317" y="664537"/>
                  </a:lnTo>
                  <a:lnTo>
                    <a:pt x="3660715" y="656458"/>
                  </a:lnTo>
                  <a:lnTo>
                    <a:pt x="3731113" y="647590"/>
                  </a:lnTo>
                  <a:lnTo>
                    <a:pt x="3801512" y="637786"/>
                  </a:lnTo>
                  <a:lnTo>
                    <a:pt x="3871910" y="626767"/>
                  </a:lnTo>
                  <a:lnTo>
                    <a:pt x="3942308" y="614408"/>
                  </a:lnTo>
                  <a:lnTo>
                    <a:pt x="4012707" y="600727"/>
                  </a:lnTo>
                  <a:lnTo>
                    <a:pt x="4083105" y="585740"/>
                  </a:lnTo>
                  <a:lnTo>
                    <a:pt x="4153504" y="569466"/>
                  </a:lnTo>
                  <a:lnTo>
                    <a:pt x="4223902" y="551921"/>
                  </a:lnTo>
                  <a:lnTo>
                    <a:pt x="4294300" y="533123"/>
                  </a:lnTo>
                  <a:lnTo>
                    <a:pt x="4364699" y="513088"/>
                  </a:lnTo>
                  <a:lnTo>
                    <a:pt x="4435097" y="491835"/>
                  </a:lnTo>
                  <a:lnTo>
                    <a:pt x="4505495" y="469379"/>
                  </a:lnTo>
                  <a:lnTo>
                    <a:pt x="4575894" y="445739"/>
                  </a:lnTo>
                  <a:lnTo>
                    <a:pt x="4646292" y="420931"/>
                  </a:lnTo>
                  <a:lnTo>
                    <a:pt x="4716690" y="394972"/>
                  </a:lnTo>
                  <a:lnTo>
                    <a:pt x="4787089" y="367881"/>
                  </a:lnTo>
                  <a:lnTo>
                    <a:pt x="4857487" y="339673"/>
                  </a:lnTo>
                  <a:lnTo>
                    <a:pt x="4927886" y="310367"/>
                  </a:lnTo>
                  <a:lnTo>
                    <a:pt x="4998284" y="279979"/>
                  </a:lnTo>
                  <a:lnTo>
                    <a:pt x="5068682" y="248526"/>
                  </a:lnTo>
                  <a:lnTo>
                    <a:pt x="5139081" y="216027"/>
                  </a:lnTo>
                  <a:lnTo>
                    <a:pt x="5209479" y="182497"/>
                  </a:lnTo>
                  <a:lnTo>
                    <a:pt x="5279877" y="147955"/>
                  </a:lnTo>
                  <a:lnTo>
                    <a:pt x="5350276" y="112416"/>
                  </a:lnTo>
                  <a:lnTo>
                    <a:pt x="5420674" y="75900"/>
                  </a:lnTo>
                  <a:lnTo>
                    <a:pt x="5491073" y="38422"/>
                  </a:lnTo>
                  <a:lnTo>
                    <a:pt x="5561471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7" name="pg27"/>
            <p:cNvSpPr/>
            <p:nvPr/>
          </p:nvSpPr>
          <p:spPr>
            <a:xfrm>
              <a:off x="1191153" y="4449057"/>
              <a:ext cx="5561471" cy="945218"/>
            </a:xfrm>
            <a:custGeom>
              <a:avLst/>
              <a:pathLst>
                <a:path w="5561471" h="945218">
                  <a:moveTo>
                    <a:pt x="0" y="809356"/>
                  </a:moveTo>
                  <a:lnTo>
                    <a:pt x="70398" y="743451"/>
                  </a:lnTo>
                  <a:lnTo>
                    <a:pt x="140796" y="680513"/>
                  </a:lnTo>
                  <a:lnTo>
                    <a:pt x="211195" y="620525"/>
                  </a:lnTo>
                  <a:lnTo>
                    <a:pt x="281593" y="563468"/>
                  </a:lnTo>
                  <a:lnTo>
                    <a:pt x="351991" y="509321"/>
                  </a:lnTo>
                  <a:lnTo>
                    <a:pt x="422390" y="458062"/>
                  </a:lnTo>
                  <a:lnTo>
                    <a:pt x="492788" y="409668"/>
                  </a:lnTo>
                  <a:lnTo>
                    <a:pt x="563186" y="364111"/>
                  </a:lnTo>
                  <a:lnTo>
                    <a:pt x="633585" y="321365"/>
                  </a:lnTo>
                  <a:lnTo>
                    <a:pt x="703983" y="281401"/>
                  </a:lnTo>
                  <a:lnTo>
                    <a:pt x="774382" y="244190"/>
                  </a:lnTo>
                  <a:lnTo>
                    <a:pt x="844780" y="209706"/>
                  </a:lnTo>
                  <a:lnTo>
                    <a:pt x="915178" y="177928"/>
                  </a:lnTo>
                  <a:lnTo>
                    <a:pt x="985577" y="148844"/>
                  </a:lnTo>
                  <a:lnTo>
                    <a:pt x="1055975" y="122457"/>
                  </a:lnTo>
                  <a:lnTo>
                    <a:pt x="1126373" y="98788"/>
                  </a:lnTo>
                  <a:lnTo>
                    <a:pt x="1196772" y="77885"/>
                  </a:lnTo>
                  <a:lnTo>
                    <a:pt x="1267170" y="59826"/>
                  </a:lnTo>
                  <a:lnTo>
                    <a:pt x="1337569" y="44720"/>
                  </a:lnTo>
                  <a:lnTo>
                    <a:pt x="1407967" y="32699"/>
                  </a:lnTo>
                  <a:lnTo>
                    <a:pt x="1478365" y="23914"/>
                  </a:lnTo>
                  <a:lnTo>
                    <a:pt x="1548764" y="18521"/>
                  </a:lnTo>
                  <a:lnTo>
                    <a:pt x="1619162" y="16670"/>
                  </a:lnTo>
                  <a:lnTo>
                    <a:pt x="1689560" y="18487"/>
                  </a:lnTo>
                  <a:lnTo>
                    <a:pt x="1759959" y="25989"/>
                  </a:lnTo>
                  <a:lnTo>
                    <a:pt x="1830357" y="40628"/>
                  </a:lnTo>
                  <a:lnTo>
                    <a:pt x="1900756" y="60892"/>
                  </a:lnTo>
                  <a:lnTo>
                    <a:pt x="1971154" y="85288"/>
                  </a:lnTo>
                  <a:lnTo>
                    <a:pt x="2041552" y="112412"/>
                  </a:lnTo>
                  <a:lnTo>
                    <a:pt x="2111951" y="140983"/>
                  </a:lnTo>
                  <a:lnTo>
                    <a:pt x="2182349" y="171553"/>
                  </a:lnTo>
                  <a:lnTo>
                    <a:pt x="2252747" y="212625"/>
                  </a:lnTo>
                  <a:lnTo>
                    <a:pt x="2323146" y="260485"/>
                  </a:lnTo>
                  <a:lnTo>
                    <a:pt x="2393544" y="309488"/>
                  </a:lnTo>
                  <a:lnTo>
                    <a:pt x="2463943" y="354775"/>
                  </a:lnTo>
                  <a:lnTo>
                    <a:pt x="2534341" y="394296"/>
                  </a:lnTo>
                  <a:lnTo>
                    <a:pt x="2604739" y="440923"/>
                  </a:lnTo>
                  <a:lnTo>
                    <a:pt x="2675138" y="489230"/>
                  </a:lnTo>
                  <a:lnTo>
                    <a:pt x="2745536" y="530623"/>
                  </a:lnTo>
                  <a:lnTo>
                    <a:pt x="2815934" y="565439"/>
                  </a:lnTo>
                  <a:lnTo>
                    <a:pt x="2886333" y="602305"/>
                  </a:lnTo>
                  <a:lnTo>
                    <a:pt x="2956731" y="636561"/>
                  </a:lnTo>
                  <a:lnTo>
                    <a:pt x="3027130" y="664795"/>
                  </a:lnTo>
                  <a:lnTo>
                    <a:pt x="3097528" y="685690"/>
                  </a:lnTo>
                  <a:lnTo>
                    <a:pt x="3167926" y="701308"/>
                  </a:lnTo>
                  <a:lnTo>
                    <a:pt x="3238325" y="712712"/>
                  </a:lnTo>
                  <a:lnTo>
                    <a:pt x="3308723" y="721684"/>
                  </a:lnTo>
                  <a:lnTo>
                    <a:pt x="3379121" y="730792"/>
                  </a:lnTo>
                  <a:lnTo>
                    <a:pt x="3449520" y="738379"/>
                  </a:lnTo>
                  <a:lnTo>
                    <a:pt x="3519918" y="742805"/>
                  </a:lnTo>
                  <a:lnTo>
                    <a:pt x="3590317" y="744642"/>
                  </a:lnTo>
                  <a:lnTo>
                    <a:pt x="3660715" y="744553"/>
                  </a:lnTo>
                  <a:lnTo>
                    <a:pt x="3731113" y="743274"/>
                  </a:lnTo>
                  <a:lnTo>
                    <a:pt x="3801512" y="741553"/>
                  </a:lnTo>
                  <a:lnTo>
                    <a:pt x="3871910" y="738994"/>
                  </a:lnTo>
                  <a:lnTo>
                    <a:pt x="3942308" y="734909"/>
                  </a:lnTo>
                  <a:lnTo>
                    <a:pt x="4012707" y="729140"/>
                  </a:lnTo>
                  <a:lnTo>
                    <a:pt x="4083105" y="721510"/>
                  </a:lnTo>
                  <a:lnTo>
                    <a:pt x="4153504" y="711841"/>
                  </a:lnTo>
                  <a:lnTo>
                    <a:pt x="4223902" y="699970"/>
                  </a:lnTo>
                  <a:lnTo>
                    <a:pt x="4294300" y="685764"/>
                  </a:lnTo>
                  <a:lnTo>
                    <a:pt x="4364699" y="669120"/>
                  </a:lnTo>
                  <a:lnTo>
                    <a:pt x="4435097" y="649971"/>
                  </a:lnTo>
                  <a:lnTo>
                    <a:pt x="4505495" y="628277"/>
                  </a:lnTo>
                  <a:lnTo>
                    <a:pt x="4575894" y="604020"/>
                  </a:lnTo>
                  <a:lnTo>
                    <a:pt x="4646292" y="577198"/>
                  </a:lnTo>
                  <a:lnTo>
                    <a:pt x="4716690" y="547818"/>
                  </a:lnTo>
                  <a:lnTo>
                    <a:pt x="4787089" y="515891"/>
                  </a:lnTo>
                  <a:lnTo>
                    <a:pt x="4857487" y="481432"/>
                  </a:lnTo>
                  <a:lnTo>
                    <a:pt x="4927886" y="444456"/>
                  </a:lnTo>
                  <a:lnTo>
                    <a:pt x="4998284" y="404975"/>
                  </a:lnTo>
                  <a:lnTo>
                    <a:pt x="5068682" y="363002"/>
                  </a:lnTo>
                  <a:lnTo>
                    <a:pt x="5139081" y="318546"/>
                  </a:lnTo>
                  <a:lnTo>
                    <a:pt x="5209479" y="271615"/>
                  </a:lnTo>
                  <a:lnTo>
                    <a:pt x="5279877" y="222215"/>
                  </a:lnTo>
                  <a:lnTo>
                    <a:pt x="5350276" y="170352"/>
                  </a:lnTo>
                  <a:lnTo>
                    <a:pt x="5420674" y="116027"/>
                  </a:lnTo>
                  <a:lnTo>
                    <a:pt x="5491073" y="59243"/>
                  </a:lnTo>
                  <a:lnTo>
                    <a:pt x="5561471" y="0"/>
                  </a:lnTo>
                  <a:lnTo>
                    <a:pt x="5561471" y="945218"/>
                  </a:lnTo>
                  <a:lnTo>
                    <a:pt x="4740263" y="945218"/>
                  </a:lnTo>
                  <a:lnTo>
                    <a:pt x="4716690" y="943492"/>
                  </a:lnTo>
                  <a:lnTo>
                    <a:pt x="4646292" y="938682"/>
                  </a:lnTo>
                  <a:lnTo>
                    <a:pt x="4575894" y="934261"/>
                  </a:lnTo>
                  <a:lnTo>
                    <a:pt x="4505495" y="930267"/>
                  </a:lnTo>
                  <a:lnTo>
                    <a:pt x="4435097" y="926731"/>
                  </a:lnTo>
                  <a:lnTo>
                    <a:pt x="4364699" y="923667"/>
                  </a:lnTo>
                  <a:lnTo>
                    <a:pt x="4294300" y="921067"/>
                  </a:lnTo>
                  <a:lnTo>
                    <a:pt x="4223902" y="918895"/>
                  </a:lnTo>
                  <a:lnTo>
                    <a:pt x="4153504" y="917081"/>
                  </a:lnTo>
                  <a:lnTo>
                    <a:pt x="4083105" y="915523"/>
                  </a:lnTo>
                  <a:lnTo>
                    <a:pt x="4012707" y="914090"/>
                  </a:lnTo>
                  <a:lnTo>
                    <a:pt x="3942308" y="912637"/>
                  </a:lnTo>
                  <a:lnTo>
                    <a:pt x="3871910" y="911018"/>
                  </a:lnTo>
                  <a:lnTo>
                    <a:pt x="3801512" y="909108"/>
                  </a:lnTo>
                  <a:lnTo>
                    <a:pt x="3731113" y="907170"/>
                  </a:lnTo>
                  <a:lnTo>
                    <a:pt x="3660715" y="905279"/>
                  </a:lnTo>
                  <a:lnTo>
                    <a:pt x="3590317" y="902806"/>
                  </a:lnTo>
                  <a:lnTo>
                    <a:pt x="3519918" y="899100"/>
                  </a:lnTo>
                  <a:lnTo>
                    <a:pt x="3449520" y="893437"/>
                  </a:lnTo>
                  <a:lnTo>
                    <a:pt x="3379121" y="885000"/>
                  </a:lnTo>
                  <a:lnTo>
                    <a:pt x="3308723" y="874484"/>
                  </a:lnTo>
                  <a:lnTo>
                    <a:pt x="3238325" y="863725"/>
                  </a:lnTo>
                  <a:lnTo>
                    <a:pt x="3167926" y="851804"/>
                  </a:lnTo>
                  <a:lnTo>
                    <a:pt x="3097528" y="836914"/>
                  </a:lnTo>
                  <a:lnTo>
                    <a:pt x="3027130" y="816099"/>
                  </a:lnTo>
                  <a:lnTo>
                    <a:pt x="2956731" y="786057"/>
                  </a:lnTo>
                  <a:lnTo>
                    <a:pt x="2886333" y="750968"/>
                  </a:lnTo>
                  <a:lnTo>
                    <a:pt x="2815934" y="715271"/>
                  </a:lnTo>
                  <a:lnTo>
                    <a:pt x="2745536" y="681328"/>
                  </a:lnTo>
                  <a:lnTo>
                    <a:pt x="2675138" y="639198"/>
                  </a:lnTo>
                  <a:lnTo>
                    <a:pt x="2604739" y="591337"/>
                  </a:lnTo>
                  <a:lnTo>
                    <a:pt x="2534341" y="546440"/>
                  </a:lnTo>
                  <a:lnTo>
                    <a:pt x="2463943" y="507088"/>
                  </a:lnTo>
                  <a:lnTo>
                    <a:pt x="2393544" y="461246"/>
                  </a:lnTo>
                  <a:lnTo>
                    <a:pt x="2323146" y="412800"/>
                  </a:lnTo>
                  <a:lnTo>
                    <a:pt x="2252747" y="367002"/>
                  </a:lnTo>
                  <a:lnTo>
                    <a:pt x="2182349" y="328324"/>
                  </a:lnTo>
                  <a:lnTo>
                    <a:pt x="2111951" y="298916"/>
                  </a:lnTo>
                  <a:lnTo>
                    <a:pt x="2041552" y="271462"/>
                  </a:lnTo>
                  <a:lnTo>
                    <a:pt x="1971154" y="246028"/>
                  </a:lnTo>
                  <a:lnTo>
                    <a:pt x="1900756" y="224033"/>
                  </a:lnTo>
                  <a:lnTo>
                    <a:pt x="1830357" y="206772"/>
                  </a:lnTo>
                  <a:lnTo>
                    <a:pt x="1759959" y="195449"/>
                  </a:lnTo>
                  <a:lnTo>
                    <a:pt x="1689560" y="191242"/>
                  </a:lnTo>
                  <a:lnTo>
                    <a:pt x="1619162" y="192967"/>
                  </a:lnTo>
                  <a:lnTo>
                    <a:pt x="1548764" y="199122"/>
                  </a:lnTo>
                  <a:lnTo>
                    <a:pt x="1478365" y="209840"/>
                  </a:lnTo>
                  <a:lnTo>
                    <a:pt x="1407967" y="225273"/>
                  </a:lnTo>
                  <a:lnTo>
                    <a:pt x="1337569" y="245583"/>
                  </a:lnTo>
                  <a:lnTo>
                    <a:pt x="1267170" y="270925"/>
                  </a:lnTo>
                  <a:lnTo>
                    <a:pt x="1196772" y="301435"/>
                  </a:lnTo>
                  <a:lnTo>
                    <a:pt x="1126373" y="337227"/>
                  </a:lnTo>
                  <a:lnTo>
                    <a:pt x="1055975" y="378383"/>
                  </a:lnTo>
                  <a:lnTo>
                    <a:pt x="985577" y="424954"/>
                  </a:lnTo>
                  <a:lnTo>
                    <a:pt x="915178" y="476967"/>
                  </a:lnTo>
                  <a:lnTo>
                    <a:pt x="844780" y="534429"/>
                  </a:lnTo>
                  <a:lnTo>
                    <a:pt x="774382" y="597333"/>
                  </a:lnTo>
                  <a:lnTo>
                    <a:pt x="703983" y="665660"/>
                  </a:lnTo>
                  <a:lnTo>
                    <a:pt x="633585" y="739390"/>
                  </a:lnTo>
                  <a:lnTo>
                    <a:pt x="563186" y="818499"/>
                  </a:lnTo>
                  <a:lnTo>
                    <a:pt x="492788" y="902961"/>
                  </a:lnTo>
                  <a:lnTo>
                    <a:pt x="459658" y="945218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8" name="pl28"/>
            <p:cNvSpPr/>
            <p:nvPr/>
          </p:nvSpPr>
          <p:spPr>
            <a:xfrm>
              <a:off x="1191153" y="4449057"/>
              <a:ext cx="5561471" cy="809356"/>
            </a:xfrm>
            <a:custGeom>
              <a:avLst/>
              <a:pathLst>
                <a:path w="5561471" h="809356">
                  <a:moveTo>
                    <a:pt x="0" y="809356"/>
                  </a:moveTo>
                  <a:lnTo>
                    <a:pt x="70398" y="743451"/>
                  </a:lnTo>
                  <a:lnTo>
                    <a:pt x="140796" y="680513"/>
                  </a:lnTo>
                  <a:lnTo>
                    <a:pt x="211195" y="620525"/>
                  </a:lnTo>
                  <a:lnTo>
                    <a:pt x="281593" y="563468"/>
                  </a:lnTo>
                  <a:lnTo>
                    <a:pt x="351991" y="509321"/>
                  </a:lnTo>
                  <a:lnTo>
                    <a:pt x="422390" y="458062"/>
                  </a:lnTo>
                  <a:lnTo>
                    <a:pt x="492788" y="409668"/>
                  </a:lnTo>
                  <a:lnTo>
                    <a:pt x="563186" y="364111"/>
                  </a:lnTo>
                  <a:lnTo>
                    <a:pt x="633585" y="321365"/>
                  </a:lnTo>
                  <a:lnTo>
                    <a:pt x="703983" y="281401"/>
                  </a:lnTo>
                  <a:lnTo>
                    <a:pt x="774382" y="244190"/>
                  </a:lnTo>
                  <a:lnTo>
                    <a:pt x="844780" y="209706"/>
                  </a:lnTo>
                  <a:lnTo>
                    <a:pt x="915178" y="177928"/>
                  </a:lnTo>
                  <a:lnTo>
                    <a:pt x="985577" y="148844"/>
                  </a:lnTo>
                  <a:lnTo>
                    <a:pt x="1055975" y="122457"/>
                  </a:lnTo>
                  <a:lnTo>
                    <a:pt x="1126373" y="98788"/>
                  </a:lnTo>
                  <a:lnTo>
                    <a:pt x="1196772" y="77885"/>
                  </a:lnTo>
                  <a:lnTo>
                    <a:pt x="1267170" y="59826"/>
                  </a:lnTo>
                  <a:lnTo>
                    <a:pt x="1337569" y="44720"/>
                  </a:lnTo>
                  <a:lnTo>
                    <a:pt x="1407967" y="32699"/>
                  </a:lnTo>
                  <a:lnTo>
                    <a:pt x="1478365" y="23914"/>
                  </a:lnTo>
                  <a:lnTo>
                    <a:pt x="1548764" y="18521"/>
                  </a:lnTo>
                  <a:lnTo>
                    <a:pt x="1619162" y="16670"/>
                  </a:lnTo>
                  <a:lnTo>
                    <a:pt x="1689560" y="18487"/>
                  </a:lnTo>
                  <a:lnTo>
                    <a:pt x="1759959" y="25989"/>
                  </a:lnTo>
                  <a:lnTo>
                    <a:pt x="1830357" y="40628"/>
                  </a:lnTo>
                  <a:lnTo>
                    <a:pt x="1900756" y="60892"/>
                  </a:lnTo>
                  <a:lnTo>
                    <a:pt x="1971154" y="85288"/>
                  </a:lnTo>
                  <a:lnTo>
                    <a:pt x="2041552" y="112412"/>
                  </a:lnTo>
                  <a:lnTo>
                    <a:pt x="2111951" y="140983"/>
                  </a:lnTo>
                  <a:lnTo>
                    <a:pt x="2182349" y="171553"/>
                  </a:lnTo>
                  <a:lnTo>
                    <a:pt x="2252747" y="212625"/>
                  </a:lnTo>
                  <a:lnTo>
                    <a:pt x="2323146" y="260485"/>
                  </a:lnTo>
                  <a:lnTo>
                    <a:pt x="2393544" y="309488"/>
                  </a:lnTo>
                  <a:lnTo>
                    <a:pt x="2463943" y="354775"/>
                  </a:lnTo>
                  <a:lnTo>
                    <a:pt x="2534341" y="394296"/>
                  </a:lnTo>
                  <a:lnTo>
                    <a:pt x="2604739" y="440923"/>
                  </a:lnTo>
                  <a:lnTo>
                    <a:pt x="2675138" y="489230"/>
                  </a:lnTo>
                  <a:lnTo>
                    <a:pt x="2745536" y="530623"/>
                  </a:lnTo>
                  <a:lnTo>
                    <a:pt x="2815934" y="565439"/>
                  </a:lnTo>
                  <a:lnTo>
                    <a:pt x="2886333" y="602305"/>
                  </a:lnTo>
                  <a:lnTo>
                    <a:pt x="2956731" y="636561"/>
                  </a:lnTo>
                  <a:lnTo>
                    <a:pt x="3027130" y="664795"/>
                  </a:lnTo>
                  <a:lnTo>
                    <a:pt x="3097528" y="685690"/>
                  </a:lnTo>
                  <a:lnTo>
                    <a:pt x="3167926" y="701308"/>
                  </a:lnTo>
                  <a:lnTo>
                    <a:pt x="3238325" y="712712"/>
                  </a:lnTo>
                  <a:lnTo>
                    <a:pt x="3308723" y="721684"/>
                  </a:lnTo>
                  <a:lnTo>
                    <a:pt x="3379121" y="730792"/>
                  </a:lnTo>
                  <a:lnTo>
                    <a:pt x="3449520" y="738379"/>
                  </a:lnTo>
                  <a:lnTo>
                    <a:pt x="3519918" y="742805"/>
                  </a:lnTo>
                  <a:lnTo>
                    <a:pt x="3590317" y="744642"/>
                  </a:lnTo>
                  <a:lnTo>
                    <a:pt x="3660715" y="744553"/>
                  </a:lnTo>
                  <a:lnTo>
                    <a:pt x="3731113" y="743274"/>
                  </a:lnTo>
                  <a:lnTo>
                    <a:pt x="3801512" y="741553"/>
                  </a:lnTo>
                  <a:lnTo>
                    <a:pt x="3871910" y="738994"/>
                  </a:lnTo>
                  <a:lnTo>
                    <a:pt x="3942308" y="734909"/>
                  </a:lnTo>
                  <a:lnTo>
                    <a:pt x="4012707" y="729140"/>
                  </a:lnTo>
                  <a:lnTo>
                    <a:pt x="4083105" y="721510"/>
                  </a:lnTo>
                  <a:lnTo>
                    <a:pt x="4153504" y="711841"/>
                  </a:lnTo>
                  <a:lnTo>
                    <a:pt x="4223902" y="699970"/>
                  </a:lnTo>
                  <a:lnTo>
                    <a:pt x="4294300" y="685764"/>
                  </a:lnTo>
                  <a:lnTo>
                    <a:pt x="4364699" y="669120"/>
                  </a:lnTo>
                  <a:lnTo>
                    <a:pt x="4435097" y="649971"/>
                  </a:lnTo>
                  <a:lnTo>
                    <a:pt x="4505495" y="628277"/>
                  </a:lnTo>
                  <a:lnTo>
                    <a:pt x="4575894" y="604020"/>
                  </a:lnTo>
                  <a:lnTo>
                    <a:pt x="4646292" y="577198"/>
                  </a:lnTo>
                  <a:lnTo>
                    <a:pt x="4716690" y="547818"/>
                  </a:lnTo>
                  <a:lnTo>
                    <a:pt x="4787089" y="515891"/>
                  </a:lnTo>
                  <a:lnTo>
                    <a:pt x="4857487" y="481432"/>
                  </a:lnTo>
                  <a:lnTo>
                    <a:pt x="4927886" y="444456"/>
                  </a:lnTo>
                  <a:lnTo>
                    <a:pt x="4998284" y="404975"/>
                  </a:lnTo>
                  <a:lnTo>
                    <a:pt x="5068682" y="363002"/>
                  </a:lnTo>
                  <a:lnTo>
                    <a:pt x="5139081" y="318546"/>
                  </a:lnTo>
                  <a:lnTo>
                    <a:pt x="5209479" y="271615"/>
                  </a:lnTo>
                  <a:lnTo>
                    <a:pt x="5279877" y="222215"/>
                  </a:lnTo>
                  <a:lnTo>
                    <a:pt x="5350276" y="170352"/>
                  </a:lnTo>
                  <a:lnTo>
                    <a:pt x="5420674" y="116027"/>
                  </a:lnTo>
                  <a:lnTo>
                    <a:pt x="5491073" y="59243"/>
                  </a:lnTo>
                  <a:lnTo>
                    <a:pt x="5561471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1650812" y="4640299"/>
              <a:ext cx="4280605" cy="753976"/>
            </a:xfrm>
            <a:custGeom>
              <a:avLst/>
              <a:pathLst>
                <a:path w="4280605" h="753976">
                  <a:moveTo>
                    <a:pt x="4280605" y="753976"/>
                  </a:moveTo>
                  <a:lnTo>
                    <a:pt x="4257032" y="752250"/>
                  </a:lnTo>
                  <a:lnTo>
                    <a:pt x="4186633" y="747440"/>
                  </a:lnTo>
                  <a:lnTo>
                    <a:pt x="4116235" y="743018"/>
                  </a:lnTo>
                  <a:lnTo>
                    <a:pt x="4045837" y="739025"/>
                  </a:lnTo>
                  <a:lnTo>
                    <a:pt x="3975438" y="735489"/>
                  </a:lnTo>
                  <a:lnTo>
                    <a:pt x="3905040" y="732425"/>
                  </a:lnTo>
                  <a:lnTo>
                    <a:pt x="3834641" y="729825"/>
                  </a:lnTo>
                  <a:lnTo>
                    <a:pt x="3764243" y="727653"/>
                  </a:lnTo>
                  <a:lnTo>
                    <a:pt x="3693845" y="725839"/>
                  </a:lnTo>
                  <a:lnTo>
                    <a:pt x="3623446" y="724281"/>
                  </a:lnTo>
                  <a:lnTo>
                    <a:pt x="3553048" y="722848"/>
                  </a:lnTo>
                  <a:lnTo>
                    <a:pt x="3482650" y="721395"/>
                  </a:lnTo>
                  <a:lnTo>
                    <a:pt x="3412251" y="719776"/>
                  </a:lnTo>
                  <a:lnTo>
                    <a:pt x="3341853" y="717866"/>
                  </a:lnTo>
                  <a:lnTo>
                    <a:pt x="3271454" y="715928"/>
                  </a:lnTo>
                  <a:lnTo>
                    <a:pt x="3201056" y="714037"/>
                  </a:lnTo>
                  <a:lnTo>
                    <a:pt x="3130658" y="711564"/>
                  </a:lnTo>
                  <a:lnTo>
                    <a:pt x="3060259" y="707858"/>
                  </a:lnTo>
                  <a:lnTo>
                    <a:pt x="2989861" y="702195"/>
                  </a:lnTo>
                  <a:lnTo>
                    <a:pt x="2919463" y="693758"/>
                  </a:lnTo>
                  <a:lnTo>
                    <a:pt x="2849064" y="683242"/>
                  </a:lnTo>
                  <a:lnTo>
                    <a:pt x="2778666" y="672483"/>
                  </a:lnTo>
                  <a:lnTo>
                    <a:pt x="2708267" y="660562"/>
                  </a:lnTo>
                  <a:lnTo>
                    <a:pt x="2637869" y="645672"/>
                  </a:lnTo>
                  <a:lnTo>
                    <a:pt x="2567471" y="624857"/>
                  </a:lnTo>
                  <a:lnTo>
                    <a:pt x="2497072" y="594815"/>
                  </a:lnTo>
                  <a:lnTo>
                    <a:pt x="2426674" y="559726"/>
                  </a:lnTo>
                  <a:lnTo>
                    <a:pt x="2356276" y="524029"/>
                  </a:lnTo>
                  <a:lnTo>
                    <a:pt x="2285877" y="490086"/>
                  </a:lnTo>
                  <a:lnTo>
                    <a:pt x="2215479" y="447956"/>
                  </a:lnTo>
                  <a:lnTo>
                    <a:pt x="2145080" y="400095"/>
                  </a:lnTo>
                  <a:lnTo>
                    <a:pt x="2074682" y="355198"/>
                  </a:lnTo>
                  <a:lnTo>
                    <a:pt x="2004284" y="315846"/>
                  </a:lnTo>
                  <a:lnTo>
                    <a:pt x="1933885" y="270004"/>
                  </a:lnTo>
                  <a:lnTo>
                    <a:pt x="1863487" y="221558"/>
                  </a:lnTo>
                  <a:lnTo>
                    <a:pt x="1793089" y="175760"/>
                  </a:lnTo>
                  <a:lnTo>
                    <a:pt x="1722690" y="137082"/>
                  </a:lnTo>
                  <a:lnTo>
                    <a:pt x="1652292" y="107674"/>
                  </a:lnTo>
                  <a:lnTo>
                    <a:pt x="1581894" y="80220"/>
                  </a:lnTo>
                  <a:lnTo>
                    <a:pt x="1511495" y="54786"/>
                  </a:lnTo>
                  <a:lnTo>
                    <a:pt x="1441097" y="32791"/>
                  </a:lnTo>
                  <a:lnTo>
                    <a:pt x="1370698" y="15530"/>
                  </a:lnTo>
                  <a:lnTo>
                    <a:pt x="1300300" y="4207"/>
                  </a:lnTo>
                  <a:lnTo>
                    <a:pt x="1229902" y="0"/>
                  </a:lnTo>
                  <a:lnTo>
                    <a:pt x="1159503" y="1725"/>
                  </a:lnTo>
                  <a:lnTo>
                    <a:pt x="1089105" y="7880"/>
                  </a:lnTo>
                  <a:lnTo>
                    <a:pt x="1018707" y="18598"/>
                  </a:lnTo>
                  <a:lnTo>
                    <a:pt x="948308" y="34031"/>
                  </a:lnTo>
                  <a:lnTo>
                    <a:pt x="877910" y="54341"/>
                  </a:lnTo>
                  <a:lnTo>
                    <a:pt x="807511" y="79683"/>
                  </a:lnTo>
                  <a:lnTo>
                    <a:pt x="737113" y="110193"/>
                  </a:lnTo>
                  <a:lnTo>
                    <a:pt x="666715" y="145985"/>
                  </a:lnTo>
                  <a:lnTo>
                    <a:pt x="596316" y="187141"/>
                  </a:lnTo>
                  <a:lnTo>
                    <a:pt x="525918" y="233712"/>
                  </a:lnTo>
                  <a:lnTo>
                    <a:pt x="455520" y="285725"/>
                  </a:lnTo>
                  <a:lnTo>
                    <a:pt x="385121" y="343187"/>
                  </a:lnTo>
                  <a:lnTo>
                    <a:pt x="314723" y="406091"/>
                  </a:lnTo>
                  <a:lnTo>
                    <a:pt x="244324" y="474418"/>
                  </a:lnTo>
                  <a:lnTo>
                    <a:pt x="173926" y="548148"/>
                  </a:lnTo>
                  <a:lnTo>
                    <a:pt x="103528" y="627256"/>
                  </a:lnTo>
                  <a:lnTo>
                    <a:pt x="33129" y="711719"/>
                  </a:lnTo>
                  <a:lnTo>
                    <a:pt x="0" y="75397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1412732" y="4553875"/>
              <a:ext cx="5339893" cy="840399"/>
            </a:xfrm>
            <a:custGeom>
              <a:avLst/>
              <a:pathLst>
                <a:path w="5339893" h="840399">
                  <a:moveTo>
                    <a:pt x="0" y="840399"/>
                  </a:moveTo>
                  <a:lnTo>
                    <a:pt x="60015" y="771039"/>
                  </a:lnTo>
                  <a:lnTo>
                    <a:pt x="130413" y="693770"/>
                  </a:lnTo>
                  <a:lnTo>
                    <a:pt x="200812" y="620590"/>
                  </a:lnTo>
                  <a:lnTo>
                    <a:pt x="271210" y="551496"/>
                  </a:lnTo>
                  <a:lnTo>
                    <a:pt x="341608" y="486486"/>
                  </a:lnTo>
                  <a:lnTo>
                    <a:pt x="412007" y="425559"/>
                  </a:lnTo>
                  <a:lnTo>
                    <a:pt x="482405" y="368712"/>
                  </a:lnTo>
                  <a:lnTo>
                    <a:pt x="552803" y="315943"/>
                  </a:lnTo>
                  <a:lnTo>
                    <a:pt x="623202" y="267249"/>
                  </a:lnTo>
                  <a:lnTo>
                    <a:pt x="693600" y="222629"/>
                  </a:lnTo>
                  <a:lnTo>
                    <a:pt x="763999" y="182080"/>
                  </a:lnTo>
                  <a:lnTo>
                    <a:pt x="834397" y="145601"/>
                  </a:lnTo>
                  <a:lnTo>
                    <a:pt x="904795" y="113189"/>
                  </a:lnTo>
                  <a:lnTo>
                    <a:pt x="975194" y="84842"/>
                  </a:lnTo>
                  <a:lnTo>
                    <a:pt x="1045592" y="60557"/>
                  </a:lnTo>
                  <a:lnTo>
                    <a:pt x="1115990" y="40333"/>
                  </a:lnTo>
                  <a:lnTo>
                    <a:pt x="1186389" y="24167"/>
                  </a:lnTo>
                  <a:lnTo>
                    <a:pt x="1256787" y="12058"/>
                  </a:lnTo>
                  <a:lnTo>
                    <a:pt x="1327185" y="4003"/>
                  </a:lnTo>
                  <a:lnTo>
                    <a:pt x="1397584" y="0"/>
                  </a:lnTo>
                  <a:lnTo>
                    <a:pt x="1467982" y="46"/>
                  </a:lnTo>
                  <a:lnTo>
                    <a:pt x="1538381" y="5901"/>
                  </a:lnTo>
                  <a:lnTo>
                    <a:pt x="1608779" y="18881"/>
                  </a:lnTo>
                  <a:lnTo>
                    <a:pt x="1679177" y="37644"/>
                  </a:lnTo>
                  <a:lnTo>
                    <a:pt x="1749576" y="60839"/>
                  </a:lnTo>
                  <a:lnTo>
                    <a:pt x="1819974" y="87118"/>
                  </a:lnTo>
                  <a:lnTo>
                    <a:pt x="1890372" y="115131"/>
                  </a:lnTo>
                  <a:lnTo>
                    <a:pt x="1960771" y="145120"/>
                  </a:lnTo>
                  <a:lnTo>
                    <a:pt x="2031169" y="184995"/>
                  </a:lnTo>
                  <a:lnTo>
                    <a:pt x="2101568" y="231824"/>
                  </a:lnTo>
                  <a:lnTo>
                    <a:pt x="2171966" y="280549"/>
                  </a:lnTo>
                  <a:lnTo>
                    <a:pt x="2242364" y="326113"/>
                  </a:lnTo>
                  <a:lnTo>
                    <a:pt x="2312763" y="365549"/>
                  </a:lnTo>
                  <a:lnTo>
                    <a:pt x="2383161" y="411311"/>
                  </a:lnTo>
                  <a:lnTo>
                    <a:pt x="2453559" y="459395"/>
                  </a:lnTo>
                  <a:lnTo>
                    <a:pt x="2523958" y="501157"/>
                  </a:lnTo>
                  <a:lnTo>
                    <a:pt x="2594356" y="535536"/>
                  </a:lnTo>
                  <a:lnTo>
                    <a:pt x="2664755" y="571818"/>
                  </a:lnTo>
                  <a:lnTo>
                    <a:pt x="2735153" y="606490"/>
                  </a:lnTo>
                  <a:lnTo>
                    <a:pt x="2805551" y="635628"/>
                  </a:lnTo>
                  <a:lnTo>
                    <a:pt x="2875950" y="656483"/>
                  </a:lnTo>
                  <a:lnTo>
                    <a:pt x="2946348" y="671737"/>
                  </a:lnTo>
                  <a:lnTo>
                    <a:pt x="3016746" y="683400"/>
                  </a:lnTo>
                  <a:lnTo>
                    <a:pt x="3087145" y="693265"/>
                  </a:lnTo>
                  <a:lnTo>
                    <a:pt x="3157543" y="703078"/>
                  </a:lnTo>
                  <a:lnTo>
                    <a:pt x="3227942" y="711090"/>
                  </a:lnTo>
                  <a:lnTo>
                    <a:pt x="3298340" y="716134"/>
                  </a:lnTo>
                  <a:lnTo>
                    <a:pt x="3368738" y="718905"/>
                  </a:lnTo>
                  <a:lnTo>
                    <a:pt x="3439137" y="720097"/>
                  </a:lnTo>
                  <a:lnTo>
                    <a:pt x="3509535" y="720403"/>
                  </a:lnTo>
                  <a:lnTo>
                    <a:pt x="3579933" y="720512"/>
                  </a:lnTo>
                  <a:lnTo>
                    <a:pt x="3650332" y="720188"/>
                  </a:lnTo>
                  <a:lnTo>
                    <a:pt x="3720730" y="718954"/>
                  </a:lnTo>
                  <a:lnTo>
                    <a:pt x="3791129" y="716796"/>
                  </a:lnTo>
                  <a:lnTo>
                    <a:pt x="3861527" y="713698"/>
                  </a:lnTo>
                  <a:lnTo>
                    <a:pt x="3931925" y="709642"/>
                  </a:lnTo>
                  <a:lnTo>
                    <a:pt x="4002324" y="704614"/>
                  </a:lnTo>
                  <a:lnTo>
                    <a:pt x="4072722" y="698597"/>
                  </a:lnTo>
                  <a:lnTo>
                    <a:pt x="4143120" y="691575"/>
                  </a:lnTo>
                  <a:lnTo>
                    <a:pt x="4213519" y="683533"/>
                  </a:lnTo>
                  <a:lnTo>
                    <a:pt x="4283917" y="674454"/>
                  </a:lnTo>
                  <a:lnTo>
                    <a:pt x="4354316" y="664322"/>
                  </a:lnTo>
                  <a:lnTo>
                    <a:pt x="4424714" y="653121"/>
                  </a:lnTo>
                  <a:lnTo>
                    <a:pt x="4495112" y="640836"/>
                  </a:lnTo>
                  <a:lnTo>
                    <a:pt x="4565511" y="627450"/>
                  </a:lnTo>
                  <a:lnTo>
                    <a:pt x="4635909" y="612948"/>
                  </a:lnTo>
                  <a:lnTo>
                    <a:pt x="4706307" y="597313"/>
                  </a:lnTo>
                  <a:lnTo>
                    <a:pt x="4776706" y="580529"/>
                  </a:lnTo>
                  <a:lnTo>
                    <a:pt x="4847104" y="562580"/>
                  </a:lnTo>
                  <a:lnTo>
                    <a:pt x="4917503" y="543451"/>
                  </a:lnTo>
                  <a:lnTo>
                    <a:pt x="4987901" y="523125"/>
                  </a:lnTo>
                  <a:lnTo>
                    <a:pt x="5058299" y="501587"/>
                  </a:lnTo>
                  <a:lnTo>
                    <a:pt x="5128698" y="478820"/>
                  </a:lnTo>
                  <a:lnTo>
                    <a:pt x="5199096" y="454809"/>
                  </a:lnTo>
                  <a:lnTo>
                    <a:pt x="5269494" y="429537"/>
                  </a:lnTo>
                  <a:lnTo>
                    <a:pt x="5339893" y="402988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1" name="pg31"/>
            <p:cNvSpPr/>
            <p:nvPr/>
          </p:nvSpPr>
          <p:spPr>
            <a:xfrm>
              <a:off x="1191153" y="4500247"/>
              <a:ext cx="5561471" cy="894028"/>
            </a:xfrm>
            <a:custGeom>
              <a:avLst/>
              <a:pathLst>
                <a:path w="5561471" h="894028">
                  <a:moveTo>
                    <a:pt x="0" y="717052"/>
                  </a:moveTo>
                  <a:lnTo>
                    <a:pt x="70398" y="673481"/>
                  </a:lnTo>
                  <a:lnTo>
                    <a:pt x="140796" y="631729"/>
                  </a:lnTo>
                  <a:lnTo>
                    <a:pt x="211195" y="591774"/>
                  </a:lnTo>
                  <a:lnTo>
                    <a:pt x="281593" y="553593"/>
                  </a:lnTo>
                  <a:lnTo>
                    <a:pt x="351991" y="517159"/>
                  </a:lnTo>
                  <a:lnTo>
                    <a:pt x="422390" y="482446"/>
                  </a:lnTo>
                  <a:lnTo>
                    <a:pt x="492788" y="449424"/>
                  </a:lnTo>
                  <a:lnTo>
                    <a:pt x="563186" y="418064"/>
                  </a:lnTo>
                  <a:lnTo>
                    <a:pt x="633585" y="388332"/>
                  </a:lnTo>
                  <a:lnTo>
                    <a:pt x="703983" y="360195"/>
                  </a:lnTo>
                  <a:lnTo>
                    <a:pt x="774382" y="333622"/>
                  </a:lnTo>
                  <a:lnTo>
                    <a:pt x="844780" y="308581"/>
                  </a:lnTo>
                  <a:lnTo>
                    <a:pt x="915178" y="285045"/>
                  </a:lnTo>
                  <a:lnTo>
                    <a:pt x="985577" y="262998"/>
                  </a:lnTo>
                  <a:lnTo>
                    <a:pt x="1055975" y="242434"/>
                  </a:lnTo>
                  <a:lnTo>
                    <a:pt x="1126373" y="223367"/>
                  </a:lnTo>
                  <a:lnTo>
                    <a:pt x="1196772" y="205835"/>
                  </a:lnTo>
                  <a:lnTo>
                    <a:pt x="1267170" y="189903"/>
                  </a:lnTo>
                  <a:lnTo>
                    <a:pt x="1337569" y="175663"/>
                  </a:lnTo>
                  <a:lnTo>
                    <a:pt x="1407967" y="163232"/>
                  </a:lnTo>
                  <a:lnTo>
                    <a:pt x="1478365" y="152741"/>
                  </a:lnTo>
                  <a:lnTo>
                    <a:pt x="1548764" y="144328"/>
                  </a:lnTo>
                  <a:lnTo>
                    <a:pt x="1619162" y="138123"/>
                  </a:lnTo>
                  <a:lnTo>
                    <a:pt x="1689560" y="134238"/>
                  </a:lnTo>
                  <a:lnTo>
                    <a:pt x="1759959" y="133678"/>
                  </a:lnTo>
                  <a:lnTo>
                    <a:pt x="1830357" y="137191"/>
                  </a:lnTo>
                  <a:lnTo>
                    <a:pt x="1900756" y="144093"/>
                  </a:lnTo>
                  <a:lnTo>
                    <a:pt x="1971154" y="153723"/>
                  </a:lnTo>
                  <a:lnTo>
                    <a:pt x="2041552" y="165499"/>
                  </a:lnTo>
                  <a:lnTo>
                    <a:pt x="2111951" y="178954"/>
                  </a:lnTo>
                  <a:lnTo>
                    <a:pt x="2182349" y="195193"/>
                  </a:lnTo>
                  <a:lnTo>
                    <a:pt x="2252747" y="221814"/>
                  </a:lnTo>
                  <a:lnTo>
                    <a:pt x="2323146" y="255535"/>
                  </a:lnTo>
                  <a:lnTo>
                    <a:pt x="2393544" y="291427"/>
                  </a:lnTo>
                  <a:lnTo>
                    <a:pt x="2463943" y="325275"/>
                  </a:lnTo>
                  <a:lnTo>
                    <a:pt x="2534341" y="355630"/>
                  </a:lnTo>
                  <a:lnTo>
                    <a:pt x="2604739" y="395481"/>
                  </a:lnTo>
                  <a:lnTo>
                    <a:pt x="2675138" y="438604"/>
                  </a:lnTo>
                  <a:lnTo>
                    <a:pt x="2745536" y="475380"/>
                  </a:lnTo>
                  <a:lnTo>
                    <a:pt x="2815934" y="506787"/>
                  </a:lnTo>
                  <a:lnTo>
                    <a:pt x="2886333" y="543535"/>
                  </a:lnTo>
                  <a:lnTo>
                    <a:pt x="2956731" y="579153"/>
                  </a:lnTo>
                  <a:lnTo>
                    <a:pt x="3027130" y="608178"/>
                  </a:lnTo>
                  <a:lnTo>
                    <a:pt x="3097528" y="628502"/>
                  </a:lnTo>
                  <a:lnTo>
                    <a:pt x="3167926" y="645173"/>
                  </a:lnTo>
                  <a:lnTo>
                    <a:pt x="3238325" y="658588"/>
                  </a:lnTo>
                  <a:lnTo>
                    <a:pt x="3308723" y="669432"/>
                  </a:lnTo>
                  <a:lnTo>
                    <a:pt x="3379121" y="679137"/>
                  </a:lnTo>
                  <a:lnTo>
                    <a:pt x="3449520" y="686827"/>
                  </a:lnTo>
                  <a:lnTo>
                    <a:pt x="3519918" y="691673"/>
                  </a:lnTo>
                  <a:lnTo>
                    <a:pt x="3590317" y="694134"/>
                  </a:lnTo>
                  <a:lnTo>
                    <a:pt x="3660715" y="694758"/>
                  </a:lnTo>
                  <a:lnTo>
                    <a:pt x="3731113" y="694158"/>
                  </a:lnTo>
                  <a:lnTo>
                    <a:pt x="3801512" y="692961"/>
                  </a:lnTo>
                  <a:lnTo>
                    <a:pt x="3871910" y="690863"/>
                  </a:lnTo>
                  <a:lnTo>
                    <a:pt x="3942308" y="687304"/>
                  </a:lnTo>
                  <a:lnTo>
                    <a:pt x="4012707" y="682139"/>
                  </a:lnTo>
                  <a:lnTo>
                    <a:pt x="4083105" y="675204"/>
                  </a:lnTo>
                  <a:lnTo>
                    <a:pt x="4153504" y="666337"/>
                  </a:lnTo>
                  <a:lnTo>
                    <a:pt x="4223902" y="655386"/>
                  </a:lnTo>
                  <a:lnTo>
                    <a:pt x="4294300" y="642230"/>
                  </a:lnTo>
                  <a:lnTo>
                    <a:pt x="4364699" y="626773"/>
                  </a:lnTo>
                  <a:lnTo>
                    <a:pt x="4435097" y="608954"/>
                  </a:lnTo>
                  <a:lnTo>
                    <a:pt x="4505495" y="588736"/>
                  </a:lnTo>
                  <a:lnTo>
                    <a:pt x="4575894" y="566103"/>
                  </a:lnTo>
                  <a:lnTo>
                    <a:pt x="4646292" y="541053"/>
                  </a:lnTo>
                  <a:lnTo>
                    <a:pt x="4716690" y="513592"/>
                  </a:lnTo>
                  <a:lnTo>
                    <a:pt x="4787089" y="483731"/>
                  </a:lnTo>
                  <a:lnTo>
                    <a:pt x="4857487" y="451484"/>
                  </a:lnTo>
                  <a:lnTo>
                    <a:pt x="4927886" y="416863"/>
                  </a:lnTo>
                  <a:lnTo>
                    <a:pt x="4998284" y="379882"/>
                  </a:lnTo>
                  <a:lnTo>
                    <a:pt x="5068682" y="340551"/>
                  </a:lnTo>
                  <a:lnTo>
                    <a:pt x="5139081" y="298879"/>
                  </a:lnTo>
                  <a:lnTo>
                    <a:pt x="5209479" y="254874"/>
                  </a:lnTo>
                  <a:lnTo>
                    <a:pt x="5279877" y="208542"/>
                  </a:lnTo>
                  <a:lnTo>
                    <a:pt x="5350276" y="159886"/>
                  </a:lnTo>
                  <a:lnTo>
                    <a:pt x="5420674" y="108909"/>
                  </a:lnTo>
                  <a:lnTo>
                    <a:pt x="5491073" y="55614"/>
                  </a:lnTo>
                  <a:lnTo>
                    <a:pt x="5561471" y="0"/>
                  </a:lnTo>
                  <a:lnTo>
                    <a:pt x="5561471" y="894028"/>
                  </a:lnTo>
                  <a:lnTo>
                    <a:pt x="4964963" y="894028"/>
                  </a:lnTo>
                  <a:lnTo>
                    <a:pt x="4927886" y="891487"/>
                  </a:lnTo>
                  <a:lnTo>
                    <a:pt x="4857487" y="886798"/>
                  </a:lnTo>
                  <a:lnTo>
                    <a:pt x="4787089" y="882287"/>
                  </a:lnTo>
                  <a:lnTo>
                    <a:pt x="4716690" y="877996"/>
                  </a:lnTo>
                  <a:lnTo>
                    <a:pt x="4646292" y="873969"/>
                  </a:lnTo>
                  <a:lnTo>
                    <a:pt x="4575894" y="870245"/>
                  </a:lnTo>
                  <a:lnTo>
                    <a:pt x="4505495" y="866860"/>
                  </a:lnTo>
                  <a:lnTo>
                    <a:pt x="4435097" y="863842"/>
                  </a:lnTo>
                  <a:lnTo>
                    <a:pt x="4364699" y="861204"/>
                  </a:lnTo>
                  <a:lnTo>
                    <a:pt x="4294300" y="858937"/>
                  </a:lnTo>
                  <a:lnTo>
                    <a:pt x="4223902" y="857010"/>
                  </a:lnTo>
                  <a:lnTo>
                    <a:pt x="4153504" y="855357"/>
                  </a:lnTo>
                  <a:lnTo>
                    <a:pt x="4083105" y="853885"/>
                  </a:lnTo>
                  <a:lnTo>
                    <a:pt x="4012707" y="852473"/>
                  </a:lnTo>
                  <a:lnTo>
                    <a:pt x="3942308" y="850986"/>
                  </a:lnTo>
                  <a:lnTo>
                    <a:pt x="3871910" y="849292"/>
                  </a:lnTo>
                  <a:lnTo>
                    <a:pt x="3801512" y="847274"/>
                  </a:lnTo>
                  <a:lnTo>
                    <a:pt x="3731113" y="845102"/>
                  </a:lnTo>
                  <a:lnTo>
                    <a:pt x="3660715" y="842782"/>
                  </a:lnTo>
                  <a:lnTo>
                    <a:pt x="3590317" y="839798"/>
                  </a:lnTo>
                  <a:lnTo>
                    <a:pt x="3519918" y="835616"/>
                  </a:lnTo>
                  <a:lnTo>
                    <a:pt x="3449520" y="829632"/>
                  </a:lnTo>
                  <a:lnTo>
                    <a:pt x="3379121" y="821159"/>
                  </a:lnTo>
                  <a:lnTo>
                    <a:pt x="3308723" y="810156"/>
                  </a:lnTo>
                  <a:lnTo>
                    <a:pt x="3238325" y="797666"/>
                  </a:lnTo>
                  <a:lnTo>
                    <a:pt x="3167926" y="783776"/>
                  </a:lnTo>
                  <a:lnTo>
                    <a:pt x="3097528" y="767776"/>
                  </a:lnTo>
                  <a:lnTo>
                    <a:pt x="3027130" y="747525"/>
                  </a:lnTo>
                  <a:lnTo>
                    <a:pt x="2956731" y="716835"/>
                  </a:lnTo>
                  <a:lnTo>
                    <a:pt x="2886333" y="680450"/>
                  </a:lnTo>
                  <a:lnTo>
                    <a:pt x="2815934" y="644778"/>
                  </a:lnTo>
                  <a:lnTo>
                    <a:pt x="2745536" y="614175"/>
                  </a:lnTo>
                  <a:lnTo>
                    <a:pt x="2675138" y="576720"/>
                  </a:lnTo>
                  <a:lnTo>
                    <a:pt x="2604739" y="534008"/>
                  </a:lnTo>
                  <a:lnTo>
                    <a:pt x="2534341" y="495750"/>
                  </a:lnTo>
                  <a:lnTo>
                    <a:pt x="2463943" y="465551"/>
                  </a:lnTo>
                  <a:lnTo>
                    <a:pt x="2393544" y="431191"/>
                  </a:lnTo>
                  <a:lnTo>
                    <a:pt x="2323146" y="395814"/>
                  </a:lnTo>
                  <a:lnTo>
                    <a:pt x="2252747" y="363990"/>
                  </a:lnTo>
                  <a:lnTo>
                    <a:pt x="2182349" y="339575"/>
                  </a:lnTo>
                  <a:lnTo>
                    <a:pt x="2111951" y="324406"/>
                  </a:lnTo>
                  <a:lnTo>
                    <a:pt x="2041552" y="311979"/>
                  </a:lnTo>
                  <a:lnTo>
                    <a:pt x="1971154" y="301760"/>
                  </a:lnTo>
                  <a:lnTo>
                    <a:pt x="1900756" y="294342"/>
                  </a:lnTo>
                  <a:lnTo>
                    <a:pt x="1830357" y="290205"/>
                  </a:lnTo>
                  <a:lnTo>
                    <a:pt x="1759959" y="289746"/>
                  </a:lnTo>
                  <a:lnTo>
                    <a:pt x="1689560" y="293340"/>
                  </a:lnTo>
                  <a:lnTo>
                    <a:pt x="1619162" y="300488"/>
                  </a:lnTo>
                  <a:lnTo>
                    <a:pt x="1548764" y="310656"/>
                  </a:lnTo>
                  <a:lnTo>
                    <a:pt x="1478365" y="323974"/>
                  </a:lnTo>
                  <a:lnTo>
                    <a:pt x="1407967" y="340588"/>
                  </a:lnTo>
                  <a:lnTo>
                    <a:pt x="1337569" y="360653"/>
                  </a:lnTo>
                  <a:lnTo>
                    <a:pt x="1267170" y="384319"/>
                  </a:lnTo>
                  <a:lnTo>
                    <a:pt x="1196772" y="411719"/>
                  </a:lnTo>
                  <a:lnTo>
                    <a:pt x="1126373" y="442964"/>
                  </a:lnTo>
                  <a:lnTo>
                    <a:pt x="1055975" y="478134"/>
                  </a:lnTo>
                  <a:lnTo>
                    <a:pt x="985577" y="517287"/>
                  </a:lnTo>
                  <a:lnTo>
                    <a:pt x="915178" y="560452"/>
                  </a:lnTo>
                  <a:lnTo>
                    <a:pt x="844780" y="607642"/>
                  </a:lnTo>
                  <a:lnTo>
                    <a:pt x="774382" y="658857"/>
                  </a:lnTo>
                  <a:lnTo>
                    <a:pt x="703983" y="714088"/>
                  </a:lnTo>
                  <a:lnTo>
                    <a:pt x="633585" y="773321"/>
                  </a:lnTo>
                  <a:lnTo>
                    <a:pt x="563186" y="836542"/>
                  </a:lnTo>
                  <a:lnTo>
                    <a:pt x="502957" y="894028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2" name="pl32"/>
            <p:cNvSpPr/>
            <p:nvPr/>
          </p:nvSpPr>
          <p:spPr>
            <a:xfrm>
              <a:off x="1191153" y="4500247"/>
              <a:ext cx="5561471" cy="717052"/>
            </a:xfrm>
            <a:custGeom>
              <a:avLst/>
              <a:pathLst>
                <a:path w="5561471" h="717052">
                  <a:moveTo>
                    <a:pt x="0" y="717052"/>
                  </a:moveTo>
                  <a:lnTo>
                    <a:pt x="70398" y="673481"/>
                  </a:lnTo>
                  <a:lnTo>
                    <a:pt x="140796" y="631729"/>
                  </a:lnTo>
                  <a:lnTo>
                    <a:pt x="211195" y="591774"/>
                  </a:lnTo>
                  <a:lnTo>
                    <a:pt x="281593" y="553593"/>
                  </a:lnTo>
                  <a:lnTo>
                    <a:pt x="351991" y="517159"/>
                  </a:lnTo>
                  <a:lnTo>
                    <a:pt x="422390" y="482446"/>
                  </a:lnTo>
                  <a:lnTo>
                    <a:pt x="492788" y="449424"/>
                  </a:lnTo>
                  <a:lnTo>
                    <a:pt x="563186" y="418064"/>
                  </a:lnTo>
                  <a:lnTo>
                    <a:pt x="633585" y="388332"/>
                  </a:lnTo>
                  <a:lnTo>
                    <a:pt x="703983" y="360195"/>
                  </a:lnTo>
                  <a:lnTo>
                    <a:pt x="774382" y="333622"/>
                  </a:lnTo>
                  <a:lnTo>
                    <a:pt x="844780" y="308581"/>
                  </a:lnTo>
                  <a:lnTo>
                    <a:pt x="915178" y="285045"/>
                  </a:lnTo>
                  <a:lnTo>
                    <a:pt x="985577" y="262998"/>
                  </a:lnTo>
                  <a:lnTo>
                    <a:pt x="1055975" y="242434"/>
                  </a:lnTo>
                  <a:lnTo>
                    <a:pt x="1126373" y="223367"/>
                  </a:lnTo>
                  <a:lnTo>
                    <a:pt x="1196772" y="205835"/>
                  </a:lnTo>
                  <a:lnTo>
                    <a:pt x="1267170" y="189903"/>
                  </a:lnTo>
                  <a:lnTo>
                    <a:pt x="1337569" y="175663"/>
                  </a:lnTo>
                  <a:lnTo>
                    <a:pt x="1407967" y="163232"/>
                  </a:lnTo>
                  <a:lnTo>
                    <a:pt x="1478365" y="152741"/>
                  </a:lnTo>
                  <a:lnTo>
                    <a:pt x="1548764" y="144328"/>
                  </a:lnTo>
                  <a:lnTo>
                    <a:pt x="1619162" y="138123"/>
                  </a:lnTo>
                  <a:lnTo>
                    <a:pt x="1689560" y="134238"/>
                  </a:lnTo>
                  <a:lnTo>
                    <a:pt x="1759959" y="133678"/>
                  </a:lnTo>
                  <a:lnTo>
                    <a:pt x="1830357" y="137191"/>
                  </a:lnTo>
                  <a:lnTo>
                    <a:pt x="1900756" y="144093"/>
                  </a:lnTo>
                  <a:lnTo>
                    <a:pt x="1971154" y="153723"/>
                  </a:lnTo>
                  <a:lnTo>
                    <a:pt x="2041552" y="165499"/>
                  </a:lnTo>
                  <a:lnTo>
                    <a:pt x="2111951" y="178954"/>
                  </a:lnTo>
                  <a:lnTo>
                    <a:pt x="2182349" y="195193"/>
                  </a:lnTo>
                  <a:lnTo>
                    <a:pt x="2252747" y="221814"/>
                  </a:lnTo>
                  <a:lnTo>
                    <a:pt x="2323146" y="255535"/>
                  </a:lnTo>
                  <a:lnTo>
                    <a:pt x="2393544" y="291427"/>
                  </a:lnTo>
                  <a:lnTo>
                    <a:pt x="2463943" y="325275"/>
                  </a:lnTo>
                  <a:lnTo>
                    <a:pt x="2534341" y="355630"/>
                  </a:lnTo>
                  <a:lnTo>
                    <a:pt x="2604739" y="395481"/>
                  </a:lnTo>
                  <a:lnTo>
                    <a:pt x="2675138" y="438604"/>
                  </a:lnTo>
                  <a:lnTo>
                    <a:pt x="2745536" y="475380"/>
                  </a:lnTo>
                  <a:lnTo>
                    <a:pt x="2815934" y="506787"/>
                  </a:lnTo>
                  <a:lnTo>
                    <a:pt x="2886333" y="543535"/>
                  </a:lnTo>
                  <a:lnTo>
                    <a:pt x="2956731" y="579153"/>
                  </a:lnTo>
                  <a:lnTo>
                    <a:pt x="3027130" y="608178"/>
                  </a:lnTo>
                  <a:lnTo>
                    <a:pt x="3097528" y="628502"/>
                  </a:lnTo>
                  <a:lnTo>
                    <a:pt x="3167926" y="645173"/>
                  </a:lnTo>
                  <a:lnTo>
                    <a:pt x="3238325" y="658588"/>
                  </a:lnTo>
                  <a:lnTo>
                    <a:pt x="3308723" y="669432"/>
                  </a:lnTo>
                  <a:lnTo>
                    <a:pt x="3379121" y="679137"/>
                  </a:lnTo>
                  <a:lnTo>
                    <a:pt x="3449520" y="686827"/>
                  </a:lnTo>
                  <a:lnTo>
                    <a:pt x="3519918" y="691673"/>
                  </a:lnTo>
                  <a:lnTo>
                    <a:pt x="3590317" y="694134"/>
                  </a:lnTo>
                  <a:lnTo>
                    <a:pt x="3660715" y="694758"/>
                  </a:lnTo>
                  <a:lnTo>
                    <a:pt x="3731113" y="694158"/>
                  </a:lnTo>
                  <a:lnTo>
                    <a:pt x="3801512" y="692961"/>
                  </a:lnTo>
                  <a:lnTo>
                    <a:pt x="3871910" y="690863"/>
                  </a:lnTo>
                  <a:lnTo>
                    <a:pt x="3942308" y="687304"/>
                  </a:lnTo>
                  <a:lnTo>
                    <a:pt x="4012707" y="682139"/>
                  </a:lnTo>
                  <a:lnTo>
                    <a:pt x="4083105" y="675204"/>
                  </a:lnTo>
                  <a:lnTo>
                    <a:pt x="4153504" y="666337"/>
                  </a:lnTo>
                  <a:lnTo>
                    <a:pt x="4223902" y="655386"/>
                  </a:lnTo>
                  <a:lnTo>
                    <a:pt x="4294300" y="642230"/>
                  </a:lnTo>
                  <a:lnTo>
                    <a:pt x="4364699" y="626773"/>
                  </a:lnTo>
                  <a:lnTo>
                    <a:pt x="4435097" y="608954"/>
                  </a:lnTo>
                  <a:lnTo>
                    <a:pt x="4505495" y="588736"/>
                  </a:lnTo>
                  <a:lnTo>
                    <a:pt x="4575894" y="566103"/>
                  </a:lnTo>
                  <a:lnTo>
                    <a:pt x="4646292" y="541053"/>
                  </a:lnTo>
                  <a:lnTo>
                    <a:pt x="4716690" y="513592"/>
                  </a:lnTo>
                  <a:lnTo>
                    <a:pt x="4787089" y="483731"/>
                  </a:lnTo>
                  <a:lnTo>
                    <a:pt x="4857487" y="451484"/>
                  </a:lnTo>
                  <a:lnTo>
                    <a:pt x="4927886" y="416863"/>
                  </a:lnTo>
                  <a:lnTo>
                    <a:pt x="4998284" y="379882"/>
                  </a:lnTo>
                  <a:lnTo>
                    <a:pt x="5068682" y="340551"/>
                  </a:lnTo>
                  <a:lnTo>
                    <a:pt x="5139081" y="298879"/>
                  </a:lnTo>
                  <a:lnTo>
                    <a:pt x="5209479" y="254874"/>
                  </a:lnTo>
                  <a:lnTo>
                    <a:pt x="5279877" y="208542"/>
                  </a:lnTo>
                  <a:lnTo>
                    <a:pt x="5350276" y="159886"/>
                  </a:lnTo>
                  <a:lnTo>
                    <a:pt x="5420674" y="108909"/>
                  </a:lnTo>
                  <a:lnTo>
                    <a:pt x="5491073" y="55614"/>
                  </a:lnTo>
                  <a:lnTo>
                    <a:pt x="5561471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1694111" y="4789993"/>
              <a:ext cx="4462006" cy="604281"/>
            </a:xfrm>
            <a:custGeom>
              <a:avLst/>
              <a:pathLst>
                <a:path w="4462006" h="604281">
                  <a:moveTo>
                    <a:pt x="4462006" y="604281"/>
                  </a:moveTo>
                  <a:lnTo>
                    <a:pt x="4424928" y="601740"/>
                  </a:lnTo>
                  <a:lnTo>
                    <a:pt x="4354530" y="597051"/>
                  </a:lnTo>
                  <a:lnTo>
                    <a:pt x="4284132" y="592540"/>
                  </a:lnTo>
                  <a:lnTo>
                    <a:pt x="4213733" y="588250"/>
                  </a:lnTo>
                  <a:lnTo>
                    <a:pt x="4143335" y="584222"/>
                  </a:lnTo>
                  <a:lnTo>
                    <a:pt x="4072937" y="580498"/>
                  </a:lnTo>
                  <a:lnTo>
                    <a:pt x="4002538" y="577113"/>
                  </a:lnTo>
                  <a:lnTo>
                    <a:pt x="3932140" y="574095"/>
                  </a:lnTo>
                  <a:lnTo>
                    <a:pt x="3861741" y="571457"/>
                  </a:lnTo>
                  <a:lnTo>
                    <a:pt x="3791343" y="569190"/>
                  </a:lnTo>
                  <a:lnTo>
                    <a:pt x="3720945" y="567263"/>
                  </a:lnTo>
                  <a:lnTo>
                    <a:pt x="3650546" y="565610"/>
                  </a:lnTo>
                  <a:lnTo>
                    <a:pt x="3580148" y="564138"/>
                  </a:lnTo>
                  <a:lnTo>
                    <a:pt x="3509750" y="562726"/>
                  </a:lnTo>
                  <a:lnTo>
                    <a:pt x="3439351" y="561240"/>
                  </a:lnTo>
                  <a:lnTo>
                    <a:pt x="3368953" y="559545"/>
                  </a:lnTo>
                  <a:lnTo>
                    <a:pt x="3298554" y="557527"/>
                  </a:lnTo>
                  <a:lnTo>
                    <a:pt x="3228156" y="555355"/>
                  </a:lnTo>
                  <a:lnTo>
                    <a:pt x="3157758" y="553035"/>
                  </a:lnTo>
                  <a:lnTo>
                    <a:pt x="3087359" y="550051"/>
                  </a:lnTo>
                  <a:lnTo>
                    <a:pt x="3016961" y="545869"/>
                  </a:lnTo>
                  <a:lnTo>
                    <a:pt x="2946563" y="539885"/>
                  </a:lnTo>
                  <a:lnTo>
                    <a:pt x="2876164" y="531412"/>
                  </a:lnTo>
                  <a:lnTo>
                    <a:pt x="2805766" y="520409"/>
                  </a:lnTo>
                  <a:lnTo>
                    <a:pt x="2735367" y="507919"/>
                  </a:lnTo>
                  <a:lnTo>
                    <a:pt x="2664969" y="494029"/>
                  </a:lnTo>
                  <a:lnTo>
                    <a:pt x="2594571" y="478029"/>
                  </a:lnTo>
                  <a:lnTo>
                    <a:pt x="2524172" y="457778"/>
                  </a:lnTo>
                  <a:lnTo>
                    <a:pt x="2453774" y="427088"/>
                  </a:lnTo>
                  <a:lnTo>
                    <a:pt x="2383376" y="390703"/>
                  </a:lnTo>
                  <a:lnTo>
                    <a:pt x="2312977" y="355032"/>
                  </a:lnTo>
                  <a:lnTo>
                    <a:pt x="2242579" y="324428"/>
                  </a:lnTo>
                  <a:lnTo>
                    <a:pt x="2172180" y="286973"/>
                  </a:lnTo>
                  <a:lnTo>
                    <a:pt x="2101782" y="244261"/>
                  </a:lnTo>
                  <a:lnTo>
                    <a:pt x="2031384" y="206003"/>
                  </a:lnTo>
                  <a:lnTo>
                    <a:pt x="1960985" y="175804"/>
                  </a:lnTo>
                  <a:lnTo>
                    <a:pt x="1890587" y="141445"/>
                  </a:lnTo>
                  <a:lnTo>
                    <a:pt x="1820189" y="106067"/>
                  </a:lnTo>
                  <a:lnTo>
                    <a:pt x="1749790" y="74243"/>
                  </a:lnTo>
                  <a:lnTo>
                    <a:pt x="1679392" y="49828"/>
                  </a:lnTo>
                  <a:lnTo>
                    <a:pt x="1608993" y="34659"/>
                  </a:lnTo>
                  <a:lnTo>
                    <a:pt x="1538595" y="22232"/>
                  </a:lnTo>
                  <a:lnTo>
                    <a:pt x="1468197" y="12013"/>
                  </a:lnTo>
                  <a:lnTo>
                    <a:pt x="1397798" y="4595"/>
                  </a:lnTo>
                  <a:lnTo>
                    <a:pt x="1327400" y="458"/>
                  </a:lnTo>
                  <a:lnTo>
                    <a:pt x="1257002" y="0"/>
                  </a:lnTo>
                  <a:lnTo>
                    <a:pt x="1186603" y="3593"/>
                  </a:lnTo>
                  <a:lnTo>
                    <a:pt x="1116205" y="10741"/>
                  </a:lnTo>
                  <a:lnTo>
                    <a:pt x="1045806" y="20910"/>
                  </a:lnTo>
                  <a:lnTo>
                    <a:pt x="975408" y="34227"/>
                  </a:lnTo>
                  <a:lnTo>
                    <a:pt x="905010" y="50841"/>
                  </a:lnTo>
                  <a:lnTo>
                    <a:pt x="834611" y="70906"/>
                  </a:lnTo>
                  <a:lnTo>
                    <a:pt x="764213" y="94572"/>
                  </a:lnTo>
                  <a:lnTo>
                    <a:pt x="693815" y="121972"/>
                  </a:lnTo>
                  <a:lnTo>
                    <a:pt x="623416" y="153217"/>
                  </a:lnTo>
                  <a:lnTo>
                    <a:pt x="553018" y="188388"/>
                  </a:lnTo>
                  <a:lnTo>
                    <a:pt x="482619" y="227540"/>
                  </a:lnTo>
                  <a:lnTo>
                    <a:pt x="412221" y="270705"/>
                  </a:lnTo>
                  <a:lnTo>
                    <a:pt x="341823" y="317895"/>
                  </a:lnTo>
                  <a:lnTo>
                    <a:pt x="271424" y="369110"/>
                  </a:lnTo>
                  <a:lnTo>
                    <a:pt x="201026" y="424341"/>
                  </a:lnTo>
                  <a:lnTo>
                    <a:pt x="130628" y="483574"/>
                  </a:lnTo>
                  <a:lnTo>
                    <a:pt x="60229" y="546795"/>
                  </a:lnTo>
                  <a:lnTo>
                    <a:pt x="0" y="604281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1411451" y="4711959"/>
              <a:ext cx="5341173" cy="682315"/>
            </a:xfrm>
            <a:custGeom>
              <a:avLst/>
              <a:pathLst>
                <a:path w="5341173" h="682315">
                  <a:moveTo>
                    <a:pt x="0" y="682315"/>
                  </a:moveTo>
                  <a:lnTo>
                    <a:pt x="61295" y="629583"/>
                  </a:lnTo>
                  <a:lnTo>
                    <a:pt x="131694" y="571854"/>
                  </a:lnTo>
                  <a:lnTo>
                    <a:pt x="202092" y="516951"/>
                  </a:lnTo>
                  <a:lnTo>
                    <a:pt x="272491" y="464866"/>
                  </a:lnTo>
                  <a:lnTo>
                    <a:pt x="342889" y="415590"/>
                  </a:lnTo>
                  <a:lnTo>
                    <a:pt x="413287" y="369113"/>
                  </a:lnTo>
                  <a:lnTo>
                    <a:pt x="483686" y="325429"/>
                  </a:lnTo>
                  <a:lnTo>
                    <a:pt x="554084" y="284526"/>
                  </a:lnTo>
                  <a:lnTo>
                    <a:pt x="624482" y="246398"/>
                  </a:lnTo>
                  <a:lnTo>
                    <a:pt x="694881" y="211036"/>
                  </a:lnTo>
                  <a:lnTo>
                    <a:pt x="765279" y="178429"/>
                  </a:lnTo>
                  <a:lnTo>
                    <a:pt x="835678" y="148571"/>
                  </a:lnTo>
                  <a:lnTo>
                    <a:pt x="906076" y="121453"/>
                  </a:lnTo>
                  <a:lnTo>
                    <a:pt x="976474" y="97064"/>
                  </a:lnTo>
                  <a:lnTo>
                    <a:pt x="1046873" y="75398"/>
                  </a:lnTo>
                  <a:lnTo>
                    <a:pt x="1117271" y="56445"/>
                  </a:lnTo>
                  <a:lnTo>
                    <a:pt x="1187669" y="40197"/>
                  </a:lnTo>
                  <a:lnTo>
                    <a:pt x="1258068" y="26645"/>
                  </a:lnTo>
                  <a:lnTo>
                    <a:pt x="1328466" y="15779"/>
                  </a:lnTo>
                  <a:lnTo>
                    <a:pt x="1398865" y="7593"/>
                  </a:lnTo>
                  <a:lnTo>
                    <a:pt x="1469263" y="2076"/>
                  </a:lnTo>
                  <a:lnTo>
                    <a:pt x="1539661" y="0"/>
                  </a:lnTo>
                  <a:lnTo>
                    <a:pt x="1610060" y="1985"/>
                  </a:lnTo>
                  <a:lnTo>
                    <a:pt x="1680458" y="7504"/>
                  </a:lnTo>
                  <a:lnTo>
                    <a:pt x="1750856" y="16028"/>
                  </a:lnTo>
                  <a:lnTo>
                    <a:pt x="1821255" y="27026"/>
                  </a:lnTo>
                  <a:lnTo>
                    <a:pt x="1891653" y="39967"/>
                  </a:lnTo>
                  <a:lnTo>
                    <a:pt x="1962052" y="55671"/>
                  </a:lnTo>
                  <a:lnTo>
                    <a:pt x="2032450" y="81189"/>
                  </a:lnTo>
                  <a:lnTo>
                    <a:pt x="2102848" y="113962"/>
                  </a:lnTo>
                  <a:lnTo>
                    <a:pt x="2173247" y="149596"/>
                  </a:lnTo>
                  <a:lnTo>
                    <a:pt x="2243645" y="183700"/>
                  </a:lnTo>
                  <a:lnTo>
                    <a:pt x="2314043" y="213977"/>
                  </a:lnTo>
                  <a:lnTo>
                    <a:pt x="2384442" y="253032"/>
                  </a:lnTo>
                  <a:lnTo>
                    <a:pt x="2454840" y="295949"/>
                  </a:lnTo>
                  <a:lnTo>
                    <a:pt x="2525238" y="333065"/>
                  </a:lnTo>
                  <a:lnTo>
                    <a:pt x="2595637" y="364070"/>
                  </a:lnTo>
                  <a:lnTo>
                    <a:pt x="2666035" y="400280"/>
                  </a:lnTo>
                  <a:lnTo>
                    <a:pt x="2736434" y="436281"/>
                  </a:lnTo>
                  <a:lnTo>
                    <a:pt x="2806832" y="466139"/>
                  </a:lnTo>
                  <a:lnTo>
                    <a:pt x="2877230" y="486426"/>
                  </a:lnTo>
                  <a:lnTo>
                    <a:pt x="2947629" y="502762"/>
                  </a:lnTo>
                  <a:lnTo>
                    <a:pt x="3018027" y="516414"/>
                  </a:lnTo>
                  <a:lnTo>
                    <a:pt x="3088425" y="528081"/>
                  </a:lnTo>
                  <a:lnTo>
                    <a:pt x="3158824" y="538435"/>
                  </a:lnTo>
                  <a:lnTo>
                    <a:pt x="3229222" y="546517"/>
                  </a:lnTo>
                  <a:lnTo>
                    <a:pt x="3299621" y="551931"/>
                  </a:lnTo>
                  <a:lnTo>
                    <a:pt x="3370019" y="555253"/>
                  </a:lnTo>
                  <a:lnTo>
                    <a:pt x="3440417" y="557057"/>
                  </a:lnTo>
                  <a:lnTo>
                    <a:pt x="3510816" y="557917"/>
                  </a:lnTo>
                  <a:lnTo>
                    <a:pt x="3581214" y="558405"/>
                  </a:lnTo>
                  <a:lnTo>
                    <a:pt x="3651612" y="558365"/>
                  </a:lnTo>
                  <a:lnTo>
                    <a:pt x="3722011" y="557433"/>
                  </a:lnTo>
                  <a:lnTo>
                    <a:pt x="3792409" y="555593"/>
                  </a:lnTo>
                  <a:lnTo>
                    <a:pt x="3862808" y="552832"/>
                  </a:lnTo>
                  <a:lnTo>
                    <a:pt x="3933206" y="549134"/>
                  </a:lnTo>
                  <a:lnTo>
                    <a:pt x="4003604" y="544485"/>
                  </a:lnTo>
                  <a:lnTo>
                    <a:pt x="4074003" y="538870"/>
                  </a:lnTo>
                  <a:lnTo>
                    <a:pt x="4144401" y="532275"/>
                  </a:lnTo>
                  <a:lnTo>
                    <a:pt x="4214799" y="524685"/>
                  </a:lnTo>
                  <a:lnTo>
                    <a:pt x="4285198" y="516085"/>
                  </a:lnTo>
                  <a:lnTo>
                    <a:pt x="4355596" y="506461"/>
                  </a:lnTo>
                  <a:lnTo>
                    <a:pt x="4425995" y="495798"/>
                  </a:lnTo>
                  <a:lnTo>
                    <a:pt x="4496393" y="484081"/>
                  </a:lnTo>
                  <a:lnTo>
                    <a:pt x="4566791" y="471296"/>
                  </a:lnTo>
                  <a:lnTo>
                    <a:pt x="4637190" y="457428"/>
                  </a:lnTo>
                  <a:lnTo>
                    <a:pt x="4707588" y="442462"/>
                  </a:lnTo>
                  <a:lnTo>
                    <a:pt x="4777986" y="426384"/>
                  </a:lnTo>
                  <a:lnTo>
                    <a:pt x="4848385" y="409179"/>
                  </a:lnTo>
                  <a:lnTo>
                    <a:pt x="4918783" y="390833"/>
                  </a:lnTo>
                  <a:lnTo>
                    <a:pt x="4989182" y="371330"/>
                  </a:lnTo>
                  <a:lnTo>
                    <a:pt x="5059580" y="350657"/>
                  </a:lnTo>
                  <a:lnTo>
                    <a:pt x="5129978" y="328798"/>
                  </a:lnTo>
                  <a:lnTo>
                    <a:pt x="5200377" y="305739"/>
                  </a:lnTo>
                  <a:lnTo>
                    <a:pt x="5270775" y="281466"/>
                  </a:lnTo>
                  <a:lnTo>
                    <a:pt x="5341173" y="255962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5" name="pg35"/>
            <p:cNvSpPr/>
            <p:nvPr/>
          </p:nvSpPr>
          <p:spPr>
            <a:xfrm>
              <a:off x="1191153" y="4556367"/>
              <a:ext cx="5561471" cy="837907"/>
            </a:xfrm>
            <a:custGeom>
              <a:avLst/>
              <a:pathLst>
                <a:path w="5561471" h="837907">
                  <a:moveTo>
                    <a:pt x="0" y="655708"/>
                  </a:moveTo>
                  <a:lnTo>
                    <a:pt x="70398" y="632448"/>
                  </a:lnTo>
                  <a:lnTo>
                    <a:pt x="140796" y="609882"/>
                  </a:lnTo>
                  <a:lnTo>
                    <a:pt x="211195" y="587985"/>
                  </a:lnTo>
                  <a:lnTo>
                    <a:pt x="281593" y="566734"/>
                  </a:lnTo>
                  <a:lnTo>
                    <a:pt x="351991" y="546104"/>
                  </a:lnTo>
                  <a:lnTo>
                    <a:pt x="422390" y="526066"/>
                  </a:lnTo>
                  <a:lnTo>
                    <a:pt x="492788" y="506592"/>
                  </a:lnTo>
                  <a:lnTo>
                    <a:pt x="563186" y="487653"/>
                  </a:lnTo>
                  <a:lnTo>
                    <a:pt x="633585" y="469216"/>
                  </a:lnTo>
                  <a:lnTo>
                    <a:pt x="703983" y="451249"/>
                  </a:lnTo>
                  <a:lnTo>
                    <a:pt x="774382" y="433721"/>
                  </a:lnTo>
                  <a:lnTo>
                    <a:pt x="844780" y="416600"/>
                  </a:lnTo>
                  <a:lnTo>
                    <a:pt x="915178" y="399860"/>
                  </a:lnTo>
                  <a:lnTo>
                    <a:pt x="985577" y="383483"/>
                  </a:lnTo>
                  <a:lnTo>
                    <a:pt x="1055975" y="367461"/>
                  </a:lnTo>
                  <a:lnTo>
                    <a:pt x="1126373" y="351805"/>
                  </a:lnTo>
                  <a:lnTo>
                    <a:pt x="1196772" y="336543"/>
                  </a:lnTo>
                  <a:lnTo>
                    <a:pt x="1267170" y="321732"/>
                  </a:lnTo>
                  <a:lnTo>
                    <a:pt x="1337569" y="307450"/>
                  </a:lnTo>
                  <a:lnTo>
                    <a:pt x="1407967" y="293798"/>
                  </a:lnTo>
                  <a:lnTo>
                    <a:pt x="1478365" y="280890"/>
                  </a:lnTo>
                  <a:lnTo>
                    <a:pt x="1548764" y="268846"/>
                  </a:lnTo>
                  <a:lnTo>
                    <a:pt x="1619162" y="257777"/>
                  </a:lnTo>
                  <a:lnTo>
                    <a:pt x="1689560" y="247782"/>
                  </a:lnTo>
                  <a:lnTo>
                    <a:pt x="1759959" y="239097"/>
                  </a:lnTo>
                  <a:lnTo>
                    <a:pt x="1830357" y="231927"/>
                  </a:lnTo>
                  <a:lnTo>
                    <a:pt x="1900756" y="226213"/>
                  </a:lnTo>
                  <a:lnTo>
                    <a:pt x="1971154" y="221914"/>
                  </a:lnTo>
                  <a:lnTo>
                    <a:pt x="2041552" y="219063"/>
                  </a:lnTo>
                  <a:lnTo>
                    <a:pt x="2111951" y="217793"/>
                  </a:lnTo>
                  <a:lnTo>
                    <a:pt x="2182349" y="219172"/>
                  </a:lnTo>
                  <a:lnTo>
                    <a:pt x="2252747" y="227838"/>
                  </a:lnTo>
                  <a:lnTo>
                    <a:pt x="2323146" y="241959"/>
                  </a:lnTo>
                  <a:lnTo>
                    <a:pt x="2393544" y="258860"/>
                  </a:lnTo>
                  <a:lnTo>
                    <a:pt x="2463943" y="276502"/>
                  </a:lnTo>
                  <a:lnTo>
                    <a:pt x="2534341" y="295750"/>
                  </a:lnTo>
                  <a:lnTo>
                    <a:pt x="2604739" y="331493"/>
                  </a:lnTo>
                  <a:lnTo>
                    <a:pt x="2675138" y="374160"/>
                  </a:lnTo>
                  <a:lnTo>
                    <a:pt x="2745536" y="409811"/>
                  </a:lnTo>
                  <a:lnTo>
                    <a:pt x="2815934" y="439646"/>
                  </a:lnTo>
                  <a:lnTo>
                    <a:pt x="2886333" y="479988"/>
                  </a:lnTo>
                  <a:lnTo>
                    <a:pt x="2956731" y="521119"/>
                  </a:lnTo>
                  <a:lnTo>
                    <a:pt x="3027130" y="553890"/>
                  </a:lnTo>
                  <a:lnTo>
                    <a:pt x="3097528" y="574301"/>
                  </a:lnTo>
                  <a:lnTo>
                    <a:pt x="3167926" y="591630"/>
                  </a:lnTo>
                  <a:lnTo>
                    <a:pt x="3238325" y="606240"/>
                  </a:lnTo>
                  <a:lnTo>
                    <a:pt x="3308723" y="618218"/>
                  </a:lnTo>
                  <a:lnTo>
                    <a:pt x="3379121" y="628325"/>
                  </a:lnTo>
                  <a:lnTo>
                    <a:pt x="3449520" y="636086"/>
                  </a:lnTo>
                  <a:lnTo>
                    <a:pt x="3519918" y="641141"/>
                  </a:lnTo>
                  <a:lnTo>
                    <a:pt x="3590317" y="643915"/>
                  </a:lnTo>
                  <a:lnTo>
                    <a:pt x="3660715" y="644911"/>
                  </a:lnTo>
                  <a:lnTo>
                    <a:pt x="3731113" y="644691"/>
                  </a:lnTo>
                  <a:lnTo>
                    <a:pt x="3801512" y="643827"/>
                  </a:lnTo>
                  <a:lnTo>
                    <a:pt x="3871910" y="642066"/>
                  </a:lnTo>
                  <a:lnTo>
                    <a:pt x="3942308" y="638914"/>
                  </a:lnTo>
                  <a:lnTo>
                    <a:pt x="4012707" y="634239"/>
                  </a:lnTo>
                  <a:lnTo>
                    <a:pt x="4083105" y="627897"/>
                  </a:lnTo>
                  <a:lnTo>
                    <a:pt x="4153504" y="619740"/>
                  </a:lnTo>
                  <a:lnTo>
                    <a:pt x="4223902" y="609634"/>
                  </a:lnTo>
                  <a:lnTo>
                    <a:pt x="4294300" y="597469"/>
                  </a:lnTo>
                  <a:lnTo>
                    <a:pt x="4364699" y="583160"/>
                  </a:lnTo>
                  <a:lnTo>
                    <a:pt x="4435097" y="566649"/>
                  </a:lnTo>
                  <a:lnTo>
                    <a:pt x="4505495" y="547905"/>
                  </a:lnTo>
                  <a:lnTo>
                    <a:pt x="4575894" y="526910"/>
                  </a:lnTo>
                  <a:lnTo>
                    <a:pt x="4646292" y="503663"/>
                  </a:lnTo>
                  <a:lnTo>
                    <a:pt x="4716690" y="478167"/>
                  </a:lnTo>
                  <a:lnTo>
                    <a:pt x="4787089" y="450432"/>
                  </a:lnTo>
                  <a:lnTo>
                    <a:pt x="4857487" y="420469"/>
                  </a:lnTo>
                  <a:lnTo>
                    <a:pt x="4927886" y="388287"/>
                  </a:lnTo>
                  <a:lnTo>
                    <a:pt x="4998284" y="353897"/>
                  </a:lnTo>
                  <a:lnTo>
                    <a:pt x="5068682" y="317307"/>
                  </a:lnTo>
                  <a:lnTo>
                    <a:pt x="5139081" y="278525"/>
                  </a:lnTo>
                  <a:lnTo>
                    <a:pt x="5209479" y="237556"/>
                  </a:lnTo>
                  <a:lnTo>
                    <a:pt x="5279877" y="194404"/>
                  </a:lnTo>
                  <a:lnTo>
                    <a:pt x="5350276" y="149071"/>
                  </a:lnTo>
                  <a:lnTo>
                    <a:pt x="5420674" y="101560"/>
                  </a:lnTo>
                  <a:lnTo>
                    <a:pt x="5491073" y="51869"/>
                  </a:lnTo>
                  <a:lnTo>
                    <a:pt x="5561471" y="0"/>
                  </a:lnTo>
                  <a:lnTo>
                    <a:pt x="5561471" y="831744"/>
                  </a:lnTo>
                  <a:lnTo>
                    <a:pt x="5491073" y="830063"/>
                  </a:lnTo>
                  <a:lnTo>
                    <a:pt x="5420674" y="828139"/>
                  </a:lnTo>
                  <a:lnTo>
                    <a:pt x="5350276" y="826000"/>
                  </a:lnTo>
                  <a:lnTo>
                    <a:pt x="5279877" y="823675"/>
                  </a:lnTo>
                  <a:lnTo>
                    <a:pt x="5209479" y="821193"/>
                  </a:lnTo>
                  <a:lnTo>
                    <a:pt x="5139081" y="818585"/>
                  </a:lnTo>
                  <a:lnTo>
                    <a:pt x="5068682" y="815884"/>
                  </a:lnTo>
                  <a:lnTo>
                    <a:pt x="4998284" y="813123"/>
                  </a:lnTo>
                  <a:lnTo>
                    <a:pt x="4927886" y="810337"/>
                  </a:lnTo>
                  <a:lnTo>
                    <a:pt x="4857487" y="807564"/>
                  </a:lnTo>
                  <a:lnTo>
                    <a:pt x="4787089" y="804841"/>
                  </a:lnTo>
                  <a:lnTo>
                    <a:pt x="4716690" y="802208"/>
                  </a:lnTo>
                  <a:lnTo>
                    <a:pt x="4646292" y="799703"/>
                  </a:lnTo>
                  <a:lnTo>
                    <a:pt x="4575894" y="797363"/>
                  </a:lnTo>
                  <a:lnTo>
                    <a:pt x="4505495" y="795222"/>
                  </a:lnTo>
                  <a:lnTo>
                    <a:pt x="4435097" y="793304"/>
                  </a:lnTo>
                  <a:lnTo>
                    <a:pt x="4364699" y="791623"/>
                  </a:lnTo>
                  <a:lnTo>
                    <a:pt x="4294300" y="790172"/>
                  </a:lnTo>
                  <a:lnTo>
                    <a:pt x="4223902" y="788924"/>
                  </a:lnTo>
                  <a:lnTo>
                    <a:pt x="4153504" y="787823"/>
                  </a:lnTo>
                  <a:lnTo>
                    <a:pt x="4083105" y="786785"/>
                  </a:lnTo>
                  <a:lnTo>
                    <a:pt x="4012707" y="785706"/>
                  </a:lnTo>
                  <a:lnTo>
                    <a:pt x="3942308" y="784465"/>
                  </a:lnTo>
                  <a:lnTo>
                    <a:pt x="3871910" y="782946"/>
                  </a:lnTo>
                  <a:lnTo>
                    <a:pt x="3801512" y="781047"/>
                  </a:lnTo>
                  <a:lnTo>
                    <a:pt x="3731113" y="778915"/>
                  </a:lnTo>
                  <a:lnTo>
                    <a:pt x="3660715" y="776539"/>
                  </a:lnTo>
                  <a:lnTo>
                    <a:pt x="3590317" y="773444"/>
                  </a:lnTo>
                  <a:lnTo>
                    <a:pt x="3519918" y="769140"/>
                  </a:lnTo>
                  <a:lnTo>
                    <a:pt x="3449520" y="763073"/>
                  </a:lnTo>
                  <a:lnTo>
                    <a:pt x="3379121" y="754616"/>
                  </a:lnTo>
                  <a:lnTo>
                    <a:pt x="3308723" y="743355"/>
                  </a:lnTo>
                  <a:lnTo>
                    <a:pt x="3238325" y="729913"/>
                  </a:lnTo>
                  <a:lnTo>
                    <a:pt x="3167926" y="714880"/>
                  </a:lnTo>
                  <a:lnTo>
                    <a:pt x="3097528" y="698147"/>
                  </a:lnTo>
                  <a:lnTo>
                    <a:pt x="3027130" y="677802"/>
                  </a:lnTo>
                  <a:lnTo>
                    <a:pt x="2956731" y="643550"/>
                  </a:lnTo>
                  <a:lnTo>
                    <a:pt x="2886333" y="601737"/>
                  </a:lnTo>
                  <a:lnTo>
                    <a:pt x="2815934" y="562352"/>
                  </a:lnTo>
                  <a:lnTo>
                    <a:pt x="2745536" y="533232"/>
                  </a:lnTo>
                  <a:lnTo>
                    <a:pt x="2675138" y="496978"/>
                  </a:lnTo>
                  <a:lnTo>
                    <a:pt x="2604739" y="454676"/>
                  </a:lnTo>
                  <a:lnTo>
                    <a:pt x="2534341" y="420350"/>
                  </a:lnTo>
                  <a:lnTo>
                    <a:pt x="2463943" y="401240"/>
                  </a:lnTo>
                  <a:lnTo>
                    <a:pt x="2393544" y="383143"/>
                  </a:lnTo>
                  <a:lnTo>
                    <a:pt x="2323146" y="366699"/>
                  </a:lnTo>
                  <a:lnTo>
                    <a:pt x="2252747" y="354266"/>
                  </a:lnTo>
                  <a:lnTo>
                    <a:pt x="2182349" y="347561"/>
                  </a:lnTo>
                  <a:lnTo>
                    <a:pt x="2111951" y="347134"/>
                  </a:lnTo>
                  <a:lnTo>
                    <a:pt x="2041552" y="349318"/>
                  </a:lnTo>
                  <a:lnTo>
                    <a:pt x="1971154" y="353553"/>
                  </a:lnTo>
                  <a:lnTo>
                    <a:pt x="1900756" y="359819"/>
                  </a:lnTo>
                  <a:lnTo>
                    <a:pt x="1830357" y="367992"/>
                  </a:lnTo>
                  <a:lnTo>
                    <a:pt x="1759959" y="377877"/>
                  </a:lnTo>
                  <a:lnTo>
                    <a:pt x="1689560" y="389260"/>
                  </a:lnTo>
                  <a:lnTo>
                    <a:pt x="1619162" y="402157"/>
                  </a:lnTo>
                  <a:lnTo>
                    <a:pt x="1548764" y="416750"/>
                  </a:lnTo>
                  <a:lnTo>
                    <a:pt x="1478365" y="433156"/>
                  </a:lnTo>
                  <a:lnTo>
                    <a:pt x="1407967" y="451508"/>
                  </a:lnTo>
                  <a:lnTo>
                    <a:pt x="1337569" y="471949"/>
                  </a:lnTo>
                  <a:lnTo>
                    <a:pt x="1267170" y="494613"/>
                  </a:lnTo>
                  <a:lnTo>
                    <a:pt x="1196772" y="519622"/>
                  </a:lnTo>
                  <a:lnTo>
                    <a:pt x="1126373" y="547077"/>
                  </a:lnTo>
                  <a:lnTo>
                    <a:pt x="1055975" y="577054"/>
                  </a:lnTo>
                  <a:lnTo>
                    <a:pt x="985577" y="609605"/>
                  </a:lnTo>
                  <a:lnTo>
                    <a:pt x="915178" y="644760"/>
                  </a:lnTo>
                  <a:lnTo>
                    <a:pt x="844780" y="682534"/>
                  </a:lnTo>
                  <a:lnTo>
                    <a:pt x="774382" y="722930"/>
                  </a:lnTo>
                  <a:lnTo>
                    <a:pt x="703983" y="765942"/>
                  </a:lnTo>
                  <a:lnTo>
                    <a:pt x="633585" y="811561"/>
                  </a:lnTo>
                  <a:lnTo>
                    <a:pt x="595118" y="837907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6" name="pl36"/>
            <p:cNvSpPr/>
            <p:nvPr/>
          </p:nvSpPr>
          <p:spPr>
            <a:xfrm>
              <a:off x="1191153" y="4556367"/>
              <a:ext cx="5561471" cy="655708"/>
            </a:xfrm>
            <a:custGeom>
              <a:avLst/>
              <a:pathLst>
                <a:path w="5561471" h="655708">
                  <a:moveTo>
                    <a:pt x="0" y="655708"/>
                  </a:moveTo>
                  <a:lnTo>
                    <a:pt x="70398" y="632448"/>
                  </a:lnTo>
                  <a:lnTo>
                    <a:pt x="140796" y="609882"/>
                  </a:lnTo>
                  <a:lnTo>
                    <a:pt x="211195" y="587985"/>
                  </a:lnTo>
                  <a:lnTo>
                    <a:pt x="281593" y="566734"/>
                  </a:lnTo>
                  <a:lnTo>
                    <a:pt x="351991" y="546104"/>
                  </a:lnTo>
                  <a:lnTo>
                    <a:pt x="422390" y="526066"/>
                  </a:lnTo>
                  <a:lnTo>
                    <a:pt x="492788" y="506592"/>
                  </a:lnTo>
                  <a:lnTo>
                    <a:pt x="563186" y="487653"/>
                  </a:lnTo>
                  <a:lnTo>
                    <a:pt x="633585" y="469216"/>
                  </a:lnTo>
                  <a:lnTo>
                    <a:pt x="703983" y="451249"/>
                  </a:lnTo>
                  <a:lnTo>
                    <a:pt x="774382" y="433721"/>
                  </a:lnTo>
                  <a:lnTo>
                    <a:pt x="844780" y="416600"/>
                  </a:lnTo>
                  <a:lnTo>
                    <a:pt x="915178" y="399860"/>
                  </a:lnTo>
                  <a:lnTo>
                    <a:pt x="985577" y="383483"/>
                  </a:lnTo>
                  <a:lnTo>
                    <a:pt x="1055975" y="367461"/>
                  </a:lnTo>
                  <a:lnTo>
                    <a:pt x="1126373" y="351805"/>
                  </a:lnTo>
                  <a:lnTo>
                    <a:pt x="1196772" y="336543"/>
                  </a:lnTo>
                  <a:lnTo>
                    <a:pt x="1267170" y="321732"/>
                  </a:lnTo>
                  <a:lnTo>
                    <a:pt x="1337569" y="307450"/>
                  </a:lnTo>
                  <a:lnTo>
                    <a:pt x="1407967" y="293798"/>
                  </a:lnTo>
                  <a:lnTo>
                    <a:pt x="1478365" y="280890"/>
                  </a:lnTo>
                  <a:lnTo>
                    <a:pt x="1548764" y="268846"/>
                  </a:lnTo>
                  <a:lnTo>
                    <a:pt x="1619162" y="257777"/>
                  </a:lnTo>
                  <a:lnTo>
                    <a:pt x="1689560" y="247782"/>
                  </a:lnTo>
                  <a:lnTo>
                    <a:pt x="1759959" y="239097"/>
                  </a:lnTo>
                  <a:lnTo>
                    <a:pt x="1830357" y="231927"/>
                  </a:lnTo>
                  <a:lnTo>
                    <a:pt x="1900756" y="226213"/>
                  </a:lnTo>
                  <a:lnTo>
                    <a:pt x="1971154" y="221914"/>
                  </a:lnTo>
                  <a:lnTo>
                    <a:pt x="2041552" y="219063"/>
                  </a:lnTo>
                  <a:lnTo>
                    <a:pt x="2111951" y="217793"/>
                  </a:lnTo>
                  <a:lnTo>
                    <a:pt x="2182349" y="219172"/>
                  </a:lnTo>
                  <a:lnTo>
                    <a:pt x="2252747" y="227838"/>
                  </a:lnTo>
                  <a:lnTo>
                    <a:pt x="2323146" y="241959"/>
                  </a:lnTo>
                  <a:lnTo>
                    <a:pt x="2393544" y="258860"/>
                  </a:lnTo>
                  <a:lnTo>
                    <a:pt x="2463943" y="276502"/>
                  </a:lnTo>
                  <a:lnTo>
                    <a:pt x="2534341" y="295750"/>
                  </a:lnTo>
                  <a:lnTo>
                    <a:pt x="2604739" y="331493"/>
                  </a:lnTo>
                  <a:lnTo>
                    <a:pt x="2675138" y="374160"/>
                  </a:lnTo>
                  <a:lnTo>
                    <a:pt x="2745536" y="409811"/>
                  </a:lnTo>
                  <a:lnTo>
                    <a:pt x="2815934" y="439646"/>
                  </a:lnTo>
                  <a:lnTo>
                    <a:pt x="2886333" y="479988"/>
                  </a:lnTo>
                  <a:lnTo>
                    <a:pt x="2956731" y="521119"/>
                  </a:lnTo>
                  <a:lnTo>
                    <a:pt x="3027130" y="553890"/>
                  </a:lnTo>
                  <a:lnTo>
                    <a:pt x="3097528" y="574301"/>
                  </a:lnTo>
                  <a:lnTo>
                    <a:pt x="3167926" y="591630"/>
                  </a:lnTo>
                  <a:lnTo>
                    <a:pt x="3238325" y="606240"/>
                  </a:lnTo>
                  <a:lnTo>
                    <a:pt x="3308723" y="618218"/>
                  </a:lnTo>
                  <a:lnTo>
                    <a:pt x="3379121" y="628325"/>
                  </a:lnTo>
                  <a:lnTo>
                    <a:pt x="3449520" y="636086"/>
                  </a:lnTo>
                  <a:lnTo>
                    <a:pt x="3519918" y="641141"/>
                  </a:lnTo>
                  <a:lnTo>
                    <a:pt x="3590317" y="643915"/>
                  </a:lnTo>
                  <a:lnTo>
                    <a:pt x="3660715" y="644911"/>
                  </a:lnTo>
                  <a:lnTo>
                    <a:pt x="3731113" y="644691"/>
                  </a:lnTo>
                  <a:lnTo>
                    <a:pt x="3801512" y="643827"/>
                  </a:lnTo>
                  <a:lnTo>
                    <a:pt x="3871910" y="642066"/>
                  </a:lnTo>
                  <a:lnTo>
                    <a:pt x="3942308" y="638914"/>
                  </a:lnTo>
                  <a:lnTo>
                    <a:pt x="4012707" y="634239"/>
                  </a:lnTo>
                  <a:lnTo>
                    <a:pt x="4083105" y="627897"/>
                  </a:lnTo>
                  <a:lnTo>
                    <a:pt x="4153504" y="619740"/>
                  </a:lnTo>
                  <a:lnTo>
                    <a:pt x="4223902" y="609634"/>
                  </a:lnTo>
                  <a:lnTo>
                    <a:pt x="4294300" y="597469"/>
                  </a:lnTo>
                  <a:lnTo>
                    <a:pt x="4364699" y="583160"/>
                  </a:lnTo>
                  <a:lnTo>
                    <a:pt x="4435097" y="566649"/>
                  </a:lnTo>
                  <a:lnTo>
                    <a:pt x="4505495" y="547905"/>
                  </a:lnTo>
                  <a:lnTo>
                    <a:pt x="4575894" y="526910"/>
                  </a:lnTo>
                  <a:lnTo>
                    <a:pt x="4646292" y="503663"/>
                  </a:lnTo>
                  <a:lnTo>
                    <a:pt x="4716690" y="478167"/>
                  </a:lnTo>
                  <a:lnTo>
                    <a:pt x="4787089" y="450432"/>
                  </a:lnTo>
                  <a:lnTo>
                    <a:pt x="4857487" y="420469"/>
                  </a:lnTo>
                  <a:lnTo>
                    <a:pt x="4927886" y="388287"/>
                  </a:lnTo>
                  <a:lnTo>
                    <a:pt x="4998284" y="353897"/>
                  </a:lnTo>
                  <a:lnTo>
                    <a:pt x="5068682" y="317307"/>
                  </a:lnTo>
                  <a:lnTo>
                    <a:pt x="5139081" y="278525"/>
                  </a:lnTo>
                  <a:lnTo>
                    <a:pt x="5209479" y="237556"/>
                  </a:lnTo>
                  <a:lnTo>
                    <a:pt x="5279877" y="194404"/>
                  </a:lnTo>
                  <a:lnTo>
                    <a:pt x="5350276" y="149071"/>
                  </a:lnTo>
                  <a:lnTo>
                    <a:pt x="5420674" y="101560"/>
                  </a:lnTo>
                  <a:lnTo>
                    <a:pt x="5491073" y="51869"/>
                  </a:lnTo>
                  <a:lnTo>
                    <a:pt x="5561471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1786272" y="4903501"/>
              <a:ext cx="4966353" cy="490773"/>
            </a:xfrm>
            <a:custGeom>
              <a:avLst/>
              <a:pathLst>
                <a:path w="4966353" h="490773">
                  <a:moveTo>
                    <a:pt x="4966353" y="484610"/>
                  </a:moveTo>
                  <a:lnTo>
                    <a:pt x="4895954" y="482929"/>
                  </a:lnTo>
                  <a:lnTo>
                    <a:pt x="4825556" y="481005"/>
                  </a:lnTo>
                  <a:lnTo>
                    <a:pt x="4755158" y="478866"/>
                  </a:lnTo>
                  <a:lnTo>
                    <a:pt x="4684759" y="476541"/>
                  </a:lnTo>
                  <a:lnTo>
                    <a:pt x="4614361" y="474059"/>
                  </a:lnTo>
                  <a:lnTo>
                    <a:pt x="4543963" y="471451"/>
                  </a:lnTo>
                  <a:lnTo>
                    <a:pt x="4473564" y="468750"/>
                  </a:lnTo>
                  <a:lnTo>
                    <a:pt x="4403166" y="465989"/>
                  </a:lnTo>
                  <a:lnTo>
                    <a:pt x="4332767" y="463203"/>
                  </a:lnTo>
                  <a:lnTo>
                    <a:pt x="4262369" y="460430"/>
                  </a:lnTo>
                  <a:lnTo>
                    <a:pt x="4191971" y="457707"/>
                  </a:lnTo>
                  <a:lnTo>
                    <a:pt x="4121572" y="455074"/>
                  </a:lnTo>
                  <a:lnTo>
                    <a:pt x="4051174" y="452569"/>
                  </a:lnTo>
                  <a:lnTo>
                    <a:pt x="3980776" y="450229"/>
                  </a:lnTo>
                  <a:lnTo>
                    <a:pt x="3910377" y="448088"/>
                  </a:lnTo>
                  <a:lnTo>
                    <a:pt x="3839979" y="446170"/>
                  </a:lnTo>
                  <a:lnTo>
                    <a:pt x="3769580" y="444489"/>
                  </a:lnTo>
                  <a:lnTo>
                    <a:pt x="3699182" y="443038"/>
                  </a:lnTo>
                  <a:lnTo>
                    <a:pt x="3628784" y="441790"/>
                  </a:lnTo>
                  <a:lnTo>
                    <a:pt x="3558385" y="440689"/>
                  </a:lnTo>
                  <a:lnTo>
                    <a:pt x="3487987" y="439651"/>
                  </a:lnTo>
                  <a:lnTo>
                    <a:pt x="3417589" y="438571"/>
                  </a:lnTo>
                  <a:lnTo>
                    <a:pt x="3347190" y="437331"/>
                  </a:lnTo>
                  <a:lnTo>
                    <a:pt x="3276792" y="435812"/>
                  </a:lnTo>
                  <a:lnTo>
                    <a:pt x="3206393" y="433913"/>
                  </a:lnTo>
                  <a:lnTo>
                    <a:pt x="3135995" y="431781"/>
                  </a:lnTo>
                  <a:lnTo>
                    <a:pt x="3065597" y="429405"/>
                  </a:lnTo>
                  <a:lnTo>
                    <a:pt x="2995198" y="426310"/>
                  </a:lnTo>
                  <a:lnTo>
                    <a:pt x="2924800" y="422005"/>
                  </a:lnTo>
                  <a:lnTo>
                    <a:pt x="2854402" y="415938"/>
                  </a:lnTo>
                  <a:lnTo>
                    <a:pt x="2784003" y="407482"/>
                  </a:lnTo>
                  <a:lnTo>
                    <a:pt x="2713605" y="396221"/>
                  </a:lnTo>
                  <a:lnTo>
                    <a:pt x="2643206" y="382779"/>
                  </a:lnTo>
                  <a:lnTo>
                    <a:pt x="2572808" y="367746"/>
                  </a:lnTo>
                  <a:lnTo>
                    <a:pt x="2502410" y="351013"/>
                  </a:lnTo>
                  <a:lnTo>
                    <a:pt x="2432011" y="330668"/>
                  </a:lnTo>
                  <a:lnTo>
                    <a:pt x="2361613" y="296416"/>
                  </a:lnTo>
                  <a:lnTo>
                    <a:pt x="2291215" y="254603"/>
                  </a:lnTo>
                  <a:lnTo>
                    <a:pt x="2220816" y="215218"/>
                  </a:lnTo>
                  <a:lnTo>
                    <a:pt x="2150418" y="186098"/>
                  </a:lnTo>
                  <a:lnTo>
                    <a:pt x="2080020" y="149844"/>
                  </a:lnTo>
                  <a:lnTo>
                    <a:pt x="2009621" y="107542"/>
                  </a:lnTo>
                  <a:lnTo>
                    <a:pt x="1939223" y="73216"/>
                  </a:lnTo>
                  <a:lnTo>
                    <a:pt x="1868824" y="54106"/>
                  </a:lnTo>
                  <a:lnTo>
                    <a:pt x="1798426" y="36009"/>
                  </a:lnTo>
                  <a:lnTo>
                    <a:pt x="1728028" y="19565"/>
                  </a:lnTo>
                  <a:lnTo>
                    <a:pt x="1657629" y="7132"/>
                  </a:lnTo>
                  <a:lnTo>
                    <a:pt x="1587231" y="427"/>
                  </a:lnTo>
                  <a:lnTo>
                    <a:pt x="1516833" y="0"/>
                  </a:lnTo>
                  <a:lnTo>
                    <a:pt x="1446434" y="2184"/>
                  </a:lnTo>
                  <a:lnTo>
                    <a:pt x="1376036" y="6419"/>
                  </a:lnTo>
                  <a:lnTo>
                    <a:pt x="1305637" y="12684"/>
                  </a:lnTo>
                  <a:lnTo>
                    <a:pt x="1235239" y="20858"/>
                  </a:lnTo>
                  <a:lnTo>
                    <a:pt x="1164841" y="30743"/>
                  </a:lnTo>
                  <a:lnTo>
                    <a:pt x="1094442" y="42126"/>
                  </a:lnTo>
                  <a:lnTo>
                    <a:pt x="1024044" y="55023"/>
                  </a:lnTo>
                  <a:lnTo>
                    <a:pt x="953646" y="69616"/>
                  </a:lnTo>
                  <a:lnTo>
                    <a:pt x="883247" y="86021"/>
                  </a:lnTo>
                  <a:lnTo>
                    <a:pt x="812849" y="104374"/>
                  </a:lnTo>
                  <a:lnTo>
                    <a:pt x="742450" y="124815"/>
                  </a:lnTo>
                  <a:lnTo>
                    <a:pt x="672052" y="147478"/>
                  </a:lnTo>
                  <a:lnTo>
                    <a:pt x="601654" y="172488"/>
                  </a:lnTo>
                  <a:lnTo>
                    <a:pt x="531255" y="199943"/>
                  </a:lnTo>
                  <a:lnTo>
                    <a:pt x="460857" y="229920"/>
                  </a:lnTo>
                  <a:lnTo>
                    <a:pt x="390459" y="262470"/>
                  </a:lnTo>
                  <a:lnTo>
                    <a:pt x="320060" y="297626"/>
                  </a:lnTo>
                  <a:lnTo>
                    <a:pt x="249662" y="335400"/>
                  </a:lnTo>
                  <a:lnTo>
                    <a:pt x="179263" y="375796"/>
                  </a:lnTo>
                  <a:lnTo>
                    <a:pt x="108865" y="418808"/>
                  </a:lnTo>
                  <a:lnTo>
                    <a:pt x="38467" y="464427"/>
                  </a:lnTo>
                  <a:lnTo>
                    <a:pt x="0" y="49077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1446508" y="4838831"/>
              <a:ext cx="5306116" cy="555443"/>
            </a:xfrm>
            <a:custGeom>
              <a:avLst/>
              <a:pathLst>
                <a:path w="5306116" h="555443">
                  <a:moveTo>
                    <a:pt x="0" y="555443"/>
                  </a:moveTo>
                  <a:lnTo>
                    <a:pt x="26238" y="540105"/>
                  </a:lnTo>
                  <a:lnTo>
                    <a:pt x="96637" y="500538"/>
                  </a:lnTo>
                  <a:lnTo>
                    <a:pt x="167035" y="462547"/>
                  </a:lnTo>
                  <a:lnTo>
                    <a:pt x="237433" y="426122"/>
                  </a:lnTo>
                  <a:lnTo>
                    <a:pt x="307832" y="391251"/>
                  </a:lnTo>
                  <a:lnTo>
                    <a:pt x="378230" y="357925"/>
                  </a:lnTo>
                  <a:lnTo>
                    <a:pt x="448628" y="326132"/>
                  </a:lnTo>
                  <a:lnTo>
                    <a:pt x="519027" y="295861"/>
                  </a:lnTo>
                  <a:lnTo>
                    <a:pt x="589425" y="267103"/>
                  </a:lnTo>
                  <a:lnTo>
                    <a:pt x="659824" y="239846"/>
                  </a:lnTo>
                  <a:lnTo>
                    <a:pt x="730222" y="214080"/>
                  </a:lnTo>
                  <a:lnTo>
                    <a:pt x="800620" y="189794"/>
                  </a:lnTo>
                  <a:lnTo>
                    <a:pt x="871019" y="166977"/>
                  </a:lnTo>
                  <a:lnTo>
                    <a:pt x="941417" y="145619"/>
                  </a:lnTo>
                  <a:lnTo>
                    <a:pt x="1011815" y="125708"/>
                  </a:lnTo>
                  <a:lnTo>
                    <a:pt x="1082214" y="107235"/>
                  </a:lnTo>
                  <a:lnTo>
                    <a:pt x="1152612" y="90189"/>
                  </a:lnTo>
                  <a:lnTo>
                    <a:pt x="1223011" y="74559"/>
                  </a:lnTo>
                  <a:lnTo>
                    <a:pt x="1293409" y="60334"/>
                  </a:lnTo>
                  <a:lnTo>
                    <a:pt x="1363807" y="47503"/>
                  </a:lnTo>
                  <a:lnTo>
                    <a:pt x="1434206" y="36057"/>
                  </a:lnTo>
                  <a:lnTo>
                    <a:pt x="1504604" y="26023"/>
                  </a:lnTo>
                  <a:lnTo>
                    <a:pt x="1575002" y="17495"/>
                  </a:lnTo>
                  <a:lnTo>
                    <a:pt x="1645401" y="10552"/>
                  </a:lnTo>
                  <a:lnTo>
                    <a:pt x="1715799" y="5270"/>
                  </a:lnTo>
                  <a:lnTo>
                    <a:pt x="1786198" y="1726"/>
                  </a:lnTo>
                  <a:lnTo>
                    <a:pt x="1856596" y="0"/>
                  </a:lnTo>
                  <a:lnTo>
                    <a:pt x="1926994" y="903"/>
                  </a:lnTo>
                  <a:lnTo>
                    <a:pt x="1997393" y="8588"/>
                  </a:lnTo>
                  <a:lnTo>
                    <a:pt x="2067791" y="21865"/>
                  </a:lnTo>
                  <a:lnTo>
                    <a:pt x="2138189" y="38537"/>
                  </a:lnTo>
                  <a:lnTo>
                    <a:pt x="2208588" y="56407"/>
                  </a:lnTo>
                  <a:lnTo>
                    <a:pt x="2278986" y="75586"/>
                  </a:lnTo>
                  <a:lnTo>
                    <a:pt x="2349384" y="110620"/>
                  </a:lnTo>
                  <a:lnTo>
                    <a:pt x="2419783" y="153105"/>
                  </a:lnTo>
                  <a:lnTo>
                    <a:pt x="2490181" y="189058"/>
                  </a:lnTo>
                  <a:lnTo>
                    <a:pt x="2560580" y="218535"/>
                  </a:lnTo>
                  <a:lnTo>
                    <a:pt x="2630978" y="258399"/>
                  </a:lnTo>
                  <a:lnTo>
                    <a:pt x="2701376" y="299871"/>
                  </a:lnTo>
                  <a:lnTo>
                    <a:pt x="2771775" y="333382"/>
                  </a:lnTo>
                  <a:lnTo>
                    <a:pt x="2842173" y="353760"/>
                  </a:lnTo>
                  <a:lnTo>
                    <a:pt x="2912571" y="370791"/>
                  </a:lnTo>
                  <a:lnTo>
                    <a:pt x="2982970" y="385613"/>
                  </a:lnTo>
                  <a:lnTo>
                    <a:pt x="3053368" y="398323"/>
                  </a:lnTo>
                  <a:lnTo>
                    <a:pt x="3123767" y="409007"/>
                  </a:lnTo>
                  <a:lnTo>
                    <a:pt x="3194165" y="417116"/>
                  </a:lnTo>
                  <a:lnTo>
                    <a:pt x="3264563" y="422676"/>
                  </a:lnTo>
                  <a:lnTo>
                    <a:pt x="3334962" y="426216"/>
                  </a:lnTo>
                  <a:lnTo>
                    <a:pt x="3405360" y="428261"/>
                  </a:lnTo>
                  <a:lnTo>
                    <a:pt x="3475758" y="429339"/>
                  </a:lnTo>
                  <a:lnTo>
                    <a:pt x="3546157" y="429973"/>
                  </a:lnTo>
                  <a:lnTo>
                    <a:pt x="3616555" y="430042"/>
                  </a:lnTo>
                  <a:lnTo>
                    <a:pt x="3686954" y="429225"/>
                  </a:lnTo>
                  <a:lnTo>
                    <a:pt x="3757352" y="427508"/>
                  </a:lnTo>
                  <a:lnTo>
                    <a:pt x="3827750" y="424877"/>
                  </a:lnTo>
                  <a:lnTo>
                    <a:pt x="3898149" y="421318"/>
                  </a:lnTo>
                  <a:lnTo>
                    <a:pt x="3968547" y="416816"/>
                  </a:lnTo>
                  <a:lnTo>
                    <a:pt x="4038945" y="411357"/>
                  </a:lnTo>
                  <a:lnTo>
                    <a:pt x="4109344" y="404927"/>
                  </a:lnTo>
                  <a:lnTo>
                    <a:pt x="4179742" y="397513"/>
                  </a:lnTo>
                  <a:lnTo>
                    <a:pt x="4250141" y="389099"/>
                  </a:lnTo>
                  <a:lnTo>
                    <a:pt x="4320539" y="379673"/>
                  </a:lnTo>
                  <a:lnTo>
                    <a:pt x="4390937" y="369219"/>
                  </a:lnTo>
                  <a:lnTo>
                    <a:pt x="4461336" y="357724"/>
                  </a:lnTo>
                  <a:lnTo>
                    <a:pt x="4531734" y="345173"/>
                  </a:lnTo>
                  <a:lnTo>
                    <a:pt x="4602132" y="331552"/>
                  </a:lnTo>
                  <a:lnTo>
                    <a:pt x="4672531" y="316848"/>
                  </a:lnTo>
                  <a:lnTo>
                    <a:pt x="4742929" y="301046"/>
                  </a:lnTo>
                  <a:lnTo>
                    <a:pt x="4813328" y="284132"/>
                  </a:lnTo>
                  <a:lnTo>
                    <a:pt x="4883726" y="266091"/>
                  </a:lnTo>
                  <a:lnTo>
                    <a:pt x="4954124" y="246911"/>
                  </a:lnTo>
                  <a:lnTo>
                    <a:pt x="5024523" y="226576"/>
                  </a:lnTo>
                  <a:lnTo>
                    <a:pt x="5094921" y="205072"/>
                  </a:lnTo>
                  <a:lnTo>
                    <a:pt x="5165319" y="182385"/>
                  </a:lnTo>
                  <a:lnTo>
                    <a:pt x="5235718" y="158502"/>
                  </a:lnTo>
                  <a:lnTo>
                    <a:pt x="5306116" y="133408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9" name="tx39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2663321" y="545690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4781178" y="5456905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6930123" y="5456905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150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2602166" y="5596581"/>
              <a:ext cx="2825404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Measured GFR  (⁵¹Cr-EDTA, mL/min/1.73 m²)</a:t>
              </a:r>
            </a:p>
          </p:txBody>
        </p:sp>
        <p:sp>
          <p:nvSpPr>
            <p:cNvPr id="48" name="tx48"/>
            <p:cNvSpPr/>
            <p:nvPr/>
          </p:nvSpPr>
          <p:spPr>
            <a:xfrm rot="-5400000">
              <a:off x="126327" y="3331003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49" name="rc49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0" name="pl50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1" name="rc51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2" name="pl52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3" name="rc53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4" name="pl54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5" name="rc55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6" name="pl56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7" name="rc57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8" name="pl58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9" name="tx59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0" name="tx60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941876" y="1166869"/>
              <a:ext cx="1467429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ClCr · Cockcroft-Gault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65102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799974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594891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2725501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4874446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7023392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g19"/>
            <p:cNvSpPr/>
            <p:nvPr/>
          </p:nvSpPr>
          <p:spPr>
            <a:xfrm>
              <a:off x="1191153" y="4040556"/>
              <a:ext cx="5561471" cy="1353719"/>
            </a:xfrm>
            <a:custGeom>
              <a:avLst/>
              <a:pathLst>
                <a:path w="5561471" h="1353719">
                  <a:moveTo>
                    <a:pt x="0" y="955083"/>
                  </a:moveTo>
                  <a:lnTo>
                    <a:pt x="70398" y="969281"/>
                  </a:lnTo>
                  <a:lnTo>
                    <a:pt x="140796" y="982878"/>
                  </a:lnTo>
                  <a:lnTo>
                    <a:pt x="211195" y="995866"/>
                  </a:lnTo>
                  <a:lnTo>
                    <a:pt x="281593" y="1008237"/>
                  </a:lnTo>
                  <a:lnTo>
                    <a:pt x="351991" y="1019981"/>
                  </a:lnTo>
                  <a:lnTo>
                    <a:pt x="422390" y="1031089"/>
                  </a:lnTo>
                  <a:lnTo>
                    <a:pt x="492788" y="1041550"/>
                  </a:lnTo>
                  <a:lnTo>
                    <a:pt x="563186" y="1051352"/>
                  </a:lnTo>
                  <a:lnTo>
                    <a:pt x="633585" y="1060483"/>
                  </a:lnTo>
                  <a:lnTo>
                    <a:pt x="703983" y="1068929"/>
                  </a:lnTo>
                  <a:lnTo>
                    <a:pt x="774382" y="1076678"/>
                  </a:lnTo>
                  <a:lnTo>
                    <a:pt x="844780" y="1083717"/>
                  </a:lnTo>
                  <a:lnTo>
                    <a:pt x="915178" y="1090037"/>
                  </a:lnTo>
                  <a:lnTo>
                    <a:pt x="985577" y="1095633"/>
                  </a:lnTo>
                  <a:lnTo>
                    <a:pt x="1055975" y="1100508"/>
                  </a:lnTo>
                  <a:lnTo>
                    <a:pt x="1126373" y="1104675"/>
                  </a:lnTo>
                  <a:lnTo>
                    <a:pt x="1196772" y="1108159"/>
                  </a:lnTo>
                  <a:lnTo>
                    <a:pt x="1267170" y="1111000"/>
                  </a:lnTo>
                  <a:lnTo>
                    <a:pt x="1337569" y="1113254"/>
                  </a:lnTo>
                  <a:lnTo>
                    <a:pt x="1407967" y="1114990"/>
                  </a:lnTo>
                  <a:lnTo>
                    <a:pt x="1478365" y="1116286"/>
                  </a:lnTo>
                  <a:lnTo>
                    <a:pt x="1548764" y="1117221"/>
                  </a:lnTo>
                  <a:lnTo>
                    <a:pt x="1619162" y="1117872"/>
                  </a:lnTo>
                  <a:lnTo>
                    <a:pt x="1689560" y="1118306"/>
                  </a:lnTo>
                  <a:lnTo>
                    <a:pt x="1759959" y="1118732"/>
                  </a:lnTo>
                  <a:lnTo>
                    <a:pt x="1830357" y="1119277"/>
                  </a:lnTo>
                  <a:lnTo>
                    <a:pt x="1900756" y="1119791"/>
                  </a:lnTo>
                  <a:lnTo>
                    <a:pt x="1971154" y="1120136"/>
                  </a:lnTo>
                  <a:lnTo>
                    <a:pt x="2041552" y="1120218"/>
                  </a:lnTo>
                  <a:lnTo>
                    <a:pt x="2111951" y="1120006"/>
                  </a:lnTo>
                  <a:lnTo>
                    <a:pt x="2182349" y="1119741"/>
                  </a:lnTo>
                  <a:lnTo>
                    <a:pt x="2252747" y="1120472"/>
                  </a:lnTo>
                  <a:lnTo>
                    <a:pt x="2323146" y="1121476"/>
                  </a:lnTo>
                  <a:lnTo>
                    <a:pt x="2393544" y="1121922"/>
                  </a:lnTo>
                  <a:lnTo>
                    <a:pt x="2463943" y="1121378"/>
                  </a:lnTo>
                  <a:lnTo>
                    <a:pt x="2534341" y="1119831"/>
                  </a:lnTo>
                  <a:lnTo>
                    <a:pt x="2604739" y="1117765"/>
                  </a:lnTo>
                  <a:lnTo>
                    <a:pt x="2675138" y="1114858"/>
                  </a:lnTo>
                  <a:lnTo>
                    <a:pt x="2745536" y="1111457"/>
                  </a:lnTo>
                  <a:lnTo>
                    <a:pt x="2815934" y="1107854"/>
                  </a:lnTo>
                  <a:lnTo>
                    <a:pt x="2886333" y="1102909"/>
                  </a:lnTo>
                  <a:lnTo>
                    <a:pt x="2956731" y="1096989"/>
                  </a:lnTo>
                  <a:lnTo>
                    <a:pt x="3027130" y="1091346"/>
                  </a:lnTo>
                  <a:lnTo>
                    <a:pt x="3097528" y="1087626"/>
                  </a:lnTo>
                  <a:lnTo>
                    <a:pt x="3167926" y="1085304"/>
                  </a:lnTo>
                  <a:lnTo>
                    <a:pt x="3238325" y="1082796"/>
                  </a:lnTo>
                  <a:lnTo>
                    <a:pt x="3308723" y="1078966"/>
                  </a:lnTo>
                  <a:lnTo>
                    <a:pt x="3379121" y="1073127"/>
                  </a:lnTo>
                  <a:lnTo>
                    <a:pt x="3449520" y="1066110"/>
                  </a:lnTo>
                  <a:lnTo>
                    <a:pt x="3519918" y="1058378"/>
                  </a:lnTo>
                  <a:lnTo>
                    <a:pt x="3590317" y="1049640"/>
                  </a:lnTo>
                  <a:lnTo>
                    <a:pt x="3660715" y="1039650"/>
                  </a:lnTo>
                  <a:lnTo>
                    <a:pt x="3731113" y="1028202"/>
                  </a:lnTo>
                  <a:lnTo>
                    <a:pt x="3801512" y="1015098"/>
                  </a:lnTo>
                  <a:lnTo>
                    <a:pt x="3871910" y="1000144"/>
                  </a:lnTo>
                  <a:lnTo>
                    <a:pt x="3942308" y="983262"/>
                  </a:lnTo>
                  <a:lnTo>
                    <a:pt x="4012707" y="964394"/>
                  </a:lnTo>
                  <a:lnTo>
                    <a:pt x="4083105" y="943469"/>
                  </a:lnTo>
                  <a:lnTo>
                    <a:pt x="4153504" y="920420"/>
                  </a:lnTo>
                  <a:lnTo>
                    <a:pt x="4223902" y="895186"/>
                  </a:lnTo>
                  <a:lnTo>
                    <a:pt x="4294300" y="867720"/>
                  </a:lnTo>
                  <a:lnTo>
                    <a:pt x="4364699" y="837991"/>
                  </a:lnTo>
                  <a:lnTo>
                    <a:pt x="4435097" y="805986"/>
                  </a:lnTo>
                  <a:lnTo>
                    <a:pt x="4505495" y="771705"/>
                  </a:lnTo>
                  <a:lnTo>
                    <a:pt x="4575894" y="735162"/>
                  </a:lnTo>
                  <a:lnTo>
                    <a:pt x="4646292" y="696375"/>
                  </a:lnTo>
                  <a:lnTo>
                    <a:pt x="4716690" y="655368"/>
                  </a:lnTo>
                  <a:lnTo>
                    <a:pt x="4787089" y="612170"/>
                  </a:lnTo>
                  <a:lnTo>
                    <a:pt x="4857487" y="566808"/>
                  </a:lnTo>
                  <a:lnTo>
                    <a:pt x="4927886" y="519310"/>
                  </a:lnTo>
                  <a:lnTo>
                    <a:pt x="4998284" y="469704"/>
                  </a:lnTo>
                  <a:lnTo>
                    <a:pt x="5068682" y="418017"/>
                  </a:lnTo>
                  <a:lnTo>
                    <a:pt x="5139081" y="364275"/>
                  </a:lnTo>
                  <a:lnTo>
                    <a:pt x="5209479" y="308502"/>
                  </a:lnTo>
                  <a:lnTo>
                    <a:pt x="5279877" y="250724"/>
                  </a:lnTo>
                  <a:lnTo>
                    <a:pt x="5350276" y="190962"/>
                  </a:lnTo>
                  <a:lnTo>
                    <a:pt x="5420674" y="129240"/>
                  </a:lnTo>
                  <a:lnTo>
                    <a:pt x="5491073" y="65578"/>
                  </a:lnTo>
                  <a:lnTo>
                    <a:pt x="5561471" y="0"/>
                  </a:lnTo>
                  <a:lnTo>
                    <a:pt x="5561471" y="512837"/>
                  </a:lnTo>
                  <a:lnTo>
                    <a:pt x="5491073" y="545398"/>
                  </a:lnTo>
                  <a:lnTo>
                    <a:pt x="5420674" y="577235"/>
                  </a:lnTo>
                  <a:lnTo>
                    <a:pt x="5350276" y="608343"/>
                  </a:lnTo>
                  <a:lnTo>
                    <a:pt x="5279877" y="638720"/>
                  </a:lnTo>
                  <a:lnTo>
                    <a:pt x="5209479" y="668362"/>
                  </a:lnTo>
                  <a:lnTo>
                    <a:pt x="5139081" y="697266"/>
                  </a:lnTo>
                  <a:lnTo>
                    <a:pt x="5068682" y="725430"/>
                  </a:lnTo>
                  <a:lnTo>
                    <a:pt x="4998284" y="752854"/>
                  </a:lnTo>
                  <a:lnTo>
                    <a:pt x="4927886" y="779538"/>
                  </a:lnTo>
                  <a:lnTo>
                    <a:pt x="4857487" y="805484"/>
                  </a:lnTo>
                  <a:lnTo>
                    <a:pt x="4787089" y="830692"/>
                  </a:lnTo>
                  <a:lnTo>
                    <a:pt x="4716690" y="855166"/>
                  </a:lnTo>
                  <a:lnTo>
                    <a:pt x="4646292" y="878907"/>
                  </a:lnTo>
                  <a:lnTo>
                    <a:pt x="4575894" y="901918"/>
                  </a:lnTo>
                  <a:lnTo>
                    <a:pt x="4505495" y="924196"/>
                  </a:lnTo>
                  <a:lnTo>
                    <a:pt x="4435097" y="945737"/>
                  </a:lnTo>
                  <a:lnTo>
                    <a:pt x="4364699" y="966525"/>
                  </a:lnTo>
                  <a:lnTo>
                    <a:pt x="4294300" y="986537"/>
                  </a:lnTo>
                  <a:lnTo>
                    <a:pt x="4223902" y="1005733"/>
                  </a:lnTo>
                  <a:lnTo>
                    <a:pt x="4153504" y="1024057"/>
                  </a:lnTo>
                  <a:lnTo>
                    <a:pt x="4083105" y="1041437"/>
                  </a:lnTo>
                  <a:lnTo>
                    <a:pt x="4012707" y="1057785"/>
                  </a:lnTo>
                  <a:lnTo>
                    <a:pt x="3942308" y="1073007"/>
                  </a:lnTo>
                  <a:lnTo>
                    <a:pt x="3871910" y="1087008"/>
                  </a:lnTo>
                  <a:lnTo>
                    <a:pt x="3801512" y="1099705"/>
                  </a:lnTo>
                  <a:lnTo>
                    <a:pt x="3731113" y="1110962"/>
                  </a:lnTo>
                  <a:lnTo>
                    <a:pt x="3660715" y="1120809"/>
                  </a:lnTo>
                  <a:lnTo>
                    <a:pt x="3590317" y="1129505"/>
                  </a:lnTo>
                  <a:lnTo>
                    <a:pt x="3519918" y="1137300"/>
                  </a:lnTo>
                  <a:lnTo>
                    <a:pt x="3449520" y="1144408"/>
                  </a:lnTo>
                  <a:lnTo>
                    <a:pt x="3379121" y="1150995"/>
                  </a:lnTo>
                  <a:lnTo>
                    <a:pt x="3308723" y="1156123"/>
                  </a:lnTo>
                  <a:lnTo>
                    <a:pt x="3238325" y="1159051"/>
                  </a:lnTo>
                  <a:lnTo>
                    <a:pt x="3167926" y="1161298"/>
                  </a:lnTo>
                  <a:lnTo>
                    <a:pt x="3097528" y="1163987"/>
                  </a:lnTo>
                  <a:lnTo>
                    <a:pt x="3027130" y="1167748"/>
                  </a:lnTo>
                  <a:lnTo>
                    <a:pt x="2956731" y="1172478"/>
                  </a:lnTo>
                  <a:lnTo>
                    <a:pt x="2886333" y="1177977"/>
                  </a:lnTo>
                  <a:lnTo>
                    <a:pt x="2815934" y="1183512"/>
                  </a:lnTo>
                  <a:lnTo>
                    <a:pt x="2745536" y="1187557"/>
                  </a:lnTo>
                  <a:lnTo>
                    <a:pt x="2675138" y="1190585"/>
                  </a:lnTo>
                  <a:lnTo>
                    <a:pt x="2604739" y="1193717"/>
                  </a:lnTo>
                  <a:lnTo>
                    <a:pt x="2534341" y="1196657"/>
                  </a:lnTo>
                  <a:lnTo>
                    <a:pt x="2463943" y="1198289"/>
                  </a:lnTo>
                  <a:lnTo>
                    <a:pt x="2393544" y="1198553"/>
                  </a:lnTo>
                  <a:lnTo>
                    <a:pt x="2323146" y="1198388"/>
                  </a:lnTo>
                  <a:lnTo>
                    <a:pt x="2252747" y="1198425"/>
                  </a:lnTo>
                  <a:lnTo>
                    <a:pt x="2182349" y="1198903"/>
                  </a:lnTo>
                  <a:lnTo>
                    <a:pt x="2111951" y="1199755"/>
                  </a:lnTo>
                  <a:lnTo>
                    <a:pt x="2041552" y="1200530"/>
                  </a:lnTo>
                  <a:lnTo>
                    <a:pt x="1971154" y="1201302"/>
                  </a:lnTo>
                  <a:lnTo>
                    <a:pt x="1900756" y="1202169"/>
                  </a:lnTo>
                  <a:lnTo>
                    <a:pt x="1830357" y="1203172"/>
                  </a:lnTo>
                  <a:lnTo>
                    <a:pt x="1759959" y="1204301"/>
                  </a:lnTo>
                  <a:lnTo>
                    <a:pt x="1689560" y="1205539"/>
                  </a:lnTo>
                  <a:lnTo>
                    <a:pt x="1619162" y="1206894"/>
                  </a:lnTo>
                  <a:lnTo>
                    <a:pt x="1548764" y="1208416"/>
                  </a:lnTo>
                  <a:lnTo>
                    <a:pt x="1478365" y="1210170"/>
                  </a:lnTo>
                  <a:lnTo>
                    <a:pt x="1407967" y="1212231"/>
                  </a:lnTo>
                  <a:lnTo>
                    <a:pt x="1337569" y="1214681"/>
                  </a:lnTo>
                  <a:lnTo>
                    <a:pt x="1267170" y="1217594"/>
                  </a:lnTo>
                  <a:lnTo>
                    <a:pt x="1196772" y="1221041"/>
                  </a:lnTo>
                  <a:lnTo>
                    <a:pt x="1126373" y="1225076"/>
                  </a:lnTo>
                  <a:lnTo>
                    <a:pt x="1055975" y="1229739"/>
                  </a:lnTo>
                  <a:lnTo>
                    <a:pt x="985577" y="1235056"/>
                  </a:lnTo>
                  <a:lnTo>
                    <a:pt x="915178" y="1241038"/>
                  </a:lnTo>
                  <a:lnTo>
                    <a:pt x="844780" y="1247687"/>
                  </a:lnTo>
                  <a:lnTo>
                    <a:pt x="774382" y="1254999"/>
                  </a:lnTo>
                  <a:lnTo>
                    <a:pt x="703983" y="1262962"/>
                  </a:lnTo>
                  <a:lnTo>
                    <a:pt x="633585" y="1271566"/>
                  </a:lnTo>
                  <a:lnTo>
                    <a:pt x="563186" y="1280797"/>
                  </a:lnTo>
                  <a:lnTo>
                    <a:pt x="492788" y="1290640"/>
                  </a:lnTo>
                  <a:lnTo>
                    <a:pt x="422390" y="1301084"/>
                  </a:lnTo>
                  <a:lnTo>
                    <a:pt x="351991" y="1312115"/>
                  </a:lnTo>
                  <a:lnTo>
                    <a:pt x="281593" y="1323722"/>
                  </a:lnTo>
                  <a:lnTo>
                    <a:pt x="211195" y="1335895"/>
                  </a:lnTo>
                  <a:lnTo>
                    <a:pt x="140796" y="1348624"/>
                  </a:lnTo>
                  <a:lnTo>
                    <a:pt x="113781" y="1353719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1191153" y="4040556"/>
              <a:ext cx="5561471" cy="1121922"/>
            </a:xfrm>
            <a:custGeom>
              <a:avLst/>
              <a:pathLst>
                <a:path w="5561471" h="1121922">
                  <a:moveTo>
                    <a:pt x="0" y="955083"/>
                  </a:moveTo>
                  <a:lnTo>
                    <a:pt x="70398" y="969281"/>
                  </a:lnTo>
                  <a:lnTo>
                    <a:pt x="140796" y="982878"/>
                  </a:lnTo>
                  <a:lnTo>
                    <a:pt x="211195" y="995866"/>
                  </a:lnTo>
                  <a:lnTo>
                    <a:pt x="281593" y="1008237"/>
                  </a:lnTo>
                  <a:lnTo>
                    <a:pt x="351991" y="1019981"/>
                  </a:lnTo>
                  <a:lnTo>
                    <a:pt x="422390" y="1031089"/>
                  </a:lnTo>
                  <a:lnTo>
                    <a:pt x="492788" y="1041550"/>
                  </a:lnTo>
                  <a:lnTo>
                    <a:pt x="563186" y="1051352"/>
                  </a:lnTo>
                  <a:lnTo>
                    <a:pt x="633585" y="1060483"/>
                  </a:lnTo>
                  <a:lnTo>
                    <a:pt x="703983" y="1068929"/>
                  </a:lnTo>
                  <a:lnTo>
                    <a:pt x="774382" y="1076678"/>
                  </a:lnTo>
                  <a:lnTo>
                    <a:pt x="844780" y="1083717"/>
                  </a:lnTo>
                  <a:lnTo>
                    <a:pt x="915178" y="1090037"/>
                  </a:lnTo>
                  <a:lnTo>
                    <a:pt x="985577" y="1095633"/>
                  </a:lnTo>
                  <a:lnTo>
                    <a:pt x="1055975" y="1100508"/>
                  </a:lnTo>
                  <a:lnTo>
                    <a:pt x="1126373" y="1104675"/>
                  </a:lnTo>
                  <a:lnTo>
                    <a:pt x="1196772" y="1108159"/>
                  </a:lnTo>
                  <a:lnTo>
                    <a:pt x="1267170" y="1111000"/>
                  </a:lnTo>
                  <a:lnTo>
                    <a:pt x="1337569" y="1113254"/>
                  </a:lnTo>
                  <a:lnTo>
                    <a:pt x="1407967" y="1114990"/>
                  </a:lnTo>
                  <a:lnTo>
                    <a:pt x="1478365" y="1116286"/>
                  </a:lnTo>
                  <a:lnTo>
                    <a:pt x="1548764" y="1117221"/>
                  </a:lnTo>
                  <a:lnTo>
                    <a:pt x="1619162" y="1117872"/>
                  </a:lnTo>
                  <a:lnTo>
                    <a:pt x="1689560" y="1118306"/>
                  </a:lnTo>
                  <a:lnTo>
                    <a:pt x="1759959" y="1118732"/>
                  </a:lnTo>
                  <a:lnTo>
                    <a:pt x="1830357" y="1119277"/>
                  </a:lnTo>
                  <a:lnTo>
                    <a:pt x="1900756" y="1119791"/>
                  </a:lnTo>
                  <a:lnTo>
                    <a:pt x="1971154" y="1120136"/>
                  </a:lnTo>
                  <a:lnTo>
                    <a:pt x="2041552" y="1120218"/>
                  </a:lnTo>
                  <a:lnTo>
                    <a:pt x="2111951" y="1120006"/>
                  </a:lnTo>
                  <a:lnTo>
                    <a:pt x="2182349" y="1119741"/>
                  </a:lnTo>
                  <a:lnTo>
                    <a:pt x="2252747" y="1120472"/>
                  </a:lnTo>
                  <a:lnTo>
                    <a:pt x="2323146" y="1121476"/>
                  </a:lnTo>
                  <a:lnTo>
                    <a:pt x="2393544" y="1121922"/>
                  </a:lnTo>
                  <a:lnTo>
                    <a:pt x="2463943" y="1121378"/>
                  </a:lnTo>
                  <a:lnTo>
                    <a:pt x="2534341" y="1119831"/>
                  </a:lnTo>
                  <a:lnTo>
                    <a:pt x="2604739" y="1117765"/>
                  </a:lnTo>
                  <a:lnTo>
                    <a:pt x="2675138" y="1114858"/>
                  </a:lnTo>
                  <a:lnTo>
                    <a:pt x="2745536" y="1111457"/>
                  </a:lnTo>
                  <a:lnTo>
                    <a:pt x="2815934" y="1107854"/>
                  </a:lnTo>
                  <a:lnTo>
                    <a:pt x="2886333" y="1102909"/>
                  </a:lnTo>
                  <a:lnTo>
                    <a:pt x="2956731" y="1096989"/>
                  </a:lnTo>
                  <a:lnTo>
                    <a:pt x="3027130" y="1091346"/>
                  </a:lnTo>
                  <a:lnTo>
                    <a:pt x="3097528" y="1087626"/>
                  </a:lnTo>
                  <a:lnTo>
                    <a:pt x="3167926" y="1085304"/>
                  </a:lnTo>
                  <a:lnTo>
                    <a:pt x="3238325" y="1082796"/>
                  </a:lnTo>
                  <a:lnTo>
                    <a:pt x="3308723" y="1078966"/>
                  </a:lnTo>
                  <a:lnTo>
                    <a:pt x="3379121" y="1073127"/>
                  </a:lnTo>
                  <a:lnTo>
                    <a:pt x="3449520" y="1066110"/>
                  </a:lnTo>
                  <a:lnTo>
                    <a:pt x="3519918" y="1058378"/>
                  </a:lnTo>
                  <a:lnTo>
                    <a:pt x="3590317" y="1049640"/>
                  </a:lnTo>
                  <a:lnTo>
                    <a:pt x="3660715" y="1039650"/>
                  </a:lnTo>
                  <a:lnTo>
                    <a:pt x="3731113" y="1028202"/>
                  </a:lnTo>
                  <a:lnTo>
                    <a:pt x="3801512" y="1015098"/>
                  </a:lnTo>
                  <a:lnTo>
                    <a:pt x="3871910" y="1000144"/>
                  </a:lnTo>
                  <a:lnTo>
                    <a:pt x="3942308" y="983262"/>
                  </a:lnTo>
                  <a:lnTo>
                    <a:pt x="4012707" y="964394"/>
                  </a:lnTo>
                  <a:lnTo>
                    <a:pt x="4083105" y="943469"/>
                  </a:lnTo>
                  <a:lnTo>
                    <a:pt x="4153504" y="920420"/>
                  </a:lnTo>
                  <a:lnTo>
                    <a:pt x="4223902" y="895186"/>
                  </a:lnTo>
                  <a:lnTo>
                    <a:pt x="4294300" y="867720"/>
                  </a:lnTo>
                  <a:lnTo>
                    <a:pt x="4364699" y="837991"/>
                  </a:lnTo>
                  <a:lnTo>
                    <a:pt x="4435097" y="805986"/>
                  </a:lnTo>
                  <a:lnTo>
                    <a:pt x="4505495" y="771705"/>
                  </a:lnTo>
                  <a:lnTo>
                    <a:pt x="4575894" y="735162"/>
                  </a:lnTo>
                  <a:lnTo>
                    <a:pt x="4646292" y="696375"/>
                  </a:lnTo>
                  <a:lnTo>
                    <a:pt x="4716690" y="655368"/>
                  </a:lnTo>
                  <a:lnTo>
                    <a:pt x="4787089" y="612170"/>
                  </a:lnTo>
                  <a:lnTo>
                    <a:pt x="4857487" y="566808"/>
                  </a:lnTo>
                  <a:lnTo>
                    <a:pt x="4927886" y="519310"/>
                  </a:lnTo>
                  <a:lnTo>
                    <a:pt x="4998284" y="469704"/>
                  </a:lnTo>
                  <a:lnTo>
                    <a:pt x="5068682" y="418017"/>
                  </a:lnTo>
                  <a:lnTo>
                    <a:pt x="5139081" y="364275"/>
                  </a:lnTo>
                  <a:lnTo>
                    <a:pt x="5209479" y="308502"/>
                  </a:lnTo>
                  <a:lnTo>
                    <a:pt x="5279877" y="250724"/>
                  </a:lnTo>
                  <a:lnTo>
                    <a:pt x="5350276" y="190962"/>
                  </a:lnTo>
                  <a:lnTo>
                    <a:pt x="5420674" y="129240"/>
                  </a:lnTo>
                  <a:lnTo>
                    <a:pt x="5491073" y="65578"/>
                  </a:lnTo>
                  <a:lnTo>
                    <a:pt x="5561471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1304935" y="4553393"/>
              <a:ext cx="5447690" cy="840881"/>
            </a:xfrm>
            <a:custGeom>
              <a:avLst/>
              <a:pathLst>
                <a:path w="5447690" h="840881">
                  <a:moveTo>
                    <a:pt x="5447690" y="0"/>
                  </a:moveTo>
                  <a:lnTo>
                    <a:pt x="5377291" y="32560"/>
                  </a:lnTo>
                  <a:lnTo>
                    <a:pt x="5306893" y="64397"/>
                  </a:lnTo>
                  <a:lnTo>
                    <a:pt x="5236494" y="95506"/>
                  </a:lnTo>
                  <a:lnTo>
                    <a:pt x="5166096" y="125882"/>
                  </a:lnTo>
                  <a:lnTo>
                    <a:pt x="5095698" y="155524"/>
                  </a:lnTo>
                  <a:lnTo>
                    <a:pt x="5025299" y="184428"/>
                  </a:lnTo>
                  <a:lnTo>
                    <a:pt x="4954901" y="212592"/>
                  </a:lnTo>
                  <a:lnTo>
                    <a:pt x="4884503" y="240016"/>
                  </a:lnTo>
                  <a:lnTo>
                    <a:pt x="4814104" y="266701"/>
                  </a:lnTo>
                  <a:lnTo>
                    <a:pt x="4743706" y="292646"/>
                  </a:lnTo>
                  <a:lnTo>
                    <a:pt x="4673307" y="317854"/>
                  </a:lnTo>
                  <a:lnTo>
                    <a:pt x="4602909" y="342328"/>
                  </a:lnTo>
                  <a:lnTo>
                    <a:pt x="4532511" y="366069"/>
                  </a:lnTo>
                  <a:lnTo>
                    <a:pt x="4462112" y="389080"/>
                  </a:lnTo>
                  <a:lnTo>
                    <a:pt x="4391714" y="411358"/>
                  </a:lnTo>
                  <a:lnTo>
                    <a:pt x="4321316" y="432899"/>
                  </a:lnTo>
                  <a:lnTo>
                    <a:pt x="4250917" y="453688"/>
                  </a:lnTo>
                  <a:lnTo>
                    <a:pt x="4180519" y="473699"/>
                  </a:lnTo>
                  <a:lnTo>
                    <a:pt x="4110120" y="492895"/>
                  </a:lnTo>
                  <a:lnTo>
                    <a:pt x="4039722" y="511220"/>
                  </a:lnTo>
                  <a:lnTo>
                    <a:pt x="3969324" y="528599"/>
                  </a:lnTo>
                  <a:lnTo>
                    <a:pt x="3898925" y="544947"/>
                  </a:lnTo>
                  <a:lnTo>
                    <a:pt x="3828527" y="560169"/>
                  </a:lnTo>
                  <a:lnTo>
                    <a:pt x="3758129" y="574170"/>
                  </a:lnTo>
                  <a:lnTo>
                    <a:pt x="3687730" y="586868"/>
                  </a:lnTo>
                  <a:lnTo>
                    <a:pt x="3617332" y="598124"/>
                  </a:lnTo>
                  <a:lnTo>
                    <a:pt x="3546933" y="607971"/>
                  </a:lnTo>
                  <a:lnTo>
                    <a:pt x="3476535" y="616667"/>
                  </a:lnTo>
                  <a:lnTo>
                    <a:pt x="3406137" y="624462"/>
                  </a:lnTo>
                  <a:lnTo>
                    <a:pt x="3335738" y="631570"/>
                  </a:lnTo>
                  <a:lnTo>
                    <a:pt x="3265340" y="638157"/>
                  </a:lnTo>
                  <a:lnTo>
                    <a:pt x="3194942" y="643285"/>
                  </a:lnTo>
                  <a:lnTo>
                    <a:pt x="3124543" y="646213"/>
                  </a:lnTo>
                  <a:lnTo>
                    <a:pt x="3054145" y="648460"/>
                  </a:lnTo>
                  <a:lnTo>
                    <a:pt x="2983746" y="651150"/>
                  </a:lnTo>
                  <a:lnTo>
                    <a:pt x="2913348" y="654910"/>
                  </a:lnTo>
                  <a:lnTo>
                    <a:pt x="2842950" y="659640"/>
                  </a:lnTo>
                  <a:lnTo>
                    <a:pt x="2772551" y="665139"/>
                  </a:lnTo>
                  <a:lnTo>
                    <a:pt x="2702153" y="670674"/>
                  </a:lnTo>
                  <a:lnTo>
                    <a:pt x="2631755" y="674719"/>
                  </a:lnTo>
                  <a:lnTo>
                    <a:pt x="2561356" y="677747"/>
                  </a:lnTo>
                  <a:lnTo>
                    <a:pt x="2490958" y="680880"/>
                  </a:lnTo>
                  <a:lnTo>
                    <a:pt x="2420560" y="683819"/>
                  </a:lnTo>
                  <a:lnTo>
                    <a:pt x="2350161" y="685451"/>
                  </a:lnTo>
                  <a:lnTo>
                    <a:pt x="2279763" y="685715"/>
                  </a:lnTo>
                  <a:lnTo>
                    <a:pt x="2209364" y="685550"/>
                  </a:lnTo>
                  <a:lnTo>
                    <a:pt x="2138966" y="685587"/>
                  </a:lnTo>
                  <a:lnTo>
                    <a:pt x="2068568" y="686065"/>
                  </a:lnTo>
                  <a:lnTo>
                    <a:pt x="1998169" y="686917"/>
                  </a:lnTo>
                  <a:lnTo>
                    <a:pt x="1927771" y="687693"/>
                  </a:lnTo>
                  <a:lnTo>
                    <a:pt x="1857373" y="688464"/>
                  </a:lnTo>
                  <a:lnTo>
                    <a:pt x="1786974" y="689332"/>
                  </a:lnTo>
                  <a:lnTo>
                    <a:pt x="1716576" y="690334"/>
                  </a:lnTo>
                  <a:lnTo>
                    <a:pt x="1646177" y="691463"/>
                  </a:lnTo>
                  <a:lnTo>
                    <a:pt x="1575779" y="692701"/>
                  </a:lnTo>
                  <a:lnTo>
                    <a:pt x="1505381" y="694056"/>
                  </a:lnTo>
                  <a:lnTo>
                    <a:pt x="1434982" y="695578"/>
                  </a:lnTo>
                  <a:lnTo>
                    <a:pt x="1364584" y="697332"/>
                  </a:lnTo>
                  <a:lnTo>
                    <a:pt x="1294186" y="699394"/>
                  </a:lnTo>
                  <a:lnTo>
                    <a:pt x="1223787" y="701843"/>
                  </a:lnTo>
                  <a:lnTo>
                    <a:pt x="1153389" y="704757"/>
                  </a:lnTo>
                  <a:lnTo>
                    <a:pt x="1082990" y="708203"/>
                  </a:lnTo>
                  <a:lnTo>
                    <a:pt x="1012592" y="712238"/>
                  </a:lnTo>
                  <a:lnTo>
                    <a:pt x="942194" y="716901"/>
                  </a:lnTo>
                  <a:lnTo>
                    <a:pt x="871795" y="722218"/>
                  </a:lnTo>
                  <a:lnTo>
                    <a:pt x="801397" y="728200"/>
                  </a:lnTo>
                  <a:lnTo>
                    <a:pt x="730999" y="734849"/>
                  </a:lnTo>
                  <a:lnTo>
                    <a:pt x="660600" y="742161"/>
                  </a:lnTo>
                  <a:lnTo>
                    <a:pt x="590202" y="750125"/>
                  </a:lnTo>
                  <a:lnTo>
                    <a:pt x="519803" y="758729"/>
                  </a:lnTo>
                  <a:lnTo>
                    <a:pt x="449405" y="767959"/>
                  </a:lnTo>
                  <a:lnTo>
                    <a:pt x="379007" y="777803"/>
                  </a:lnTo>
                  <a:lnTo>
                    <a:pt x="308608" y="788246"/>
                  </a:lnTo>
                  <a:lnTo>
                    <a:pt x="238210" y="799277"/>
                  </a:lnTo>
                  <a:lnTo>
                    <a:pt x="167812" y="810884"/>
                  </a:lnTo>
                  <a:lnTo>
                    <a:pt x="97413" y="823057"/>
                  </a:lnTo>
                  <a:lnTo>
                    <a:pt x="27015" y="835786"/>
                  </a:lnTo>
                  <a:lnTo>
                    <a:pt x="0" y="840881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1191153" y="4296974"/>
              <a:ext cx="5561471" cy="909676"/>
            </a:xfrm>
            <a:custGeom>
              <a:avLst/>
              <a:pathLst>
                <a:path w="5561471" h="909676">
                  <a:moveTo>
                    <a:pt x="0" y="908982"/>
                  </a:moveTo>
                  <a:lnTo>
                    <a:pt x="70398" y="909172"/>
                  </a:lnTo>
                  <a:lnTo>
                    <a:pt x="140796" y="909332"/>
                  </a:lnTo>
                  <a:lnTo>
                    <a:pt x="211195" y="909461"/>
                  </a:lnTo>
                  <a:lnTo>
                    <a:pt x="281593" y="909560"/>
                  </a:lnTo>
                  <a:lnTo>
                    <a:pt x="351991" y="909629"/>
                  </a:lnTo>
                  <a:lnTo>
                    <a:pt x="422390" y="909667"/>
                  </a:lnTo>
                  <a:lnTo>
                    <a:pt x="492788" y="909676"/>
                  </a:lnTo>
                  <a:lnTo>
                    <a:pt x="563186" y="909656"/>
                  </a:lnTo>
                  <a:lnTo>
                    <a:pt x="633585" y="909606"/>
                  </a:lnTo>
                  <a:lnTo>
                    <a:pt x="703983" y="909527"/>
                  </a:lnTo>
                  <a:lnTo>
                    <a:pt x="774382" y="909419"/>
                  </a:lnTo>
                  <a:lnTo>
                    <a:pt x="844780" y="909283"/>
                  </a:lnTo>
                  <a:lnTo>
                    <a:pt x="915178" y="909118"/>
                  </a:lnTo>
                  <a:lnTo>
                    <a:pt x="985577" y="908926"/>
                  </a:lnTo>
                  <a:lnTo>
                    <a:pt x="1055975" y="908705"/>
                  </a:lnTo>
                  <a:lnTo>
                    <a:pt x="1126373" y="908457"/>
                  </a:lnTo>
                  <a:lnTo>
                    <a:pt x="1196772" y="908181"/>
                  </a:lnTo>
                  <a:lnTo>
                    <a:pt x="1267170" y="907878"/>
                  </a:lnTo>
                  <a:lnTo>
                    <a:pt x="1337569" y="907548"/>
                  </a:lnTo>
                  <a:lnTo>
                    <a:pt x="1407967" y="907192"/>
                  </a:lnTo>
                  <a:lnTo>
                    <a:pt x="1478365" y="906809"/>
                  </a:lnTo>
                  <a:lnTo>
                    <a:pt x="1548764" y="906400"/>
                  </a:lnTo>
                  <a:lnTo>
                    <a:pt x="1619162" y="905964"/>
                  </a:lnTo>
                  <a:lnTo>
                    <a:pt x="1689560" y="905503"/>
                  </a:lnTo>
                  <a:lnTo>
                    <a:pt x="1759959" y="905097"/>
                  </a:lnTo>
                  <a:lnTo>
                    <a:pt x="1830357" y="904805"/>
                  </a:lnTo>
                  <a:lnTo>
                    <a:pt x="1900756" y="904561"/>
                  </a:lnTo>
                  <a:lnTo>
                    <a:pt x="1971154" y="904300"/>
                  </a:lnTo>
                  <a:lnTo>
                    <a:pt x="2041552" y="903955"/>
                  </a:lnTo>
                  <a:lnTo>
                    <a:pt x="2111951" y="903462"/>
                  </a:lnTo>
                  <a:lnTo>
                    <a:pt x="2182349" y="902903"/>
                  </a:lnTo>
                  <a:lnTo>
                    <a:pt x="2252747" y="903030"/>
                  </a:lnTo>
                  <a:lnTo>
                    <a:pt x="2323146" y="903513"/>
                  </a:lnTo>
                  <a:lnTo>
                    <a:pt x="2393544" y="903819"/>
                  </a:lnTo>
                  <a:lnTo>
                    <a:pt x="2463943" y="903414"/>
                  </a:lnTo>
                  <a:lnTo>
                    <a:pt x="2534341" y="901825"/>
                  </a:lnTo>
                  <a:lnTo>
                    <a:pt x="2604739" y="899322"/>
                  </a:lnTo>
                  <a:lnTo>
                    <a:pt x="2675138" y="896303"/>
                  </a:lnTo>
                  <a:lnTo>
                    <a:pt x="2745536" y="893088"/>
                  </a:lnTo>
                  <a:lnTo>
                    <a:pt x="2815934" y="889264"/>
                  </a:lnTo>
                  <a:lnTo>
                    <a:pt x="2886333" y="884024"/>
                  </a:lnTo>
                  <a:lnTo>
                    <a:pt x="2956731" y="878315"/>
                  </a:lnTo>
                  <a:lnTo>
                    <a:pt x="3027130" y="873128"/>
                  </a:lnTo>
                  <a:lnTo>
                    <a:pt x="3097528" y="869388"/>
                  </a:lnTo>
                  <a:lnTo>
                    <a:pt x="3167926" y="866882"/>
                  </a:lnTo>
                  <a:lnTo>
                    <a:pt x="3238325" y="864505"/>
                  </a:lnTo>
                  <a:lnTo>
                    <a:pt x="3308723" y="861126"/>
                  </a:lnTo>
                  <a:lnTo>
                    <a:pt x="3379121" y="855642"/>
                  </a:lnTo>
                  <a:lnTo>
                    <a:pt x="3449520" y="848840"/>
                  </a:lnTo>
                  <a:lnTo>
                    <a:pt x="3519918" y="841420"/>
                  </a:lnTo>
                  <a:lnTo>
                    <a:pt x="3590317" y="833153"/>
                  </a:lnTo>
                  <a:lnTo>
                    <a:pt x="3660715" y="823811"/>
                  </a:lnTo>
                  <a:lnTo>
                    <a:pt x="3731113" y="813163"/>
                  </a:lnTo>
                  <a:lnTo>
                    <a:pt x="3801512" y="800983"/>
                  </a:lnTo>
                  <a:lnTo>
                    <a:pt x="3871910" y="787157"/>
                  </a:lnTo>
                  <a:lnTo>
                    <a:pt x="3942308" y="771716"/>
                  </a:lnTo>
                  <a:lnTo>
                    <a:pt x="4012707" y="754670"/>
                  </a:lnTo>
                  <a:lnTo>
                    <a:pt x="4083105" y="736034"/>
                  </a:lnTo>
                  <a:lnTo>
                    <a:pt x="4153504" y="715820"/>
                  </a:lnTo>
                  <a:lnTo>
                    <a:pt x="4223902" y="694041"/>
                  </a:lnTo>
                  <a:lnTo>
                    <a:pt x="4294300" y="670710"/>
                  </a:lnTo>
                  <a:lnTo>
                    <a:pt x="4364699" y="645839"/>
                  </a:lnTo>
                  <a:lnTo>
                    <a:pt x="4435097" y="619442"/>
                  </a:lnTo>
                  <a:lnTo>
                    <a:pt x="4505495" y="591532"/>
                  </a:lnTo>
                  <a:lnTo>
                    <a:pt x="4575894" y="562121"/>
                  </a:lnTo>
                  <a:lnTo>
                    <a:pt x="4646292" y="531222"/>
                  </a:lnTo>
                  <a:lnTo>
                    <a:pt x="4716690" y="498848"/>
                  </a:lnTo>
                  <a:lnTo>
                    <a:pt x="4787089" y="465012"/>
                  </a:lnTo>
                  <a:lnTo>
                    <a:pt x="4857487" y="429727"/>
                  </a:lnTo>
                  <a:lnTo>
                    <a:pt x="4927886" y="393005"/>
                  </a:lnTo>
                  <a:lnTo>
                    <a:pt x="4998284" y="354860"/>
                  </a:lnTo>
                  <a:lnTo>
                    <a:pt x="5068682" y="315305"/>
                  </a:lnTo>
                  <a:lnTo>
                    <a:pt x="5139081" y="274351"/>
                  </a:lnTo>
                  <a:lnTo>
                    <a:pt x="5209479" y="232013"/>
                  </a:lnTo>
                  <a:lnTo>
                    <a:pt x="5279877" y="188303"/>
                  </a:lnTo>
                  <a:lnTo>
                    <a:pt x="5350276" y="143234"/>
                  </a:lnTo>
                  <a:lnTo>
                    <a:pt x="5420674" y="96818"/>
                  </a:lnTo>
                  <a:lnTo>
                    <a:pt x="5491073" y="49069"/>
                  </a:lnTo>
                  <a:lnTo>
                    <a:pt x="5561471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g23"/>
            <p:cNvSpPr/>
            <p:nvPr/>
          </p:nvSpPr>
          <p:spPr>
            <a:xfrm>
              <a:off x="1191153" y="2769101"/>
              <a:ext cx="5561471" cy="2625174"/>
            </a:xfrm>
            <a:custGeom>
              <a:avLst/>
              <a:pathLst>
                <a:path w="5561471" h="2625174">
                  <a:moveTo>
                    <a:pt x="0" y="1976291"/>
                  </a:moveTo>
                  <a:lnTo>
                    <a:pt x="70398" y="2003942"/>
                  </a:lnTo>
                  <a:lnTo>
                    <a:pt x="140796" y="2030467"/>
                  </a:lnTo>
                  <a:lnTo>
                    <a:pt x="211195" y="2055853"/>
                  </a:lnTo>
                  <a:lnTo>
                    <a:pt x="281593" y="2080086"/>
                  </a:lnTo>
                  <a:lnTo>
                    <a:pt x="351991" y="2103153"/>
                  </a:lnTo>
                  <a:lnTo>
                    <a:pt x="422390" y="2125036"/>
                  </a:lnTo>
                  <a:lnTo>
                    <a:pt x="492788" y="2145718"/>
                  </a:lnTo>
                  <a:lnTo>
                    <a:pt x="563186" y="2165178"/>
                  </a:lnTo>
                  <a:lnTo>
                    <a:pt x="633585" y="2183397"/>
                  </a:lnTo>
                  <a:lnTo>
                    <a:pt x="703983" y="2200351"/>
                  </a:lnTo>
                  <a:lnTo>
                    <a:pt x="774382" y="2216021"/>
                  </a:lnTo>
                  <a:lnTo>
                    <a:pt x="844780" y="2230385"/>
                  </a:lnTo>
                  <a:lnTo>
                    <a:pt x="915178" y="2243428"/>
                  </a:lnTo>
                  <a:lnTo>
                    <a:pt x="985577" y="2255143"/>
                  </a:lnTo>
                  <a:lnTo>
                    <a:pt x="1055975" y="2265535"/>
                  </a:lnTo>
                  <a:lnTo>
                    <a:pt x="1126373" y="2274623"/>
                  </a:lnTo>
                  <a:lnTo>
                    <a:pt x="1196772" y="2282452"/>
                  </a:lnTo>
                  <a:lnTo>
                    <a:pt x="1267170" y="2289089"/>
                  </a:lnTo>
                  <a:lnTo>
                    <a:pt x="1337569" y="2294628"/>
                  </a:lnTo>
                  <a:lnTo>
                    <a:pt x="1407967" y="2299186"/>
                  </a:lnTo>
                  <a:lnTo>
                    <a:pt x="1478365" y="2302890"/>
                  </a:lnTo>
                  <a:lnTo>
                    <a:pt x="1548764" y="2305877"/>
                  </a:lnTo>
                  <a:lnTo>
                    <a:pt x="1619162" y="2308275"/>
                  </a:lnTo>
                  <a:lnTo>
                    <a:pt x="1689560" y="2310194"/>
                  </a:lnTo>
                  <a:lnTo>
                    <a:pt x="1759959" y="2311833"/>
                  </a:lnTo>
                  <a:lnTo>
                    <a:pt x="1830357" y="2313269"/>
                  </a:lnTo>
                  <a:lnTo>
                    <a:pt x="1900756" y="2314337"/>
                  </a:lnTo>
                  <a:lnTo>
                    <a:pt x="1971154" y="2314891"/>
                  </a:lnTo>
                  <a:lnTo>
                    <a:pt x="2041552" y="2314861"/>
                  </a:lnTo>
                  <a:lnTo>
                    <a:pt x="2111951" y="2314283"/>
                  </a:lnTo>
                  <a:lnTo>
                    <a:pt x="2182349" y="2313568"/>
                  </a:lnTo>
                  <a:lnTo>
                    <a:pt x="2252747" y="2314124"/>
                  </a:lnTo>
                  <a:lnTo>
                    <a:pt x="2323146" y="2314871"/>
                  </a:lnTo>
                  <a:lnTo>
                    <a:pt x="2393544" y="2314657"/>
                  </a:lnTo>
                  <a:lnTo>
                    <a:pt x="2463943" y="2312987"/>
                  </a:lnTo>
                  <a:lnTo>
                    <a:pt x="2534341" y="2310054"/>
                  </a:lnTo>
                  <a:lnTo>
                    <a:pt x="2604739" y="2306507"/>
                  </a:lnTo>
                  <a:lnTo>
                    <a:pt x="2675138" y="2301499"/>
                  </a:lnTo>
                  <a:lnTo>
                    <a:pt x="2745536" y="2295334"/>
                  </a:lnTo>
                  <a:lnTo>
                    <a:pt x="2815934" y="2288881"/>
                  </a:lnTo>
                  <a:lnTo>
                    <a:pt x="2886333" y="2280916"/>
                  </a:lnTo>
                  <a:lnTo>
                    <a:pt x="2956731" y="2271115"/>
                  </a:lnTo>
                  <a:lnTo>
                    <a:pt x="3027130" y="2260592"/>
                  </a:lnTo>
                  <a:lnTo>
                    <a:pt x="3097528" y="2251595"/>
                  </a:lnTo>
                  <a:lnTo>
                    <a:pt x="3167926" y="2244288"/>
                  </a:lnTo>
                  <a:lnTo>
                    <a:pt x="3238325" y="2236076"/>
                  </a:lnTo>
                  <a:lnTo>
                    <a:pt x="3308723" y="2224996"/>
                  </a:lnTo>
                  <a:lnTo>
                    <a:pt x="3379121" y="2209849"/>
                  </a:lnTo>
                  <a:lnTo>
                    <a:pt x="3449520" y="2192250"/>
                  </a:lnTo>
                  <a:lnTo>
                    <a:pt x="3519918" y="2172945"/>
                  </a:lnTo>
                  <a:lnTo>
                    <a:pt x="3590317" y="2151200"/>
                  </a:lnTo>
                  <a:lnTo>
                    <a:pt x="3660715" y="2126362"/>
                  </a:lnTo>
                  <a:lnTo>
                    <a:pt x="3731113" y="2097835"/>
                  </a:lnTo>
                  <a:lnTo>
                    <a:pt x="3801512" y="2065051"/>
                  </a:lnTo>
                  <a:lnTo>
                    <a:pt x="3871910" y="2028432"/>
                  </a:lnTo>
                  <a:lnTo>
                    <a:pt x="3942308" y="1988464"/>
                  </a:lnTo>
                  <a:lnTo>
                    <a:pt x="4012707" y="1945033"/>
                  </a:lnTo>
                  <a:lnTo>
                    <a:pt x="4083105" y="1898006"/>
                  </a:lnTo>
                  <a:lnTo>
                    <a:pt x="4153504" y="1847251"/>
                  </a:lnTo>
                  <a:lnTo>
                    <a:pt x="4223902" y="1792647"/>
                  </a:lnTo>
                  <a:lnTo>
                    <a:pt x="4294300" y="1734099"/>
                  </a:lnTo>
                  <a:lnTo>
                    <a:pt x="4364699" y="1671538"/>
                  </a:lnTo>
                  <a:lnTo>
                    <a:pt x="4435097" y="1604924"/>
                  </a:lnTo>
                  <a:lnTo>
                    <a:pt x="4505495" y="1534242"/>
                  </a:lnTo>
                  <a:lnTo>
                    <a:pt x="4575894" y="1459495"/>
                  </a:lnTo>
                  <a:lnTo>
                    <a:pt x="4646292" y="1380697"/>
                  </a:lnTo>
                  <a:lnTo>
                    <a:pt x="4716690" y="1297872"/>
                  </a:lnTo>
                  <a:lnTo>
                    <a:pt x="4787089" y="1211050"/>
                  </a:lnTo>
                  <a:lnTo>
                    <a:pt x="4857487" y="1120258"/>
                  </a:lnTo>
                  <a:lnTo>
                    <a:pt x="4927886" y="1025527"/>
                  </a:lnTo>
                  <a:lnTo>
                    <a:pt x="4998284" y="926887"/>
                  </a:lnTo>
                  <a:lnTo>
                    <a:pt x="5068682" y="824364"/>
                  </a:lnTo>
                  <a:lnTo>
                    <a:pt x="5139081" y="717985"/>
                  </a:lnTo>
                  <a:lnTo>
                    <a:pt x="5209479" y="607774"/>
                  </a:lnTo>
                  <a:lnTo>
                    <a:pt x="5279877" y="493755"/>
                  </a:lnTo>
                  <a:lnTo>
                    <a:pt x="5350276" y="375948"/>
                  </a:lnTo>
                  <a:lnTo>
                    <a:pt x="5420674" y="254374"/>
                  </a:lnTo>
                  <a:lnTo>
                    <a:pt x="5491073" y="129052"/>
                  </a:lnTo>
                  <a:lnTo>
                    <a:pt x="5561471" y="0"/>
                  </a:lnTo>
                  <a:lnTo>
                    <a:pt x="5561471" y="859558"/>
                  </a:lnTo>
                  <a:lnTo>
                    <a:pt x="5491073" y="933268"/>
                  </a:lnTo>
                  <a:lnTo>
                    <a:pt x="5420674" y="1005250"/>
                  </a:lnTo>
                  <a:lnTo>
                    <a:pt x="5350276" y="1075513"/>
                  </a:lnTo>
                  <a:lnTo>
                    <a:pt x="5279877" y="1144069"/>
                  </a:lnTo>
                  <a:lnTo>
                    <a:pt x="5209479" y="1210928"/>
                  </a:lnTo>
                  <a:lnTo>
                    <a:pt x="5139081" y="1276105"/>
                  </a:lnTo>
                  <a:lnTo>
                    <a:pt x="5068682" y="1339613"/>
                  </a:lnTo>
                  <a:lnTo>
                    <a:pt x="4998284" y="1401469"/>
                  </a:lnTo>
                  <a:lnTo>
                    <a:pt x="4927886" y="1461691"/>
                  </a:lnTo>
                  <a:lnTo>
                    <a:pt x="4857487" y="1520298"/>
                  </a:lnTo>
                  <a:lnTo>
                    <a:pt x="4787089" y="1577310"/>
                  </a:lnTo>
                  <a:lnTo>
                    <a:pt x="4716690" y="1632749"/>
                  </a:lnTo>
                  <a:lnTo>
                    <a:pt x="4646292" y="1686636"/>
                  </a:lnTo>
                  <a:lnTo>
                    <a:pt x="4575894" y="1738991"/>
                  </a:lnTo>
                  <a:lnTo>
                    <a:pt x="4505495" y="1789829"/>
                  </a:lnTo>
                  <a:lnTo>
                    <a:pt x="4435097" y="1839158"/>
                  </a:lnTo>
                  <a:lnTo>
                    <a:pt x="4364699" y="1886972"/>
                  </a:lnTo>
                  <a:lnTo>
                    <a:pt x="4294300" y="1933246"/>
                  </a:lnTo>
                  <a:lnTo>
                    <a:pt x="4223902" y="1977932"/>
                  </a:lnTo>
                  <a:lnTo>
                    <a:pt x="4153504" y="2020955"/>
                  </a:lnTo>
                  <a:lnTo>
                    <a:pt x="4083105" y="2062208"/>
                  </a:lnTo>
                  <a:lnTo>
                    <a:pt x="4012707" y="2101565"/>
                  </a:lnTo>
                  <a:lnTo>
                    <a:pt x="3942308" y="2138883"/>
                  </a:lnTo>
                  <a:lnTo>
                    <a:pt x="3871910" y="2174023"/>
                  </a:lnTo>
                  <a:lnTo>
                    <a:pt x="3801512" y="2206860"/>
                  </a:lnTo>
                  <a:lnTo>
                    <a:pt x="3731113" y="2236548"/>
                  </a:lnTo>
                  <a:lnTo>
                    <a:pt x="3660715" y="2262391"/>
                  </a:lnTo>
                  <a:lnTo>
                    <a:pt x="3590317" y="2285061"/>
                  </a:lnTo>
                  <a:lnTo>
                    <a:pt x="3519918" y="2305224"/>
                  </a:lnTo>
                  <a:lnTo>
                    <a:pt x="3449520" y="2323483"/>
                  </a:lnTo>
                  <a:lnTo>
                    <a:pt x="3379121" y="2340362"/>
                  </a:lnTo>
                  <a:lnTo>
                    <a:pt x="3308723" y="2354318"/>
                  </a:lnTo>
                  <a:lnTo>
                    <a:pt x="3238325" y="2363884"/>
                  </a:lnTo>
                  <a:lnTo>
                    <a:pt x="3167926" y="2371660"/>
                  </a:lnTo>
                  <a:lnTo>
                    <a:pt x="3097528" y="2379583"/>
                  </a:lnTo>
                  <a:lnTo>
                    <a:pt x="3027130" y="2388647"/>
                  </a:lnTo>
                  <a:lnTo>
                    <a:pt x="2956731" y="2397640"/>
                  </a:lnTo>
                  <a:lnTo>
                    <a:pt x="2886333" y="2406737"/>
                  </a:lnTo>
                  <a:lnTo>
                    <a:pt x="2815934" y="2415690"/>
                  </a:lnTo>
                  <a:lnTo>
                    <a:pt x="2745536" y="2422883"/>
                  </a:lnTo>
                  <a:lnTo>
                    <a:pt x="2675138" y="2428424"/>
                  </a:lnTo>
                  <a:lnTo>
                    <a:pt x="2604739" y="2433809"/>
                  </a:lnTo>
                  <a:lnTo>
                    <a:pt x="2534341" y="2438820"/>
                  </a:lnTo>
                  <a:lnTo>
                    <a:pt x="2463943" y="2441897"/>
                  </a:lnTo>
                  <a:lnTo>
                    <a:pt x="2393544" y="2443096"/>
                  </a:lnTo>
                  <a:lnTo>
                    <a:pt x="2323146" y="2443783"/>
                  </a:lnTo>
                  <a:lnTo>
                    <a:pt x="2252747" y="2444780"/>
                  </a:lnTo>
                  <a:lnTo>
                    <a:pt x="2182349" y="2446250"/>
                  </a:lnTo>
                  <a:lnTo>
                    <a:pt x="2111951" y="2447948"/>
                  </a:lnTo>
                  <a:lnTo>
                    <a:pt x="2041552" y="2449472"/>
                  </a:lnTo>
                  <a:lnTo>
                    <a:pt x="1971154" y="2450932"/>
                  </a:lnTo>
                  <a:lnTo>
                    <a:pt x="1900756" y="2452411"/>
                  </a:lnTo>
                  <a:lnTo>
                    <a:pt x="1830357" y="2453885"/>
                  </a:lnTo>
                  <a:lnTo>
                    <a:pt x="1759959" y="2455255"/>
                  </a:lnTo>
                  <a:lnTo>
                    <a:pt x="1689560" y="2456404"/>
                  </a:lnTo>
                  <a:lnTo>
                    <a:pt x="1619162" y="2457483"/>
                  </a:lnTo>
                  <a:lnTo>
                    <a:pt x="1548764" y="2458727"/>
                  </a:lnTo>
                  <a:lnTo>
                    <a:pt x="1478365" y="2460248"/>
                  </a:lnTo>
                  <a:lnTo>
                    <a:pt x="1407967" y="2462170"/>
                  </a:lnTo>
                  <a:lnTo>
                    <a:pt x="1337569" y="2464628"/>
                  </a:lnTo>
                  <a:lnTo>
                    <a:pt x="1267170" y="2467751"/>
                  </a:lnTo>
                  <a:lnTo>
                    <a:pt x="1196772" y="2471652"/>
                  </a:lnTo>
                  <a:lnTo>
                    <a:pt x="1126373" y="2476425"/>
                  </a:lnTo>
                  <a:lnTo>
                    <a:pt x="1055975" y="2482136"/>
                  </a:lnTo>
                  <a:lnTo>
                    <a:pt x="985577" y="2488827"/>
                  </a:lnTo>
                  <a:lnTo>
                    <a:pt x="915178" y="2496518"/>
                  </a:lnTo>
                  <a:lnTo>
                    <a:pt x="844780" y="2505212"/>
                  </a:lnTo>
                  <a:lnTo>
                    <a:pt x="774382" y="2514901"/>
                  </a:lnTo>
                  <a:lnTo>
                    <a:pt x="703983" y="2525567"/>
                  </a:lnTo>
                  <a:lnTo>
                    <a:pt x="633585" y="2537190"/>
                  </a:lnTo>
                  <a:lnTo>
                    <a:pt x="563186" y="2549746"/>
                  </a:lnTo>
                  <a:lnTo>
                    <a:pt x="492788" y="2563213"/>
                  </a:lnTo>
                  <a:lnTo>
                    <a:pt x="422390" y="2577569"/>
                  </a:lnTo>
                  <a:lnTo>
                    <a:pt x="351991" y="2592793"/>
                  </a:lnTo>
                  <a:lnTo>
                    <a:pt x="281593" y="2608865"/>
                  </a:lnTo>
                  <a:lnTo>
                    <a:pt x="213672" y="2625174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1191153" y="2769101"/>
              <a:ext cx="5561471" cy="2314891"/>
            </a:xfrm>
            <a:custGeom>
              <a:avLst/>
              <a:pathLst>
                <a:path w="5561471" h="2314891">
                  <a:moveTo>
                    <a:pt x="0" y="1976291"/>
                  </a:moveTo>
                  <a:lnTo>
                    <a:pt x="70398" y="2003942"/>
                  </a:lnTo>
                  <a:lnTo>
                    <a:pt x="140796" y="2030467"/>
                  </a:lnTo>
                  <a:lnTo>
                    <a:pt x="211195" y="2055853"/>
                  </a:lnTo>
                  <a:lnTo>
                    <a:pt x="281593" y="2080086"/>
                  </a:lnTo>
                  <a:lnTo>
                    <a:pt x="351991" y="2103153"/>
                  </a:lnTo>
                  <a:lnTo>
                    <a:pt x="422390" y="2125036"/>
                  </a:lnTo>
                  <a:lnTo>
                    <a:pt x="492788" y="2145718"/>
                  </a:lnTo>
                  <a:lnTo>
                    <a:pt x="563186" y="2165178"/>
                  </a:lnTo>
                  <a:lnTo>
                    <a:pt x="633585" y="2183397"/>
                  </a:lnTo>
                  <a:lnTo>
                    <a:pt x="703983" y="2200351"/>
                  </a:lnTo>
                  <a:lnTo>
                    <a:pt x="774382" y="2216021"/>
                  </a:lnTo>
                  <a:lnTo>
                    <a:pt x="844780" y="2230385"/>
                  </a:lnTo>
                  <a:lnTo>
                    <a:pt x="915178" y="2243428"/>
                  </a:lnTo>
                  <a:lnTo>
                    <a:pt x="985577" y="2255143"/>
                  </a:lnTo>
                  <a:lnTo>
                    <a:pt x="1055975" y="2265535"/>
                  </a:lnTo>
                  <a:lnTo>
                    <a:pt x="1126373" y="2274623"/>
                  </a:lnTo>
                  <a:lnTo>
                    <a:pt x="1196772" y="2282452"/>
                  </a:lnTo>
                  <a:lnTo>
                    <a:pt x="1267170" y="2289089"/>
                  </a:lnTo>
                  <a:lnTo>
                    <a:pt x="1337569" y="2294628"/>
                  </a:lnTo>
                  <a:lnTo>
                    <a:pt x="1407967" y="2299186"/>
                  </a:lnTo>
                  <a:lnTo>
                    <a:pt x="1478365" y="2302890"/>
                  </a:lnTo>
                  <a:lnTo>
                    <a:pt x="1548764" y="2305877"/>
                  </a:lnTo>
                  <a:lnTo>
                    <a:pt x="1619162" y="2308275"/>
                  </a:lnTo>
                  <a:lnTo>
                    <a:pt x="1689560" y="2310194"/>
                  </a:lnTo>
                  <a:lnTo>
                    <a:pt x="1759959" y="2311833"/>
                  </a:lnTo>
                  <a:lnTo>
                    <a:pt x="1830357" y="2313269"/>
                  </a:lnTo>
                  <a:lnTo>
                    <a:pt x="1900756" y="2314337"/>
                  </a:lnTo>
                  <a:lnTo>
                    <a:pt x="1971154" y="2314891"/>
                  </a:lnTo>
                  <a:lnTo>
                    <a:pt x="2041552" y="2314861"/>
                  </a:lnTo>
                  <a:lnTo>
                    <a:pt x="2111951" y="2314283"/>
                  </a:lnTo>
                  <a:lnTo>
                    <a:pt x="2182349" y="2313568"/>
                  </a:lnTo>
                  <a:lnTo>
                    <a:pt x="2252747" y="2314124"/>
                  </a:lnTo>
                  <a:lnTo>
                    <a:pt x="2323146" y="2314871"/>
                  </a:lnTo>
                  <a:lnTo>
                    <a:pt x="2393544" y="2314657"/>
                  </a:lnTo>
                  <a:lnTo>
                    <a:pt x="2463943" y="2312987"/>
                  </a:lnTo>
                  <a:lnTo>
                    <a:pt x="2534341" y="2310054"/>
                  </a:lnTo>
                  <a:lnTo>
                    <a:pt x="2604739" y="2306507"/>
                  </a:lnTo>
                  <a:lnTo>
                    <a:pt x="2675138" y="2301499"/>
                  </a:lnTo>
                  <a:lnTo>
                    <a:pt x="2745536" y="2295334"/>
                  </a:lnTo>
                  <a:lnTo>
                    <a:pt x="2815934" y="2288881"/>
                  </a:lnTo>
                  <a:lnTo>
                    <a:pt x="2886333" y="2280916"/>
                  </a:lnTo>
                  <a:lnTo>
                    <a:pt x="2956731" y="2271115"/>
                  </a:lnTo>
                  <a:lnTo>
                    <a:pt x="3027130" y="2260592"/>
                  </a:lnTo>
                  <a:lnTo>
                    <a:pt x="3097528" y="2251595"/>
                  </a:lnTo>
                  <a:lnTo>
                    <a:pt x="3167926" y="2244288"/>
                  </a:lnTo>
                  <a:lnTo>
                    <a:pt x="3238325" y="2236076"/>
                  </a:lnTo>
                  <a:lnTo>
                    <a:pt x="3308723" y="2224996"/>
                  </a:lnTo>
                  <a:lnTo>
                    <a:pt x="3379121" y="2209849"/>
                  </a:lnTo>
                  <a:lnTo>
                    <a:pt x="3449520" y="2192250"/>
                  </a:lnTo>
                  <a:lnTo>
                    <a:pt x="3519918" y="2172945"/>
                  </a:lnTo>
                  <a:lnTo>
                    <a:pt x="3590317" y="2151200"/>
                  </a:lnTo>
                  <a:lnTo>
                    <a:pt x="3660715" y="2126362"/>
                  </a:lnTo>
                  <a:lnTo>
                    <a:pt x="3731113" y="2097835"/>
                  </a:lnTo>
                  <a:lnTo>
                    <a:pt x="3801512" y="2065051"/>
                  </a:lnTo>
                  <a:lnTo>
                    <a:pt x="3871910" y="2028432"/>
                  </a:lnTo>
                  <a:lnTo>
                    <a:pt x="3942308" y="1988464"/>
                  </a:lnTo>
                  <a:lnTo>
                    <a:pt x="4012707" y="1945033"/>
                  </a:lnTo>
                  <a:lnTo>
                    <a:pt x="4083105" y="1898006"/>
                  </a:lnTo>
                  <a:lnTo>
                    <a:pt x="4153504" y="1847251"/>
                  </a:lnTo>
                  <a:lnTo>
                    <a:pt x="4223902" y="1792647"/>
                  </a:lnTo>
                  <a:lnTo>
                    <a:pt x="4294300" y="1734099"/>
                  </a:lnTo>
                  <a:lnTo>
                    <a:pt x="4364699" y="1671538"/>
                  </a:lnTo>
                  <a:lnTo>
                    <a:pt x="4435097" y="1604924"/>
                  </a:lnTo>
                  <a:lnTo>
                    <a:pt x="4505495" y="1534242"/>
                  </a:lnTo>
                  <a:lnTo>
                    <a:pt x="4575894" y="1459495"/>
                  </a:lnTo>
                  <a:lnTo>
                    <a:pt x="4646292" y="1380697"/>
                  </a:lnTo>
                  <a:lnTo>
                    <a:pt x="4716690" y="1297872"/>
                  </a:lnTo>
                  <a:lnTo>
                    <a:pt x="4787089" y="1211050"/>
                  </a:lnTo>
                  <a:lnTo>
                    <a:pt x="4857487" y="1120258"/>
                  </a:lnTo>
                  <a:lnTo>
                    <a:pt x="4927886" y="1025527"/>
                  </a:lnTo>
                  <a:lnTo>
                    <a:pt x="4998284" y="926887"/>
                  </a:lnTo>
                  <a:lnTo>
                    <a:pt x="5068682" y="824364"/>
                  </a:lnTo>
                  <a:lnTo>
                    <a:pt x="5139081" y="717985"/>
                  </a:lnTo>
                  <a:lnTo>
                    <a:pt x="5209479" y="607774"/>
                  </a:lnTo>
                  <a:lnTo>
                    <a:pt x="5279877" y="493755"/>
                  </a:lnTo>
                  <a:lnTo>
                    <a:pt x="5350276" y="375948"/>
                  </a:lnTo>
                  <a:lnTo>
                    <a:pt x="5420674" y="254374"/>
                  </a:lnTo>
                  <a:lnTo>
                    <a:pt x="5491073" y="129052"/>
                  </a:lnTo>
                  <a:lnTo>
                    <a:pt x="5561471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1404826" y="3628659"/>
              <a:ext cx="5347799" cy="1765616"/>
            </a:xfrm>
            <a:custGeom>
              <a:avLst/>
              <a:pathLst>
                <a:path w="5347799" h="1765616">
                  <a:moveTo>
                    <a:pt x="5347799" y="0"/>
                  </a:moveTo>
                  <a:lnTo>
                    <a:pt x="5277400" y="73710"/>
                  </a:lnTo>
                  <a:lnTo>
                    <a:pt x="5207002" y="145692"/>
                  </a:lnTo>
                  <a:lnTo>
                    <a:pt x="5136604" y="215955"/>
                  </a:lnTo>
                  <a:lnTo>
                    <a:pt x="5066205" y="284511"/>
                  </a:lnTo>
                  <a:lnTo>
                    <a:pt x="4995807" y="351370"/>
                  </a:lnTo>
                  <a:lnTo>
                    <a:pt x="4925409" y="416547"/>
                  </a:lnTo>
                  <a:lnTo>
                    <a:pt x="4855010" y="480055"/>
                  </a:lnTo>
                  <a:lnTo>
                    <a:pt x="4784612" y="541911"/>
                  </a:lnTo>
                  <a:lnTo>
                    <a:pt x="4714213" y="602133"/>
                  </a:lnTo>
                  <a:lnTo>
                    <a:pt x="4643815" y="660740"/>
                  </a:lnTo>
                  <a:lnTo>
                    <a:pt x="4573417" y="717752"/>
                  </a:lnTo>
                  <a:lnTo>
                    <a:pt x="4503018" y="773191"/>
                  </a:lnTo>
                  <a:lnTo>
                    <a:pt x="4432620" y="827078"/>
                  </a:lnTo>
                  <a:lnTo>
                    <a:pt x="4362222" y="879433"/>
                  </a:lnTo>
                  <a:lnTo>
                    <a:pt x="4291823" y="930271"/>
                  </a:lnTo>
                  <a:lnTo>
                    <a:pt x="4221425" y="979600"/>
                  </a:lnTo>
                  <a:lnTo>
                    <a:pt x="4151026" y="1027414"/>
                  </a:lnTo>
                  <a:lnTo>
                    <a:pt x="4080628" y="1073688"/>
                  </a:lnTo>
                  <a:lnTo>
                    <a:pt x="4010230" y="1118374"/>
                  </a:lnTo>
                  <a:lnTo>
                    <a:pt x="3939831" y="1161397"/>
                  </a:lnTo>
                  <a:lnTo>
                    <a:pt x="3869433" y="1202650"/>
                  </a:lnTo>
                  <a:lnTo>
                    <a:pt x="3799035" y="1242007"/>
                  </a:lnTo>
                  <a:lnTo>
                    <a:pt x="3728636" y="1279325"/>
                  </a:lnTo>
                  <a:lnTo>
                    <a:pt x="3658238" y="1314465"/>
                  </a:lnTo>
                  <a:lnTo>
                    <a:pt x="3587839" y="1347302"/>
                  </a:lnTo>
                  <a:lnTo>
                    <a:pt x="3517441" y="1376990"/>
                  </a:lnTo>
                  <a:lnTo>
                    <a:pt x="3447043" y="1402833"/>
                  </a:lnTo>
                  <a:lnTo>
                    <a:pt x="3376644" y="1425503"/>
                  </a:lnTo>
                  <a:lnTo>
                    <a:pt x="3306246" y="1445666"/>
                  </a:lnTo>
                  <a:lnTo>
                    <a:pt x="3235848" y="1463925"/>
                  </a:lnTo>
                  <a:lnTo>
                    <a:pt x="3165449" y="1480804"/>
                  </a:lnTo>
                  <a:lnTo>
                    <a:pt x="3095051" y="1494760"/>
                  </a:lnTo>
                  <a:lnTo>
                    <a:pt x="3024652" y="1504326"/>
                  </a:lnTo>
                  <a:lnTo>
                    <a:pt x="2954254" y="1512102"/>
                  </a:lnTo>
                  <a:lnTo>
                    <a:pt x="2883856" y="1520024"/>
                  </a:lnTo>
                  <a:lnTo>
                    <a:pt x="2813457" y="1529089"/>
                  </a:lnTo>
                  <a:lnTo>
                    <a:pt x="2743059" y="1538082"/>
                  </a:lnTo>
                  <a:lnTo>
                    <a:pt x="2672661" y="1547179"/>
                  </a:lnTo>
                  <a:lnTo>
                    <a:pt x="2602262" y="1556132"/>
                  </a:lnTo>
                  <a:lnTo>
                    <a:pt x="2531864" y="1563325"/>
                  </a:lnTo>
                  <a:lnTo>
                    <a:pt x="2461465" y="1568866"/>
                  </a:lnTo>
                  <a:lnTo>
                    <a:pt x="2391067" y="1574250"/>
                  </a:lnTo>
                  <a:lnTo>
                    <a:pt x="2320669" y="1579262"/>
                  </a:lnTo>
                  <a:lnTo>
                    <a:pt x="2250270" y="1582339"/>
                  </a:lnTo>
                  <a:lnTo>
                    <a:pt x="2179872" y="1583538"/>
                  </a:lnTo>
                  <a:lnTo>
                    <a:pt x="2109474" y="1584225"/>
                  </a:lnTo>
                  <a:lnTo>
                    <a:pt x="2039075" y="1585222"/>
                  </a:lnTo>
                  <a:lnTo>
                    <a:pt x="1968677" y="1586692"/>
                  </a:lnTo>
                  <a:lnTo>
                    <a:pt x="1898278" y="1588390"/>
                  </a:lnTo>
                  <a:lnTo>
                    <a:pt x="1827880" y="1589914"/>
                  </a:lnTo>
                  <a:lnTo>
                    <a:pt x="1757482" y="1591374"/>
                  </a:lnTo>
                  <a:lnTo>
                    <a:pt x="1687083" y="1592853"/>
                  </a:lnTo>
                  <a:lnTo>
                    <a:pt x="1616685" y="1594326"/>
                  </a:lnTo>
                  <a:lnTo>
                    <a:pt x="1546287" y="1595697"/>
                  </a:lnTo>
                  <a:lnTo>
                    <a:pt x="1475888" y="1596845"/>
                  </a:lnTo>
                  <a:lnTo>
                    <a:pt x="1405490" y="1597925"/>
                  </a:lnTo>
                  <a:lnTo>
                    <a:pt x="1335091" y="1599169"/>
                  </a:lnTo>
                  <a:lnTo>
                    <a:pt x="1264693" y="1600689"/>
                  </a:lnTo>
                  <a:lnTo>
                    <a:pt x="1194295" y="1602612"/>
                  </a:lnTo>
                  <a:lnTo>
                    <a:pt x="1123896" y="1605070"/>
                  </a:lnTo>
                  <a:lnTo>
                    <a:pt x="1053498" y="1608193"/>
                  </a:lnTo>
                  <a:lnTo>
                    <a:pt x="983100" y="1612094"/>
                  </a:lnTo>
                  <a:lnTo>
                    <a:pt x="912701" y="1616867"/>
                  </a:lnTo>
                  <a:lnTo>
                    <a:pt x="842303" y="1622578"/>
                  </a:lnTo>
                  <a:lnTo>
                    <a:pt x="771905" y="1629269"/>
                  </a:lnTo>
                  <a:lnTo>
                    <a:pt x="701506" y="1636960"/>
                  </a:lnTo>
                  <a:lnTo>
                    <a:pt x="631108" y="1645654"/>
                  </a:lnTo>
                  <a:lnTo>
                    <a:pt x="560709" y="1655343"/>
                  </a:lnTo>
                  <a:lnTo>
                    <a:pt x="490311" y="1666009"/>
                  </a:lnTo>
                  <a:lnTo>
                    <a:pt x="419913" y="1677631"/>
                  </a:lnTo>
                  <a:lnTo>
                    <a:pt x="349514" y="1690188"/>
                  </a:lnTo>
                  <a:lnTo>
                    <a:pt x="279116" y="1703655"/>
                  </a:lnTo>
                  <a:lnTo>
                    <a:pt x="208718" y="1718011"/>
                  </a:lnTo>
                  <a:lnTo>
                    <a:pt x="138319" y="1733235"/>
                  </a:lnTo>
                  <a:lnTo>
                    <a:pt x="67921" y="1749307"/>
                  </a:lnTo>
                  <a:lnTo>
                    <a:pt x="0" y="176561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1191153" y="3198880"/>
              <a:ext cx="5561471" cy="1953798"/>
            </a:xfrm>
            <a:custGeom>
              <a:avLst/>
              <a:pathLst>
                <a:path w="5561471" h="1953798">
                  <a:moveTo>
                    <a:pt x="0" y="1899021"/>
                  </a:moveTo>
                  <a:lnTo>
                    <a:pt x="70398" y="1903195"/>
                  </a:lnTo>
                  <a:lnTo>
                    <a:pt x="140796" y="1907198"/>
                  </a:lnTo>
                  <a:lnTo>
                    <a:pt x="211195" y="1911032"/>
                  </a:lnTo>
                  <a:lnTo>
                    <a:pt x="281593" y="1914697"/>
                  </a:lnTo>
                  <a:lnTo>
                    <a:pt x="351991" y="1918194"/>
                  </a:lnTo>
                  <a:lnTo>
                    <a:pt x="422390" y="1921524"/>
                  </a:lnTo>
                  <a:lnTo>
                    <a:pt x="492788" y="1924686"/>
                  </a:lnTo>
                  <a:lnTo>
                    <a:pt x="563186" y="1927683"/>
                  </a:lnTo>
                  <a:lnTo>
                    <a:pt x="633585" y="1930514"/>
                  </a:lnTo>
                  <a:lnTo>
                    <a:pt x="703983" y="1933180"/>
                  </a:lnTo>
                  <a:lnTo>
                    <a:pt x="774382" y="1935682"/>
                  </a:lnTo>
                  <a:lnTo>
                    <a:pt x="844780" y="1938019"/>
                  </a:lnTo>
                  <a:lnTo>
                    <a:pt x="915178" y="1940194"/>
                  </a:lnTo>
                  <a:lnTo>
                    <a:pt x="985577" y="1942206"/>
                  </a:lnTo>
                  <a:lnTo>
                    <a:pt x="1055975" y="1944056"/>
                  </a:lnTo>
                  <a:lnTo>
                    <a:pt x="1126373" y="1945745"/>
                  </a:lnTo>
                  <a:lnTo>
                    <a:pt x="1196772" y="1947273"/>
                  </a:lnTo>
                  <a:lnTo>
                    <a:pt x="1267170" y="1948641"/>
                  </a:lnTo>
                  <a:lnTo>
                    <a:pt x="1337569" y="1949849"/>
                  </a:lnTo>
                  <a:lnTo>
                    <a:pt x="1407967" y="1950899"/>
                  </a:lnTo>
                  <a:lnTo>
                    <a:pt x="1478365" y="1951790"/>
                  </a:lnTo>
                  <a:lnTo>
                    <a:pt x="1548764" y="1952523"/>
                  </a:lnTo>
                  <a:lnTo>
                    <a:pt x="1619162" y="1953100"/>
                  </a:lnTo>
                  <a:lnTo>
                    <a:pt x="1689560" y="1953520"/>
                  </a:lnTo>
                  <a:lnTo>
                    <a:pt x="1759959" y="1953765"/>
                  </a:lnTo>
                  <a:lnTo>
                    <a:pt x="1830357" y="1953798"/>
                  </a:lnTo>
                  <a:lnTo>
                    <a:pt x="1900756" y="1953595"/>
                  </a:lnTo>
                  <a:lnTo>
                    <a:pt x="1971154" y="1953132"/>
                  </a:lnTo>
                  <a:lnTo>
                    <a:pt x="2041552" y="1952387"/>
                  </a:lnTo>
                  <a:lnTo>
                    <a:pt x="2111951" y="1951337"/>
                  </a:lnTo>
                  <a:lnTo>
                    <a:pt x="2182349" y="1950130"/>
                  </a:lnTo>
                  <a:lnTo>
                    <a:pt x="2252747" y="1949673"/>
                  </a:lnTo>
                  <a:lnTo>
                    <a:pt x="2323146" y="1949548"/>
                  </a:lnTo>
                  <a:lnTo>
                    <a:pt x="2393544" y="1949098"/>
                  </a:lnTo>
                  <a:lnTo>
                    <a:pt x="2463943" y="1947663"/>
                  </a:lnTo>
                  <a:lnTo>
                    <a:pt x="2534341" y="1944658"/>
                  </a:lnTo>
                  <a:lnTo>
                    <a:pt x="2604739" y="1940379"/>
                  </a:lnTo>
                  <a:lnTo>
                    <a:pt x="2675138" y="1935183"/>
                  </a:lnTo>
                  <a:lnTo>
                    <a:pt x="2745536" y="1929329"/>
                  </a:lnTo>
                  <a:lnTo>
                    <a:pt x="2815934" y="1922506"/>
                  </a:lnTo>
                  <a:lnTo>
                    <a:pt x="2886333" y="1914047"/>
                  </a:lnTo>
                  <a:lnTo>
                    <a:pt x="2956731" y="1904598"/>
                  </a:lnTo>
                  <a:lnTo>
                    <a:pt x="3027130" y="1894840"/>
                  </a:lnTo>
                  <a:lnTo>
                    <a:pt x="3097528" y="1885810"/>
                  </a:lnTo>
                  <a:lnTo>
                    <a:pt x="3167926" y="1878195"/>
                  </a:lnTo>
                  <a:lnTo>
                    <a:pt x="3238325" y="1870201"/>
                  </a:lnTo>
                  <a:lnTo>
                    <a:pt x="3308723" y="1859878"/>
                  </a:lnTo>
                  <a:lnTo>
                    <a:pt x="3379121" y="1845326"/>
                  </a:lnTo>
                  <a:lnTo>
                    <a:pt x="3449520" y="1828087"/>
                  </a:lnTo>
                  <a:lnTo>
                    <a:pt x="3519918" y="1809305"/>
                  </a:lnTo>
                  <a:lnTo>
                    <a:pt x="3590317" y="1788352"/>
                  </a:lnTo>
                  <a:lnTo>
                    <a:pt x="3660715" y="1764597"/>
                  </a:lnTo>
                  <a:lnTo>
                    <a:pt x="3731113" y="1737413"/>
                  </a:lnTo>
                  <a:lnTo>
                    <a:pt x="3801512" y="1706177"/>
                  </a:lnTo>
                  <a:lnTo>
                    <a:pt x="3871910" y="1671448"/>
                  </a:lnTo>
                  <a:lnTo>
                    <a:pt x="3942308" y="1633895"/>
                  </a:lnTo>
                  <a:lnTo>
                    <a:pt x="4012707" y="1593520"/>
                  </a:lnTo>
                  <a:lnTo>
                    <a:pt x="4083105" y="1550328"/>
                  </a:lnTo>
                  <a:lnTo>
                    <a:pt x="4153504" y="1504324"/>
                  </a:lnTo>
                  <a:lnTo>
                    <a:pt x="4223902" y="1455511"/>
                  </a:lnTo>
                  <a:lnTo>
                    <a:pt x="4294300" y="1403893"/>
                  </a:lnTo>
                  <a:lnTo>
                    <a:pt x="4364699" y="1349476"/>
                  </a:lnTo>
                  <a:lnTo>
                    <a:pt x="4435097" y="1292262"/>
                  </a:lnTo>
                  <a:lnTo>
                    <a:pt x="4505495" y="1232257"/>
                  </a:lnTo>
                  <a:lnTo>
                    <a:pt x="4575894" y="1169464"/>
                  </a:lnTo>
                  <a:lnTo>
                    <a:pt x="4646292" y="1103887"/>
                  </a:lnTo>
                  <a:lnTo>
                    <a:pt x="4716690" y="1035531"/>
                  </a:lnTo>
                  <a:lnTo>
                    <a:pt x="4787089" y="964401"/>
                  </a:lnTo>
                  <a:lnTo>
                    <a:pt x="4857487" y="890499"/>
                  </a:lnTo>
                  <a:lnTo>
                    <a:pt x="4927886" y="813830"/>
                  </a:lnTo>
                  <a:lnTo>
                    <a:pt x="4998284" y="734399"/>
                  </a:lnTo>
                  <a:lnTo>
                    <a:pt x="5068682" y="652210"/>
                  </a:lnTo>
                  <a:lnTo>
                    <a:pt x="5139081" y="567266"/>
                  </a:lnTo>
                  <a:lnTo>
                    <a:pt x="5209479" y="479572"/>
                  </a:lnTo>
                  <a:lnTo>
                    <a:pt x="5279877" y="389133"/>
                  </a:lnTo>
                  <a:lnTo>
                    <a:pt x="5350276" y="295951"/>
                  </a:lnTo>
                  <a:lnTo>
                    <a:pt x="5420674" y="200033"/>
                  </a:lnTo>
                  <a:lnTo>
                    <a:pt x="5491073" y="101381"/>
                  </a:lnTo>
                  <a:lnTo>
                    <a:pt x="5561471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7" name="pg27"/>
            <p:cNvSpPr/>
            <p:nvPr/>
          </p:nvSpPr>
          <p:spPr>
            <a:xfrm>
              <a:off x="1191153" y="4655905"/>
              <a:ext cx="5561471" cy="738370"/>
            </a:xfrm>
            <a:custGeom>
              <a:avLst/>
              <a:pathLst>
                <a:path w="5561471" h="738370">
                  <a:moveTo>
                    <a:pt x="0" y="662835"/>
                  </a:moveTo>
                  <a:lnTo>
                    <a:pt x="70398" y="617205"/>
                  </a:lnTo>
                  <a:lnTo>
                    <a:pt x="140796" y="573530"/>
                  </a:lnTo>
                  <a:lnTo>
                    <a:pt x="211195" y="531787"/>
                  </a:lnTo>
                  <a:lnTo>
                    <a:pt x="281593" y="491952"/>
                  </a:lnTo>
                  <a:lnTo>
                    <a:pt x="351991" y="453998"/>
                  </a:lnTo>
                  <a:lnTo>
                    <a:pt x="422390" y="417899"/>
                  </a:lnTo>
                  <a:lnTo>
                    <a:pt x="492788" y="383627"/>
                  </a:lnTo>
                  <a:lnTo>
                    <a:pt x="563186" y="351150"/>
                  </a:lnTo>
                  <a:lnTo>
                    <a:pt x="633585" y="320438"/>
                  </a:lnTo>
                  <a:lnTo>
                    <a:pt x="703983" y="291459"/>
                  </a:lnTo>
                  <a:lnTo>
                    <a:pt x="774382" y="264179"/>
                  </a:lnTo>
                  <a:lnTo>
                    <a:pt x="844780" y="238568"/>
                  </a:lnTo>
                  <a:lnTo>
                    <a:pt x="915178" y="214601"/>
                  </a:lnTo>
                  <a:lnTo>
                    <a:pt x="985577" y="192258"/>
                  </a:lnTo>
                  <a:lnTo>
                    <a:pt x="1055975" y="171534"/>
                  </a:lnTo>
                  <a:lnTo>
                    <a:pt x="1126373" y="152438"/>
                  </a:lnTo>
                  <a:lnTo>
                    <a:pt x="1196772" y="135002"/>
                  </a:lnTo>
                  <a:lnTo>
                    <a:pt x="1267170" y="119283"/>
                  </a:lnTo>
                  <a:lnTo>
                    <a:pt x="1337569" y="105363"/>
                  </a:lnTo>
                  <a:lnTo>
                    <a:pt x="1407967" y="93346"/>
                  </a:lnTo>
                  <a:lnTo>
                    <a:pt x="1478365" y="83348"/>
                  </a:lnTo>
                  <a:lnTo>
                    <a:pt x="1548764" y="75493"/>
                  </a:lnTo>
                  <a:lnTo>
                    <a:pt x="1619162" y="69897"/>
                  </a:lnTo>
                  <a:lnTo>
                    <a:pt x="1689560" y="66659"/>
                  </a:lnTo>
                  <a:lnTo>
                    <a:pt x="1759959" y="67028"/>
                  </a:lnTo>
                  <a:lnTo>
                    <a:pt x="1830357" y="71942"/>
                  </a:lnTo>
                  <a:lnTo>
                    <a:pt x="1900756" y="80537"/>
                  </a:lnTo>
                  <a:lnTo>
                    <a:pt x="1971154" y="91963"/>
                  </a:lnTo>
                  <a:lnTo>
                    <a:pt x="2041552" y="105445"/>
                  </a:lnTo>
                  <a:lnTo>
                    <a:pt x="2111951" y="120313"/>
                  </a:lnTo>
                  <a:lnTo>
                    <a:pt x="2182349" y="137543"/>
                  </a:lnTo>
                  <a:lnTo>
                    <a:pt x="2252747" y="165064"/>
                  </a:lnTo>
                  <a:lnTo>
                    <a:pt x="2323146" y="199411"/>
                  </a:lnTo>
                  <a:lnTo>
                    <a:pt x="2393544" y="235327"/>
                  </a:lnTo>
                  <a:lnTo>
                    <a:pt x="2463943" y="268206"/>
                  </a:lnTo>
                  <a:lnTo>
                    <a:pt x="2534341" y="296023"/>
                  </a:lnTo>
                  <a:lnTo>
                    <a:pt x="2604739" y="330832"/>
                  </a:lnTo>
                  <a:lnTo>
                    <a:pt x="2675138" y="367555"/>
                  </a:lnTo>
                  <a:lnTo>
                    <a:pt x="2745536" y="397973"/>
                  </a:lnTo>
                  <a:lnTo>
                    <a:pt x="2815934" y="421036"/>
                  </a:lnTo>
                  <a:lnTo>
                    <a:pt x="2886333" y="443793"/>
                  </a:lnTo>
                  <a:lnTo>
                    <a:pt x="2956731" y="463991"/>
                  </a:lnTo>
                  <a:lnTo>
                    <a:pt x="3027130" y="480457"/>
                  </a:lnTo>
                  <a:lnTo>
                    <a:pt x="3097528" y="492722"/>
                  </a:lnTo>
                  <a:lnTo>
                    <a:pt x="3167926" y="500185"/>
                  </a:lnTo>
                  <a:lnTo>
                    <a:pt x="3238325" y="504170"/>
                  </a:lnTo>
                  <a:lnTo>
                    <a:pt x="3308723" y="506877"/>
                  </a:lnTo>
                  <a:lnTo>
                    <a:pt x="3379121" y="511154"/>
                  </a:lnTo>
                  <a:lnTo>
                    <a:pt x="3449520" y="515101"/>
                  </a:lnTo>
                  <a:lnTo>
                    <a:pt x="3519918" y="516804"/>
                  </a:lnTo>
                  <a:lnTo>
                    <a:pt x="3590317" y="516760"/>
                  </a:lnTo>
                  <a:lnTo>
                    <a:pt x="3660715" y="515546"/>
                  </a:lnTo>
                  <a:lnTo>
                    <a:pt x="3731113" y="513799"/>
                  </a:lnTo>
                  <a:lnTo>
                    <a:pt x="3801512" y="512165"/>
                  </a:lnTo>
                  <a:lnTo>
                    <a:pt x="3871910" y="510222"/>
                  </a:lnTo>
                  <a:lnTo>
                    <a:pt x="3942308" y="507326"/>
                  </a:lnTo>
                  <a:lnTo>
                    <a:pt x="4012707" y="503347"/>
                  </a:lnTo>
                  <a:lnTo>
                    <a:pt x="4083105" y="498140"/>
                  </a:lnTo>
                  <a:lnTo>
                    <a:pt x="4153504" y="491558"/>
                  </a:lnTo>
                  <a:lnTo>
                    <a:pt x="4223902" y="483469"/>
                  </a:lnTo>
                  <a:lnTo>
                    <a:pt x="4294300" y="473761"/>
                  </a:lnTo>
                  <a:lnTo>
                    <a:pt x="4364699" y="462354"/>
                  </a:lnTo>
                  <a:lnTo>
                    <a:pt x="4435097" y="449193"/>
                  </a:lnTo>
                  <a:lnTo>
                    <a:pt x="4505495" y="434248"/>
                  </a:lnTo>
                  <a:lnTo>
                    <a:pt x="4575894" y="417506"/>
                  </a:lnTo>
                  <a:lnTo>
                    <a:pt x="4646292" y="398968"/>
                  </a:lnTo>
                  <a:lnTo>
                    <a:pt x="4716690" y="378643"/>
                  </a:lnTo>
                  <a:lnTo>
                    <a:pt x="4787089" y="356545"/>
                  </a:lnTo>
                  <a:lnTo>
                    <a:pt x="4857487" y="332687"/>
                  </a:lnTo>
                  <a:lnTo>
                    <a:pt x="4927886" y="307085"/>
                  </a:lnTo>
                  <a:lnTo>
                    <a:pt x="4998284" y="279752"/>
                  </a:lnTo>
                  <a:lnTo>
                    <a:pt x="5068682" y="250702"/>
                  </a:lnTo>
                  <a:lnTo>
                    <a:pt x="5139081" y="219945"/>
                  </a:lnTo>
                  <a:lnTo>
                    <a:pt x="5209479" y="187491"/>
                  </a:lnTo>
                  <a:lnTo>
                    <a:pt x="5279877" y="153348"/>
                  </a:lnTo>
                  <a:lnTo>
                    <a:pt x="5350276" y="117522"/>
                  </a:lnTo>
                  <a:lnTo>
                    <a:pt x="5420674" y="80020"/>
                  </a:lnTo>
                  <a:lnTo>
                    <a:pt x="5491073" y="40845"/>
                  </a:lnTo>
                  <a:lnTo>
                    <a:pt x="5561471" y="0"/>
                  </a:lnTo>
                  <a:lnTo>
                    <a:pt x="5561471" y="738370"/>
                  </a:lnTo>
                  <a:lnTo>
                    <a:pt x="4924101" y="738370"/>
                  </a:lnTo>
                  <a:lnTo>
                    <a:pt x="4857487" y="728753"/>
                  </a:lnTo>
                  <a:lnTo>
                    <a:pt x="4787089" y="719167"/>
                  </a:lnTo>
                  <a:lnTo>
                    <a:pt x="4716690" y="710193"/>
                  </a:lnTo>
                  <a:lnTo>
                    <a:pt x="4646292" y="701868"/>
                  </a:lnTo>
                  <a:lnTo>
                    <a:pt x="4575894" y="694226"/>
                  </a:lnTo>
                  <a:lnTo>
                    <a:pt x="4505495" y="687296"/>
                  </a:lnTo>
                  <a:lnTo>
                    <a:pt x="4435097" y="681101"/>
                  </a:lnTo>
                  <a:lnTo>
                    <a:pt x="4364699" y="675649"/>
                  </a:lnTo>
                  <a:lnTo>
                    <a:pt x="4294300" y="670931"/>
                  </a:lnTo>
                  <a:lnTo>
                    <a:pt x="4223902" y="666914"/>
                  </a:lnTo>
                  <a:lnTo>
                    <a:pt x="4153504" y="663537"/>
                  </a:lnTo>
                  <a:lnTo>
                    <a:pt x="4083105" y="660711"/>
                  </a:lnTo>
                  <a:lnTo>
                    <a:pt x="4012707" y="658324"/>
                  </a:lnTo>
                  <a:lnTo>
                    <a:pt x="3942308" y="656251"/>
                  </a:lnTo>
                  <a:lnTo>
                    <a:pt x="3871910" y="654367"/>
                  </a:lnTo>
                  <a:lnTo>
                    <a:pt x="3801512" y="652565"/>
                  </a:lnTo>
                  <a:lnTo>
                    <a:pt x="3731113" y="651134"/>
                  </a:lnTo>
                  <a:lnTo>
                    <a:pt x="3660715" y="650224"/>
                  </a:lnTo>
                  <a:lnTo>
                    <a:pt x="3590317" y="649291"/>
                  </a:lnTo>
                  <a:lnTo>
                    <a:pt x="3519918" y="647769"/>
                  </a:lnTo>
                  <a:lnTo>
                    <a:pt x="3449520" y="645030"/>
                  </a:lnTo>
                  <a:lnTo>
                    <a:pt x="3379121" y="640371"/>
                  </a:lnTo>
                  <a:lnTo>
                    <a:pt x="3308723" y="634914"/>
                  </a:lnTo>
                  <a:lnTo>
                    <a:pt x="3238325" y="630708"/>
                  </a:lnTo>
                  <a:lnTo>
                    <a:pt x="3167926" y="626291"/>
                  </a:lnTo>
                  <a:lnTo>
                    <a:pt x="3097528" y="619439"/>
                  </a:lnTo>
                  <a:lnTo>
                    <a:pt x="3027130" y="607240"/>
                  </a:lnTo>
                  <a:lnTo>
                    <a:pt x="2956731" y="589259"/>
                  </a:lnTo>
                  <a:lnTo>
                    <a:pt x="2886333" y="568364"/>
                  </a:lnTo>
                  <a:lnTo>
                    <a:pt x="2815934" y="546586"/>
                  </a:lnTo>
                  <a:lnTo>
                    <a:pt x="2745536" y="524255"/>
                  </a:lnTo>
                  <a:lnTo>
                    <a:pt x="2675138" y="493220"/>
                  </a:lnTo>
                  <a:lnTo>
                    <a:pt x="2604739" y="456869"/>
                  </a:lnTo>
                  <a:lnTo>
                    <a:pt x="2534341" y="423510"/>
                  </a:lnTo>
                  <a:lnTo>
                    <a:pt x="2463943" y="395835"/>
                  </a:lnTo>
                  <a:lnTo>
                    <a:pt x="2393544" y="362490"/>
                  </a:lnTo>
                  <a:lnTo>
                    <a:pt x="2323146" y="327042"/>
                  </a:lnTo>
                  <a:lnTo>
                    <a:pt x="2252747" y="294422"/>
                  </a:lnTo>
                  <a:lnTo>
                    <a:pt x="2182349" y="268907"/>
                  </a:lnTo>
                  <a:lnTo>
                    <a:pt x="2111951" y="252651"/>
                  </a:lnTo>
                  <a:lnTo>
                    <a:pt x="2041552" y="238718"/>
                  </a:lnTo>
                  <a:lnTo>
                    <a:pt x="1971154" y="226652"/>
                  </a:lnTo>
                  <a:lnTo>
                    <a:pt x="1900756" y="217239"/>
                  </a:lnTo>
                  <a:lnTo>
                    <a:pt x="1830357" y="211161"/>
                  </a:lnTo>
                  <a:lnTo>
                    <a:pt x="1759959" y="209025"/>
                  </a:lnTo>
                  <a:lnTo>
                    <a:pt x="1689560" y="211416"/>
                  </a:lnTo>
                  <a:lnTo>
                    <a:pt x="1619162" y="217623"/>
                  </a:lnTo>
                  <a:lnTo>
                    <a:pt x="1548764" y="226825"/>
                  </a:lnTo>
                  <a:lnTo>
                    <a:pt x="1478365" y="239142"/>
                  </a:lnTo>
                  <a:lnTo>
                    <a:pt x="1407967" y="254711"/>
                  </a:lnTo>
                  <a:lnTo>
                    <a:pt x="1337569" y="273674"/>
                  </a:lnTo>
                  <a:lnTo>
                    <a:pt x="1267170" y="296170"/>
                  </a:lnTo>
                  <a:lnTo>
                    <a:pt x="1196772" y="322323"/>
                  </a:lnTo>
                  <a:lnTo>
                    <a:pt x="1126373" y="352235"/>
                  </a:lnTo>
                  <a:lnTo>
                    <a:pt x="1055975" y="385983"/>
                  </a:lnTo>
                  <a:lnTo>
                    <a:pt x="985577" y="423620"/>
                  </a:lnTo>
                  <a:lnTo>
                    <a:pt x="915178" y="465176"/>
                  </a:lnTo>
                  <a:lnTo>
                    <a:pt x="844780" y="510665"/>
                  </a:lnTo>
                  <a:lnTo>
                    <a:pt x="774382" y="560090"/>
                  </a:lnTo>
                  <a:lnTo>
                    <a:pt x="703983" y="613444"/>
                  </a:lnTo>
                  <a:lnTo>
                    <a:pt x="633585" y="670717"/>
                  </a:lnTo>
                  <a:lnTo>
                    <a:pt x="563186" y="731898"/>
                  </a:lnTo>
                  <a:lnTo>
                    <a:pt x="556186" y="738370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8" name="pl28"/>
            <p:cNvSpPr/>
            <p:nvPr/>
          </p:nvSpPr>
          <p:spPr>
            <a:xfrm>
              <a:off x="1191153" y="4655905"/>
              <a:ext cx="5561471" cy="662835"/>
            </a:xfrm>
            <a:custGeom>
              <a:avLst/>
              <a:pathLst>
                <a:path w="5561471" h="662835">
                  <a:moveTo>
                    <a:pt x="0" y="662835"/>
                  </a:moveTo>
                  <a:lnTo>
                    <a:pt x="70398" y="617205"/>
                  </a:lnTo>
                  <a:lnTo>
                    <a:pt x="140796" y="573530"/>
                  </a:lnTo>
                  <a:lnTo>
                    <a:pt x="211195" y="531787"/>
                  </a:lnTo>
                  <a:lnTo>
                    <a:pt x="281593" y="491952"/>
                  </a:lnTo>
                  <a:lnTo>
                    <a:pt x="351991" y="453998"/>
                  </a:lnTo>
                  <a:lnTo>
                    <a:pt x="422390" y="417899"/>
                  </a:lnTo>
                  <a:lnTo>
                    <a:pt x="492788" y="383627"/>
                  </a:lnTo>
                  <a:lnTo>
                    <a:pt x="563186" y="351150"/>
                  </a:lnTo>
                  <a:lnTo>
                    <a:pt x="633585" y="320438"/>
                  </a:lnTo>
                  <a:lnTo>
                    <a:pt x="703983" y="291459"/>
                  </a:lnTo>
                  <a:lnTo>
                    <a:pt x="774382" y="264179"/>
                  </a:lnTo>
                  <a:lnTo>
                    <a:pt x="844780" y="238568"/>
                  </a:lnTo>
                  <a:lnTo>
                    <a:pt x="915178" y="214601"/>
                  </a:lnTo>
                  <a:lnTo>
                    <a:pt x="985577" y="192258"/>
                  </a:lnTo>
                  <a:lnTo>
                    <a:pt x="1055975" y="171534"/>
                  </a:lnTo>
                  <a:lnTo>
                    <a:pt x="1126373" y="152438"/>
                  </a:lnTo>
                  <a:lnTo>
                    <a:pt x="1196772" y="135002"/>
                  </a:lnTo>
                  <a:lnTo>
                    <a:pt x="1267170" y="119283"/>
                  </a:lnTo>
                  <a:lnTo>
                    <a:pt x="1337569" y="105363"/>
                  </a:lnTo>
                  <a:lnTo>
                    <a:pt x="1407967" y="93346"/>
                  </a:lnTo>
                  <a:lnTo>
                    <a:pt x="1478365" y="83348"/>
                  </a:lnTo>
                  <a:lnTo>
                    <a:pt x="1548764" y="75493"/>
                  </a:lnTo>
                  <a:lnTo>
                    <a:pt x="1619162" y="69897"/>
                  </a:lnTo>
                  <a:lnTo>
                    <a:pt x="1689560" y="66659"/>
                  </a:lnTo>
                  <a:lnTo>
                    <a:pt x="1759959" y="67028"/>
                  </a:lnTo>
                  <a:lnTo>
                    <a:pt x="1830357" y="71942"/>
                  </a:lnTo>
                  <a:lnTo>
                    <a:pt x="1900756" y="80537"/>
                  </a:lnTo>
                  <a:lnTo>
                    <a:pt x="1971154" y="91963"/>
                  </a:lnTo>
                  <a:lnTo>
                    <a:pt x="2041552" y="105445"/>
                  </a:lnTo>
                  <a:lnTo>
                    <a:pt x="2111951" y="120313"/>
                  </a:lnTo>
                  <a:lnTo>
                    <a:pt x="2182349" y="137543"/>
                  </a:lnTo>
                  <a:lnTo>
                    <a:pt x="2252747" y="165064"/>
                  </a:lnTo>
                  <a:lnTo>
                    <a:pt x="2323146" y="199411"/>
                  </a:lnTo>
                  <a:lnTo>
                    <a:pt x="2393544" y="235327"/>
                  </a:lnTo>
                  <a:lnTo>
                    <a:pt x="2463943" y="268206"/>
                  </a:lnTo>
                  <a:lnTo>
                    <a:pt x="2534341" y="296023"/>
                  </a:lnTo>
                  <a:lnTo>
                    <a:pt x="2604739" y="330832"/>
                  </a:lnTo>
                  <a:lnTo>
                    <a:pt x="2675138" y="367555"/>
                  </a:lnTo>
                  <a:lnTo>
                    <a:pt x="2745536" y="397973"/>
                  </a:lnTo>
                  <a:lnTo>
                    <a:pt x="2815934" y="421036"/>
                  </a:lnTo>
                  <a:lnTo>
                    <a:pt x="2886333" y="443793"/>
                  </a:lnTo>
                  <a:lnTo>
                    <a:pt x="2956731" y="463991"/>
                  </a:lnTo>
                  <a:lnTo>
                    <a:pt x="3027130" y="480457"/>
                  </a:lnTo>
                  <a:lnTo>
                    <a:pt x="3097528" y="492722"/>
                  </a:lnTo>
                  <a:lnTo>
                    <a:pt x="3167926" y="500185"/>
                  </a:lnTo>
                  <a:lnTo>
                    <a:pt x="3238325" y="504170"/>
                  </a:lnTo>
                  <a:lnTo>
                    <a:pt x="3308723" y="506877"/>
                  </a:lnTo>
                  <a:lnTo>
                    <a:pt x="3379121" y="511154"/>
                  </a:lnTo>
                  <a:lnTo>
                    <a:pt x="3449520" y="515101"/>
                  </a:lnTo>
                  <a:lnTo>
                    <a:pt x="3519918" y="516804"/>
                  </a:lnTo>
                  <a:lnTo>
                    <a:pt x="3590317" y="516760"/>
                  </a:lnTo>
                  <a:lnTo>
                    <a:pt x="3660715" y="515546"/>
                  </a:lnTo>
                  <a:lnTo>
                    <a:pt x="3731113" y="513799"/>
                  </a:lnTo>
                  <a:lnTo>
                    <a:pt x="3801512" y="512165"/>
                  </a:lnTo>
                  <a:lnTo>
                    <a:pt x="3871910" y="510222"/>
                  </a:lnTo>
                  <a:lnTo>
                    <a:pt x="3942308" y="507326"/>
                  </a:lnTo>
                  <a:lnTo>
                    <a:pt x="4012707" y="503347"/>
                  </a:lnTo>
                  <a:lnTo>
                    <a:pt x="4083105" y="498140"/>
                  </a:lnTo>
                  <a:lnTo>
                    <a:pt x="4153504" y="491558"/>
                  </a:lnTo>
                  <a:lnTo>
                    <a:pt x="4223902" y="483469"/>
                  </a:lnTo>
                  <a:lnTo>
                    <a:pt x="4294300" y="473761"/>
                  </a:lnTo>
                  <a:lnTo>
                    <a:pt x="4364699" y="462354"/>
                  </a:lnTo>
                  <a:lnTo>
                    <a:pt x="4435097" y="449193"/>
                  </a:lnTo>
                  <a:lnTo>
                    <a:pt x="4505495" y="434248"/>
                  </a:lnTo>
                  <a:lnTo>
                    <a:pt x="4575894" y="417506"/>
                  </a:lnTo>
                  <a:lnTo>
                    <a:pt x="4646292" y="398968"/>
                  </a:lnTo>
                  <a:lnTo>
                    <a:pt x="4716690" y="378643"/>
                  </a:lnTo>
                  <a:lnTo>
                    <a:pt x="4787089" y="356545"/>
                  </a:lnTo>
                  <a:lnTo>
                    <a:pt x="4857487" y="332687"/>
                  </a:lnTo>
                  <a:lnTo>
                    <a:pt x="4927886" y="307085"/>
                  </a:lnTo>
                  <a:lnTo>
                    <a:pt x="4998284" y="279752"/>
                  </a:lnTo>
                  <a:lnTo>
                    <a:pt x="5068682" y="250702"/>
                  </a:lnTo>
                  <a:lnTo>
                    <a:pt x="5139081" y="219945"/>
                  </a:lnTo>
                  <a:lnTo>
                    <a:pt x="5209479" y="187491"/>
                  </a:lnTo>
                  <a:lnTo>
                    <a:pt x="5279877" y="153348"/>
                  </a:lnTo>
                  <a:lnTo>
                    <a:pt x="5350276" y="117522"/>
                  </a:lnTo>
                  <a:lnTo>
                    <a:pt x="5420674" y="80020"/>
                  </a:lnTo>
                  <a:lnTo>
                    <a:pt x="5491073" y="40845"/>
                  </a:lnTo>
                  <a:lnTo>
                    <a:pt x="5561471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1747340" y="4864931"/>
              <a:ext cx="4367914" cy="529344"/>
            </a:xfrm>
            <a:custGeom>
              <a:avLst/>
              <a:pathLst>
                <a:path w="4367914" h="529344">
                  <a:moveTo>
                    <a:pt x="4367914" y="529344"/>
                  </a:moveTo>
                  <a:lnTo>
                    <a:pt x="4301301" y="519728"/>
                  </a:lnTo>
                  <a:lnTo>
                    <a:pt x="4230902" y="510142"/>
                  </a:lnTo>
                  <a:lnTo>
                    <a:pt x="4160504" y="501168"/>
                  </a:lnTo>
                  <a:lnTo>
                    <a:pt x="4090105" y="492843"/>
                  </a:lnTo>
                  <a:lnTo>
                    <a:pt x="4019707" y="485201"/>
                  </a:lnTo>
                  <a:lnTo>
                    <a:pt x="3949309" y="478271"/>
                  </a:lnTo>
                  <a:lnTo>
                    <a:pt x="3878910" y="472075"/>
                  </a:lnTo>
                  <a:lnTo>
                    <a:pt x="3808512" y="466623"/>
                  </a:lnTo>
                  <a:lnTo>
                    <a:pt x="3738114" y="461905"/>
                  </a:lnTo>
                  <a:lnTo>
                    <a:pt x="3667715" y="457888"/>
                  </a:lnTo>
                  <a:lnTo>
                    <a:pt x="3597317" y="454511"/>
                  </a:lnTo>
                  <a:lnTo>
                    <a:pt x="3526918" y="451685"/>
                  </a:lnTo>
                  <a:lnTo>
                    <a:pt x="3456520" y="449298"/>
                  </a:lnTo>
                  <a:lnTo>
                    <a:pt x="3386122" y="447225"/>
                  </a:lnTo>
                  <a:lnTo>
                    <a:pt x="3315723" y="445342"/>
                  </a:lnTo>
                  <a:lnTo>
                    <a:pt x="3245325" y="443540"/>
                  </a:lnTo>
                  <a:lnTo>
                    <a:pt x="3174927" y="442108"/>
                  </a:lnTo>
                  <a:lnTo>
                    <a:pt x="3104528" y="441199"/>
                  </a:lnTo>
                  <a:lnTo>
                    <a:pt x="3034130" y="440266"/>
                  </a:lnTo>
                  <a:lnTo>
                    <a:pt x="2963731" y="438743"/>
                  </a:lnTo>
                  <a:lnTo>
                    <a:pt x="2893333" y="436005"/>
                  </a:lnTo>
                  <a:lnTo>
                    <a:pt x="2822935" y="431345"/>
                  </a:lnTo>
                  <a:lnTo>
                    <a:pt x="2752536" y="425888"/>
                  </a:lnTo>
                  <a:lnTo>
                    <a:pt x="2682138" y="421683"/>
                  </a:lnTo>
                  <a:lnTo>
                    <a:pt x="2611740" y="417266"/>
                  </a:lnTo>
                  <a:lnTo>
                    <a:pt x="2541341" y="410413"/>
                  </a:lnTo>
                  <a:lnTo>
                    <a:pt x="2470943" y="398214"/>
                  </a:lnTo>
                  <a:lnTo>
                    <a:pt x="2400544" y="380234"/>
                  </a:lnTo>
                  <a:lnTo>
                    <a:pt x="2330146" y="359338"/>
                  </a:lnTo>
                  <a:lnTo>
                    <a:pt x="2259748" y="337561"/>
                  </a:lnTo>
                  <a:lnTo>
                    <a:pt x="2189349" y="315230"/>
                  </a:lnTo>
                  <a:lnTo>
                    <a:pt x="2118951" y="284194"/>
                  </a:lnTo>
                  <a:lnTo>
                    <a:pt x="2048553" y="247844"/>
                  </a:lnTo>
                  <a:lnTo>
                    <a:pt x="1978154" y="214485"/>
                  </a:lnTo>
                  <a:lnTo>
                    <a:pt x="1907756" y="186810"/>
                  </a:lnTo>
                  <a:lnTo>
                    <a:pt x="1837358" y="153465"/>
                  </a:lnTo>
                  <a:lnTo>
                    <a:pt x="1766959" y="118017"/>
                  </a:lnTo>
                  <a:lnTo>
                    <a:pt x="1696561" y="85397"/>
                  </a:lnTo>
                  <a:lnTo>
                    <a:pt x="1626162" y="59882"/>
                  </a:lnTo>
                  <a:lnTo>
                    <a:pt x="1555764" y="43625"/>
                  </a:lnTo>
                  <a:lnTo>
                    <a:pt x="1485366" y="29693"/>
                  </a:lnTo>
                  <a:lnTo>
                    <a:pt x="1414967" y="17627"/>
                  </a:lnTo>
                  <a:lnTo>
                    <a:pt x="1344569" y="8214"/>
                  </a:lnTo>
                  <a:lnTo>
                    <a:pt x="1274171" y="2135"/>
                  </a:lnTo>
                  <a:lnTo>
                    <a:pt x="1203772" y="0"/>
                  </a:lnTo>
                  <a:lnTo>
                    <a:pt x="1133374" y="2391"/>
                  </a:lnTo>
                  <a:lnTo>
                    <a:pt x="1062975" y="8597"/>
                  </a:lnTo>
                  <a:lnTo>
                    <a:pt x="992577" y="17800"/>
                  </a:lnTo>
                  <a:lnTo>
                    <a:pt x="922179" y="30117"/>
                  </a:lnTo>
                  <a:lnTo>
                    <a:pt x="851780" y="45686"/>
                  </a:lnTo>
                  <a:lnTo>
                    <a:pt x="781382" y="64649"/>
                  </a:lnTo>
                  <a:lnTo>
                    <a:pt x="710984" y="87145"/>
                  </a:lnTo>
                  <a:lnTo>
                    <a:pt x="640585" y="113298"/>
                  </a:lnTo>
                  <a:lnTo>
                    <a:pt x="570187" y="143210"/>
                  </a:lnTo>
                  <a:lnTo>
                    <a:pt x="499788" y="176958"/>
                  </a:lnTo>
                  <a:lnTo>
                    <a:pt x="429390" y="214595"/>
                  </a:lnTo>
                  <a:lnTo>
                    <a:pt x="358992" y="256151"/>
                  </a:lnTo>
                  <a:lnTo>
                    <a:pt x="288593" y="301640"/>
                  </a:lnTo>
                  <a:lnTo>
                    <a:pt x="218195" y="351065"/>
                  </a:lnTo>
                  <a:lnTo>
                    <a:pt x="147797" y="404418"/>
                  </a:lnTo>
                  <a:lnTo>
                    <a:pt x="77398" y="461692"/>
                  </a:lnTo>
                  <a:lnTo>
                    <a:pt x="7000" y="522873"/>
                  </a:lnTo>
                  <a:lnTo>
                    <a:pt x="0" y="52934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1491591" y="4793932"/>
              <a:ext cx="5261034" cy="600343"/>
            </a:xfrm>
            <a:custGeom>
              <a:avLst/>
              <a:pathLst>
                <a:path w="5261034" h="600343">
                  <a:moveTo>
                    <a:pt x="0" y="600343"/>
                  </a:moveTo>
                  <a:lnTo>
                    <a:pt x="51554" y="558359"/>
                  </a:lnTo>
                  <a:lnTo>
                    <a:pt x="121953" y="503891"/>
                  </a:lnTo>
                  <a:lnTo>
                    <a:pt x="192351" y="452274"/>
                  </a:lnTo>
                  <a:lnTo>
                    <a:pt x="262749" y="403497"/>
                  </a:lnTo>
                  <a:lnTo>
                    <a:pt x="333148" y="357551"/>
                  </a:lnTo>
                  <a:lnTo>
                    <a:pt x="403546" y="314424"/>
                  </a:lnTo>
                  <a:lnTo>
                    <a:pt x="473945" y="274107"/>
                  </a:lnTo>
                  <a:lnTo>
                    <a:pt x="544343" y="236590"/>
                  </a:lnTo>
                  <a:lnTo>
                    <a:pt x="614741" y="201861"/>
                  </a:lnTo>
                  <a:lnTo>
                    <a:pt x="685140" y="169912"/>
                  </a:lnTo>
                  <a:lnTo>
                    <a:pt x="755538" y="140731"/>
                  </a:lnTo>
                  <a:lnTo>
                    <a:pt x="825936" y="114309"/>
                  </a:lnTo>
                  <a:lnTo>
                    <a:pt x="896335" y="90636"/>
                  </a:lnTo>
                  <a:lnTo>
                    <a:pt x="966733" y="69700"/>
                  </a:lnTo>
                  <a:lnTo>
                    <a:pt x="1037132" y="51492"/>
                  </a:lnTo>
                  <a:lnTo>
                    <a:pt x="1107530" y="36001"/>
                  </a:lnTo>
                  <a:lnTo>
                    <a:pt x="1177928" y="23218"/>
                  </a:lnTo>
                  <a:lnTo>
                    <a:pt x="1248327" y="13132"/>
                  </a:lnTo>
                  <a:lnTo>
                    <a:pt x="1318725" y="5733"/>
                  </a:lnTo>
                  <a:lnTo>
                    <a:pt x="1389123" y="1010"/>
                  </a:lnTo>
                  <a:lnTo>
                    <a:pt x="1459522" y="0"/>
                  </a:lnTo>
                  <a:lnTo>
                    <a:pt x="1529920" y="3525"/>
                  </a:lnTo>
                  <a:lnTo>
                    <a:pt x="1600318" y="10861"/>
                  </a:lnTo>
                  <a:lnTo>
                    <a:pt x="1670717" y="21280"/>
                  </a:lnTo>
                  <a:lnTo>
                    <a:pt x="1741115" y="34054"/>
                  </a:lnTo>
                  <a:lnTo>
                    <a:pt x="1811514" y="48455"/>
                  </a:lnTo>
                  <a:lnTo>
                    <a:pt x="1881912" y="65198"/>
                  </a:lnTo>
                  <a:lnTo>
                    <a:pt x="1952310" y="91716"/>
                  </a:lnTo>
                  <a:lnTo>
                    <a:pt x="2022709" y="125200"/>
                  </a:lnTo>
                  <a:lnTo>
                    <a:pt x="2093107" y="160882"/>
                  </a:lnTo>
                  <a:lnTo>
                    <a:pt x="2163505" y="193994"/>
                  </a:lnTo>
                  <a:lnTo>
                    <a:pt x="2233904" y="221740"/>
                  </a:lnTo>
                  <a:lnTo>
                    <a:pt x="2304302" y="255823"/>
                  </a:lnTo>
                  <a:lnTo>
                    <a:pt x="2374701" y="292361"/>
                  </a:lnTo>
                  <a:lnTo>
                    <a:pt x="2445099" y="323087"/>
                  </a:lnTo>
                  <a:lnTo>
                    <a:pt x="2515497" y="345784"/>
                  </a:lnTo>
                  <a:lnTo>
                    <a:pt x="2585896" y="368052"/>
                  </a:lnTo>
                  <a:lnTo>
                    <a:pt x="2656294" y="388598"/>
                  </a:lnTo>
                  <a:lnTo>
                    <a:pt x="2726692" y="405821"/>
                  </a:lnTo>
                  <a:lnTo>
                    <a:pt x="2797091" y="418053"/>
                  </a:lnTo>
                  <a:lnTo>
                    <a:pt x="2867489" y="425211"/>
                  </a:lnTo>
                  <a:lnTo>
                    <a:pt x="2937888" y="429412"/>
                  </a:lnTo>
                  <a:lnTo>
                    <a:pt x="3008286" y="432868"/>
                  </a:lnTo>
                  <a:lnTo>
                    <a:pt x="3078684" y="437735"/>
                  </a:lnTo>
                  <a:lnTo>
                    <a:pt x="3149083" y="442039"/>
                  </a:lnTo>
                  <a:lnTo>
                    <a:pt x="3219481" y="444259"/>
                  </a:lnTo>
                  <a:lnTo>
                    <a:pt x="3289879" y="444999"/>
                  </a:lnTo>
                  <a:lnTo>
                    <a:pt x="3360278" y="444858"/>
                  </a:lnTo>
                  <a:lnTo>
                    <a:pt x="3430676" y="444439"/>
                  </a:lnTo>
                  <a:lnTo>
                    <a:pt x="3501075" y="444338"/>
                  </a:lnTo>
                  <a:lnTo>
                    <a:pt x="3571473" y="444268"/>
                  </a:lnTo>
                  <a:lnTo>
                    <a:pt x="3641871" y="443761"/>
                  </a:lnTo>
                  <a:lnTo>
                    <a:pt x="3712270" y="442808"/>
                  </a:lnTo>
                  <a:lnTo>
                    <a:pt x="3782668" y="441398"/>
                  </a:lnTo>
                  <a:lnTo>
                    <a:pt x="3853066" y="439520"/>
                  </a:lnTo>
                  <a:lnTo>
                    <a:pt x="3923465" y="437164"/>
                  </a:lnTo>
                  <a:lnTo>
                    <a:pt x="3993863" y="434319"/>
                  </a:lnTo>
                  <a:lnTo>
                    <a:pt x="4064262" y="430974"/>
                  </a:lnTo>
                  <a:lnTo>
                    <a:pt x="4134660" y="427120"/>
                  </a:lnTo>
                  <a:lnTo>
                    <a:pt x="4205058" y="422745"/>
                  </a:lnTo>
                  <a:lnTo>
                    <a:pt x="4275457" y="417839"/>
                  </a:lnTo>
                  <a:lnTo>
                    <a:pt x="4345855" y="412391"/>
                  </a:lnTo>
                  <a:lnTo>
                    <a:pt x="4416253" y="406391"/>
                  </a:lnTo>
                  <a:lnTo>
                    <a:pt x="4486652" y="399829"/>
                  </a:lnTo>
                  <a:lnTo>
                    <a:pt x="4557050" y="392693"/>
                  </a:lnTo>
                  <a:lnTo>
                    <a:pt x="4627449" y="384973"/>
                  </a:lnTo>
                  <a:lnTo>
                    <a:pt x="4697847" y="376659"/>
                  </a:lnTo>
                  <a:lnTo>
                    <a:pt x="4768245" y="367740"/>
                  </a:lnTo>
                  <a:lnTo>
                    <a:pt x="4838644" y="358206"/>
                  </a:lnTo>
                  <a:lnTo>
                    <a:pt x="4909042" y="348045"/>
                  </a:lnTo>
                  <a:lnTo>
                    <a:pt x="4979440" y="337248"/>
                  </a:lnTo>
                  <a:lnTo>
                    <a:pt x="5049839" y="325804"/>
                  </a:lnTo>
                  <a:lnTo>
                    <a:pt x="5120237" y="313702"/>
                  </a:lnTo>
                  <a:lnTo>
                    <a:pt x="5190636" y="300932"/>
                  </a:lnTo>
                  <a:lnTo>
                    <a:pt x="5261034" y="287483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1" name="pg31"/>
            <p:cNvSpPr/>
            <p:nvPr/>
          </p:nvSpPr>
          <p:spPr>
            <a:xfrm>
              <a:off x="1191153" y="4688796"/>
              <a:ext cx="5561471" cy="705478"/>
            </a:xfrm>
            <a:custGeom>
              <a:avLst/>
              <a:pathLst>
                <a:path w="5561471" h="705478">
                  <a:moveTo>
                    <a:pt x="0" y="532196"/>
                  </a:moveTo>
                  <a:lnTo>
                    <a:pt x="70398" y="503440"/>
                  </a:lnTo>
                  <a:lnTo>
                    <a:pt x="140796" y="475841"/>
                  </a:lnTo>
                  <a:lnTo>
                    <a:pt x="211195" y="449381"/>
                  </a:lnTo>
                  <a:lnTo>
                    <a:pt x="281593" y="424036"/>
                  </a:lnTo>
                  <a:lnTo>
                    <a:pt x="351991" y="399785"/>
                  </a:lnTo>
                  <a:lnTo>
                    <a:pt x="422390" y="376603"/>
                  </a:lnTo>
                  <a:lnTo>
                    <a:pt x="492788" y="354465"/>
                  </a:lnTo>
                  <a:lnTo>
                    <a:pt x="563186" y="333343"/>
                  </a:lnTo>
                  <a:lnTo>
                    <a:pt x="633585" y="313209"/>
                  </a:lnTo>
                  <a:lnTo>
                    <a:pt x="703983" y="294034"/>
                  </a:lnTo>
                  <a:lnTo>
                    <a:pt x="774382" y="275788"/>
                  </a:lnTo>
                  <a:lnTo>
                    <a:pt x="844780" y="258445"/>
                  </a:lnTo>
                  <a:lnTo>
                    <a:pt x="915178" y="241981"/>
                  </a:lnTo>
                  <a:lnTo>
                    <a:pt x="985577" y="226380"/>
                  </a:lnTo>
                  <a:lnTo>
                    <a:pt x="1055975" y="211637"/>
                  </a:lnTo>
                  <a:lnTo>
                    <a:pt x="1126373" y="197762"/>
                  </a:lnTo>
                  <a:lnTo>
                    <a:pt x="1196772" y="184786"/>
                  </a:lnTo>
                  <a:lnTo>
                    <a:pt x="1267170" y="172762"/>
                  </a:lnTo>
                  <a:lnTo>
                    <a:pt x="1337569" y="161769"/>
                  </a:lnTo>
                  <a:lnTo>
                    <a:pt x="1407967" y="151903"/>
                  </a:lnTo>
                  <a:lnTo>
                    <a:pt x="1478365" y="143276"/>
                  </a:lnTo>
                  <a:lnTo>
                    <a:pt x="1548764" y="136003"/>
                  </a:lnTo>
                  <a:lnTo>
                    <a:pt x="1619162" y="130192"/>
                  </a:lnTo>
                  <a:lnTo>
                    <a:pt x="1689560" y="125937"/>
                  </a:lnTo>
                  <a:lnTo>
                    <a:pt x="1759959" y="124033"/>
                  </a:lnTo>
                  <a:lnTo>
                    <a:pt x="1830357" y="125070"/>
                  </a:lnTo>
                  <a:lnTo>
                    <a:pt x="1900756" y="128518"/>
                  </a:lnTo>
                  <a:lnTo>
                    <a:pt x="1971154" y="133865"/>
                  </a:lnTo>
                  <a:lnTo>
                    <a:pt x="2041552" y="140665"/>
                  </a:lnTo>
                  <a:lnTo>
                    <a:pt x="2111951" y="148572"/>
                  </a:lnTo>
                  <a:lnTo>
                    <a:pt x="2182349" y="158478"/>
                  </a:lnTo>
                  <a:lnTo>
                    <a:pt x="2252747" y="176378"/>
                  </a:lnTo>
                  <a:lnTo>
                    <a:pt x="2323146" y="199726"/>
                  </a:lnTo>
                  <a:lnTo>
                    <a:pt x="2393544" y="224699"/>
                  </a:lnTo>
                  <a:lnTo>
                    <a:pt x="2463943" y="248088"/>
                  </a:lnTo>
                  <a:lnTo>
                    <a:pt x="2534341" y="269025"/>
                  </a:lnTo>
                  <a:lnTo>
                    <a:pt x="2604739" y="298637"/>
                  </a:lnTo>
                  <a:lnTo>
                    <a:pt x="2675138" y="331228"/>
                  </a:lnTo>
                  <a:lnTo>
                    <a:pt x="2745536" y="358174"/>
                  </a:lnTo>
                  <a:lnTo>
                    <a:pt x="2815934" y="379465"/>
                  </a:lnTo>
                  <a:lnTo>
                    <a:pt x="2886333" y="403861"/>
                  </a:lnTo>
                  <a:lnTo>
                    <a:pt x="2956731" y="427016"/>
                  </a:lnTo>
                  <a:lnTo>
                    <a:pt x="3027130" y="445470"/>
                  </a:lnTo>
                  <a:lnTo>
                    <a:pt x="3097528" y="457702"/>
                  </a:lnTo>
                  <a:lnTo>
                    <a:pt x="3167926" y="465978"/>
                  </a:lnTo>
                  <a:lnTo>
                    <a:pt x="3238325" y="471334"/>
                  </a:lnTo>
                  <a:lnTo>
                    <a:pt x="3308723" y="475300"/>
                  </a:lnTo>
                  <a:lnTo>
                    <a:pt x="3379121" y="480018"/>
                  </a:lnTo>
                  <a:lnTo>
                    <a:pt x="3449520" y="484042"/>
                  </a:lnTo>
                  <a:lnTo>
                    <a:pt x="3519918" y="485957"/>
                  </a:lnTo>
                  <a:lnTo>
                    <a:pt x="3590317" y="486218"/>
                  </a:lnTo>
                  <a:lnTo>
                    <a:pt x="3660715" y="485349"/>
                  </a:lnTo>
                  <a:lnTo>
                    <a:pt x="3731113" y="483933"/>
                  </a:lnTo>
                  <a:lnTo>
                    <a:pt x="3801512" y="482561"/>
                  </a:lnTo>
                  <a:lnTo>
                    <a:pt x="3871910" y="480859"/>
                  </a:lnTo>
                  <a:lnTo>
                    <a:pt x="3942308" y="478243"/>
                  </a:lnTo>
                  <a:lnTo>
                    <a:pt x="4012707" y="474593"/>
                  </a:lnTo>
                  <a:lnTo>
                    <a:pt x="4083105" y="469773"/>
                  </a:lnTo>
                  <a:lnTo>
                    <a:pt x="4153504" y="463647"/>
                  </a:lnTo>
                  <a:lnTo>
                    <a:pt x="4223902" y="456089"/>
                  </a:lnTo>
                  <a:lnTo>
                    <a:pt x="4294300" y="446998"/>
                  </a:lnTo>
                  <a:lnTo>
                    <a:pt x="4364699" y="436296"/>
                  </a:lnTo>
                  <a:lnTo>
                    <a:pt x="4435097" y="423933"/>
                  </a:lnTo>
                  <a:lnTo>
                    <a:pt x="4505495" y="409881"/>
                  </a:lnTo>
                  <a:lnTo>
                    <a:pt x="4575894" y="394127"/>
                  </a:lnTo>
                  <a:lnTo>
                    <a:pt x="4646292" y="376674"/>
                  </a:lnTo>
                  <a:lnTo>
                    <a:pt x="4716690" y="357527"/>
                  </a:lnTo>
                  <a:lnTo>
                    <a:pt x="4787089" y="336700"/>
                  </a:lnTo>
                  <a:lnTo>
                    <a:pt x="4857487" y="314206"/>
                  </a:lnTo>
                  <a:lnTo>
                    <a:pt x="4927886" y="290058"/>
                  </a:lnTo>
                  <a:lnTo>
                    <a:pt x="4998284" y="264270"/>
                  </a:lnTo>
                  <a:lnTo>
                    <a:pt x="5068682" y="236853"/>
                  </a:lnTo>
                  <a:lnTo>
                    <a:pt x="5139081" y="207817"/>
                  </a:lnTo>
                  <a:lnTo>
                    <a:pt x="5209479" y="177171"/>
                  </a:lnTo>
                  <a:lnTo>
                    <a:pt x="5279877" y="144922"/>
                  </a:lnTo>
                  <a:lnTo>
                    <a:pt x="5350276" y="111076"/>
                  </a:lnTo>
                  <a:lnTo>
                    <a:pt x="5420674" y="75638"/>
                  </a:lnTo>
                  <a:lnTo>
                    <a:pt x="5491073" y="38611"/>
                  </a:lnTo>
                  <a:lnTo>
                    <a:pt x="5561471" y="0"/>
                  </a:lnTo>
                  <a:lnTo>
                    <a:pt x="5561471" y="705478"/>
                  </a:lnTo>
                  <a:lnTo>
                    <a:pt x="5021453" y="705478"/>
                  </a:lnTo>
                  <a:lnTo>
                    <a:pt x="4998284" y="702153"/>
                  </a:lnTo>
                  <a:lnTo>
                    <a:pt x="4927886" y="692493"/>
                  </a:lnTo>
                  <a:lnTo>
                    <a:pt x="4857487" y="683310"/>
                  </a:lnTo>
                  <a:lnTo>
                    <a:pt x="4787089" y="674637"/>
                  </a:lnTo>
                  <a:lnTo>
                    <a:pt x="4716690" y="666507"/>
                  </a:lnTo>
                  <a:lnTo>
                    <a:pt x="4646292" y="658954"/>
                  </a:lnTo>
                  <a:lnTo>
                    <a:pt x="4575894" y="652010"/>
                  </a:lnTo>
                  <a:lnTo>
                    <a:pt x="4505495" y="645703"/>
                  </a:lnTo>
                  <a:lnTo>
                    <a:pt x="4435097" y="640054"/>
                  </a:lnTo>
                  <a:lnTo>
                    <a:pt x="4364699" y="635070"/>
                  </a:lnTo>
                  <a:lnTo>
                    <a:pt x="4294300" y="630745"/>
                  </a:lnTo>
                  <a:lnTo>
                    <a:pt x="4223902" y="627046"/>
                  </a:lnTo>
                  <a:lnTo>
                    <a:pt x="4153504" y="623918"/>
                  </a:lnTo>
                  <a:lnTo>
                    <a:pt x="4083105" y="621277"/>
                  </a:lnTo>
                  <a:lnTo>
                    <a:pt x="4012707" y="619020"/>
                  </a:lnTo>
                  <a:lnTo>
                    <a:pt x="3942308" y="617030"/>
                  </a:lnTo>
                  <a:lnTo>
                    <a:pt x="3871910" y="615191"/>
                  </a:lnTo>
                  <a:lnTo>
                    <a:pt x="3801512" y="613404"/>
                  </a:lnTo>
                  <a:lnTo>
                    <a:pt x="3731113" y="611919"/>
                  </a:lnTo>
                  <a:lnTo>
                    <a:pt x="3660715" y="610859"/>
                  </a:lnTo>
                  <a:lnTo>
                    <a:pt x="3590317" y="609727"/>
                  </a:lnTo>
                  <a:lnTo>
                    <a:pt x="3519918" y="608007"/>
                  </a:lnTo>
                  <a:lnTo>
                    <a:pt x="3449520" y="605126"/>
                  </a:lnTo>
                  <a:lnTo>
                    <a:pt x="3379121" y="600438"/>
                  </a:lnTo>
                  <a:lnTo>
                    <a:pt x="3308723" y="594621"/>
                  </a:lnTo>
                  <a:lnTo>
                    <a:pt x="3238325" y="589259"/>
                  </a:lnTo>
                  <a:lnTo>
                    <a:pt x="3167926" y="583500"/>
                  </a:lnTo>
                  <a:lnTo>
                    <a:pt x="3097528" y="575792"/>
                  </a:lnTo>
                  <a:lnTo>
                    <a:pt x="3027130" y="563623"/>
                  </a:lnTo>
                  <a:lnTo>
                    <a:pt x="2956731" y="543757"/>
                  </a:lnTo>
                  <a:lnTo>
                    <a:pt x="2886333" y="519952"/>
                  </a:lnTo>
                  <a:lnTo>
                    <a:pt x="2815934" y="496469"/>
                  </a:lnTo>
                  <a:lnTo>
                    <a:pt x="2745536" y="475859"/>
                  </a:lnTo>
                  <a:lnTo>
                    <a:pt x="2675138" y="448338"/>
                  </a:lnTo>
                  <a:lnTo>
                    <a:pt x="2604739" y="416094"/>
                  </a:lnTo>
                  <a:lnTo>
                    <a:pt x="2534341" y="387833"/>
                  </a:lnTo>
                  <a:lnTo>
                    <a:pt x="2463943" y="367028"/>
                  </a:lnTo>
                  <a:lnTo>
                    <a:pt x="2393544" y="343206"/>
                  </a:lnTo>
                  <a:lnTo>
                    <a:pt x="2323146" y="318668"/>
                  </a:lnTo>
                  <a:lnTo>
                    <a:pt x="2252747" y="296930"/>
                  </a:lnTo>
                  <a:lnTo>
                    <a:pt x="2182349" y="280900"/>
                  </a:lnTo>
                  <a:lnTo>
                    <a:pt x="2111951" y="271901"/>
                  </a:lnTo>
                  <a:lnTo>
                    <a:pt x="2041552" y="264867"/>
                  </a:lnTo>
                  <a:lnTo>
                    <a:pt x="1971154" y="259386"/>
                  </a:lnTo>
                  <a:lnTo>
                    <a:pt x="1900756" y="255915"/>
                  </a:lnTo>
                  <a:lnTo>
                    <a:pt x="1830357" y="254811"/>
                  </a:lnTo>
                  <a:lnTo>
                    <a:pt x="1759959" y="256363"/>
                  </a:lnTo>
                  <a:lnTo>
                    <a:pt x="1689560" y="260840"/>
                  </a:lnTo>
                  <a:lnTo>
                    <a:pt x="1619162" y="267861"/>
                  </a:lnTo>
                  <a:lnTo>
                    <a:pt x="1548764" y="277033"/>
                  </a:lnTo>
                  <a:lnTo>
                    <a:pt x="1478365" y="288465"/>
                  </a:lnTo>
                  <a:lnTo>
                    <a:pt x="1407967" y="302284"/>
                  </a:lnTo>
                  <a:lnTo>
                    <a:pt x="1337569" y="318623"/>
                  </a:lnTo>
                  <a:lnTo>
                    <a:pt x="1267170" y="337608"/>
                  </a:lnTo>
                  <a:lnTo>
                    <a:pt x="1196772" y="359355"/>
                  </a:lnTo>
                  <a:lnTo>
                    <a:pt x="1126373" y="383958"/>
                  </a:lnTo>
                  <a:lnTo>
                    <a:pt x="1055975" y="411488"/>
                  </a:lnTo>
                  <a:lnTo>
                    <a:pt x="985577" y="441993"/>
                  </a:lnTo>
                  <a:lnTo>
                    <a:pt x="915178" y="475499"/>
                  </a:lnTo>
                  <a:lnTo>
                    <a:pt x="844780" y="512020"/>
                  </a:lnTo>
                  <a:lnTo>
                    <a:pt x="774382" y="551556"/>
                  </a:lnTo>
                  <a:lnTo>
                    <a:pt x="703983" y="594100"/>
                  </a:lnTo>
                  <a:lnTo>
                    <a:pt x="633585" y="639643"/>
                  </a:lnTo>
                  <a:lnTo>
                    <a:pt x="563186" y="688172"/>
                  </a:lnTo>
                  <a:lnTo>
                    <a:pt x="539531" y="705478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2" name="pl32"/>
            <p:cNvSpPr/>
            <p:nvPr/>
          </p:nvSpPr>
          <p:spPr>
            <a:xfrm>
              <a:off x="1191153" y="4688796"/>
              <a:ext cx="5561471" cy="532196"/>
            </a:xfrm>
            <a:custGeom>
              <a:avLst/>
              <a:pathLst>
                <a:path w="5561471" h="532196">
                  <a:moveTo>
                    <a:pt x="0" y="532196"/>
                  </a:moveTo>
                  <a:lnTo>
                    <a:pt x="70398" y="503440"/>
                  </a:lnTo>
                  <a:lnTo>
                    <a:pt x="140796" y="475841"/>
                  </a:lnTo>
                  <a:lnTo>
                    <a:pt x="211195" y="449381"/>
                  </a:lnTo>
                  <a:lnTo>
                    <a:pt x="281593" y="424036"/>
                  </a:lnTo>
                  <a:lnTo>
                    <a:pt x="351991" y="399785"/>
                  </a:lnTo>
                  <a:lnTo>
                    <a:pt x="422390" y="376603"/>
                  </a:lnTo>
                  <a:lnTo>
                    <a:pt x="492788" y="354465"/>
                  </a:lnTo>
                  <a:lnTo>
                    <a:pt x="563186" y="333343"/>
                  </a:lnTo>
                  <a:lnTo>
                    <a:pt x="633585" y="313209"/>
                  </a:lnTo>
                  <a:lnTo>
                    <a:pt x="703983" y="294034"/>
                  </a:lnTo>
                  <a:lnTo>
                    <a:pt x="774382" y="275788"/>
                  </a:lnTo>
                  <a:lnTo>
                    <a:pt x="844780" y="258445"/>
                  </a:lnTo>
                  <a:lnTo>
                    <a:pt x="915178" y="241981"/>
                  </a:lnTo>
                  <a:lnTo>
                    <a:pt x="985577" y="226380"/>
                  </a:lnTo>
                  <a:lnTo>
                    <a:pt x="1055975" y="211637"/>
                  </a:lnTo>
                  <a:lnTo>
                    <a:pt x="1126373" y="197762"/>
                  </a:lnTo>
                  <a:lnTo>
                    <a:pt x="1196772" y="184786"/>
                  </a:lnTo>
                  <a:lnTo>
                    <a:pt x="1267170" y="172762"/>
                  </a:lnTo>
                  <a:lnTo>
                    <a:pt x="1337569" y="161769"/>
                  </a:lnTo>
                  <a:lnTo>
                    <a:pt x="1407967" y="151903"/>
                  </a:lnTo>
                  <a:lnTo>
                    <a:pt x="1478365" y="143276"/>
                  </a:lnTo>
                  <a:lnTo>
                    <a:pt x="1548764" y="136003"/>
                  </a:lnTo>
                  <a:lnTo>
                    <a:pt x="1619162" y="130192"/>
                  </a:lnTo>
                  <a:lnTo>
                    <a:pt x="1689560" y="125937"/>
                  </a:lnTo>
                  <a:lnTo>
                    <a:pt x="1759959" y="124033"/>
                  </a:lnTo>
                  <a:lnTo>
                    <a:pt x="1830357" y="125070"/>
                  </a:lnTo>
                  <a:lnTo>
                    <a:pt x="1900756" y="128518"/>
                  </a:lnTo>
                  <a:lnTo>
                    <a:pt x="1971154" y="133865"/>
                  </a:lnTo>
                  <a:lnTo>
                    <a:pt x="2041552" y="140665"/>
                  </a:lnTo>
                  <a:lnTo>
                    <a:pt x="2111951" y="148572"/>
                  </a:lnTo>
                  <a:lnTo>
                    <a:pt x="2182349" y="158478"/>
                  </a:lnTo>
                  <a:lnTo>
                    <a:pt x="2252747" y="176378"/>
                  </a:lnTo>
                  <a:lnTo>
                    <a:pt x="2323146" y="199726"/>
                  </a:lnTo>
                  <a:lnTo>
                    <a:pt x="2393544" y="224699"/>
                  </a:lnTo>
                  <a:lnTo>
                    <a:pt x="2463943" y="248088"/>
                  </a:lnTo>
                  <a:lnTo>
                    <a:pt x="2534341" y="269025"/>
                  </a:lnTo>
                  <a:lnTo>
                    <a:pt x="2604739" y="298637"/>
                  </a:lnTo>
                  <a:lnTo>
                    <a:pt x="2675138" y="331228"/>
                  </a:lnTo>
                  <a:lnTo>
                    <a:pt x="2745536" y="358174"/>
                  </a:lnTo>
                  <a:lnTo>
                    <a:pt x="2815934" y="379465"/>
                  </a:lnTo>
                  <a:lnTo>
                    <a:pt x="2886333" y="403861"/>
                  </a:lnTo>
                  <a:lnTo>
                    <a:pt x="2956731" y="427016"/>
                  </a:lnTo>
                  <a:lnTo>
                    <a:pt x="3027130" y="445470"/>
                  </a:lnTo>
                  <a:lnTo>
                    <a:pt x="3097528" y="457702"/>
                  </a:lnTo>
                  <a:lnTo>
                    <a:pt x="3167926" y="465978"/>
                  </a:lnTo>
                  <a:lnTo>
                    <a:pt x="3238325" y="471334"/>
                  </a:lnTo>
                  <a:lnTo>
                    <a:pt x="3308723" y="475300"/>
                  </a:lnTo>
                  <a:lnTo>
                    <a:pt x="3379121" y="480018"/>
                  </a:lnTo>
                  <a:lnTo>
                    <a:pt x="3449520" y="484042"/>
                  </a:lnTo>
                  <a:lnTo>
                    <a:pt x="3519918" y="485957"/>
                  </a:lnTo>
                  <a:lnTo>
                    <a:pt x="3590317" y="486218"/>
                  </a:lnTo>
                  <a:lnTo>
                    <a:pt x="3660715" y="485349"/>
                  </a:lnTo>
                  <a:lnTo>
                    <a:pt x="3731113" y="483933"/>
                  </a:lnTo>
                  <a:lnTo>
                    <a:pt x="3801512" y="482561"/>
                  </a:lnTo>
                  <a:lnTo>
                    <a:pt x="3871910" y="480859"/>
                  </a:lnTo>
                  <a:lnTo>
                    <a:pt x="3942308" y="478243"/>
                  </a:lnTo>
                  <a:lnTo>
                    <a:pt x="4012707" y="474593"/>
                  </a:lnTo>
                  <a:lnTo>
                    <a:pt x="4083105" y="469773"/>
                  </a:lnTo>
                  <a:lnTo>
                    <a:pt x="4153504" y="463647"/>
                  </a:lnTo>
                  <a:lnTo>
                    <a:pt x="4223902" y="456089"/>
                  </a:lnTo>
                  <a:lnTo>
                    <a:pt x="4294300" y="446998"/>
                  </a:lnTo>
                  <a:lnTo>
                    <a:pt x="4364699" y="436296"/>
                  </a:lnTo>
                  <a:lnTo>
                    <a:pt x="4435097" y="423933"/>
                  </a:lnTo>
                  <a:lnTo>
                    <a:pt x="4505495" y="409881"/>
                  </a:lnTo>
                  <a:lnTo>
                    <a:pt x="4575894" y="394127"/>
                  </a:lnTo>
                  <a:lnTo>
                    <a:pt x="4646292" y="376674"/>
                  </a:lnTo>
                  <a:lnTo>
                    <a:pt x="4716690" y="357527"/>
                  </a:lnTo>
                  <a:lnTo>
                    <a:pt x="4787089" y="336700"/>
                  </a:lnTo>
                  <a:lnTo>
                    <a:pt x="4857487" y="314206"/>
                  </a:lnTo>
                  <a:lnTo>
                    <a:pt x="4927886" y="290058"/>
                  </a:lnTo>
                  <a:lnTo>
                    <a:pt x="4998284" y="264270"/>
                  </a:lnTo>
                  <a:lnTo>
                    <a:pt x="5068682" y="236853"/>
                  </a:lnTo>
                  <a:lnTo>
                    <a:pt x="5139081" y="207817"/>
                  </a:lnTo>
                  <a:lnTo>
                    <a:pt x="5209479" y="177171"/>
                  </a:lnTo>
                  <a:lnTo>
                    <a:pt x="5279877" y="144922"/>
                  </a:lnTo>
                  <a:lnTo>
                    <a:pt x="5350276" y="111076"/>
                  </a:lnTo>
                  <a:lnTo>
                    <a:pt x="5420674" y="75638"/>
                  </a:lnTo>
                  <a:lnTo>
                    <a:pt x="5491073" y="38611"/>
                  </a:lnTo>
                  <a:lnTo>
                    <a:pt x="5561471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1730685" y="4943608"/>
              <a:ext cx="4481921" cy="450667"/>
            </a:xfrm>
            <a:custGeom>
              <a:avLst/>
              <a:pathLst>
                <a:path w="4481921" h="450667">
                  <a:moveTo>
                    <a:pt x="4481921" y="450667"/>
                  </a:moveTo>
                  <a:lnTo>
                    <a:pt x="4458752" y="447341"/>
                  </a:lnTo>
                  <a:lnTo>
                    <a:pt x="4388354" y="437682"/>
                  </a:lnTo>
                  <a:lnTo>
                    <a:pt x="4317955" y="428499"/>
                  </a:lnTo>
                  <a:lnTo>
                    <a:pt x="4247557" y="419826"/>
                  </a:lnTo>
                  <a:lnTo>
                    <a:pt x="4177159" y="411696"/>
                  </a:lnTo>
                  <a:lnTo>
                    <a:pt x="4106760" y="404143"/>
                  </a:lnTo>
                  <a:lnTo>
                    <a:pt x="4036362" y="397199"/>
                  </a:lnTo>
                  <a:lnTo>
                    <a:pt x="3965964" y="390892"/>
                  </a:lnTo>
                  <a:lnTo>
                    <a:pt x="3895565" y="385242"/>
                  </a:lnTo>
                  <a:lnTo>
                    <a:pt x="3825167" y="380259"/>
                  </a:lnTo>
                  <a:lnTo>
                    <a:pt x="3754769" y="375933"/>
                  </a:lnTo>
                  <a:lnTo>
                    <a:pt x="3684370" y="372235"/>
                  </a:lnTo>
                  <a:lnTo>
                    <a:pt x="3613972" y="369106"/>
                  </a:lnTo>
                  <a:lnTo>
                    <a:pt x="3543573" y="366466"/>
                  </a:lnTo>
                  <a:lnTo>
                    <a:pt x="3473175" y="364209"/>
                  </a:lnTo>
                  <a:lnTo>
                    <a:pt x="3402777" y="362219"/>
                  </a:lnTo>
                  <a:lnTo>
                    <a:pt x="3332378" y="360380"/>
                  </a:lnTo>
                  <a:lnTo>
                    <a:pt x="3261980" y="358592"/>
                  </a:lnTo>
                  <a:lnTo>
                    <a:pt x="3191582" y="357107"/>
                  </a:lnTo>
                  <a:lnTo>
                    <a:pt x="3121183" y="356047"/>
                  </a:lnTo>
                  <a:lnTo>
                    <a:pt x="3050785" y="354916"/>
                  </a:lnTo>
                  <a:lnTo>
                    <a:pt x="2980386" y="353196"/>
                  </a:lnTo>
                  <a:lnTo>
                    <a:pt x="2909988" y="350315"/>
                  </a:lnTo>
                  <a:lnTo>
                    <a:pt x="2839590" y="345627"/>
                  </a:lnTo>
                  <a:lnTo>
                    <a:pt x="2769191" y="339809"/>
                  </a:lnTo>
                  <a:lnTo>
                    <a:pt x="2698793" y="334447"/>
                  </a:lnTo>
                  <a:lnTo>
                    <a:pt x="2628395" y="328688"/>
                  </a:lnTo>
                  <a:lnTo>
                    <a:pt x="2557996" y="320981"/>
                  </a:lnTo>
                  <a:lnTo>
                    <a:pt x="2487598" y="308811"/>
                  </a:lnTo>
                  <a:lnTo>
                    <a:pt x="2417199" y="288945"/>
                  </a:lnTo>
                  <a:lnTo>
                    <a:pt x="2346801" y="265140"/>
                  </a:lnTo>
                  <a:lnTo>
                    <a:pt x="2276403" y="241657"/>
                  </a:lnTo>
                  <a:lnTo>
                    <a:pt x="2206004" y="221048"/>
                  </a:lnTo>
                  <a:lnTo>
                    <a:pt x="2135606" y="193527"/>
                  </a:lnTo>
                  <a:lnTo>
                    <a:pt x="2065208" y="161283"/>
                  </a:lnTo>
                  <a:lnTo>
                    <a:pt x="1994809" y="133022"/>
                  </a:lnTo>
                  <a:lnTo>
                    <a:pt x="1924411" y="112217"/>
                  </a:lnTo>
                  <a:lnTo>
                    <a:pt x="1854012" y="88395"/>
                  </a:lnTo>
                  <a:lnTo>
                    <a:pt x="1783614" y="63857"/>
                  </a:lnTo>
                  <a:lnTo>
                    <a:pt x="1713216" y="42119"/>
                  </a:lnTo>
                  <a:lnTo>
                    <a:pt x="1642817" y="26088"/>
                  </a:lnTo>
                  <a:lnTo>
                    <a:pt x="1572419" y="17090"/>
                  </a:lnTo>
                  <a:lnTo>
                    <a:pt x="1502021" y="10055"/>
                  </a:lnTo>
                  <a:lnTo>
                    <a:pt x="1431622" y="4575"/>
                  </a:lnTo>
                  <a:lnTo>
                    <a:pt x="1361224" y="1103"/>
                  </a:lnTo>
                  <a:lnTo>
                    <a:pt x="1290825" y="0"/>
                  </a:lnTo>
                  <a:lnTo>
                    <a:pt x="1220427" y="1552"/>
                  </a:lnTo>
                  <a:lnTo>
                    <a:pt x="1150029" y="6029"/>
                  </a:lnTo>
                  <a:lnTo>
                    <a:pt x="1079630" y="13050"/>
                  </a:lnTo>
                  <a:lnTo>
                    <a:pt x="1009232" y="22221"/>
                  </a:lnTo>
                  <a:lnTo>
                    <a:pt x="938834" y="33654"/>
                  </a:lnTo>
                  <a:lnTo>
                    <a:pt x="868435" y="47473"/>
                  </a:lnTo>
                  <a:lnTo>
                    <a:pt x="798037" y="63811"/>
                  </a:lnTo>
                  <a:lnTo>
                    <a:pt x="727638" y="82797"/>
                  </a:lnTo>
                  <a:lnTo>
                    <a:pt x="657240" y="104544"/>
                  </a:lnTo>
                  <a:lnTo>
                    <a:pt x="586842" y="129147"/>
                  </a:lnTo>
                  <a:lnTo>
                    <a:pt x="516443" y="156677"/>
                  </a:lnTo>
                  <a:lnTo>
                    <a:pt x="446045" y="187181"/>
                  </a:lnTo>
                  <a:lnTo>
                    <a:pt x="375647" y="220688"/>
                  </a:lnTo>
                  <a:lnTo>
                    <a:pt x="305248" y="257209"/>
                  </a:lnTo>
                  <a:lnTo>
                    <a:pt x="234850" y="296744"/>
                  </a:lnTo>
                  <a:lnTo>
                    <a:pt x="164451" y="339289"/>
                  </a:lnTo>
                  <a:lnTo>
                    <a:pt x="94053" y="384832"/>
                  </a:lnTo>
                  <a:lnTo>
                    <a:pt x="23655" y="433361"/>
                  </a:lnTo>
                  <a:lnTo>
                    <a:pt x="0" y="45066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1413188" y="4878737"/>
              <a:ext cx="5339437" cy="515538"/>
            </a:xfrm>
            <a:custGeom>
              <a:avLst/>
              <a:pathLst>
                <a:path w="5339437" h="515538">
                  <a:moveTo>
                    <a:pt x="0" y="515538"/>
                  </a:moveTo>
                  <a:lnTo>
                    <a:pt x="59559" y="478039"/>
                  </a:lnTo>
                  <a:lnTo>
                    <a:pt x="129957" y="435732"/>
                  </a:lnTo>
                  <a:lnTo>
                    <a:pt x="200355" y="395432"/>
                  </a:lnTo>
                  <a:lnTo>
                    <a:pt x="270754" y="357130"/>
                  </a:lnTo>
                  <a:lnTo>
                    <a:pt x="341152" y="320817"/>
                  </a:lnTo>
                  <a:lnTo>
                    <a:pt x="411550" y="286485"/>
                  </a:lnTo>
                  <a:lnTo>
                    <a:pt x="481949" y="254126"/>
                  </a:lnTo>
                  <a:lnTo>
                    <a:pt x="552347" y="223731"/>
                  </a:lnTo>
                  <a:lnTo>
                    <a:pt x="622746" y="195292"/>
                  </a:lnTo>
                  <a:lnTo>
                    <a:pt x="693144" y="168800"/>
                  </a:lnTo>
                  <a:lnTo>
                    <a:pt x="763542" y="144246"/>
                  </a:lnTo>
                  <a:lnTo>
                    <a:pt x="833941" y="121622"/>
                  </a:lnTo>
                  <a:lnTo>
                    <a:pt x="904339" y="100919"/>
                  </a:lnTo>
                  <a:lnTo>
                    <a:pt x="974737" y="82130"/>
                  </a:lnTo>
                  <a:lnTo>
                    <a:pt x="1045136" y="65244"/>
                  </a:lnTo>
                  <a:lnTo>
                    <a:pt x="1115534" y="50255"/>
                  </a:lnTo>
                  <a:lnTo>
                    <a:pt x="1185933" y="37153"/>
                  </a:lnTo>
                  <a:lnTo>
                    <a:pt x="1256331" y="25930"/>
                  </a:lnTo>
                  <a:lnTo>
                    <a:pt x="1326729" y="16577"/>
                  </a:lnTo>
                  <a:lnTo>
                    <a:pt x="1397128" y="9086"/>
                  </a:lnTo>
                  <a:lnTo>
                    <a:pt x="1467526" y="3448"/>
                  </a:lnTo>
                  <a:lnTo>
                    <a:pt x="1537924" y="257"/>
                  </a:lnTo>
                  <a:lnTo>
                    <a:pt x="1608323" y="0"/>
                  </a:lnTo>
                  <a:lnTo>
                    <a:pt x="1678721" y="2276"/>
                  </a:lnTo>
                  <a:lnTo>
                    <a:pt x="1749120" y="6685"/>
                  </a:lnTo>
                  <a:lnTo>
                    <a:pt x="1819518" y="12825"/>
                  </a:lnTo>
                  <a:lnTo>
                    <a:pt x="1889916" y="20296"/>
                  </a:lnTo>
                  <a:lnTo>
                    <a:pt x="1960315" y="29748"/>
                  </a:lnTo>
                  <a:lnTo>
                    <a:pt x="2030713" y="46714"/>
                  </a:lnTo>
                  <a:lnTo>
                    <a:pt x="2101111" y="69256"/>
                  </a:lnTo>
                  <a:lnTo>
                    <a:pt x="2171510" y="94012"/>
                  </a:lnTo>
                  <a:lnTo>
                    <a:pt x="2241908" y="117617"/>
                  </a:lnTo>
                  <a:lnTo>
                    <a:pt x="2312307" y="138488"/>
                  </a:lnTo>
                  <a:lnTo>
                    <a:pt x="2382705" y="167425"/>
                  </a:lnTo>
                  <a:lnTo>
                    <a:pt x="2453103" y="199843"/>
                  </a:lnTo>
                  <a:lnTo>
                    <a:pt x="2523502" y="227076"/>
                  </a:lnTo>
                  <a:lnTo>
                    <a:pt x="2593900" y="248026"/>
                  </a:lnTo>
                  <a:lnTo>
                    <a:pt x="2664298" y="271966"/>
                  </a:lnTo>
                  <a:lnTo>
                    <a:pt x="2734697" y="295446"/>
                  </a:lnTo>
                  <a:lnTo>
                    <a:pt x="2805095" y="314606"/>
                  </a:lnTo>
                  <a:lnTo>
                    <a:pt x="2875494" y="326806"/>
                  </a:lnTo>
                  <a:lnTo>
                    <a:pt x="2945892" y="334798"/>
                  </a:lnTo>
                  <a:lnTo>
                    <a:pt x="3016290" y="340356"/>
                  </a:lnTo>
                  <a:lnTo>
                    <a:pt x="3086689" y="345020"/>
                  </a:lnTo>
                  <a:lnTo>
                    <a:pt x="3157087" y="350287"/>
                  </a:lnTo>
                  <a:lnTo>
                    <a:pt x="3227485" y="354643"/>
                  </a:lnTo>
                  <a:lnTo>
                    <a:pt x="3297884" y="357042"/>
                  </a:lnTo>
                  <a:lnTo>
                    <a:pt x="3368282" y="358032"/>
                  </a:lnTo>
                  <a:lnTo>
                    <a:pt x="3438680" y="358163"/>
                  </a:lnTo>
                  <a:lnTo>
                    <a:pt x="3509079" y="357985"/>
                  </a:lnTo>
                  <a:lnTo>
                    <a:pt x="3579477" y="358041"/>
                  </a:lnTo>
                  <a:lnTo>
                    <a:pt x="3649876" y="358084"/>
                  </a:lnTo>
                  <a:lnTo>
                    <a:pt x="3720274" y="357696"/>
                  </a:lnTo>
                  <a:lnTo>
                    <a:pt x="3790672" y="356866"/>
                  </a:lnTo>
                  <a:lnTo>
                    <a:pt x="3861071" y="355585"/>
                  </a:lnTo>
                  <a:lnTo>
                    <a:pt x="3931469" y="353841"/>
                  </a:lnTo>
                  <a:lnTo>
                    <a:pt x="4001867" y="351627"/>
                  </a:lnTo>
                  <a:lnTo>
                    <a:pt x="4072266" y="348930"/>
                  </a:lnTo>
                  <a:lnTo>
                    <a:pt x="4142664" y="345742"/>
                  </a:lnTo>
                  <a:lnTo>
                    <a:pt x="4213063" y="342053"/>
                  </a:lnTo>
                  <a:lnTo>
                    <a:pt x="4283461" y="337851"/>
                  </a:lnTo>
                  <a:lnTo>
                    <a:pt x="4353859" y="333128"/>
                  </a:lnTo>
                  <a:lnTo>
                    <a:pt x="4424258" y="327873"/>
                  </a:lnTo>
                  <a:lnTo>
                    <a:pt x="4494656" y="322076"/>
                  </a:lnTo>
                  <a:lnTo>
                    <a:pt x="4565054" y="315728"/>
                  </a:lnTo>
                  <a:lnTo>
                    <a:pt x="4635453" y="308817"/>
                  </a:lnTo>
                  <a:lnTo>
                    <a:pt x="4705851" y="301335"/>
                  </a:lnTo>
                  <a:lnTo>
                    <a:pt x="4776250" y="293271"/>
                  </a:lnTo>
                  <a:lnTo>
                    <a:pt x="4846648" y="284614"/>
                  </a:lnTo>
                  <a:lnTo>
                    <a:pt x="4917046" y="275356"/>
                  </a:lnTo>
                  <a:lnTo>
                    <a:pt x="4987445" y="265486"/>
                  </a:lnTo>
                  <a:lnTo>
                    <a:pt x="5057843" y="254993"/>
                  </a:lnTo>
                  <a:lnTo>
                    <a:pt x="5128241" y="243869"/>
                  </a:lnTo>
                  <a:lnTo>
                    <a:pt x="5198640" y="232102"/>
                  </a:lnTo>
                  <a:lnTo>
                    <a:pt x="5269038" y="219684"/>
                  </a:lnTo>
                  <a:lnTo>
                    <a:pt x="5339437" y="206603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5" name="pg35"/>
            <p:cNvSpPr/>
            <p:nvPr/>
          </p:nvSpPr>
          <p:spPr>
            <a:xfrm>
              <a:off x="1191153" y="4714171"/>
              <a:ext cx="5561471" cy="680103"/>
            </a:xfrm>
            <a:custGeom>
              <a:avLst/>
              <a:pathLst>
                <a:path w="5561471" h="680103">
                  <a:moveTo>
                    <a:pt x="0" y="504738"/>
                  </a:moveTo>
                  <a:lnTo>
                    <a:pt x="70398" y="486266"/>
                  </a:lnTo>
                  <a:lnTo>
                    <a:pt x="140796" y="468371"/>
                  </a:lnTo>
                  <a:lnTo>
                    <a:pt x="211195" y="451033"/>
                  </a:lnTo>
                  <a:lnTo>
                    <a:pt x="281593" y="434230"/>
                  </a:lnTo>
                  <a:lnTo>
                    <a:pt x="351991" y="417940"/>
                  </a:lnTo>
                  <a:lnTo>
                    <a:pt x="422390" y="402139"/>
                  </a:lnTo>
                  <a:lnTo>
                    <a:pt x="492788" y="386803"/>
                  </a:lnTo>
                  <a:lnTo>
                    <a:pt x="563186" y="371904"/>
                  </a:lnTo>
                  <a:lnTo>
                    <a:pt x="633585" y="357416"/>
                  </a:lnTo>
                  <a:lnTo>
                    <a:pt x="703983" y="343309"/>
                  </a:lnTo>
                  <a:lnTo>
                    <a:pt x="774382" y="329556"/>
                  </a:lnTo>
                  <a:lnTo>
                    <a:pt x="844780" y="316130"/>
                  </a:lnTo>
                  <a:lnTo>
                    <a:pt x="915178" y="303008"/>
                  </a:lnTo>
                  <a:lnTo>
                    <a:pt x="985577" y="290174"/>
                  </a:lnTo>
                  <a:lnTo>
                    <a:pt x="1055975" y="277621"/>
                  </a:lnTo>
                  <a:lnTo>
                    <a:pt x="1126373" y="265358"/>
                  </a:lnTo>
                  <a:lnTo>
                    <a:pt x="1196772" y="253412"/>
                  </a:lnTo>
                  <a:lnTo>
                    <a:pt x="1267170" y="241832"/>
                  </a:lnTo>
                  <a:lnTo>
                    <a:pt x="1337569" y="230687"/>
                  </a:lnTo>
                  <a:lnTo>
                    <a:pt x="1407967" y="220066"/>
                  </a:lnTo>
                  <a:lnTo>
                    <a:pt x="1478365" y="210070"/>
                  </a:lnTo>
                  <a:lnTo>
                    <a:pt x="1548764" y="200804"/>
                  </a:lnTo>
                  <a:lnTo>
                    <a:pt x="1619162" y="192368"/>
                  </a:lnTo>
                  <a:lnTo>
                    <a:pt x="1689560" y="184848"/>
                  </a:lnTo>
                  <a:lnTo>
                    <a:pt x="1759959" y="178645"/>
                  </a:lnTo>
                  <a:lnTo>
                    <a:pt x="1830357" y="174078"/>
                  </a:lnTo>
                  <a:lnTo>
                    <a:pt x="1900756" y="170939"/>
                  </a:lnTo>
                  <a:lnTo>
                    <a:pt x="1971154" y="169032"/>
                  </a:lnTo>
                  <a:lnTo>
                    <a:pt x="2041552" y="168228"/>
                  </a:lnTo>
                  <a:lnTo>
                    <a:pt x="2111951" y="168488"/>
                  </a:lnTo>
                  <a:lnTo>
                    <a:pt x="2182349" y="170660"/>
                  </a:lnTo>
                  <a:lnTo>
                    <a:pt x="2252747" y="179098"/>
                  </a:lnTo>
                  <a:lnTo>
                    <a:pt x="2323146" y="192049"/>
                  </a:lnTo>
                  <a:lnTo>
                    <a:pt x="2393544" y="206934"/>
                  </a:lnTo>
                  <a:lnTo>
                    <a:pt x="2463943" y="221733"/>
                  </a:lnTo>
                  <a:lnTo>
                    <a:pt x="2534341" y="236795"/>
                  </a:lnTo>
                  <a:lnTo>
                    <a:pt x="2604739" y="263961"/>
                  </a:lnTo>
                  <a:lnTo>
                    <a:pt x="2675138" y="295956"/>
                  </a:lnTo>
                  <a:lnTo>
                    <a:pt x="2745536" y="322161"/>
                  </a:lnTo>
                  <a:lnTo>
                    <a:pt x="2815934" y="342967"/>
                  </a:lnTo>
                  <a:lnTo>
                    <a:pt x="2886333" y="370060"/>
                  </a:lnTo>
                  <a:lnTo>
                    <a:pt x="2956731" y="397081"/>
                  </a:lnTo>
                  <a:lnTo>
                    <a:pt x="3027130" y="418309"/>
                  </a:lnTo>
                  <a:lnTo>
                    <a:pt x="3097528" y="431139"/>
                  </a:lnTo>
                  <a:lnTo>
                    <a:pt x="3167926" y="440594"/>
                  </a:lnTo>
                  <a:lnTo>
                    <a:pt x="3238325" y="447527"/>
                  </a:lnTo>
                  <a:lnTo>
                    <a:pt x="3308723" y="452920"/>
                  </a:lnTo>
                  <a:lnTo>
                    <a:pt x="3379121" y="458329"/>
                  </a:lnTo>
                  <a:lnTo>
                    <a:pt x="3449520" y="462671"/>
                  </a:lnTo>
                  <a:lnTo>
                    <a:pt x="3519918" y="464949"/>
                  </a:lnTo>
                  <a:lnTo>
                    <a:pt x="3590317" y="465593"/>
                  </a:lnTo>
                  <a:lnTo>
                    <a:pt x="3660715" y="465097"/>
                  </a:lnTo>
                  <a:lnTo>
                    <a:pt x="3731113" y="464008"/>
                  </a:lnTo>
                  <a:lnTo>
                    <a:pt x="3801512" y="462882"/>
                  </a:lnTo>
                  <a:lnTo>
                    <a:pt x="3871910" y="461388"/>
                  </a:lnTo>
                  <a:lnTo>
                    <a:pt x="3942308" y="458993"/>
                  </a:lnTo>
                  <a:lnTo>
                    <a:pt x="4012707" y="455584"/>
                  </a:lnTo>
                  <a:lnTo>
                    <a:pt x="4083105" y="451035"/>
                  </a:lnTo>
                  <a:lnTo>
                    <a:pt x="4153504" y="445218"/>
                  </a:lnTo>
                  <a:lnTo>
                    <a:pt x="4223902" y="438020"/>
                  </a:lnTo>
                  <a:lnTo>
                    <a:pt x="4294300" y="429342"/>
                  </a:lnTo>
                  <a:lnTo>
                    <a:pt x="4364699" y="419115"/>
                  </a:lnTo>
                  <a:lnTo>
                    <a:pt x="4435097" y="407291"/>
                  </a:lnTo>
                  <a:lnTo>
                    <a:pt x="4505495" y="393841"/>
                  </a:lnTo>
                  <a:lnTo>
                    <a:pt x="4575894" y="378756"/>
                  </a:lnTo>
                  <a:lnTo>
                    <a:pt x="4646292" y="362034"/>
                  </a:lnTo>
                  <a:lnTo>
                    <a:pt x="4716690" y="343682"/>
                  </a:lnTo>
                  <a:lnTo>
                    <a:pt x="4787089" y="323711"/>
                  </a:lnTo>
                  <a:lnTo>
                    <a:pt x="4857487" y="302133"/>
                  </a:lnTo>
                  <a:lnTo>
                    <a:pt x="4927886" y="278958"/>
                  </a:lnTo>
                  <a:lnTo>
                    <a:pt x="4998284" y="254199"/>
                  </a:lnTo>
                  <a:lnTo>
                    <a:pt x="5068682" y="227865"/>
                  </a:lnTo>
                  <a:lnTo>
                    <a:pt x="5139081" y="199965"/>
                  </a:lnTo>
                  <a:lnTo>
                    <a:pt x="5209479" y="170506"/>
                  </a:lnTo>
                  <a:lnTo>
                    <a:pt x="5279877" y="139495"/>
                  </a:lnTo>
                  <a:lnTo>
                    <a:pt x="5350276" y="106935"/>
                  </a:lnTo>
                  <a:lnTo>
                    <a:pt x="5420674" y="72831"/>
                  </a:lnTo>
                  <a:lnTo>
                    <a:pt x="5491073" y="37185"/>
                  </a:lnTo>
                  <a:lnTo>
                    <a:pt x="5561471" y="0"/>
                  </a:lnTo>
                  <a:lnTo>
                    <a:pt x="5561471" y="680103"/>
                  </a:lnTo>
                  <a:lnTo>
                    <a:pt x="5172048" y="680103"/>
                  </a:lnTo>
                  <a:lnTo>
                    <a:pt x="5139081" y="675914"/>
                  </a:lnTo>
                  <a:lnTo>
                    <a:pt x="5068682" y="667255"/>
                  </a:lnTo>
                  <a:lnTo>
                    <a:pt x="4998284" y="658910"/>
                  </a:lnTo>
                  <a:lnTo>
                    <a:pt x="4927886" y="650907"/>
                  </a:lnTo>
                  <a:lnTo>
                    <a:pt x="4857487" y="643276"/>
                  </a:lnTo>
                  <a:lnTo>
                    <a:pt x="4787089" y="636048"/>
                  </a:lnTo>
                  <a:lnTo>
                    <a:pt x="4716690" y="629256"/>
                  </a:lnTo>
                  <a:lnTo>
                    <a:pt x="4646292" y="622930"/>
                  </a:lnTo>
                  <a:lnTo>
                    <a:pt x="4575894" y="617103"/>
                  </a:lnTo>
                  <a:lnTo>
                    <a:pt x="4505495" y="611799"/>
                  </a:lnTo>
                  <a:lnTo>
                    <a:pt x="4435097" y="607039"/>
                  </a:lnTo>
                  <a:lnTo>
                    <a:pt x="4364699" y="602832"/>
                  </a:lnTo>
                  <a:lnTo>
                    <a:pt x="4294300" y="599170"/>
                  </a:lnTo>
                  <a:lnTo>
                    <a:pt x="4223902" y="596026"/>
                  </a:lnTo>
                  <a:lnTo>
                    <a:pt x="4153504" y="593348"/>
                  </a:lnTo>
                  <a:lnTo>
                    <a:pt x="4083105" y="591061"/>
                  </a:lnTo>
                  <a:lnTo>
                    <a:pt x="4012707" y="589070"/>
                  </a:lnTo>
                  <a:lnTo>
                    <a:pt x="3942308" y="587266"/>
                  </a:lnTo>
                  <a:lnTo>
                    <a:pt x="3871910" y="585545"/>
                  </a:lnTo>
                  <a:lnTo>
                    <a:pt x="3801512" y="583813"/>
                  </a:lnTo>
                  <a:lnTo>
                    <a:pt x="3731113" y="582298"/>
                  </a:lnTo>
                  <a:lnTo>
                    <a:pt x="3660715" y="581099"/>
                  </a:lnTo>
                  <a:lnTo>
                    <a:pt x="3590317" y="579746"/>
                  </a:lnTo>
                  <a:lnTo>
                    <a:pt x="3519918" y="577753"/>
                  </a:lnTo>
                  <a:lnTo>
                    <a:pt x="3449520" y="574582"/>
                  </a:lnTo>
                  <a:lnTo>
                    <a:pt x="3379121" y="569627"/>
                  </a:lnTo>
                  <a:lnTo>
                    <a:pt x="3308723" y="563202"/>
                  </a:lnTo>
                  <a:lnTo>
                    <a:pt x="3238325" y="556519"/>
                  </a:lnTo>
                  <a:lnTo>
                    <a:pt x="3167926" y="549213"/>
                  </a:lnTo>
                  <a:lnTo>
                    <a:pt x="3097528" y="540283"/>
                  </a:lnTo>
                  <a:lnTo>
                    <a:pt x="3027130" y="527511"/>
                  </a:lnTo>
                  <a:lnTo>
                    <a:pt x="2956731" y="504978"/>
                  </a:lnTo>
                  <a:lnTo>
                    <a:pt x="2886333" y="477356"/>
                  </a:lnTo>
                  <a:lnTo>
                    <a:pt x="2815934" y="451106"/>
                  </a:lnTo>
                  <a:lnTo>
                    <a:pt x="2745536" y="430931"/>
                  </a:lnTo>
                  <a:lnTo>
                    <a:pt x="2675138" y="404194"/>
                  </a:lnTo>
                  <a:lnTo>
                    <a:pt x="2604739" y="372521"/>
                  </a:lnTo>
                  <a:lnTo>
                    <a:pt x="2534341" y="346603"/>
                  </a:lnTo>
                  <a:lnTo>
                    <a:pt x="2463943" y="331663"/>
                  </a:lnTo>
                  <a:lnTo>
                    <a:pt x="2393544" y="316464"/>
                  </a:lnTo>
                  <a:lnTo>
                    <a:pt x="2323146" y="301982"/>
                  </a:lnTo>
                  <a:lnTo>
                    <a:pt x="2252747" y="290517"/>
                  </a:lnTo>
                  <a:lnTo>
                    <a:pt x="2182349" y="283808"/>
                  </a:lnTo>
                  <a:lnTo>
                    <a:pt x="2111951" y="282474"/>
                  </a:lnTo>
                  <a:lnTo>
                    <a:pt x="2041552" y="283021"/>
                  </a:lnTo>
                  <a:lnTo>
                    <a:pt x="1971154" y="285044"/>
                  </a:lnTo>
                  <a:lnTo>
                    <a:pt x="1900756" y="288684"/>
                  </a:lnTo>
                  <a:lnTo>
                    <a:pt x="1830357" y="293991"/>
                  </a:lnTo>
                  <a:lnTo>
                    <a:pt x="1759959" y="300951"/>
                  </a:lnTo>
                  <a:lnTo>
                    <a:pt x="1689560" y="309531"/>
                  </a:lnTo>
                  <a:lnTo>
                    <a:pt x="1619162" y="319609"/>
                  </a:lnTo>
                  <a:lnTo>
                    <a:pt x="1548764" y="331151"/>
                  </a:lnTo>
                  <a:lnTo>
                    <a:pt x="1478365" y="344260"/>
                  </a:lnTo>
                  <a:lnTo>
                    <a:pt x="1407967" y="359054"/>
                  </a:lnTo>
                  <a:lnTo>
                    <a:pt x="1337569" y="375658"/>
                  </a:lnTo>
                  <a:lnTo>
                    <a:pt x="1267170" y="394190"/>
                  </a:lnTo>
                  <a:lnTo>
                    <a:pt x="1196772" y="414757"/>
                  </a:lnTo>
                  <a:lnTo>
                    <a:pt x="1126373" y="437449"/>
                  </a:lnTo>
                  <a:lnTo>
                    <a:pt x="1055975" y="462333"/>
                  </a:lnTo>
                  <a:lnTo>
                    <a:pt x="985577" y="489452"/>
                  </a:lnTo>
                  <a:lnTo>
                    <a:pt x="915178" y="518836"/>
                  </a:lnTo>
                  <a:lnTo>
                    <a:pt x="844780" y="550495"/>
                  </a:lnTo>
                  <a:lnTo>
                    <a:pt x="774382" y="584433"/>
                  </a:lnTo>
                  <a:lnTo>
                    <a:pt x="703983" y="620644"/>
                  </a:lnTo>
                  <a:lnTo>
                    <a:pt x="633585" y="659121"/>
                  </a:lnTo>
                  <a:lnTo>
                    <a:pt x="597321" y="680103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6" name="pl36"/>
            <p:cNvSpPr/>
            <p:nvPr/>
          </p:nvSpPr>
          <p:spPr>
            <a:xfrm>
              <a:off x="1191153" y="4714171"/>
              <a:ext cx="5561471" cy="504738"/>
            </a:xfrm>
            <a:custGeom>
              <a:avLst/>
              <a:pathLst>
                <a:path w="5561471" h="504738">
                  <a:moveTo>
                    <a:pt x="0" y="504738"/>
                  </a:moveTo>
                  <a:lnTo>
                    <a:pt x="70398" y="486266"/>
                  </a:lnTo>
                  <a:lnTo>
                    <a:pt x="140796" y="468371"/>
                  </a:lnTo>
                  <a:lnTo>
                    <a:pt x="211195" y="451033"/>
                  </a:lnTo>
                  <a:lnTo>
                    <a:pt x="281593" y="434230"/>
                  </a:lnTo>
                  <a:lnTo>
                    <a:pt x="351991" y="417940"/>
                  </a:lnTo>
                  <a:lnTo>
                    <a:pt x="422390" y="402139"/>
                  </a:lnTo>
                  <a:lnTo>
                    <a:pt x="492788" y="386803"/>
                  </a:lnTo>
                  <a:lnTo>
                    <a:pt x="563186" y="371904"/>
                  </a:lnTo>
                  <a:lnTo>
                    <a:pt x="633585" y="357416"/>
                  </a:lnTo>
                  <a:lnTo>
                    <a:pt x="703983" y="343309"/>
                  </a:lnTo>
                  <a:lnTo>
                    <a:pt x="774382" y="329556"/>
                  </a:lnTo>
                  <a:lnTo>
                    <a:pt x="844780" y="316130"/>
                  </a:lnTo>
                  <a:lnTo>
                    <a:pt x="915178" y="303008"/>
                  </a:lnTo>
                  <a:lnTo>
                    <a:pt x="985577" y="290174"/>
                  </a:lnTo>
                  <a:lnTo>
                    <a:pt x="1055975" y="277621"/>
                  </a:lnTo>
                  <a:lnTo>
                    <a:pt x="1126373" y="265358"/>
                  </a:lnTo>
                  <a:lnTo>
                    <a:pt x="1196772" y="253412"/>
                  </a:lnTo>
                  <a:lnTo>
                    <a:pt x="1267170" y="241832"/>
                  </a:lnTo>
                  <a:lnTo>
                    <a:pt x="1337569" y="230687"/>
                  </a:lnTo>
                  <a:lnTo>
                    <a:pt x="1407967" y="220066"/>
                  </a:lnTo>
                  <a:lnTo>
                    <a:pt x="1478365" y="210070"/>
                  </a:lnTo>
                  <a:lnTo>
                    <a:pt x="1548764" y="200804"/>
                  </a:lnTo>
                  <a:lnTo>
                    <a:pt x="1619162" y="192368"/>
                  </a:lnTo>
                  <a:lnTo>
                    <a:pt x="1689560" y="184848"/>
                  </a:lnTo>
                  <a:lnTo>
                    <a:pt x="1759959" y="178645"/>
                  </a:lnTo>
                  <a:lnTo>
                    <a:pt x="1830357" y="174078"/>
                  </a:lnTo>
                  <a:lnTo>
                    <a:pt x="1900756" y="170939"/>
                  </a:lnTo>
                  <a:lnTo>
                    <a:pt x="1971154" y="169032"/>
                  </a:lnTo>
                  <a:lnTo>
                    <a:pt x="2041552" y="168228"/>
                  </a:lnTo>
                  <a:lnTo>
                    <a:pt x="2111951" y="168488"/>
                  </a:lnTo>
                  <a:lnTo>
                    <a:pt x="2182349" y="170660"/>
                  </a:lnTo>
                  <a:lnTo>
                    <a:pt x="2252747" y="179098"/>
                  </a:lnTo>
                  <a:lnTo>
                    <a:pt x="2323146" y="192049"/>
                  </a:lnTo>
                  <a:lnTo>
                    <a:pt x="2393544" y="206934"/>
                  </a:lnTo>
                  <a:lnTo>
                    <a:pt x="2463943" y="221733"/>
                  </a:lnTo>
                  <a:lnTo>
                    <a:pt x="2534341" y="236795"/>
                  </a:lnTo>
                  <a:lnTo>
                    <a:pt x="2604739" y="263961"/>
                  </a:lnTo>
                  <a:lnTo>
                    <a:pt x="2675138" y="295956"/>
                  </a:lnTo>
                  <a:lnTo>
                    <a:pt x="2745536" y="322161"/>
                  </a:lnTo>
                  <a:lnTo>
                    <a:pt x="2815934" y="342967"/>
                  </a:lnTo>
                  <a:lnTo>
                    <a:pt x="2886333" y="370060"/>
                  </a:lnTo>
                  <a:lnTo>
                    <a:pt x="2956731" y="397081"/>
                  </a:lnTo>
                  <a:lnTo>
                    <a:pt x="3027130" y="418309"/>
                  </a:lnTo>
                  <a:lnTo>
                    <a:pt x="3097528" y="431139"/>
                  </a:lnTo>
                  <a:lnTo>
                    <a:pt x="3167926" y="440594"/>
                  </a:lnTo>
                  <a:lnTo>
                    <a:pt x="3238325" y="447527"/>
                  </a:lnTo>
                  <a:lnTo>
                    <a:pt x="3308723" y="452920"/>
                  </a:lnTo>
                  <a:lnTo>
                    <a:pt x="3379121" y="458329"/>
                  </a:lnTo>
                  <a:lnTo>
                    <a:pt x="3449520" y="462671"/>
                  </a:lnTo>
                  <a:lnTo>
                    <a:pt x="3519918" y="464949"/>
                  </a:lnTo>
                  <a:lnTo>
                    <a:pt x="3590317" y="465593"/>
                  </a:lnTo>
                  <a:lnTo>
                    <a:pt x="3660715" y="465097"/>
                  </a:lnTo>
                  <a:lnTo>
                    <a:pt x="3731113" y="464008"/>
                  </a:lnTo>
                  <a:lnTo>
                    <a:pt x="3801512" y="462882"/>
                  </a:lnTo>
                  <a:lnTo>
                    <a:pt x="3871910" y="461388"/>
                  </a:lnTo>
                  <a:lnTo>
                    <a:pt x="3942308" y="458993"/>
                  </a:lnTo>
                  <a:lnTo>
                    <a:pt x="4012707" y="455584"/>
                  </a:lnTo>
                  <a:lnTo>
                    <a:pt x="4083105" y="451035"/>
                  </a:lnTo>
                  <a:lnTo>
                    <a:pt x="4153504" y="445218"/>
                  </a:lnTo>
                  <a:lnTo>
                    <a:pt x="4223902" y="438020"/>
                  </a:lnTo>
                  <a:lnTo>
                    <a:pt x="4294300" y="429342"/>
                  </a:lnTo>
                  <a:lnTo>
                    <a:pt x="4364699" y="419115"/>
                  </a:lnTo>
                  <a:lnTo>
                    <a:pt x="4435097" y="407291"/>
                  </a:lnTo>
                  <a:lnTo>
                    <a:pt x="4505495" y="393841"/>
                  </a:lnTo>
                  <a:lnTo>
                    <a:pt x="4575894" y="378756"/>
                  </a:lnTo>
                  <a:lnTo>
                    <a:pt x="4646292" y="362034"/>
                  </a:lnTo>
                  <a:lnTo>
                    <a:pt x="4716690" y="343682"/>
                  </a:lnTo>
                  <a:lnTo>
                    <a:pt x="4787089" y="323711"/>
                  </a:lnTo>
                  <a:lnTo>
                    <a:pt x="4857487" y="302133"/>
                  </a:lnTo>
                  <a:lnTo>
                    <a:pt x="4927886" y="278958"/>
                  </a:lnTo>
                  <a:lnTo>
                    <a:pt x="4998284" y="254199"/>
                  </a:lnTo>
                  <a:lnTo>
                    <a:pt x="5068682" y="227865"/>
                  </a:lnTo>
                  <a:lnTo>
                    <a:pt x="5139081" y="199965"/>
                  </a:lnTo>
                  <a:lnTo>
                    <a:pt x="5209479" y="170506"/>
                  </a:lnTo>
                  <a:lnTo>
                    <a:pt x="5279877" y="139495"/>
                  </a:lnTo>
                  <a:lnTo>
                    <a:pt x="5350276" y="106935"/>
                  </a:lnTo>
                  <a:lnTo>
                    <a:pt x="5420674" y="72831"/>
                  </a:lnTo>
                  <a:lnTo>
                    <a:pt x="5491073" y="37185"/>
                  </a:lnTo>
                  <a:lnTo>
                    <a:pt x="5561471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1788475" y="4996646"/>
              <a:ext cx="4574727" cy="397629"/>
            </a:xfrm>
            <a:custGeom>
              <a:avLst/>
              <a:pathLst>
                <a:path w="4574727" h="397629">
                  <a:moveTo>
                    <a:pt x="4574727" y="397629"/>
                  </a:moveTo>
                  <a:lnTo>
                    <a:pt x="4541760" y="393440"/>
                  </a:lnTo>
                  <a:lnTo>
                    <a:pt x="4471361" y="384781"/>
                  </a:lnTo>
                  <a:lnTo>
                    <a:pt x="4400963" y="376435"/>
                  </a:lnTo>
                  <a:lnTo>
                    <a:pt x="4330565" y="368432"/>
                  </a:lnTo>
                  <a:lnTo>
                    <a:pt x="4260166" y="360801"/>
                  </a:lnTo>
                  <a:lnTo>
                    <a:pt x="4189768" y="353573"/>
                  </a:lnTo>
                  <a:lnTo>
                    <a:pt x="4119369" y="346781"/>
                  </a:lnTo>
                  <a:lnTo>
                    <a:pt x="4048971" y="340456"/>
                  </a:lnTo>
                  <a:lnTo>
                    <a:pt x="3978573" y="334628"/>
                  </a:lnTo>
                  <a:lnTo>
                    <a:pt x="3908174" y="329324"/>
                  </a:lnTo>
                  <a:lnTo>
                    <a:pt x="3837776" y="324564"/>
                  </a:lnTo>
                  <a:lnTo>
                    <a:pt x="3767378" y="320357"/>
                  </a:lnTo>
                  <a:lnTo>
                    <a:pt x="3696979" y="316695"/>
                  </a:lnTo>
                  <a:lnTo>
                    <a:pt x="3626581" y="313551"/>
                  </a:lnTo>
                  <a:lnTo>
                    <a:pt x="3556182" y="310874"/>
                  </a:lnTo>
                  <a:lnTo>
                    <a:pt x="3485784" y="308587"/>
                  </a:lnTo>
                  <a:lnTo>
                    <a:pt x="3415386" y="306595"/>
                  </a:lnTo>
                  <a:lnTo>
                    <a:pt x="3344987" y="304791"/>
                  </a:lnTo>
                  <a:lnTo>
                    <a:pt x="3274589" y="303070"/>
                  </a:lnTo>
                  <a:lnTo>
                    <a:pt x="3204191" y="301338"/>
                  </a:lnTo>
                  <a:lnTo>
                    <a:pt x="3133792" y="299824"/>
                  </a:lnTo>
                  <a:lnTo>
                    <a:pt x="3063394" y="298624"/>
                  </a:lnTo>
                  <a:lnTo>
                    <a:pt x="2992995" y="297271"/>
                  </a:lnTo>
                  <a:lnTo>
                    <a:pt x="2922597" y="295279"/>
                  </a:lnTo>
                  <a:lnTo>
                    <a:pt x="2852199" y="292108"/>
                  </a:lnTo>
                  <a:lnTo>
                    <a:pt x="2781800" y="287153"/>
                  </a:lnTo>
                  <a:lnTo>
                    <a:pt x="2711402" y="280727"/>
                  </a:lnTo>
                  <a:lnTo>
                    <a:pt x="2641004" y="274044"/>
                  </a:lnTo>
                  <a:lnTo>
                    <a:pt x="2570605" y="266738"/>
                  </a:lnTo>
                  <a:lnTo>
                    <a:pt x="2500207" y="257809"/>
                  </a:lnTo>
                  <a:lnTo>
                    <a:pt x="2429808" y="245036"/>
                  </a:lnTo>
                  <a:lnTo>
                    <a:pt x="2359410" y="222503"/>
                  </a:lnTo>
                  <a:lnTo>
                    <a:pt x="2289012" y="194882"/>
                  </a:lnTo>
                  <a:lnTo>
                    <a:pt x="2218613" y="168632"/>
                  </a:lnTo>
                  <a:lnTo>
                    <a:pt x="2148215" y="148457"/>
                  </a:lnTo>
                  <a:lnTo>
                    <a:pt x="2077817" y="121720"/>
                  </a:lnTo>
                  <a:lnTo>
                    <a:pt x="2007418" y="90046"/>
                  </a:lnTo>
                  <a:lnTo>
                    <a:pt x="1937020" y="64129"/>
                  </a:lnTo>
                  <a:lnTo>
                    <a:pt x="1866622" y="49188"/>
                  </a:lnTo>
                  <a:lnTo>
                    <a:pt x="1796223" y="33989"/>
                  </a:lnTo>
                  <a:lnTo>
                    <a:pt x="1725825" y="19507"/>
                  </a:lnTo>
                  <a:lnTo>
                    <a:pt x="1655426" y="8043"/>
                  </a:lnTo>
                  <a:lnTo>
                    <a:pt x="1585028" y="1333"/>
                  </a:lnTo>
                  <a:lnTo>
                    <a:pt x="1514630" y="0"/>
                  </a:lnTo>
                  <a:lnTo>
                    <a:pt x="1444231" y="546"/>
                  </a:lnTo>
                  <a:lnTo>
                    <a:pt x="1373833" y="2569"/>
                  </a:lnTo>
                  <a:lnTo>
                    <a:pt x="1303435" y="6210"/>
                  </a:lnTo>
                  <a:lnTo>
                    <a:pt x="1233036" y="11517"/>
                  </a:lnTo>
                  <a:lnTo>
                    <a:pt x="1162638" y="18476"/>
                  </a:lnTo>
                  <a:lnTo>
                    <a:pt x="1092239" y="27056"/>
                  </a:lnTo>
                  <a:lnTo>
                    <a:pt x="1021841" y="37134"/>
                  </a:lnTo>
                  <a:lnTo>
                    <a:pt x="951443" y="48676"/>
                  </a:lnTo>
                  <a:lnTo>
                    <a:pt x="881044" y="61785"/>
                  </a:lnTo>
                  <a:lnTo>
                    <a:pt x="810646" y="76580"/>
                  </a:lnTo>
                  <a:lnTo>
                    <a:pt x="740248" y="93183"/>
                  </a:lnTo>
                  <a:lnTo>
                    <a:pt x="669849" y="111715"/>
                  </a:lnTo>
                  <a:lnTo>
                    <a:pt x="599451" y="132283"/>
                  </a:lnTo>
                  <a:lnTo>
                    <a:pt x="529052" y="154975"/>
                  </a:lnTo>
                  <a:lnTo>
                    <a:pt x="458654" y="179858"/>
                  </a:lnTo>
                  <a:lnTo>
                    <a:pt x="388256" y="206978"/>
                  </a:lnTo>
                  <a:lnTo>
                    <a:pt x="317857" y="236361"/>
                  </a:lnTo>
                  <a:lnTo>
                    <a:pt x="247459" y="268021"/>
                  </a:lnTo>
                  <a:lnTo>
                    <a:pt x="177061" y="301958"/>
                  </a:lnTo>
                  <a:lnTo>
                    <a:pt x="106662" y="338170"/>
                  </a:lnTo>
                  <a:lnTo>
                    <a:pt x="36264" y="376646"/>
                  </a:lnTo>
                  <a:lnTo>
                    <a:pt x="0" y="39762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1430910" y="4939653"/>
              <a:ext cx="5321714" cy="454622"/>
            </a:xfrm>
            <a:custGeom>
              <a:avLst/>
              <a:pathLst>
                <a:path w="5321714" h="454622">
                  <a:moveTo>
                    <a:pt x="0" y="454622"/>
                  </a:moveTo>
                  <a:lnTo>
                    <a:pt x="41836" y="434212"/>
                  </a:lnTo>
                  <a:lnTo>
                    <a:pt x="112235" y="401234"/>
                  </a:lnTo>
                  <a:lnTo>
                    <a:pt x="182633" y="369612"/>
                  </a:lnTo>
                  <a:lnTo>
                    <a:pt x="253031" y="339336"/>
                  </a:lnTo>
                  <a:lnTo>
                    <a:pt x="323430" y="310397"/>
                  </a:lnTo>
                  <a:lnTo>
                    <a:pt x="393828" y="282787"/>
                  </a:lnTo>
                  <a:lnTo>
                    <a:pt x="464227" y="256495"/>
                  </a:lnTo>
                  <a:lnTo>
                    <a:pt x="534625" y="231513"/>
                  </a:lnTo>
                  <a:lnTo>
                    <a:pt x="605023" y="207831"/>
                  </a:lnTo>
                  <a:lnTo>
                    <a:pt x="675422" y="185441"/>
                  </a:lnTo>
                  <a:lnTo>
                    <a:pt x="745820" y="164332"/>
                  </a:lnTo>
                  <a:lnTo>
                    <a:pt x="816218" y="144495"/>
                  </a:lnTo>
                  <a:lnTo>
                    <a:pt x="886617" y="125922"/>
                  </a:lnTo>
                  <a:lnTo>
                    <a:pt x="957015" y="108603"/>
                  </a:lnTo>
                  <a:lnTo>
                    <a:pt x="1027413" y="92529"/>
                  </a:lnTo>
                  <a:lnTo>
                    <a:pt x="1097812" y="77691"/>
                  </a:lnTo>
                  <a:lnTo>
                    <a:pt x="1168210" y="64078"/>
                  </a:lnTo>
                  <a:lnTo>
                    <a:pt x="1238609" y="51683"/>
                  </a:lnTo>
                  <a:lnTo>
                    <a:pt x="1309007" y="40496"/>
                  </a:lnTo>
                  <a:lnTo>
                    <a:pt x="1379405" y="30507"/>
                  </a:lnTo>
                  <a:lnTo>
                    <a:pt x="1449804" y="21708"/>
                  </a:lnTo>
                  <a:lnTo>
                    <a:pt x="1520202" y="14316"/>
                  </a:lnTo>
                  <a:lnTo>
                    <a:pt x="1590600" y="8553"/>
                  </a:lnTo>
                  <a:lnTo>
                    <a:pt x="1660999" y="4330"/>
                  </a:lnTo>
                  <a:lnTo>
                    <a:pt x="1731397" y="1556"/>
                  </a:lnTo>
                  <a:lnTo>
                    <a:pt x="1801796" y="143"/>
                  </a:lnTo>
                  <a:lnTo>
                    <a:pt x="1872194" y="0"/>
                  </a:lnTo>
                  <a:lnTo>
                    <a:pt x="1942592" y="1752"/>
                  </a:lnTo>
                  <a:lnTo>
                    <a:pt x="2012991" y="9326"/>
                  </a:lnTo>
                  <a:lnTo>
                    <a:pt x="2083389" y="21534"/>
                  </a:lnTo>
                  <a:lnTo>
                    <a:pt x="2153787" y="36217"/>
                  </a:lnTo>
                  <a:lnTo>
                    <a:pt x="2224186" y="51216"/>
                  </a:lnTo>
                  <a:lnTo>
                    <a:pt x="2294584" y="66218"/>
                  </a:lnTo>
                  <a:lnTo>
                    <a:pt x="2364983" y="92760"/>
                  </a:lnTo>
                  <a:lnTo>
                    <a:pt x="2435381" y="124594"/>
                  </a:lnTo>
                  <a:lnTo>
                    <a:pt x="2505779" y="151065"/>
                  </a:lnTo>
                  <a:lnTo>
                    <a:pt x="2576178" y="171555"/>
                  </a:lnTo>
                  <a:lnTo>
                    <a:pt x="2646576" y="198227"/>
                  </a:lnTo>
                  <a:lnTo>
                    <a:pt x="2716974" y="225548"/>
                  </a:lnTo>
                  <a:lnTo>
                    <a:pt x="2787373" y="247429"/>
                  </a:lnTo>
                  <a:lnTo>
                    <a:pt x="2857771" y="260230"/>
                  </a:lnTo>
                  <a:lnTo>
                    <a:pt x="2928170" y="269422"/>
                  </a:lnTo>
                  <a:lnTo>
                    <a:pt x="2998568" y="276541"/>
                  </a:lnTo>
                  <a:lnTo>
                    <a:pt x="3068966" y="282580"/>
                  </a:lnTo>
                  <a:lnTo>
                    <a:pt x="3139365" y="288497"/>
                  </a:lnTo>
                  <a:lnTo>
                    <a:pt x="3209763" y="293145"/>
                  </a:lnTo>
                  <a:lnTo>
                    <a:pt x="3280161" y="295870"/>
                  </a:lnTo>
                  <a:lnTo>
                    <a:pt x="3350560" y="297188"/>
                  </a:lnTo>
                  <a:lnTo>
                    <a:pt x="3420958" y="297616"/>
                  </a:lnTo>
                  <a:lnTo>
                    <a:pt x="3491357" y="297672"/>
                  </a:lnTo>
                  <a:lnTo>
                    <a:pt x="3561755" y="297866"/>
                  </a:lnTo>
                  <a:lnTo>
                    <a:pt x="3632153" y="297985"/>
                  </a:lnTo>
                  <a:lnTo>
                    <a:pt x="3702552" y="297648"/>
                  </a:lnTo>
                  <a:lnTo>
                    <a:pt x="3772950" y="296845"/>
                  </a:lnTo>
                  <a:lnTo>
                    <a:pt x="3843348" y="295567"/>
                  </a:lnTo>
                  <a:lnTo>
                    <a:pt x="3913747" y="293802"/>
                  </a:lnTo>
                  <a:lnTo>
                    <a:pt x="3984145" y="291541"/>
                  </a:lnTo>
                  <a:lnTo>
                    <a:pt x="4054544" y="288775"/>
                  </a:lnTo>
                  <a:lnTo>
                    <a:pt x="4124942" y="285492"/>
                  </a:lnTo>
                  <a:lnTo>
                    <a:pt x="4195340" y="281683"/>
                  </a:lnTo>
                  <a:lnTo>
                    <a:pt x="4265739" y="277339"/>
                  </a:lnTo>
                  <a:lnTo>
                    <a:pt x="4336137" y="272448"/>
                  </a:lnTo>
                  <a:lnTo>
                    <a:pt x="4406535" y="267001"/>
                  </a:lnTo>
                  <a:lnTo>
                    <a:pt x="4476934" y="260988"/>
                  </a:lnTo>
                  <a:lnTo>
                    <a:pt x="4547332" y="254398"/>
                  </a:lnTo>
                  <a:lnTo>
                    <a:pt x="4617731" y="247223"/>
                  </a:lnTo>
                  <a:lnTo>
                    <a:pt x="4688129" y="239451"/>
                  </a:lnTo>
                  <a:lnTo>
                    <a:pt x="4758527" y="231073"/>
                  </a:lnTo>
                  <a:lnTo>
                    <a:pt x="4828926" y="222079"/>
                  </a:lnTo>
                  <a:lnTo>
                    <a:pt x="4899324" y="212458"/>
                  </a:lnTo>
                  <a:lnTo>
                    <a:pt x="4969722" y="202201"/>
                  </a:lnTo>
                  <a:lnTo>
                    <a:pt x="5040121" y="191298"/>
                  </a:lnTo>
                  <a:lnTo>
                    <a:pt x="5110519" y="179739"/>
                  </a:lnTo>
                  <a:lnTo>
                    <a:pt x="5180918" y="167513"/>
                  </a:lnTo>
                  <a:lnTo>
                    <a:pt x="5251316" y="154611"/>
                  </a:lnTo>
                  <a:lnTo>
                    <a:pt x="5321714" y="141022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9" name="tx39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2663321" y="545690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4781178" y="5456905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6930123" y="5456905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150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2602166" y="5596581"/>
              <a:ext cx="2825404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Measured GFR  (⁵¹Cr-EDTA, mL/min/1.73 m²)</a:t>
              </a:r>
            </a:p>
          </p:txBody>
        </p:sp>
        <p:sp>
          <p:nvSpPr>
            <p:cNvPr id="48" name="tx48"/>
            <p:cNvSpPr/>
            <p:nvPr/>
          </p:nvSpPr>
          <p:spPr>
            <a:xfrm rot="-5400000">
              <a:off x="126327" y="3331003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49" name="rc49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0" name="pl50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1" name="rc51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2" name="pl52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3" name="rc53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4" name="pl54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5" name="rc55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6" name="pl56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7" name="rc57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8" name="pl58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9" name="tx59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0" name="tx60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941876" y="1166869"/>
              <a:ext cx="1693103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Panel · CKD-EPI 4-marker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2026-10-16T11:13:25Z</dcterms:modified>
  <cp:category/>
</cp:coreProperties>
</file>