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3331587"/>
              <a:ext cx="5561471" cy="2062688"/>
            </a:xfrm>
            <a:custGeom>
              <a:avLst/>
              <a:pathLst>
                <a:path w="5561471" h="2062688">
                  <a:moveTo>
                    <a:pt x="0" y="1511738"/>
                  </a:moveTo>
                  <a:lnTo>
                    <a:pt x="70398" y="1393815"/>
                  </a:lnTo>
                  <a:lnTo>
                    <a:pt x="140796" y="1280733"/>
                  </a:lnTo>
                  <a:lnTo>
                    <a:pt x="211195" y="1172477"/>
                  </a:lnTo>
                  <a:lnTo>
                    <a:pt x="281593" y="1069030"/>
                  </a:lnTo>
                  <a:lnTo>
                    <a:pt x="351991" y="970373"/>
                  </a:lnTo>
                  <a:lnTo>
                    <a:pt x="422390" y="876483"/>
                  </a:lnTo>
                  <a:lnTo>
                    <a:pt x="492788" y="787335"/>
                  </a:lnTo>
                  <a:lnTo>
                    <a:pt x="563186" y="702899"/>
                  </a:lnTo>
                  <a:lnTo>
                    <a:pt x="633585" y="623144"/>
                  </a:lnTo>
                  <a:lnTo>
                    <a:pt x="703983" y="548037"/>
                  </a:lnTo>
                  <a:lnTo>
                    <a:pt x="774382" y="477544"/>
                  </a:lnTo>
                  <a:lnTo>
                    <a:pt x="844780" y="411638"/>
                  </a:lnTo>
                  <a:lnTo>
                    <a:pt x="915178" y="350295"/>
                  </a:lnTo>
                  <a:lnTo>
                    <a:pt x="985577" y="293512"/>
                  </a:lnTo>
                  <a:lnTo>
                    <a:pt x="1055975" y="241306"/>
                  </a:lnTo>
                  <a:lnTo>
                    <a:pt x="1126373" y="193728"/>
                  </a:lnTo>
                  <a:lnTo>
                    <a:pt x="1196772" y="150872"/>
                  </a:lnTo>
                  <a:lnTo>
                    <a:pt x="1267170" y="112882"/>
                  </a:lnTo>
                  <a:lnTo>
                    <a:pt x="1337569" y="79950"/>
                  </a:lnTo>
                  <a:lnTo>
                    <a:pt x="1407967" y="52312"/>
                  </a:lnTo>
                  <a:lnTo>
                    <a:pt x="1478365" y="30233"/>
                  </a:lnTo>
                  <a:lnTo>
                    <a:pt x="1548764" y="13987"/>
                  </a:lnTo>
                  <a:lnTo>
                    <a:pt x="1619162" y="3833"/>
                  </a:lnTo>
                  <a:lnTo>
                    <a:pt x="1689560" y="0"/>
                  </a:lnTo>
                  <a:lnTo>
                    <a:pt x="1759959" y="4019"/>
                  </a:lnTo>
                  <a:lnTo>
                    <a:pt x="1830357" y="16843"/>
                  </a:lnTo>
                  <a:lnTo>
                    <a:pt x="1900756" y="37201"/>
                  </a:lnTo>
                  <a:lnTo>
                    <a:pt x="1971154" y="63859"/>
                  </a:lnTo>
                  <a:lnTo>
                    <a:pt x="2041552" y="95727"/>
                  </a:lnTo>
                  <a:lnTo>
                    <a:pt x="2111951" y="131925"/>
                  </a:lnTo>
                  <a:lnTo>
                    <a:pt x="2182349" y="173047"/>
                  </a:lnTo>
                  <a:lnTo>
                    <a:pt x="2252747" y="225409"/>
                  </a:lnTo>
                  <a:lnTo>
                    <a:pt x="2323146" y="285828"/>
                  </a:lnTo>
                  <a:lnTo>
                    <a:pt x="2393544" y="350019"/>
                  </a:lnTo>
                  <a:lnTo>
                    <a:pt x="2463943" y="414993"/>
                  </a:lnTo>
                  <a:lnTo>
                    <a:pt x="2534341" y="481420"/>
                  </a:lnTo>
                  <a:lnTo>
                    <a:pt x="2604739" y="565209"/>
                  </a:lnTo>
                  <a:lnTo>
                    <a:pt x="2675138" y="656056"/>
                  </a:lnTo>
                  <a:lnTo>
                    <a:pt x="2745536" y="740285"/>
                  </a:lnTo>
                  <a:lnTo>
                    <a:pt x="2815934" y="820524"/>
                  </a:lnTo>
                  <a:lnTo>
                    <a:pt x="2886333" y="912430"/>
                  </a:lnTo>
                  <a:lnTo>
                    <a:pt x="2956731" y="1004810"/>
                  </a:lnTo>
                  <a:lnTo>
                    <a:pt x="3027130" y="1088432"/>
                  </a:lnTo>
                  <a:lnTo>
                    <a:pt x="3097528" y="1162028"/>
                  </a:lnTo>
                  <a:lnTo>
                    <a:pt x="3167926" y="1238763"/>
                  </a:lnTo>
                  <a:lnTo>
                    <a:pt x="3238325" y="1313910"/>
                  </a:lnTo>
                  <a:lnTo>
                    <a:pt x="3308723" y="1382586"/>
                  </a:lnTo>
                  <a:lnTo>
                    <a:pt x="3379121" y="1441416"/>
                  </a:lnTo>
                  <a:lnTo>
                    <a:pt x="3449520" y="1494271"/>
                  </a:lnTo>
                  <a:lnTo>
                    <a:pt x="3519918" y="1543909"/>
                  </a:lnTo>
                  <a:lnTo>
                    <a:pt x="3590317" y="1589579"/>
                  </a:lnTo>
                  <a:lnTo>
                    <a:pt x="3660715" y="1630682"/>
                  </a:lnTo>
                  <a:lnTo>
                    <a:pt x="3731113" y="1666741"/>
                  </a:lnTo>
                  <a:lnTo>
                    <a:pt x="3801512" y="1697316"/>
                  </a:lnTo>
                  <a:lnTo>
                    <a:pt x="3871910" y="1722825"/>
                  </a:lnTo>
                  <a:lnTo>
                    <a:pt x="3942308" y="1743629"/>
                  </a:lnTo>
                  <a:lnTo>
                    <a:pt x="4012707" y="1759486"/>
                  </a:lnTo>
                  <a:lnTo>
                    <a:pt x="4083105" y="1770120"/>
                  </a:lnTo>
                  <a:lnTo>
                    <a:pt x="4153504" y="1775257"/>
                  </a:lnTo>
                  <a:lnTo>
                    <a:pt x="4223902" y="1774646"/>
                  </a:lnTo>
                  <a:lnTo>
                    <a:pt x="4294300" y="1768083"/>
                  </a:lnTo>
                  <a:lnTo>
                    <a:pt x="4364699" y="1755419"/>
                  </a:lnTo>
                  <a:lnTo>
                    <a:pt x="4435097" y="1736560"/>
                  </a:lnTo>
                  <a:lnTo>
                    <a:pt x="4505495" y="1711460"/>
                  </a:lnTo>
                  <a:lnTo>
                    <a:pt x="4575894" y="1680107"/>
                  </a:lnTo>
                  <a:lnTo>
                    <a:pt x="4646292" y="1642518"/>
                  </a:lnTo>
                  <a:lnTo>
                    <a:pt x="4716690" y="1598724"/>
                  </a:lnTo>
                  <a:lnTo>
                    <a:pt x="4787089" y="1548763"/>
                  </a:lnTo>
                  <a:lnTo>
                    <a:pt x="4857487" y="1492679"/>
                  </a:lnTo>
                  <a:lnTo>
                    <a:pt x="4927886" y="1430514"/>
                  </a:lnTo>
                  <a:lnTo>
                    <a:pt x="4998284" y="1362310"/>
                  </a:lnTo>
                  <a:lnTo>
                    <a:pt x="5068682" y="1288105"/>
                  </a:lnTo>
                  <a:lnTo>
                    <a:pt x="5139081" y="1207935"/>
                  </a:lnTo>
                  <a:lnTo>
                    <a:pt x="5209479" y="1121833"/>
                  </a:lnTo>
                  <a:lnTo>
                    <a:pt x="5279877" y="1029829"/>
                  </a:lnTo>
                  <a:lnTo>
                    <a:pt x="5350276" y="931948"/>
                  </a:lnTo>
                  <a:lnTo>
                    <a:pt x="5420674" y="828215"/>
                  </a:lnTo>
                  <a:lnTo>
                    <a:pt x="5491073" y="718651"/>
                  </a:lnTo>
                  <a:lnTo>
                    <a:pt x="5561471" y="603278"/>
                  </a:lnTo>
                  <a:lnTo>
                    <a:pt x="5561471" y="2062688"/>
                  </a:lnTo>
                  <a:lnTo>
                    <a:pt x="4003378" y="2062688"/>
                  </a:lnTo>
                  <a:lnTo>
                    <a:pt x="3942308" y="2038536"/>
                  </a:lnTo>
                  <a:lnTo>
                    <a:pt x="3871910" y="2008268"/>
                  </a:lnTo>
                  <a:lnTo>
                    <a:pt x="3801512" y="1975344"/>
                  </a:lnTo>
                  <a:lnTo>
                    <a:pt x="3731113" y="1938698"/>
                  </a:lnTo>
                  <a:lnTo>
                    <a:pt x="3660715" y="1897378"/>
                  </a:lnTo>
                  <a:lnTo>
                    <a:pt x="3590317" y="1852024"/>
                  </a:lnTo>
                  <a:lnTo>
                    <a:pt x="3519918" y="1803253"/>
                  </a:lnTo>
                  <a:lnTo>
                    <a:pt x="3449520" y="1751563"/>
                  </a:lnTo>
                  <a:lnTo>
                    <a:pt x="3379121" y="1697298"/>
                  </a:lnTo>
                  <a:lnTo>
                    <a:pt x="3308723" y="1636131"/>
                  </a:lnTo>
                  <a:lnTo>
                    <a:pt x="3238325" y="1564488"/>
                  </a:lnTo>
                  <a:lnTo>
                    <a:pt x="3167926" y="1488485"/>
                  </a:lnTo>
                  <a:lnTo>
                    <a:pt x="3097528" y="1412957"/>
                  </a:lnTo>
                  <a:lnTo>
                    <a:pt x="3027130" y="1339494"/>
                  </a:lnTo>
                  <a:lnTo>
                    <a:pt x="2956731" y="1252873"/>
                  </a:lnTo>
                  <a:lnTo>
                    <a:pt x="2886333" y="1159110"/>
                  </a:lnTo>
                  <a:lnTo>
                    <a:pt x="2815934" y="1069144"/>
                  </a:lnTo>
                  <a:lnTo>
                    <a:pt x="2745536" y="990354"/>
                  </a:lnTo>
                  <a:lnTo>
                    <a:pt x="2675138" y="904902"/>
                  </a:lnTo>
                  <a:lnTo>
                    <a:pt x="2604739" y="814794"/>
                  </a:lnTo>
                  <a:lnTo>
                    <a:pt x="2534341" y="733876"/>
                  </a:lnTo>
                  <a:lnTo>
                    <a:pt x="2463943" y="667730"/>
                  </a:lnTo>
                  <a:lnTo>
                    <a:pt x="2393544" y="601834"/>
                  </a:lnTo>
                  <a:lnTo>
                    <a:pt x="2323146" y="538569"/>
                  </a:lnTo>
                  <a:lnTo>
                    <a:pt x="2252747" y="481570"/>
                  </a:lnTo>
                  <a:lnTo>
                    <a:pt x="2182349" y="433180"/>
                  </a:lnTo>
                  <a:lnTo>
                    <a:pt x="2111951" y="393987"/>
                  </a:lnTo>
                  <a:lnTo>
                    <a:pt x="2041552" y="359642"/>
                  </a:lnTo>
                  <a:lnTo>
                    <a:pt x="1971154" y="330578"/>
                  </a:lnTo>
                  <a:lnTo>
                    <a:pt x="1900756" y="307905"/>
                  </a:lnTo>
                  <a:lnTo>
                    <a:pt x="1830357" y="292530"/>
                  </a:lnTo>
                  <a:lnTo>
                    <a:pt x="1759959" y="285208"/>
                  </a:lnTo>
                  <a:lnTo>
                    <a:pt x="1689560" y="286654"/>
                  </a:lnTo>
                  <a:lnTo>
                    <a:pt x="1619162" y="296366"/>
                  </a:lnTo>
                  <a:lnTo>
                    <a:pt x="1548764" y="313661"/>
                  </a:lnTo>
                  <a:lnTo>
                    <a:pt x="1478365" y="338745"/>
                  </a:lnTo>
                  <a:lnTo>
                    <a:pt x="1407967" y="371856"/>
                  </a:lnTo>
                  <a:lnTo>
                    <a:pt x="1337569" y="413247"/>
                  </a:lnTo>
                  <a:lnTo>
                    <a:pt x="1267170" y="463162"/>
                  </a:lnTo>
                  <a:lnTo>
                    <a:pt x="1196772" y="521815"/>
                  </a:lnTo>
                  <a:lnTo>
                    <a:pt x="1126373" y="589377"/>
                  </a:lnTo>
                  <a:lnTo>
                    <a:pt x="1055975" y="665970"/>
                  </a:lnTo>
                  <a:lnTo>
                    <a:pt x="985577" y="751666"/>
                  </a:lnTo>
                  <a:lnTo>
                    <a:pt x="915178" y="846497"/>
                  </a:lnTo>
                  <a:lnTo>
                    <a:pt x="844780" y="950458"/>
                  </a:lnTo>
                  <a:lnTo>
                    <a:pt x="774382" y="1063522"/>
                  </a:lnTo>
                  <a:lnTo>
                    <a:pt x="703983" y="1185647"/>
                  </a:lnTo>
                  <a:lnTo>
                    <a:pt x="633585" y="1316783"/>
                  </a:lnTo>
                  <a:lnTo>
                    <a:pt x="563186" y="1456874"/>
                  </a:lnTo>
                  <a:lnTo>
                    <a:pt x="492788" y="1605868"/>
                  </a:lnTo>
                  <a:lnTo>
                    <a:pt x="422390" y="1763710"/>
                  </a:lnTo>
                  <a:lnTo>
                    <a:pt x="351991" y="1930350"/>
                  </a:lnTo>
                  <a:lnTo>
                    <a:pt x="298874" y="206268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3331587"/>
              <a:ext cx="5561471" cy="1775257"/>
            </a:xfrm>
            <a:custGeom>
              <a:avLst/>
              <a:pathLst>
                <a:path w="5561471" h="1775257">
                  <a:moveTo>
                    <a:pt x="0" y="1511738"/>
                  </a:moveTo>
                  <a:lnTo>
                    <a:pt x="70398" y="1393815"/>
                  </a:lnTo>
                  <a:lnTo>
                    <a:pt x="140796" y="1280733"/>
                  </a:lnTo>
                  <a:lnTo>
                    <a:pt x="211195" y="1172477"/>
                  </a:lnTo>
                  <a:lnTo>
                    <a:pt x="281593" y="1069030"/>
                  </a:lnTo>
                  <a:lnTo>
                    <a:pt x="351991" y="970373"/>
                  </a:lnTo>
                  <a:lnTo>
                    <a:pt x="422390" y="876483"/>
                  </a:lnTo>
                  <a:lnTo>
                    <a:pt x="492788" y="787335"/>
                  </a:lnTo>
                  <a:lnTo>
                    <a:pt x="563186" y="702899"/>
                  </a:lnTo>
                  <a:lnTo>
                    <a:pt x="633585" y="623144"/>
                  </a:lnTo>
                  <a:lnTo>
                    <a:pt x="703983" y="548037"/>
                  </a:lnTo>
                  <a:lnTo>
                    <a:pt x="774382" y="477544"/>
                  </a:lnTo>
                  <a:lnTo>
                    <a:pt x="844780" y="411638"/>
                  </a:lnTo>
                  <a:lnTo>
                    <a:pt x="915178" y="350295"/>
                  </a:lnTo>
                  <a:lnTo>
                    <a:pt x="985577" y="293512"/>
                  </a:lnTo>
                  <a:lnTo>
                    <a:pt x="1055975" y="241306"/>
                  </a:lnTo>
                  <a:lnTo>
                    <a:pt x="1126373" y="193728"/>
                  </a:lnTo>
                  <a:lnTo>
                    <a:pt x="1196772" y="150872"/>
                  </a:lnTo>
                  <a:lnTo>
                    <a:pt x="1267170" y="112882"/>
                  </a:lnTo>
                  <a:lnTo>
                    <a:pt x="1337569" y="79950"/>
                  </a:lnTo>
                  <a:lnTo>
                    <a:pt x="1407967" y="52312"/>
                  </a:lnTo>
                  <a:lnTo>
                    <a:pt x="1478365" y="30233"/>
                  </a:lnTo>
                  <a:lnTo>
                    <a:pt x="1548764" y="13987"/>
                  </a:lnTo>
                  <a:lnTo>
                    <a:pt x="1619162" y="3833"/>
                  </a:lnTo>
                  <a:lnTo>
                    <a:pt x="1689560" y="0"/>
                  </a:lnTo>
                  <a:lnTo>
                    <a:pt x="1759959" y="4019"/>
                  </a:lnTo>
                  <a:lnTo>
                    <a:pt x="1830357" y="16843"/>
                  </a:lnTo>
                  <a:lnTo>
                    <a:pt x="1900756" y="37201"/>
                  </a:lnTo>
                  <a:lnTo>
                    <a:pt x="1971154" y="63859"/>
                  </a:lnTo>
                  <a:lnTo>
                    <a:pt x="2041552" y="95727"/>
                  </a:lnTo>
                  <a:lnTo>
                    <a:pt x="2111951" y="131925"/>
                  </a:lnTo>
                  <a:lnTo>
                    <a:pt x="2182349" y="173047"/>
                  </a:lnTo>
                  <a:lnTo>
                    <a:pt x="2252747" y="225409"/>
                  </a:lnTo>
                  <a:lnTo>
                    <a:pt x="2323146" y="285828"/>
                  </a:lnTo>
                  <a:lnTo>
                    <a:pt x="2393544" y="350019"/>
                  </a:lnTo>
                  <a:lnTo>
                    <a:pt x="2463943" y="414993"/>
                  </a:lnTo>
                  <a:lnTo>
                    <a:pt x="2534341" y="481420"/>
                  </a:lnTo>
                  <a:lnTo>
                    <a:pt x="2604739" y="565209"/>
                  </a:lnTo>
                  <a:lnTo>
                    <a:pt x="2675138" y="656056"/>
                  </a:lnTo>
                  <a:lnTo>
                    <a:pt x="2745536" y="740285"/>
                  </a:lnTo>
                  <a:lnTo>
                    <a:pt x="2815934" y="820524"/>
                  </a:lnTo>
                  <a:lnTo>
                    <a:pt x="2886333" y="912430"/>
                  </a:lnTo>
                  <a:lnTo>
                    <a:pt x="2956731" y="1004810"/>
                  </a:lnTo>
                  <a:lnTo>
                    <a:pt x="3027130" y="1088432"/>
                  </a:lnTo>
                  <a:lnTo>
                    <a:pt x="3097528" y="1162028"/>
                  </a:lnTo>
                  <a:lnTo>
                    <a:pt x="3167926" y="1238763"/>
                  </a:lnTo>
                  <a:lnTo>
                    <a:pt x="3238325" y="1313910"/>
                  </a:lnTo>
                  <a:lnTo>
                    <a:pt x="3308723" y="1382586"/>
                  </a:lnTo>
                  <a:lnTo>
                    <a:pt x="3379121" y="1441416"/>
                  </a:lnTo>
                  <a:lnTo>
                    <a:pt x="3449520" y="1494271"/>
                  </a:lnTo>
                  <a:lnTo>
                    <a:pt x="3519918" y="1543909"/>
                  </a:lnTo>
                  <a:lnTo>
                    <a:pt x="3590317" y="1589579"/>
                  </a:lnTo>
                  <a:lnTo>
                    <a:pt x="3660715" y="1630682"/>
                  </a:lnTo>
                  <a:lnTo>
                    <a:pt x="3731113" y="1666741"/>
                  </a:lnTo>
                  <a:lnTo>
                    <a:pt x="3801512" y="1697316"/>
                  </a:lnTo>
                  <a:lnTo>
                    <a:pt x="3871910" y="1722825"/>
                  </a:lnTo>
                  <a:lnTo>
                    <a:pt x="3942308" y="1743629"/>
                  </a:lnTo>
                  <a:lnTo>
                    <a:pt x="4012707" y="1759486"/>
                  </a:lnTo>
                  <a:lnTo>
                    <a:pt x="4083105" y="1770120"/>
                  </a:lnTo>
                  <a:lnTo>
                    <a:pt x="4153504" y="1775257"/>
                  </a:lnTo>
                  <a:lnTo>
                    <a:pt x="4223902" y="1774646"/>
                  </a:lnTo>
                  <a:lnTo>
                    <a:pt x="4294300" y="1768083"/>
                  </a:lnTo>
                  <a:lnTo>
                    <a:pt x="4364699" y="1755419"/>
                  </a:lnTo>
                  <a:lnTo>
                    <a:pt x="4435097" y="1736560"/>
                  </a:lnTo>
                  <a:lnTo>
                    <a:pt x="4505495" y="1711460"/>
                  </a:lnTo>
                  <a:lnTo>
                    <a:pt x="4575894" y="1680107"/>
                  </a:lnTo>
                  <a:lnTo>
                    <a:pt x="4646292" y="1642518"/>
                  </a:lnTo>
                  <a:lnTo>
                    <a:pt x="4716690" y="1598724"/>
                  </a:lnTo>
                  <a:lnTo>
                    <a:pt x="4787089" y="1548763"/>
                  </a:lnTo>
                  <a:lnTo>
                    <a:pt x="4857487" y="1492679"/>
                  </a:lnTo>
                  <a:lnTo>
                    <a:pt x="4927886" y="1430514"/>
                  </a:lnTo>
                  <a:lnTo>
                    <a:pt x="4998284" y="1362310"/>
                  </a:lnTo>
                  <a:lnTo>
                    <a:pt x="5068682" y="1288105"/>
                  </a:lnTo>
                  <a:lnTo>
                    <a:pt x="5139081" y="1207935"/>
                  </a:lnTo>
                  <a:lnTo>
                    <a:pt x="5209479" y="1121833"/>
                  </a:lnTo>
                  <a:lnTo>
                    <a:pt x="5279877" y="1029829"/>
                  </a:lnTo>
                  <a:lnTo>
                    <a:pt x="5350276" y="931948"/>
                  </a:lnTo>
                  <a:lnTo>
                    <a:pt x="5420674" y="828215"/>
                  </a:lnTo>
                  <a:lnTo>
                    <a:pt x="5491073" y="718651"/>
                  </a:lnTo>
                  <a:lnTo>
                    <a:pt x="5561471" y="6032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490028" y="3616795"/>
              <a:ext cx="3704503" cy="1777480"/>
            </a:xfrm>
            <a:custGeom>
              <a:avLst/>
              <a:pathLst>
                <a:path w="3704503" h="1777480">
                  <a:moveTo>
                    <a:pt x="3704503" y="1777480"/>
                  </a:moveTo>
                  <a:lnTo>
                    <a:pt x="3643434" y="1753328"/>
                  </a:lnTo>
                  <a:lnTo>
                    <a:pt x="3573036" y="1723059"/>
                  </a:lnTo>
                  <a:lnTo>
                    <a:pt x="3502637" y="1690135"/>
                  </a:lnTo>
                  <a:lnTo>
                    <a:pt x="3432239" y="1653490"/>
                  </a:lnTo>
                  <a:lnTo>
                    <a:pt x="3361841" y="1612170"/>
                  </a:lnTo>
                  <a:lnTo>
                    <a:pt x="3291442" y="1566815"/>
                  </a:lnTo>
                  <a:lnTo>
                    <a:pt x="3221044" y="1518044"/>
                  </a:lnTo>
                  <a:lnTo>
                    <a:pt x="3150645" y="1466354"/>
                  </a:lnTo>
                  <a:lnTo>
                    <a:pt x="3080247" y="1412090"/>
                  </a:lnTo>
                  <a:lnTo>
                    <a:pt x="3009849" y="1350922"/>
                  </a:lnTo>
                  <a:lnTo>
                    <a:pt x="2939450" y="1279280"/>
                  </a:lnTo>
                  <a:lnTo>
                    <a:pt x="2869052" y="1203276"/>
                  </a:lnTo>
                  <a:lnTo>
                    <a:pt x="2798654" y="1127749"/>
                  </a:lnTo>
                  <a:lnTo>
                    <a:pt x="2728255" y="1054286"/>
                  </a:lnTo>
                  <a:lnTo>
                    <a:pt x="2657857" y="967664"/>
                  </a:lnTo>
                  <a:lnTo>
                    <a:pt x="2587458" y="873902"/>
                  </a:lnTo>
                  <a:lnTo>
                    <a:pt x="2517060" y="783935"/>
                  </a:lnTo>
                  <a:lnTo>
                    <a:pt x="2446662" y="705146"/>
                  </a:lnTo>
                  <a:lnTo>
                    <a:pt x="2376263" y="619694"/>
                  </a:lnTo>
                  <a:lnTo>
                    <a:pt x="2305865" y="529586"/>
                  </a:lnTo>
                  <a:lnTo>
                    <a:pt x="2235467" y="448668"/>
                  </a:lnTo>
                  <a:lnTo>
                    <a:pt x="2165068" y="382522"/>
                  </a:lnTo>
                  <a:lnTo>
                    <a:pt x="2094670" y="316626"/>
                  </a:lnTo>
                  <a:lnTo>
                    <a:pt x="2024271" y="253360"/>
                  </a:lnTo>
                  <a:lnTo>
                    <a:pt x="1953873" y="196361"/>
                  </a:lnTo>
                  <a:lnTo>
                    <a:pt x="1883475" y="147972"/>
                  </a:lnTo>
                  <a:lnTo>
                    <a:pt x="1813076" y="108779"/>
                  </a:lnTo>
                  <a:lnTo>
                    <a:pt x="1742678" y="74434"/>
                  </a:lnTo>
                  <a:lnTo>
                    <a:pt x="1672280" y="45369"/>
                  </a:lnTo>
                  <a:lnTo>
                    <a:pt x="1601881" y="22697"/>
                  </a:lnTo>
                  <a:lnTo>
                    <a:pt x="1531483" y="7321"/>
                  </a:lnTo>
                  <a:lnTo>
                    <a:pt x="1461084" y="0"/>
                  </a:lnTo>
                  <a:lnTo>
                    <a:pt x="1390686" y="1446"/>
                  </a:lnTo>
                  <a:lnTo>
                    <a:pt x="1320288" y="11158"/>
                  </a:lnTo>
                  <a:lnTo>
                    <a:pt x="1249889" y="28453"/>
                  </a:lnTo>
                  <a:lnTo>
                    <a:pt x="1179491" y="53536"/>
                  </a:lnTo>
                  <a:lnTo>
                    <a:pt x="1109093" y="86647"/>
                  </a:lnTo>
                  <a:lnTo>
                    <a:pt x="1038694" y="128039"/>
                  </a:lnTo>
                  <a:lnTo>
                    <a:pt x="968296" y="177954"/>
                  </a:lnTo>
                  <a:lnTo>
                    <a:pt x="897897" y="236606"/>
                  </a:lnTo>
                  <a:lnTo>
                    <a:pt x="827499" y="304168"/>
                  </a:lnTo>
                  <a:lnTo>
                    <a:pt x="757101" y="380761"/>
                  </a:lnTo>
                  <a:lnTo>
                    <a:pt x="686702" y="466458"/>
                  </a:lnTo>
                  <a:lnTo>
                    <a:pt x="616304" y="561289"/>
                  </a:lnTo>
                  <a:lnTo>
                    <a:pt x="545906" y="665250"/>
                  </a:lnTo>
                  <a:lnTo>
                    <a:pt x="475507" y="778314"/>
                  </a:lnTo>
                  <a:lnTo>
                    <a:pt x="405109" y="900439"/>
                  </a:lnTo>
                  <a:lnTo>
                    <a:pt x="334710" y="1031574"/>
                  </a:lnTo>
                  <a:lnTo>
                    <a:pt x="264312" y="1171666"/>
                  </a:lnTo>
                  <a:lnTo>
                    <a:pt x="193914" y="1320659"/>
                  </a:lnTo>
                  <a:lnTo>
                    <a:pt x="123515" y="1478501"/>
                  </a:lnTo>
                  <a:lnTo>
                    <a:pt x="53117" y="1645142"/>
                  </a:lnTo>
                  <a:lnTo>
                    <a:pt x="0" y="17774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51341" y="3474914"/>
              <a:ext cx="5501284" cy="1919361"/>
            </a:xfrm>
            <a:custGeom>
              <a:avLst/>
              <a:pathLst>
                <a:path w="5501284" h="1919361">
                  <a:moveTo>
                    <a:pt x="0" y="1919361"/>
                  </a:moveTo>
                  <a:lnTo>
                    <a:pt x="10211" y="1895580"/>
                  </a:lnTo>
                  <a:lnTo>
                    <a:pt x="80609" y="1738342"/>
                  </a:lnTo>
                  <a:lnTo>
                    <a:pt x="151007" y="1587831"/>
                  </a:lnTo>
                  <a:lnTo>
                    <a:pt x="221406" y="1444059"/>
                  </a:lnTo>
                  <a:lnTo>
                    <a:pt x="291804" y="1307034"/>
                  </a:lnTo>
                  <a:lnTo>
                    <a:pt x="362202" y="1176769"/>
                  </a:lnTo>
                  <a:lnTo>
                    <a:pt x="432601" y="1053274"/>
                  </a:lnTo>
                  <a:lnTo>
                    <a:pt x="502999" y="936560"/>
                  </a:lnTo>
                  <a:lnTo>
                    <a:pt x="573398" y="826636"/>
                  </a:lnTo>
                  <a:lnTo>
                    <a:pt x="643796" y="723515"/>
                  </a:lnTo>
                  <a:lnTo>
                    <a:pt x="714194" y="627206"/>
                  </a:lnTo>
                  <a:lnTo>
                    <a:pt x="784593" y="537720"/>
                  </a:lnTo>
                  <a:lnTo>
                    <a:pt x="854991" y="455069"/>
                  </a:lnTo>
                  <a:lnTo>
                    <a:pt x="925389" y="379262"/>
                  </a:lnTo>
                  <a:lnTo>
                    <a:pt x="995788" y="310311"/>
                  </a:lnTo>
                  <a:lnTo>
                    <a:pt x="1066186" y="248225"/>
                  </a:lnTo>
                  <a:lnTo>
                    <a:pt x="1136585" y="193016"/>
                  </a:lnTo>
                  <a:lnTo>
                    <a:pt x="1206983" y="144695"/>
                  </a:lnTo>
                  <a:lnTo>
                    <a:pt x="1277381" y="103271"/>
                  </a:lnTo>
                  <a:lnTo>
                    <a:pt x="1347780" y="68757"/>
                  </a:lnTo>
                  <a:lnTo>
                    <a:pt x="1418178" y="41162"/>
                  </a:lnTo>
                  <a:lnTo>
                    <a:pt x="1488576" y="20497"/>
                  </a:lnTo>
                  <a:lnTo>
                    <a:pt x="1558975" y="6772"/>
                  </a:lnTo>
                  <a:lnTo>
                    <a:pt x="1629373" y="0"/>
                  </a:lnTo>
                  <a:lnTo>
                    <a:pt x="1699771" y="1286"/>
                  </a:lnTo>
                  <a:lnTo>
                    <a:pt x="1770170" y="11359"/>
                  </a:lnTo>
                  <a:lnTo>
                    <a:pt x="1840568" y="29226"/>
                  </a:lnTo>
                  <a:lnTo>
                    <a:pt x="1910967" y="53891"/>
                  </a:lnTo>
                  <a:lnTo>
                    <a:pt x="1981365" y="84357"/>
                  </a:lnTo>
                  <a:lnTo>
                    <a:pt x="2051763" y="119629"/>
                  </a:lnTo>
                  <a:lnTo>
                    <a:pt x="2122162" y="159786"/>
                  </a:lnTo>
                  <a:lnTo>
                    <a:pt x="2192560" y="210162"/>
                  </a:lnTo>
                  <a:lnTo>
                    <a:pt x="2262958" y="268871"/>
                  </a:lnTo>
                  <a:lnTo>
                    <a:pt x="2333357" y="332599"/>
                  </a:lnTo>
                  <a:lnTo>
                    <a:pt x="2403755" y="398034"/>
                  </a:lnTo>
                  <a:lnTo>
                    <a:pt x="2474154" y="464321"/>
                  </a:lnTo>
                  <a:lnTo>
                    <a:pt x="2544552" y="546674"/>
                  </a:lnTo>
                  <a:lnTo>
                    <a:pt x="2614950" y="637152"/>
                  </a:lnTo>
                  <a:lnTo>
                    <a:pt x="2685349" y="721992"/>
                  </a:lnTo>
                  <a:lnTo>
                    <a:pt x="2755747" y="801507"/>
                  </a:lnTo>
                  <a:lnTo>
                    <a:pt x="2826145" y="892443"/>
                  </a:lnTo>
                  <a:lnTo>
                    <a:pt x="2896544" y="985514"/>
                  </a:lnTo>
                  <a:lnTo>
                    <a:pt x="2966942" y="1070636"/>
                  </a:lnTo>
                  <a:lnTo>
                    <a:pt x="3037341" y="1144165"/>
                  </a:lnTo>
                  <a:lnTo>
                    <a:pt x="3107739" y="1220296"/>
                  </a:lnTo>
                  <a:lnTo>
                    <a:pt x="3178137" y="1295872"/>
                  </a:lnTo>
                  <a:lnTo>
                    <a:pt x="3248536" y="1366031"/>
                  </a:lnTo>
                  <a:lnTo>
                    <a:pt x="3318934" y="1426030"/>
                  </a:lnTo>
                  <a:lnTo>
                    <a:pt x="3389332" y="1479590"/>
                  </a:lnTo>
                  <a:lnTo>
                    <a:pt x="3459731" y="1530254"/>
                  </a:lnTo>
                  <a:lnTo>
                    <a:pt x="3530129" y="1577474"/>
                  </a:lnTo>
                  <a:lnTo>
                    <a:pt x="3600528" y="1620703"/>
                  </a:lnTo>
                  <a:lnTo>
                    <a:pt x="3670926" y="1659392"/>
                  </a:lnTo>
                  <a:lnTo>
                    <a:pt x="3741324" y="1693003"/>
                  </a:lnTo>
                  <a:lnTo>
                    <a:pt x="3811723" y="1722219"/>
                  </a:lnTo>
                  <a:lnTo>
                    <a:pt x="3882121" y="1747755"/>
                  </a:lnTo>
                  <a:lnTo>
                    <a:pt x="3952519" y="1769604"/>
                  </a:lnTo>
                  <a:lnTo>
                    <a:pt x="4022918" y="1787758"/>
                  </a:lnTo>
                  <a:lnTo>
                    <a:pt x="4093316" y="1802210"/>
                  </a:lnTo>
                  <a:lnTo>
                    <a:pt x="4163715" y="1812952"/>
                  </a:lnTo>
                  <a:lnTo>
                    <a:pt x="4234113" y="1819978"/>
                  </a:lnTo>
                  <a:lnTo>
                    <a:pt x="4304511" y="1823279"/>
                  </a:lnTo>
                  <a:lnTo>
                    <a:pt x="4374910" y="1822850"/>
                  </a:lnTo>
                  <a:lnTo>
                    <a:pt x="4445308" y="1818681"/>
                  </a:lnTo>
                  <a:lnTo>
                    <a:pt x="4515706" y="1810767"/>
                  </a:lnTo>
                  <a:lnTo>
                    <a:pt x="4586105" y="1799100"/>
                  </a:lnTo>
                  <a:lnTo>
                    <a:pt x="4656503" y="1783672"/>
                  </a:lnTo>
                  <a:lnTo>
                    <a:pt x="4726902" y="1764476"/>
                  </a:lnTo>
                  <a:lnTo>
                    <a:pt x="4797300" y="1741506"/>
                  </a:lnTo>
                  <a:lnTo>
                    <a:pt x="4867698" y="1714753"/>
                  </a:lnTo>
                  <a:lnTo>
                    <a:pt x="4938097" y="1684210"/>
                  </a:lnTo>
                  <a:lnTo>
                    <a:pt x="5008495" y="1649870"/>
                  </a:lnTo>
                  <a:lnTo>
                    <a:pt x="5078893" y="1611727"/>
                  </a:lnTo>
                  <a:lnTo>
                    <a:pt x="5149292" y="1569771"/>
                  </a:lnTo>
                  <a:lnTo>
                    <a:pt x="5219690" y="1523997"/>
                  </a:lnTo>
                  <a:lnTo>
                    <a:pt x="5290089" y="1474397"/>
                  </a:lnTo>
                  <a:lnTo>
                    <a:pt x="5360487" y="1420963"/>
                  </a:lnTo>
                  <a:lnTo>
                    <a:pt x="5430885" y="1363688"/>
                  </a:lnTo>
                  <a:lnTo>
                    <a:pt x="5501284" y="1302566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2832076"/>
              <a:ext cx="5561471" cy="2562198"/>
            </a:xfrm>
            <a:custGeom>
              <a:avLst/>
              <a:pathLst>
                <a:path w="5561471" h="2562198">
                  <a:moveTo>
                    <a:pt x="0" y="1500811"/>
                  </a:moveTo>
                  <a:lnTo>
                    <a:pt x="70398" y="1385842"/>
                  </a:lnTo>
                  <a:lnTo>
                    <a:pt x="140796" y="1275397"/>
                  </a:lnTo>
                  <a:lnTo>
                    <a:pt x="211195" y="1169477"/>
                  </a:lnTo>
                  <a:lnTo>
                    <a:pt x="281593" y="1068077"/>
                  </a:lnTo>
                  <a:lnTo>
                    <a:pt x="351991" y="971188"/>
                  </a:lnTo>
                  <a:lnTo>
                    <a:pt x="422390" y="878802"/>
                  </a:lnTo>
                  <a:lnTo>
                    <a:pt x="492788" y="790903"/>
                  </a:lnTo>
                  <a:lnTo>
                    <a:pt x="563186" y="707475"/>
                  </a:lnTo>
                  <a:lnTo>
                    <a:pt x="633585" y="628496"/>
                  </a:lnTo>
                  <a:lnTo>
                    <a:pt x="703983" y="553945"/>
                  </a:lnTo>
                  <a:lnTo>
                    <a:pt x="774382" y="483801"/>
                  </a:lnTo>
                  <a:lnTo>
                    <a:pt x="844780" y="418045"/>
                  </a:lnTo>
                  <a:lnTo>
                    <a:pt x="915178" y="356669"/>
                  </a:lnTo>
                  <a:lnTo>
                    <a:pt x="985577" y="299681"/>
                  </a:lnTo>
                  <a:lnTo>
                    <a:pt x="1055975" y="247114"/>
                  </a:lnTo>
                  <a:lnTo>
                    <a:pt x="1126373" y="199039"/>
                  </a:lnTo>
                  <a:lnTo>
                    <a:pt x="1196772" y="155573"/>
                  </a:lnTo>
                  <a:lnTo>
                    <a:pt x="1267170" y="116886"/>
                  </a:lnTo>
                  <a:lnTo>
                    <a:pt x="1337569" y="83203"/>
                  </a:lnTo>
                  <a:lnTo>
                    <a:pt x="1407967" y="54797"/>
                  </a:lnTo>
                  <a:lnTo>
                    <a:pt x="1478365" y="31969"/>
                  </a:lnTo>
                  <a:lnTo>
                    <a:pt x="1548764" y="15034"/>
                  </a:lnTo>
                  <a:lnTo>
                    <a:pt x="1619162" y="4290"/>
                  </a:lnTo>
                  <a:lnTo>
                    <a:pt x="1689560" y="0"/>
                  </a:lnTo>
                  <a:lnTo>
                    <a:pt x="1759959" y="3281"/>
                  </a:lnTo>
                  <a:lnTo>
                    <a:pt x="1830357" y="14671"/>
                  </a:lnTo>
                  <a:lnTo>
                    <a:pt x="1900756" y="33092"/>
                  </a:lnTo>
                  <a:lnTo>
                    <a:pt x="1971154" y="57502"/>
                  </a:lnTo>
                  <a:lnTo>
                    <a:pt x="2041552" y="87024"/>
                  </a:lnTo>
                  <a:lnTo>
                    <a:pt x="2111951" y="121005"/>
                  </a:lnTo>
                  <a:lnTo>
                    <a:pt x="2182349" y="158958"/>
                  </a:lnTo>
                  <a:lnTo>
                    <a:pt x="2252747" y="200195"/>
                  </a:lnTo>
                  <a:lnTo>
                    <a:pt x="2323146" y="244311"/>
                  </a:lnTo>
                  <a:lnTo>
                    <a:pt x="2393544" y="291691"/>
                  </a:lnTo>
                  <a:lnTo>
                    <a:pt x="2463943" y="344134"/>
                  </a:lnTo>
                  <a:lnTo>
                    <a:pt x="2534341" y="405544"/>
                  </a:lnTo>
                  <a:lnTo>
                    <a:pt x="2604739" y="482200"/>
                  </a:lnTo>
                  <a:lnTo>
                    <a:pt x="2675138" y="566033"/>
                  </a:lnTo>
                  <a:lnTo>
                    <a:pt x="2745536" y="649429"/>
                  </a:lnTo>
                  <a:lnTo>
                    <a:pt x="2815934" y="738830"/>
                  </a:lnTo>
                  <a:lnTo>
                    <a:pt x="2886333" y="846260"/>
                  </a:lnTo>
                  <a:lnTo>
                    <a:pt x="2956731" y="957823"/>
                  </a:lnTo>
                  <a:lnTo>
                    <a:pt x="3027130" y="1061926"/>
                  </a:lnTo>
                  <a:lnTo>
                    <a:pt x="3097528" y="1157590"/>
                  </a:lnTo>
                  <a:lnTo>
                    <a:pt x="3167926" y="1263288"/>
                  </a:lnTo>
                  <a:lnTo>
                    <a:pt x="3238325" y="1370956"/>
                  </a:lnTo>
                  <a:lnTo>
                    <a:pt x="3308723" y="1471787"/>
                  </a:lnTo>
                  <a:lnTo>
                    <a:pt x="3379121" y="1558704"/>
                  </a:lnTo>
                  <a:lnTo>
                    <a:pt x="3449520" y="1638687"/>
                  </a:lnTo>
                  <a:lnTo>
                    <a:pt x="3519918" y="1717034"/>
                  </a:lnTo>
                  <a:lnTo>
                    <a:pt x="3590317" y="1792121"/>
                  </a:lnTo>
                  <a:lnTo>
                    <a:pt x="3660715" y="1862497"/>
                  </a:lnTo>
                  <a:lnTo>
                    <a:pt x="3731113" y="1926838"/>
                  </a:lnTo>
                  <a:lnTo>
                    <a:pt x="3801512" y="1983871"/>
                  </a:lnTo>
                  <a:lnTo>
                    <a:pt x="3871910" y="2034303"/>
                  </a:lnTo>
                  <a:lnTo>
                    <a:pt x="3942308" y="2079062"/>
                  </a:lnTo>
                  <a:lnTo>
                    <a:pt x="4012707" y="2117903"/>
                  </a:lnTo>
                  <a:lnTo>
                    <a:pt x="4083105" y="2150545"/>
                  </a:lnTo>
                  <a:lnTo>
                    <a:pt x="4153504" y="2176706"/>
                  </a:lnTo>
                  <a:lnTo>
                    <a:pt x="4223902" y="2196132"/>
                  </a:lnTo>
                  <a:lnTo>
                    <a:pt x="4294300" y="2208618"/>
                  </a:lnTo>
                  <a:lnTo>
                    <a:pt x="4364699" y="2214022"/>
                  </a:lnTo>
                  <a:lnTo>
                    <a:pt x="4435097" y="2212259"/>
                  </a:lnTo>
                  <a:lnTo>
                    <a:pt x="4505495" y="2203298"/>
                  </a:lnTo>
                  <a:lnTo>
                    <a:pt x="4575894" y="2187147"/>
                  </a:lnTo>
                  <a:lnTo>
                    <a:pt x="4646292" y="2163842"/>
                  </a:lnTo>
                  <a:lnTo>
                    <a:pt x="4716690" y="2133436"/>
                  </a:lnTo>
                  <a:lnTo>
                    <a:pt x="4787089" y="2095990"/>
                  </a:lnTo>
                  <a:lnTo>
                    <a:pt x="4857487" y="2051571"/>
                  </a:lnTo>
                  <a:lnTo>
                    <a:pt x="4927886" y="2000245"/>
                  </a:lnTo>
                  <a:lnTo>
                    <a:pt x="4998284" y="1942076"/>
                  </a:lnTo>
                  <a:lnTo>
                    <a:pt x="5068682" y="1877125"/>
                  </a:lnTo>
                  <a:lnTo>
                    <a:pt x="5139081" y="1805451"/>
                  </a:lnTo>
                  <a:lnTo>
                    <a:pt x="5209479" y="1727108"/>
                  </a:lnTo>
                  <a:lnTo>
                    <a:pt x="5279877" y="1642147"/>
                  </a:lnTo>
                  <a:lnTo>
                    <a:pt x="5350276" y="1550618"/>
                  </a:lnTo>
                  <a:lnTo>
                    <a:pt x="5420674" y="1452565"/>
                  </a:lnTo>
                  <a:lnTo>
                    <a:pt x="5491073" y="1348031"/>
                  </a:lnTo>
                  <a:lnTo>
                    <a:pt x="5561471" y="1237058"/>
                  </a:lnTo>
                  <a:lnTo>
                    <a:pt x="5561471" y="2562198"/>
                  </a:lnTo>
                  <a:lnTo>
                    <a:pt x="4174896" y="2562198"/>
                  </a:lnTo>
                  <a:lnTo>
                    <a:pt x="4153504" y="2548757"/>
                  </a:lnTo>
                  <a:lnTo>
                    <a:pt x="4083105" y="2502244"/>
                  </a:lnTo>
                  <a:lnTo>
                    <a:pt x="4012707" y="2453173"/>
                  </a:lnTo>
                  <a:lnTo>
                    <a:pt x="3942308" y="2401239"/>
                  </a:lnTo>
                  <a:lnTo>
                    <a:pt x="3871910" y="2346140"/>
                  </a:lnTo>
                  <a:lnTo>
                    <a:pt x="3801512" y="2287607"/>
                  </a:lnTo>
                  <a:lnTo>
                    <a:pt x="3731113" y="2223943"/>
                  </a:lnTo>
                  <a:lnTo>
                    <a:pt x="3660715" y="2153854"/>
                  </a:lnTo>
                  <a:lnTo>
                    <a:pt x="3590317" y="2078834"/>
                  </a:lnTo>
                  <a:lnTo>
                    <a:pt x="3519918" y="2000358"/>
                  </a:lnTo>
                  <a:lnTo>
                    <a:pt x="3449520" y="1919770"/>
                  </a:lnTo>
                  <a:lnTo>
                    <a:pt x="3379121" y="1838246"/>
                  </a:lnTo>
                  <a:lnTo>
                    <a:pt x="3308723" y="1748776"/>
                  </a:lnTo>
                  <a:lnTo>
                    <a:pt x="3238325" y="1644705"/>
                  </a:lnTo>
                  <a:lnTo>
                    <a:pt x="3167926" y="1536101"/>
                  </a:lnTo>
                  <a:lnTo>
                    <a:pt x="3097528" y="1431723"/>
                  </a:lnTo>
                  <a:lnTo>
                    <a:pt x="3027130" y="1336204"/>
                  </a:lnTo>
                  <a:lnTo>
                    <a:pt x="2956731" y="1228823"/>
                  </a:lnTo>
                  <a:lnTo>
                    <a:pt x="2886333" y="1115750"/>
                  </a:lnTo>
                  <a:lnTo>
                    <a:pt x="2815934" y="1010439"/>
                  </a:lnTo>
                  <a:lnTo>
                    <a:pt x="2745536" y="922621"/>
                  </a:lnTo>
                  <a:lnTo>
                    <a:pt x="2675138" y="837889"/>
                  </a:lnTo>
                  <a:lnTo>
                    <a:pt x="2604739" y="754864"/>
                  </a:lnTo>
                  <a:lnTo>
                    <a:pt x="2534341" y="681344"/>
                  </a:lnTo>
                  <a:lnTo>
                    <a:pt x="2463943" y="620240"/>
                  </a:lnTo>
                  <a:lnTo>
                    <a:pt x="2393544" y="566791"/>
                  </a:lnTo>
                  <a:lnTo>
                    <a:pt x="2323146" y="520422"/>
                  </a:lnTo>
                  <a:lnTo>
                    <a:pt x="2252747" y="480042"/>
                  </a:lnTo>
                  <a:lnTo>
                    <a:pt x="2182349" y="443145"/>
                  </a:lnTo>
                  <a:lnTo>
                    <a:pt x="2111951" y="407299"/>
                  </a:lnTo>
                  <a:lnTo>
                    <a:pt x="2041552" y="375343"/>
                  </a:lnTo>
                  <a:lnTo>
                    <a:pt x="1971154" y="348884"/>
                  </a:lnTo>
                  <a:lnTo>
                    <a:pt x="1900756" y="328827"/>
                  </a:lnTo>
                  <a:lnTo>
                    <a:pt x="1830357" y="315850"/>
                  </a:lnTo>
                  <a:lnTo>
                    <a:pt x="1759959" y="310471"/>
                  </a:lnTo>
                  <a:lnTo>
                    <a:pt x="1689560" y="313160"/>
                  </a:lnTo>
                  <a:lnTo>
                    <a:pt x="1619162" y="323873"/>
                  </a:lnTo>
                  <a:lnTo>
                    <a:pt x="1548764" y="342418"/>
                  </a:lnTo>
                  <a:lnTo>
                    <a:pt x="1478365" y="369007"/>
                  </a:lnTo>
                  <a:lnTo>
                    <a:pt x="1407967" y="403887"/>
                  </a:lnTo>
                  <a:lnTo>
                    <a:pt x="1337569" y="447320"/>
                  </a:lnTo>
                  <a:lnTo>
                    <a:pt x="1267170" y="499556"/>
                  </a:lnTo>
                  <a:lnTo>
                    <a:pt x="1196772" y="560816"/>
                  </a:lnTo>
                  <a:lnTo>
                    <a:pt x="1126373" y="631273"/>
                  </a:lnTo>
                  <a:lnTo>
                    <a:pt x="1055975" y="711045"/>
                  </a:lnTo>
                  <a:lnTo>
                    <a:pt x="985577" y="800200"/>
                  </a:lnTo>
                  <a:lnTo>
                    <a:pt x="915178" y="898753"/>
                  </a:lnTo>
                  <a:lnTo>
                    <a:pt x="844780" y="1006689"/>
                  </a:lnTo>
                  <a:lnTo>
                    <a:pt x="774382" y="1123963"/>
                  </a:lnTo>
                  <a:lnTo>
                    <a:pt x="703983" y="1250514"/>
                  </a:lnTo>
                  <a:lnTo>
                    <a:pt x="633585" y="1386274"/>
                  </a:lnTo>
                  <a:lnTo>
                    <a:pt x="563186" y="1531168"/>
                  </a:lnTo>
                  <a:lnTo>
                    <a:pt x="492788" y="1685123"/>
                  </a:lnTo>
                  <a:lnTo>
                    <a:pt x="422390" y="1848068"/>
                  </a:lnTo>
                  <a:lnTo>
                    <a:pt x="351991" y="2019932"/>
                  </a:lnTo>
                  <a:lnTo>
                    <a:pt x="281593" y="2200650"/>
                  </a:lnTo>
                  <a:lnTo>
                    <a:pt x="211195" y="2390161"/>
                  </a:lnTo>
                  <a:lnTo>
                    <a:pt x="150102" y="256219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2832076"/>
              <a:ext cx="5561471" cy="2214022"/>
            </a:xfrm>
            <a:custGeom>
              <a:avLst/>
              <a:pathLst>
                <a:path w="5561471" h="2214022">
                  <a:moveTo>
                    <a:pt x="0" y="1500811"/>
                  </a:moveTo>
                  <a:lnTo>
                    <a:pt x="70398" y="1385842"/>
                  </a:lnTo>
                  <a:lnTo>
                    <a:pt x="140796" y="1275397"/>
                  </a:lnTo>
                  <a:lnTo>
                    <a:pt x="211195" y="1169477"/>
                  </a:lnTo>
                  <a:lnTo>
                    <a:pt x="281593" y="1068077"/>
                  </a:lnTo>
                  <a:lnTo>
                    <a:pt x="351991" y="971188"/>
                  </a:lnTo>
                  <a:lnTo>
                    <a:pt x="422390" y="878802"/>
                  </a:lnTo>
                  <a:lnTo>
                    <a:pt x="492788" y="790903"/>
                  </a:lnTo>
                  <a:lnTo>
                    <a:pt x="563186" y="707475"/>
                  </a:lnTo>
                  <a:lnTo>
                    <a:pt x="633585" y="628496"/>
                  </a:lnTo>
                  <a:lnTo>
                    <a:pt x="703983" y="553945"/>
                  </a:lnTo>
                  <a:lnTo>
                    <a:pt x="774382" y="483801"/>
                  </a:lnTo>
                  <a:lnTo>
                    <a:pt x="844780" y="418045"/>
                  </a:lnTo>
                  <a:lnTo>
                    <a:pt x="915178" y="356669"/>
                  </a:lnTo>
                  <a:lnTo>
                    <a:pt x="985577" y="299681"/>
                  </a:lnTo>
                  <a:lnTo>
                    <a:pt x="1055975" y="247114"/>
                  </a:lnTo>
                  <a:lnTo>
                    <a:pt x="1126373" y="199039"/>
                  </a:lnTo>
                  <a:lnTo>
                    <a:pt x="1196772" y="155573"/>
                  </a:lnTo>
                  <a:lnTo>
                    <a:pt x="1267170" y="116886"/>
                  </a:lnTo>
                  <a:lnTo>
                    <a:pt x="1337569" y="83203"/>
                  </a:lnTo>
                  <a:lnTo>
                    <a:pt x="1407967" y="54797"/>
                  </a:lnTo>
                  <a:lnTo>
                    <a:pt x="1478365" y="31969"/>
                  </a:lnTo>
                  <a:lnTo>
                    <a:pt x="1548764" y="15034"/>
                  </a:lnTo>
                  <a:lnTo>
                    <a:pt x="1619162" y="4290"/>
                  </a:lnTo>
                  <a:lnTo>
                    <a:pt x="1689560" y="0"/>
                  </a:lnTo>
                  <a:lnTo>
                    <a:pt x="1759959" y="3281"/>
                  </a:lnTo>
                  <a:lnTo>
                    <a:pt x="1830357" y="14671"/>
                  </a:lnTo>
                  <a:lnTo>
                    <a:pt x="1900756" y="33092"/>
                  </a:lnTo>
                  <a:lnTo>
                    <a:pt x="1971154" y="57502"/>
                  </a:lnTo>
                  <a:lnTo>
                    <a:pt x="2041552" y="87024"/>
                  </a:lnTo>
                  <a:lnTo>
                    <a:pt x="2111951" y="121005"/>
                  </a:lnTo>
                  <a:lnTo>
                    <a:pt x="2182349" y="158958"/>
                  </a:lnTo>
                  <a:lnTo>
                    <a:pt x="2252747" y="200195"/>
                  </a:lnTo>
                  <a:lnTo>
                    <a:pt x="2323146" y="244311"/>
                  </a:lnTo>
                  <a:lnTo>
                    <a:pt x="2393544" y="291691"/>
                  </a:lnTo>
                  <a:lnTo>
                    <a:pt x="2463943" y="344134"/>
                  </a:lnTo>
                  <a:lnTo>
                    <a:pt x="2534341" y="405544"/>
                  </a:lnTo>
                  <a:lnTo>
                    <a:pt x="2604739" y="482200"/>
                  </a:lnTo>
                  <a:lnTo>
                    <a:pt x="2675138" y="566033"/>
                  </a:lnTo>
                  <a:lnTo>
                    <a:pt x="2745536" y="649429"/>
                  </a:lnTo>
                  <a:lnTo>
                    <a:pt x="2815934" y="738830"/>
                  </a:lnTo>
                  <a:lnTo>
                    <a:pt x="2886333" y="846260"/>
                  </a:lnTo>
                  <a:lnTo>
                    <a:pt x="2956731" y="957823"/>
                  </a:lnTo>
                  <a:lnTo>
                    <a:pt x="3027130" y="1061926"/>
                  </a:lnTo>
                  <a:lnTo>
                    <a:pt x="3097528" y="1157590"/>
                  </a:lnTo>
                  <a:lnTo>
                    <a:pt x="3167926" y="1263288"/>
                  </a:lnTo>
                  <a:lnTo>
                    <a:pt x="3238325" y="1370956"/>
                  </a:lnTo>
                  <a:lnTo>
                    <a:pt x="3308723" y="1471787"/>
                  </a:lnTo>
                  <a:lnTo>
                    <a:pt x="3379121" y="1558704"/>
                  </a:lnTo>
                  <a:lnTo>
                    <a:pt x="3449520" y="1638687"/>
                  </a:lnTo>
                  <a:lnTo>
                    <a:pt x="3519918" y="1717034"/>
                  </a:lnTo>
                  <a:lnTo>
                    <a:pt x="3590317" y="1792121"/>
                  </a:lnTo>
                  <a:lnTo>
                    <a:pt x="3660715" y="1862497"/>
                  </a:lnTo>
                  <a:lnTo>
                    <a:pt x="3731113" y="1926838"/>
                  </a:lnTo>
                  <a:lnTo>
                    <a:pt x="3801512" y="1983871"/>
                  </a:lnTo>
                  <a:lnTo>
                    <a:pt x="3871910" y="2034303"/>
                  </a:lnTo>
                  <a:lnTo>
                    <a:pt x="3942308" y="2079062"/>
                  </a:lnTo>
                  <a:lnTo>
                    <a:pt x="4012707" y="2117903"/>
                  </a:lnTo>
                  <a:lnTo>
                    <a:pt x="4083105" y="2150545"/>
                  </a:lnTo>
                  <a:lnTo>
                    <a:pt x="4153504" y="2176706"/>
                  </a:lnTo>
                  <a:lnTo>
                    <a:pt x="4223902" y="2196132"/>
                  </a:lnTo>
                  <a:lnTo>
                    <a:pt x="4294300" y="2208618"/>
                  </a:lnTo>
                  <a:lnTo>
                    <a:pt x="4364699" y="2214022"/>
                  </a:lnTo>
                  <a:lnTo>
                    <a:pt x="4435097" y="2212259"/>
                  </a:lnTo>
                  <a:lnTo>
                    <a:pt x="4505495" y="2203298"/>
                  </a:lnTo>
                  <a:lnTo>
                    <a:pt x="4575894" y="2187147"/>
                  </a:lnTo>
                  <a:lnTo>
                    <a:pt x="4646292" y="2163842"/>
                  </a:lnTo>
                  <a:lnTo>
                    <a:pt x="4716690" y="2133436"/>
                  </a:lnTo>
                  <a:lnTo>
                    <a:pt x="4787089" y="2095990"/>
                  </a:lnTo>
                  <a:lnTo>
                    <a:pt x="4857487" y="2051571"/>
                  </a:lnTo>
                  <a:lnTo>
                    <a:pt x="4927886" y="2000245"/>
                  </a:lnTo>
                  <a:lnTo>
                    <a:pt x="4998284" y="1942076"/>
                  </a:lnTo>
                  <a:lnTo>
                    <a:pt x="5068682" y="1877125"/>
                  </a:lnTo>
                  <a:lnTo>
                    <a:pt x="5139081" y="1805451"/>
                  </a:lnTo>
                  <a:lnTo>
                    <a:pt x="5209479" y="1727108"/>
                  </a:lnTo>
                  <a:lnTo>
                    <a:pt x="5279877" y="1642147"/>
                  </a:lnTo>
                  <a:lnTo>
                    <a:pt x="5350276" y="1550618"/>
                  </a:lnTo>
                  <a:lnTo>
                    <a:pt x="5420674" y="1452565"/>
                  </a:lnTo>
                  <a:lnTo>
                    <a:pt x="5491073" y="1348031"/>
                  </a:lnTo>
                  <a:lnTo>
                    <a:pt x="5561471" y="12370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41256" y="3142547"/>
              <a:ext cx="4024794" cy="2251727"/>
            </a:xfrm>
            <a:custGeom>
              <a:avLst/>
              <a:pathLst>
                <a:path w="4024794" h="2251727">
                  <a:moveTo>
                    <a:pt x="4024794" y="2251727"/>
                  </a:moveTo>
                  <a:lnTo>
                    <a:pt x="4003401" y="2238286"/>
                  </a:lnTo>
                  <a:lnTo>
                    <a:pt x="3933002" y="2191773"/>
                  </a:lnTo>
                  <a:lnTo>
                    <a:pt x="3862604" y="2142702"/>
                  </a:lnTo>
                  <a:lnTo>
                    <a:pt x="3792206" y="2090768"/>
                  </a:lnTo>
                  <a:lnTo>
                    <a:pt x="3721807" y="2035669"/>
                  </a:lnTo>
                  <a:lnTo>
                    <a:pt x="3651409" y="1977136"/>
                  </a:lnTo>
                  <a:lnTo>
                    <a:pt x="3581011" y="1913472"/>
                  </a:lnTo>
                  <a:lnTo>
                    <a:pt x="3510612" y="1843383"/>
                  </a:lnTo>
                  <a:lnTo>
                    <a:pt x="3440214" y="1768363"/>
                  </a:lnTo>
                  <a:lnTo>
                    <a:pt x="3369815" y="1689887"/>
                  </a:lnTo>
                  <a:lnTo>
                    <a:pt x="3299417" y="1609299"/>
                  </a:lnTo>
                  <a:lnTo>
                    <a:pt x="3229019" y="1527775"/>
                  </a:lnTo>
                  <a:lnTo>
                    <a:pt x="3158620" y="1438305"/>
                  </a:lnTo>
                  <a:lnTo>
                    <a:pt x="3088222" y="1334234"/>
                  </a:lnTo>
                  <a:lnTo>
                    <a:pt x="3017824" y="1225630"/>
                  </a:lnTo>
                  <a:lnTo>
                    <a:pt x="2947425" y="1121252"/>
                  </a:lnTo>
                  <a:lnTo>
                    <a:pt x="2877027" y="1025732"/>
                  </a:lnTo>
                  <a:lnTo>
                    <a:pt x="2806628" y="918352"/>
                  </a:lnTo>
                  <a:lnTo>
                    <a:pt x="2736230" y="805279"/>
                  </a:lnTo>
                  <a:lnTo>
                    <a:pt x="2665832" y="699968"/>
                  </a:lnTo>
                  <a:lnTo>
                    <a:pt x="2595433" y="612150"/>
                  </a:lnTo>
                  <a:lnTo>
                    <a:pt x="2525035" y="527418"/>
                  </a:lnTo>
                  <a:lnTo>
                    <a:pt x="2454637" y="444393"/>
                  </a:lnTo>
                  <a:lnTo>
                    <a:pt x="2384238" y="370873"/>
                  </a:lnTo>
                  <a:lnTo>
                    <a:pt x="2313840" y="309769"/>
                  </a:lnTo>
                  <a:lnTo>
                    <a:pt x="2243441" y="256320"/>
                  </a:lnTo>
                  <a:lnTo>
                    <a:pt x="2173043" y="209951"/>
                  </a:lnTo>
                  <a:lnTo>
                    <a:pt x="2102645" y="169571"/>
                  </a:lnTo>
                  <a:lnTo>
                    <a:pt x="2032246" y="132674"/>
                  </a:lnTo>
                  <a:lnTo>
                    <a:pt x="1961848" y="96828"/>
                  </a:lnTo>
                  <a:lnTo>
                    <a:pt x="1891450" y="64872"/>
                  </a:lnTo>
                  <a:lnTo>
                    <a:pt x="1821051" y="38413"/>
                  </a:lnTo>
                  <a:lnTo>
                    <a:pt x="1750653" y="18356"/>
                  </a:lnTo>
                  <a:lnTo>
                    <a:pt x="1680255" y="5379"/>
                  </a:lnTo>
                  <a:lnTo>
                    <a:pt x="1609856" y="0"/>
                  </a:lnTo>
                  <a:lnTo>
                    <a:pt x="1539458" y="2689"/>
                  </a:lnTo>
                  <a:lnTo>
                    <a:pt x="1469059" y="13402"/>
                  </a:lnTo>
                  <a:lnTo>
                    <a:pt x="1398661" y="31947"/>
                  </a:lnTo>
                  <a:lnTo>
                    <a:pt x="1328263" y="58536"/>
                  </a:lnTo>
                  <a:lnTo>
                    <a:pt x="1257864" y="93416"/>
                  </a:lnTo>
                  <a:lnTo>
                    <a:pt x="1187466" y="136849"/>
                  </a:lnTo>
                  <a:lnTo>
                    <a:pt x="1117068" y="189085"/>
                  </a:lnTo>
                  <a:lnTo>
                    <a:pt x="1046669" y="250344"/>
                  </a:lnTo>
                  <a:lnTo>
                    <a:pt x="976271" y="320801"/>
                  </a:lnTo>
                  <a:lnTo>
                    <a:pt x="905872" y="400574"/>
                  </a:lnTo>
                  <a:lnTo>
                    <a:pt x="835474" y="489728"/>
                  </a:lnTo>
                  <a:lnTo>
                    <a:pt x="765076" y="588282"/>
                  </a:lnTo>
                  <a:lnTo>
                    <a:pt x="694677" y="696218"/>
                  </a:lnTo>
                  <a:lnTo>
                    <a:pt x="624279" y="813492"/>
                  </a:lnTo>
                  <a:lnTo>
                    <a:pt x="553881" y="940043"/>
                  </a:lnTo>
                  <a:lnTo>
                    <a:pt x="483482" y="1075802"/>
                  </a:lnTo>
                  <a:lnTo>
                    <a:pt x="413084" y="1220697"/>
                  </a:lnTo>
                  <a:lnTo>
                    <a:pt x="342685" y="1374652"/>
                  </a:lnTo>
                  <a:lnTo>
                    <a:pt x="272287" y="1537597"/>
                  </a:lnTo>
                  <a:lnTo>
                    <a:pt x="201889" y="1709461"/>
                  </a:lnTo>
                  <a:lnTo>
                    <a:pt x="131490" y="1890179"/>
                  </a:lnTo>
                  <a:lnTo>
                    <a:pt x="61092" y="2079690"/>
                  </a:lnTo>
                  <a:lnTo>
                    <a:pt x="0" y="22517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2988657"/>
              <a:ext cx="5561471" cy="2335486"/>
            </a:xfrm>
            <a:custGeom>
              <a:avLst/>
              <a:pathLst>
                <a:path w="5561471" h="2335486">
                  <a:moveTo>
                    <a:pt x="0" y="2099259"/>
                  </a:moveTo>
                  <a:lnTo>
                    <a:pt x="70398" y="1934002"/>
                  </a:lnTo>
                  <a:lnTo>
                    <a:pt x="140796" y="1775320"/>
                  </a:lnTo>
                  <a:lnTo>
                    <a:pt x="211195" y="1623239"/>
                  </a:lnTo>
                  <a:lnTo>
                    <a:pt x="281593" y="1477783"/>
                  </a:lnTo>
                  <a:lnTo>
                    <a:pt x="351991" y="1338980"/>
                  </a:lnTo>
                  <a:lnTo>
                    <a:pt x="422390" y="1206854"/>
                  </a:lnTo>
                  <a:lnTo>
                    <a:pt x="492788" y="1081433"/>
                  </a:lnTo>
                  <a:lnTo>
                    <a:pt x="563186" y="962741"/>
                  </a:lnTo>
                  <a:lnTo>
                    <a:pt x="633585" y="850804"/>
                  </a:lnTo>
                  <a:lnTo>
                    <a:pt x="703983" y="745649"/>
                  </a:lnTo>
                  <a:lnTo>
                    <a:pt x="774382" y="647302"/>
                  </a:lnTo>
                  <a:lnTo>
                    <a:pt x="844780" y="555787"/>
                  </a:lnTo>
                  <a:lnTo>
                    <a:pt x="915178" y="471131"/>
                  </a:lnTo>
                  <a:lnTo>
                    <a:pt x="985577" y="393360"/>
                  </a:lnTo>
                  <a:lnTo>
                    <a:pt x="1055975" y="322499"/>
                  </a:lnTo>
                  <a:lnTo>
                    <a:pt x="1126373" y="258576"/>
                  </a:lnTo>
                  <a:lnTo>
                    <a:pt x="1196772" y="201614"/>
                  </a:lnTo>
                  <a:lnTo>
                    <a:pt x="1267170" y="151641"/>
                  </a:lnTo>
                  <a:lnTo>
                    <a:pt x="1337569" y="108681"/>
                  </a:lnTo>
                  <a:lnTo>
                    <a:pt x="1407967" y="72762"/>
                  </a:lnTo>
                  <a:lnTo>
                    <a:pt x="1478365" y="43908"/>
                  </a:lnTo>
                  <a:lnTo>
                    <a:pt x="1548764" y="22146"/>
                  </a:lnTo>
                  <a:lnTo>
                    <a:pt x="1619162" y="7501"/>
                  </a:lnTo>
                  <a:lnTo>
                    <a:pt x="1689560" y="0"/>
                  </a:lnTo>
                  <a:lnTo>
                    <a:pt x="1759959" y="295"/>
                  </a:lnTo>
                  <a:lnTo>
                    <a:pt x="1830357" y="8680"/>
                  </a:lnTo>
                  <a:lnTo>
                    <a:pt x="1900756" y="24379"/>
                  </a:lnTo>
                  <a:lnTo>
                    <a:pt x="1971154" y="46613"/>
                  </a:lnTo>
                  <a:lnTo>
                    <a:pt x="2041552" y="74603"/>
                  </a:lnTo>
                  <a:lnTo>
                    <a:pt x="2111951" y="107572"/>
                  </a:lnTo>
                  <a:lnTo>
                    <a:pt x="2182349" y="144471"/>
                  </a:lnTo>
                  <a:lnTo>
                    <a:pt x="2252747" y="183538"/>
                  </a:lnTo>
                  <a:lnTo>
                    <a:pt x="2323146" y="225786"/>
                  </a:lnTo>
                  <a:lnTo>
                    <a:pt x="2393544" y="272660"/>
                  </a:lnTo>
                  <a:lnTo>
                    <a:pt x="2463943" y="325606"/>
                  </a:lnTo>
                  <a:lnTo>
                    <a:pt x="2534341" y="386863"/>
                  </a:lnTo>
                  <a:lnTo>
                    <a:pt x="2604739" y="461951"/>
                  </a:lnTo>
                  <a:lnTo>
                    <a:pt x="2675138" y="545381"/>
                  </a:lnTo>
                  <a:lnTo>
                    <a:pt x="2745536" y="629444"/>
                  </a:lnTo>
                  <a:lnTo>
                    <a:pt x="2815934" y="718054"/>
                  </a:lnTo>
                  <a:lnTo>
                    <a:pt x="2886333" y="824425"/>
                  </a:lnTo>
                  <a:lnTo>
                    <a:pt x="2956731" y="936743"/>
                  </a:lnTo>
                  <a:lnTo>
                    <a:pt x="3027130" y="1042485"/>
                  </a:lnTo>
                  <a:lnTo>
                    <a:pt x="3097528" y="1138076"/>
                  </a:lnTo>
                  <a:lnTo>
                    <a:pt x="3167926" y="1243114"/>
                  </a:lnTo>
                  <a:lnTo>
                    <a:pt x="3238325" y="1351250"/>
                  </a:lnTo>
                  <a:lnTo>
                    <a:pt x="3308723" y="1453701"/>
                  </a:lnTo>
                  <a:lnTo>
                    <a:pt x="3379121" y="1541894"/>
                  </a:lnTo>
                  <a:lnTo>
                    <a:pt x="3449520" y="1622648"/>
                  </a:lnTo>
                  <a:lnTo>
                    <a:pt x="3519918" y="1702115"/>
                  </a:lnTo>
                  <a:lnTo>
                    <a:pt x="3590317" y="1778897"/>
                  </a:lnTo>
                  <a:lnTo>
                    <a:pt x="3660715" y="1851595"/>
                  </a:lnTo>
                  <a:lnTo>
                    <a:pt x="3731113" y="1918810"/>
                  </a:lnTo>
                  <a:lnTo>
                    <a:pt x="3801512" y="1979159"/>
                  </a:lnTo>
                  <a:lnTo>
                    <a:pt x="3871910" y="2033641"/>
                  </a:lnTo>
                  <a:lnTo>
                    <a:pt x="3942308" y="2083570"/>
                  </a:lnTo>
                  <a:lnTo>
                    <a:pt x="4012707" y="2128958"/>
                  </a:lnTo>
                  <a:lnTo>
                    <a:pt x="4083105" y="2169814"/>
                  </a:lnTo>
                  <a:lnTo>
                    <a:pt x="4153504" y="2206151"/>
                  </a:lnTo>
                  <a:lnTo>
                    <a:pt x="4223902" y="2237980"/>
                  </a:lnTo>
                  <a:lnTo>
                    <a:pt x="4294300" y="2265311"/>
                  </a:lnTo>
                  <a:lnTo>
                    <a:pt x="4364699" y="2288157"/>
                  </a:lnTo>
                  <a:lnTo>
                    <a:pt x="4435097" y="2306528"/>
                  </a:lnTo>
                  <a:lnTo>
                    <a:pt x="4505495" y="2320435"/>
                  </a:lnTo>
                  <a:lnTo>
                    <a:pt x="4575894" y="2329889"/>
                  </a:lnTo>
                  <a:lnTo>
                    <a:pt x="4646292" y="2334903"/>
                  </a:lnTo>
                  <a:lnTo>
                    <a:pt x="4716690" y="2335486"/>
                  </a:lnTo>
                  <a:lnTo>
                    <a:pt x="4787089" y="2331650"/>
                  </a:lnTo>
                  <a:lnTo>
                    <a:pt x="4857487" y="2323407"/>
                  </a:lnTo>
                  <a:lnTo>
                    <a:pt x="4927886" y="2310767"/>
                  </a:lnTo>
                  <a:lnTo>
                    <a:pt x="4998284" y="2293741"/>
                  </a:lnTo>
                  <a:lnTo>
                    <a:pt x="5068682" y="2272342"/>
                  </a:lnTo>
                  <a:lnTo>
                    <a:pt x="5139081" y="2246579"/>
                  </a:lnTo>
                  <a:lnTo>
                    <a:pt x="5209479" y="2216465"/>
                  </a:lnTo>
                  <a:lnTo>
                    <a:pt x="5279877" y="2182010"/>
                  </a:lnTo>
                  <a:lnTo>
                    <a:pt x="5350276" y="2143225"/>
                  </a:lnTo>
                  <a:lnTo>
                    <a:pt x="5420674" y="2100123"/>
                  </a:lnTo>
                  <a:lnTo>
                    <a:pt x="5491073" y="2052713"/>
                  </a:lnTo>
                  <a:lnTo>
                    <a:pt x="5561471" y="200100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3117717"/>
              <a:ext cx="5561471" cy="2276557"/>
            </a:xfrm>
            <a:custGeom>
              <a:avLst/>
              <a:pathLst>
                <a:path w="5561471" h="2276557">
                  <a:moveTo>
                    <a:pt x="0" y="688478"/>
                  </a:moveTo>
                  <a:lnTo>
                    <a:pt x="70398" y="592239"/>
                  </a:lnTo>
                  <a:lnTo>
                    <a:pt x="140796" y="503016"/>
                  </a:lnTo>
                  <a:lnTo>
                    <a:pt x="211195" y="420870"/>
                  </a:lnTo>
                  <a:lnTo>
                    <a:pt x="281593" y="345860"/>
                  </a:lnTo>
                  <a:lnTo>
                    <a:pt x="351991" y="278043"/>
                  </a:lnTo>
                  <a:lnTo>
                    <a:pt x="422390" y="217474"/>
                  </a:lnTo>
                  <a:lnTo>
                    <a:pt x="492788" y="164206"/>
                  </a:lnTo>
                  <a:lnTo>
                    <a:pt x="563186" y="118290"/>
                  </a:lnTo>
                  <a:lnTo>
                    <a:pt x="633585" y="79777"/>
                  </a:lnTo>
                  <a:lnTo>
                    <a:pt x="703983" y="48714"/>
                  </a:lnTo>
                  <a:lnTo>
                    <a:pt x="774382" y="25150"/>
                  </a:lnTo>
                  <a:lnTo>
                    <a:pt x="844780" y="9138"/>
                  </a:lnTo>
                  <a:lnTo>
                    <a:pt x="915178" y="732"/>
                  </a:lnTo>
                  <a:lnTo>
                    <a:pt x="985577" y="0"/>
                  </a:lnTo>
                  <a:lnTo>
                    <a:pt x="1055975" y="7020"/>
                  </a:lnTo>
                  <a:lnTo>
                    <a:pt x="1126373" y="21894"/>
                  </a:lnTo>
                  <a:lnTo>
                    <a:pt x="1196772" y="44749"/>
                  </a:lnTo>
                  <a:lnTo>
                    <a:pt x="1267170" y="75744"/>
                  </a:lnTo>
                  <a:lnTo>
                    <a:pt x="1337569" y="115068"/>
                  </a:lnTo>
                  <a:lnTo>
                    <a:pt x="1407967" y="162936"/>
                  </a:lnTo>
                  <a:lnTo>
                    <a:pt x="1478365" y="219581"/>
                  </a:lnTo>
                  <a:lnTo>
                    <a:pt x="1548764" y="285243"/>
                  </a:lnTo>
                  <a:lnTo>
                    <a:pt x="1619162" y="360151"/>
                  </a:lnTo>
                  <a:lnTo>
                    <a:pt x="1689560" y="444517"/>
                  </a:lnTo>
                  <a:lnTo>
                    <a:pt x="1759959" y="544502"/>
                  </a:lnTo>
                  <a:lnTo>
                    <a:pt x="1830357" y="663819"/>
                  </a:lnTo>
                  <a:lnTo>
                    <a:pt x="1900756" y="796578"/>
                  </a:lnTo>
                  <a:lnTo>
                    <a:pt x="1971154" y="936887"/>
                  </a:lnTo>
                  <a:lnTo>
                    <a:pt x="2041552" y="1078947"/>
                  </a:lnTo>
                  <a:lnTo>
                    <a:pt x="2111951" y="1217088"/>
                  </a:lnTo>
                  <a:lnTo>
                    <a:pt x="2182349" y="1349041"/>
                  </a:lnTo>
                  <a:lnTo>
                    <a:pt x="2252747" y="1489397"/>
                  </a:lnTo>
                  <a:lnTo>
                    <a:pt x="2323146" y="1632092"/>
                  </a:lnTo>
                  <a:lnTo>
                    <a:pt x="2393544" y="1767234"/>
                  </a:lnTo>
                  <a:lnTo>
                    <a:pt x="2463943" y="1885733"/>
                  </a:lnTo>
                  <a:lnTo>
                    <a:pt x="2534341" y="1979123"/>
                  </a:lnTo>
                  <a:lnTo>
                    <a:pt x="2604739" y="2044735"/>
                  </a:lnTo>
                  <a:lnTo>
                    <a:pt x="2675138" y="2092229"/>
                  </a:lnTo>
                  <a:lnTo>
                    <a:pt x="2745536" y="2134320"/>
                  </a:lnTo>
                  <a:lnTo>
                    <a:pt x="2815934" y="2164010"/>
                  </a:lnTo>
                  <a:lnTo>
                    <a:pt x="2886333" y="2156561"/>
                  </a:lnTo>
                  <a:lnTo>
                    <a:pt x="2956731" y="2133224"/>
                  </a:lnTo>
                  <a:lnTo>
                    <a:pt x="3027130" y="2118269"/>
                  </a:lnTo>
                  <a:lnTo>
                    <a:pt x="3097528" y="2122305"/>
                  </a:lnTo>
                  <a:lnTo>
                    <a:pt x="3167926" y="2112498"/>
                  </a:lnTo>
                  <a:lnTo>
                    <a:pt x="3238325" y="2093940"/>
                  </a:lnTo>
                  <a:lnTo>
                    <a:pt x="3308723" y="2076499"/>
                  </a:lnTo>
                  <a:lnTo>
                    <a:pt x="3379121" y="2070685"/>
                  </a:lnTo>
                  <a:lnTo>
                    <a:pt x="3449520" y="2069513"/>
                  </a:lnTo>
                  <a:lnTo>
                    <a:pt x="3519918" y="2065541"/>
                  </a:lnTo>
                  <a:lnTo>
                    <a:pt x="3590317" y="2059688"/>
                  </a:lnTo>
                  <a:lnTo>
                    <a:pt x="3660715" y="2052969"/>
                  </a:lnTo>
                  <a:lnTo>
                    <a:pt x="3731113" y="2046473"/>
                  </a:lnTo>
                  <a:lnTo>
                    <a:pt x="3801512" y="2041296"/>
                  </a:lnTo>
                  <a:lnTo>
                    <a:pt x="3871910" y="2036545"/>
                  </a:lnTo>
                  <a:lnTo>
                    <a:pt x="3942308" y="2031029"/>
                  </a:lnTo>
                  <a:lnTo>
                    <a:pt x="4012707" y="2024591"/>
                  </a:lnTo>
                  <a:lnTo>
                    <a:pt x="4083105" y="2017055"/>
                  </a:lnTo>
                  <a:lnTo>
                    <a:pt x="4153504" y="2008241"/>
                  </a:lnTo>
                  <a:lnTo>
                    <a:pt x="4223902" y="1997989"/>
                  </a:lnTo>
                  <a:lnTo>
                    <a:pt x="4294300" y="1986163"/>
                  </a:lnTo>
                  <a:lnTo>
                    <a:pt x="4364699" y="1972666"/>
                  </a:lnTo>
                  <a:lnTo>
                    <a:pt x="4435097" y="1957430"/>
                  </a:lnTo>
                  <a:lnTo>
                    <a:pt x="4505495" y="1940422"/>
                  </a:lnTo>
                  <a:lnTo>
                    <a:pt x="4575894" y="1921627"/>
                  </a:lnTo>
                  <a:lnTo>
                    <a:pt x="4646292" y="1901048"/>
                  </a:lnTo>
                  <a:lnTo>
                    <a:pt x="4716690" y="1878697"/>
                  </a:lnTo>
                  <a:lnTo>
                    <a:pt x="4787089" y="1854591"/>
                  </a:lnTo>
                  <a:lnTo>
                    <a:pt x="4857487" y="1828751"/>
                  </a:lnTo>
                  <a:lnTo>
                    <a:pt x="4927886" y="1801195"/>
                  </a:lnTo>
                  <a:lnTo>
                    <a:pt x="4998284" y="1771942"/>
                  </a:lnTo>
                  <a:lnTo>
                    <a:pt x="5068682" y="1741010"/>
                  </a:lnTo>
                  <a:lnTo>
                    <a:pt x="5139081" y="1708414"/>
                  </a:lnTo>
                  <a:lnTo>
                    <a:pt x="5209479" y="1674166"/>
                  </a:lnTo>
                  <a:lnTo>
                    <a:pt x="5279877" y="1638278"/>
                  </a:lnTo>
                  <a:lnTo>
                    <a:pt x="5350276" y="1600760"/>
                  </a:lnTo>
                  <a:lnTo>
                    <a:pt x="5420674" y="1561619"/>
                  </a:lnTo>
                  <a:lnTo>
                    <a:pt x="5491073" y="1520863"/>
                  </a:lnTo>
                  <a:lnTo>
                    <a:pt x="5561471" y="1478496"/>
                  </a:lnTo>
                  <a:lnTo>
                    <a:pt x="5561471" y="2276557"/>
                  </a:lnTo>
                  <a:lnTo>
                    <a:pt x="4665147" y="2276557"/>
                  </a:lnTo>
                  <a:lnTo>
                    <a:pt x="4646292" y="2273118"/>
                  </a:lnTo>
                  <a:lnTo>
                    <a:pt x="4575894" y="2261539"/>
                  </a:lnTo>
                  <a:lnTo>
                    <a:pt x="4505495" y="2251256"/>
                  </a:lnTo>
                  <a:lnTo>
                    <a:pt x="4435097" y="2242296"/>
                  </a:lnTo>
                  <a:lnTo>
                    <a:pt x="4364699" y="2234667"/>
                  </a:lnTo>
                  <a:lnTo>
                    <a:pt x="4294300" y="2228358"/>
                  </a:lnTo>
                  <a:lnTo>
                    <a:pt x="4223902" y="2223325"/>
                  </a:lnTo>
                  <a:lnTo>
                    <a:pt x="4153504" y="2219493"/>
                  </a:lnTo>
                  <a:lnTo>
                    <a:pt x="4083105" y="2216750"/>
                  </a:lnTo>
                  <a:lnTo>
                    <a:pt x="4012707" y="2214958"/>
                  </a:lnTo>
                  <a:lnTo>
                    <a:pt x="3942308" y="2213961"/>
                  </a:lnTo>
                  <a:lnTo>
                    <a:pt x="3871910" y="2213606"/>
                  </a:lnTo>
                  <a:lnTo>
                    <a:pt x="3801512" y="2213758"/>
                  </a:lnTo>
                  <a:lnTo>
                    <a:pt x="3731113" y="2215169"/>
                  </a:lnTo>
                  <a:lnTo>
                    <a:pt x="3660715" y="2218402"/>
                  </a:lnTo>
                  <a:lnTo>
                    <a:pt x="3590317" y="2222484"/>
                  </a:lnTo>
                  <a:lnTo>
                    <a:pt x="3519918" y="2226413"/>
                  </a:lnTo>
                  <a:lnTo>
                    <a:pt x="3449520" y="2229112"/>
                  </a:lnTo>
                  <a:lnTo>
                    <a:pt x="3379121" y="2229409"/>
                  </a:lnTo>
                  <a:lnTo>
                    <a:pt x="3308723" y="2233774"/>
                  </a:lnTo>
                  <a:lnTo>
                    <a:pt x="3238325" y="2249375"/>
                  </a:lnTo>
                  <a:lnTo>
                    <a:pt x="3167926" y="2267402"/>
                  </a:lnTo>
                  <a:lnTo>
                    <a:pt x="3106870" y="2276557"/>
                  </a:lnTo>
                  <a:lnTo>
                    <a:pt x="3072590" y="2276557"/>
                  </a:lnTo>
                  <a:lnTo>
                    <a:pt x="3027130" y="2274004"/>
                  </a:lnTo>
                  <a:lnTo>
                    <a:pt x="3013402" y="2276557"/>
                  </a:lnTo>
                  <a:lnTo>
                    <a:pt x="2724372" y="2276557"/>
                  </a:lnTo>
                  <a:lnTo>
                    <a:pt x="2675138" y="2246590"/>
                  </a:lnTo>
                  <a:lnTo>
                    <a:pt x="2604739" y="2199554"/>
                  </a:lnTo>
                  <a:lnTo>
                    <a:pt x="2534341" y="2135723"/>
                  </a:lnTo>
                  <a:lnTo>
                    <a:pt x="2463943" y="2042506"/>
                  </a:lnTo>
                  <a:lnTo>
                    <a:pt x="2393544" y="1923437"/>
                  </a:lnTo>
                  <a:lnTo>
                    <a:pt x="2323146" y="1788869"/>
                  </a:lnTo>
                  <a:lnTo>
                    <a:pt x="2252747" y="1648294"/>
                  </a:lnTo>
                  <a:lnTo>
                    <a:pt x="2182349" y="1510403"/>
                  </a:lnTo>
                  <a:lnTo>
                    <a:pt x="2111951" y="1379646"/>
                  </a:lnTo>
                  <a:lnTo>
                    <a:pt x="2041552" y="1242655"/>
                  </a:lnTo>
                  <a:lnTo>
                    <a:pt x="1971154" y="1102334"/>
                  </a:lnTo>
                  <a:lnTo>
                    <a:pt x="1900756" y="964497"/>
                  </a:lnTo>
                  <a:lnTo>
                    <a:pt x="1830357" y="834829"/>
                  </a:lnTo>
                  <a:lnTo>
                    <a:pt x="1759959" y="718925"/>
                  </a:lnTo>
                  <a:lnTo>
                    <a:pt x="1689560" y="622331"/>
                  </a:lnTo>
                  <a:lnTo>
                    <a:pt x="1619162" y="541611"/>
                  </a:lnTo>
                  <a:lnTo>
                    <a:pt x="1548764" y="471132"/>
                  </a:lnTo>
                  <a:lnTo>
                    <a:pt x="1478365" y="410952"/>
                  </a:lnTo>
                  <a:lnTo>
                    <a:pt x="1407967" y="361151"/>
                  </a:lnTo>
                  <a:lnTo>
                    <a:pt x="1337569" y="321814"/>
                  </a:lnTo>
                  <a:lnTo>
                    <a:pt x="1267170" y="293025"/>
                  </a:lnTo>
                  <a:lnTo>
                    <a:pt x="1196772" y="274847"/>
                  </a:lnTo>
                  <a:lnTo>
                    <a:pt x="1126373" y="267316"/>
                  </a:lnTo>
                  <a:lnTo>
                    <a:pt x="1055975" y="270441"/>
                  </a:lnTo>
                  <a:lnTo>
                    <a:pt x="985577" y="284195"/>
                  </a:lnTo>
                  <a:lnTo>
                    <a:pt x="915178" y="308529"/>
                  </a:lnTo>
                  <a:lnTo>
                    <a:pt x="844780" y="343371"/>
                  </a:lnTo>
                  <a:lnTo>
                    <a:pt x="774382" y="388636"/>
                  </a:lnTo>
                  <a:lnTo>
                    <a:pt x="703983" y="444227"/>
                  </a:lnTo>
                  <a:lnTo>
                    <a:pt x="633585" y="510044"/>
                  </a:lnTo>
                  <a:lnTo>
                    <a:pt x="563186" y="585985"/>
                  </a:lnTo>
                  <a:lnTo>
                    <a:pt x="492788" y="671946"/>
                  </a:lnTo>
                  <a:lnTo>
                    <a:pt x="422390" y="767825"/>
                  </a:lnTo>
                  <a:lnTo>
                    <a:pt x="351991" y="873522"/>
                  </a:lnTo>
                  <a:lnTo>
                    <a:pt x="281593" y="988938"/>
                  </a:lnTo>
                  <a:lnTo>
                    <a:pt x="211195" y="1113977"/>
                  </a:lnTo>
                  <a:lnTo>
                    <a:pt x="140796" y="1248544"/>
                  </a:lnTo>
                  <a:lnTo>
                    <a:pt x="70398" y="1392546"/>
                  </a:lnTo>
                  <a:lnTo>
                    <a:pt x="0" y="154589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3117717"/>
              <a:ext cx="5561471" cy="2164010"/>
            </a:xfrm>
            <a:custGeom>
              <a:avLst/>
              <a:pathLst>
                <a:path w="5561471" h="2164010">
                  <a:moveTo>
                    <a:pt x="0" y="688478"/>
                  </a:moveTo>
                  <a:lnTo>
                    <a:pt x="70398" y="592239"/>
                  </a:lnTo>
                  <a:lnTo>
                    <a:pt x="140796" y="503016"/>
                  </a:lnTo>
                  <a:lnTo>
                    <a:pt x="211195" y="420870"/>
                  </a:lnTo>
                  <a:lnTo>
                    <a:pt x="281593" y="345860"/>
                  </a:lnTo>
                  <a:lnTo>
                    <a:pt x="351991" y="278043"/>
                  </a:lnTo>
                  <a:lnTo>
                    <a:pt x="422390" y="217474"/>
                  </a:lnTo>
                  <a:lnTo>
                    <a:pt x="492788" y="164206"/>
                  </a:lnTo>
                  <a:lnTo>
                    <a:pt x="563186" y="118290"/>
                  </a:lnTo>
                  <a:lnTo>
                    <a:pt x="633585" y="79777"/>
                  </a:lnTo>
                  <a:lnTo>
                    <a:pt x="703983" y="48714"/>
                  </a:lnTo>
                  <a:lnTo>
                    <a:pt x="774382" y="25150"/>
                  </a:lnTo>
                  <a:lnTo>
                    <a:pt x="844780" y="9138"/>
                  </a:lnTo>
                  <a:lnTo>
                    <a:pt x="915178" y="732"/>
                  </a:lnTo>
                  <a:lnTo>
                    <a:pt x="985577" y="0"/>
                  </a:lnTo>
                  <a:lnTo>
                    <a:pt x="1055975" y="7020"/>
                  </a:lnTo>
                  <a:lnTo>
                    <a:pt x="1126373" y="21894"/>
                  </a:lnTo>
                  <a:lnTo>
                    <a:pt x="1196772" y="44749"/>
                  </a:lnTo>
                  <a:lnTo>
                    <a:pt x="1267170" y="75744"/>
                  </a:lnTo>
                  <a:lnTo>
                    <a:pt x="1337569" y="115068"/>
                  </a:lnTo>
                  <a:lnTo>
                    <a:pt x="1407967" y="162936"/>
                  </a:lnTo>
                  <a:lnTo>
                    <a:pt x="1478365" y="219581"/>
                  </a:lnTo>
                  <a:lnTo>
                    <a:pt x="1548764" y="285243"/>
                  </a:lnTo>
                  <a:lnTo>
                    <a:pt x="1619162" y="360151"/>
                  </a:lnTo>
                  <a:lnTo>
                    <a:pt x="1689560" y="444517"/>
                  </a:lnTo>
                  <a:lnTo>
                    <a:pt x="1759959" y="544502"/>
                  </a:lnTo>
                  <a:lnTo>
                    <a:pt x="1830357" y="663819"/>
                  </a:lnTo>
                  <a:lnTo>
                    <a:pt x="1900756" y="796578"/>
                  </a:lnTo>
                  <a:lnTo>
                    <a:pt x="1971154" y="936887"/>
                  </a:lnTo>
                  <a:lnTo>
                    <a:pt x="2041552" y="1078947"/>
                  </a:lnTo>
                  <a:lnTo>
                    <a:pt x="2111951" y="1217088"/>
                  </a:lnTo>
                  <a:lnTo>
                    <a:pt x="2182349" y="1349041"/>
                  </a:lnTo>
                  <a:lnTo>
                    <a:pt x="2252747" y="1489397"/>
                  </a:lnTo>
                  <a:lnTo>
                    <a:pt x="2323146" y="1632092"/>
                  </a:lnTo>
                  <a:lnTo>
                    <a:pt x="2393544" y="1767234"/>
                  </a:lnTo>
                  <a:lnTo>
                    <a:pt x="2463943" y="1885733"/>
                  </a:lnTo>
                  <a:lnTo>
                    <a:pt x="2534341" y="1979123"/>
                  </a:lnTo>
                  <a:lnTo>
                    <a:pt x="2604739" y="2044735"/>
                  </a:lnTo>
                  <a:lnTo>
                    <a:pt x="2675138" y="2092229"/>
                  </a:lnTo>
                  <a:lnTo>
                    <a:pt x="2745536" y="2134320"/>
                  </a:lnTo>
                  <a:lnTo>
                    <a:pt x="2815934" y="2164010"/>
                  </a:lnTo>
                  <a:lnTo>
                    <a:pt x="2886333" y="2156561"/>
                  </a:lnTo>
                  <a:lnTo>
                    <a:pt x="2956731" y="2133224"/>
                  </a:lnTo>
                  <a:lnTo>
                    <a:pt x="3027130" y="2118269"/>
                  </a:lnTo>
                  <a:lnTo>
                    <a:pt x="3097528" y="2122305"/>
                  </a:lnTo>
                  <a:lnTo>
                    <a:pt x="3167926" y="2112498"/>
                  </a:lnTo>
                  <a:lnTo>
                    <a:pt x="3238325" y="2093940"/>
                  </a:lnTo>
                  <a:lnTo>
                    <a:pt x="3308723" y="2076499"/>
                  </a:lnTo>
                  <a:lnTo>
                    <a:pt x="3379121" y="2070685"/>
                  </a:lnTo>
                  <a:lnTo>
                    <a:pt x="3449520" y="2069513"/>
                  </a:lnTo>
                  <a:lnTo>
                    <a:pt x="3519918" y="2065541"/>
                  </a:lnTo>
                  <a:lnTo>
                    <a:pt x="3590317" y="2059688"/>
                  </a:lnTo>
                  <a:lnTo>
                    <a:pt x="3660715" y="2052969"/>
                  </a:lnTo>
                  <a:lnTo>
                    <a:pt x="3731113" y="2046473"/>
                  </a:lnTo>
                  <a:lnTo>
                    <a:pt x="3801512" y="2041296"/>
                  </a:lnTo>
                  <a:lnTo>
                    <a:pt x="3871910" y="2036545"/>
                  </a:lnTo>
                  <a:lnTo>
                    <a:pt x="3942308" y="2031029"/>
                  </a:lnTo>
                  <a:lnTo>
                    <a:pt x="4012707" y="2024591"/>
                  </a:lnTo>
                  <a:lnTo>
                    <a:pt x="4083105" y="2017055"/>
                  </a:lnTo>
                  <a:lnTo>
                    <a:pt x="4153504" y="2008241"/>
                  </a:lnTo>
                  <a:lnTo>
                    <a:pt x="4223902" y="1997989"/>
                  </a:lnTo>
                  <a:lnTo>
                    <a:pt x="4294300" y="1986163"/>
                  </a:lnTo>
                  <a:lnTo>
                    <a:pt x="4364699" y="1972666"/>
                  </a:lnTo>
                  <a:lnTo>
                    <a:pt x="4435097" y="1957430"/>
                  </a:lnTo>
                  <a:lnTo>
                    <a:pt x="4505495" y="1940422"/>
                  </a:lnTo>
                  <a:lnTo>
                    <a:pt x="4575894" y="1921627"/>
                  </a:lnTo>
                  <a:lnTo>
                    <a:pt x="4646292" y="1901048"/>
                  </a:lnTo>
                  <a:lnTo>
                    <a:pt x="4716690" y="1878697"/>
                  </a:lnTo>
                  <a:lnTo>
                    <a:pt x="4787089" y="1854591"/>
                  </a:lnTo>
                  <a:lnTo>
                    <a:pt x="4857487" y="1828751"/>
                  </a:lnTo>
                  <a:lnTo>
                    <a:pt x="4927886" y="1801195"/>
                  </a:lnTo>
                  <a:lnTo>
                    <a:pt x="4998284" y="1771942"/>
                  </a:lnTo>
                  <a:lnTo>
                    <a:pt x="5068682" y="1741010"/>
                  </a:lnTo>
                  <a:lnTo>
                    <a:pt x="5139081" y="1708414"/>
                  </a:lnTo>
                  <a:lnTo>
                    <a:pt x="5209479" y="1674166"/>
                  </a:lnTo>
                  <a:lnTo>
                    <a:pt x="5279877" y="1638278"/>
                  </a:lnTo>
                  <a:lnTo>
                    <a:pt x="5350276" y="1600760"/>
                  </a:lnTo>
                  <a:lnTo>
                    <a:pt x="5420674" y="1561619"/>
                  </a:lnTo>
                  <a:lnTo>
                    <a:pt x="5491073" y="1520863"/>
                  </a:lnTo>
                  <a:lnTo>
                    <a:pt x="5561471" y="14784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98023" y="5331324"/>
              <a:ext cx="1558277" cy="62951"/>
            </a:xfrm>
            <a:custGeom>
              <a:avLst/>
              <a:pathLst>
                <a:path w="1558277" h="62951">
                  <a:moveTo>
                    <a:pt x="1558277" y="62951"/>
                  </a:moveTo>
                  <a:lnTo>
                    <a:pt x="1539422" y="59512"/>
                  </a:lnTo>
                  <a:lnTo>
                    <a:pt x="1469024" y="47932"/>
                  </a:lnTo>
                  <a:lnTo>
                    <a:pt x="1398625" y="37650"/>
                  </a:lnTo>
                  <a:lnTo>
                    <a:pt x="1328227" y="28689"/>
                  </a:lnTo>
                  <a:lnTo>
                    <a:pt x="1257829" y="21061"/>
                  </a:lnTo>
                  <a:lnTo>
                    <a:pt x="1187430" y="14751"/>
                  </a:lnTo>
                  <a:lnTo>
                    <a:pt x="1117032" y="9718"/>
                  </a:lnTo>
                  <a:lnTo>
                    <a:pt x="1046633" y="5886"/>
                  </a:lnTo>
                  <a:lnTo>
                    <a:pt x="976235" y="3143"/>
                  </a:lnTo>
                  <a:lnTo>
                    <a:pt x="905837" y="1351"/>
                  </a:lnTo>
                  <a:lnTo>
                    <a:pt x="835438" y="355"/>
                  </a:lnTo>
                  <a:lnTo>
                    <a:pt x="765040" y="0"/>
                  </a:lnTo>
                  <a:lnTo>
                    <a:pt x="694642" y="151"/>
                  </a:lnTo>
                  <a:lnTo>
                    <a:pt x="624243" y="1563"/>
                  </a:lnTo>
                  <a:lnTo>
                    <a:pt x="553845" y="4795"/>
                  </a:lnTo>
                  <a:lnTo>
                    <a:pt x="483446" y="8877"/>
                  </a:lnTo>
                  <a:lnTo>
                    <a:pt x="413048" y="12806"/>
                  </a:lnTo>
                  <a:lnTo>
                    <a:pt x="342650" y="15505"/>
                  </a:lnTo>
                  <a:lnTo>
                    <a:pt x="272251" y="15803"/>
                  </a:lnTo>
                  <a:lnTo>
                    <a:pt x="201853" y="20168"/>
                  </a:lnTo>
                  <a:lnTo>
                    <a:pt x="131455" y="35768"/>
                  </a:lnTo>
                  <a:lnTo>
                    <a:pt x="61056" y="53795"/>
                  </a:lnTo>
                  <a:lnTo>
                    <a:pt x="0" y="629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4204556" y="5391722"/>
              <a:ext cx="59188" cy="2553"/>
            </a:xfrm>
            <a:custGeom>
              <a:avLst/>
              <a:pathLst>
                <a:path w="59188" h="2553">
                  <a:moveTo>
                    <a:pt x="59188" y="2553"/>
                  </a:moveTo>
                  <a:lnTo>
                    <a:pt x="13727" y="0"/>
                  </a:lnTo>
                  <a:lnTo>
                    <a:pt x="0" y="25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191153" y="3385034"/>
              <a:ext cx="2724372" cy="2009240"/>
            </a:xfrm>
            <a:custGeom>
              <a:avLst/>
              <a:pathLst>
                <a:path w="2724372" h="2009240">
                  <a:moveTo>
                    <a:pt x="2724372" y="2009240"/>
                  </a:moveTo>
                  <a:lnTo>
                    <a:pt x="2675138" y="1979273"/>
                  </a:lnTo>
                  <a:lnTo>
                    <a:pt x="2604739" y="1932237"/>
                  </a:lnTo>
                  <a:lnTo>
                    <a:pt x="2534341" y="1868406"/>
                  </a:lnTo>
                  <a:lnTo>
                    <a:pt x="2463943" y="1775189"/>
                  </a:lnTo>
                  <a:lnTo>
                    <a:pt x="2393544" y="1656120"/>
                  </a:lnTo>
                  <a:lnTo>
                    <a:pt x="2323146" y="1521552"/>
                  </a:lnTo>
                  <a:lnTo>
                    <a:pt x="2252747" y="1380977"/>
                  </a:lnTo>
                  <a:lnTo>
                    <a:pt x="2182349" y="1243086"/>
                  </a:lnTo>
                  <a:lnTo>
                    <a:pt x="2111951" y="1112329"/>
                  </a:lnTo>
                  <a:lnTo>
                    <a:pt x="2041552" y="975338"/>
                  </a:lnTo>
                  <a:lnTo>
                    <a:pt x="1971154" y="835017"/>
                  </a:lnTo>
                  <a:lnTo>
                    <a:pt x="1900756" y="697180"/>
                  </a:lnTo>
                  <a:lnTo>
                    <a:pt x="1830357" y="567512"/>
                  </a:lnTo>
                  <a:lnTo>
                    <a:pt x="1759959" y="451608"/>
                  </a:lnTo>
                  <a:lnTo>
                    <a:pt x="1689560" y="355014"/>
                  </a:lnTo>
                  <a:lnTo>
                    <a:pt x="1619162" y="274294"/>
                  </a:lnTo>
                  <a:lnTo>
                    <a:pt x="1548764" y="203815"/>
                  </a:lnTo>
                  <a:lnTo>
                    <a:pt x="1478365" y="143635"/>
                  </a:lnTo>
                  <a:lnTo>
                    <a:pt x="1407967" y="93834"/>
                  </a:lnTo>
                  <a:lnTo>
                    <a:pt x="1337569" y="54497"/>
                  </a:lnTo>
                  <a:lnTo>
                    <a:pt x="1267170" y="25708"/>
                  </a:lnTo>
                  <a:lnTo>
                    <a:pt x="1196772" y="7530"/>
                  </a:lnTo>
                  <a:lnTo>
                    <a:pt x="1126373" y="0"/>
                  </a:lnTo>
                  <a:lnTo>
                    <a:pt x="1055975" y="3124"/>
                  </a:lnTo>
                  <a:lnTo>
                    <a:pt x="985577" y="16878"/>
                  </a:lnTo>
                  <a:lnTo>
                    <a:pt x="915178" y="41212"/>
                  </a:lnTo>
                  <a:lnTo>
                    <a:pt x="844780" y="76054"/>
                  </a:lnTo>
                  <a:lnTo>
                    <a:pt x="774382" y="121319"/>
                  </a:lnTo>
                  <a:lnTo>
                    <a:pt x="703983" y="176910"/>
                  </a:lnTo>
                  <a:lnTo>
                    <a:pt x="633585" y="242727"/>
                  </a:lnTo>
                  <a:lnTo>
                    <a:pt x="563186" y="318668"/>
                  </a:lnTo>
                  <a:lnTo>
                    <a:pt x="492788" y="404629"/>
                  </a:lnTo>
                  <a:lnTo>
                    <a:pt x="422390" y="500508"/>
                  </a:lnTo>
                  <a:lnTo>
                    <a:pt x="351991" y="606205"/>
                  </a:lnTo>
                  <a:lnTo>
                    <a:pt x="281593" y="721621"/>
                  </a:lnTo>
                  <a:lnTo>
                    <a:pt x="211195" y="846660"/>
                  </a:lnTo>
                  <a:lnTo>
                    <a:pt x="140796" y="981227"/>
                  </a:lnTo>
                  <a:lnTo>
                    <a:pt x="70398" y="1125229"/>
                  </a:lnTo>
                  <a:lnTo>
                    <a:pt x="0" y="12785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3256448"/>
              <a:ext cx="5561471" cy="2102390"/>
            </a:xfrm>
            <a:custGeom>
              <a:avLst/>
              <a:pathLst>
                <a:path w="5561471" h="2102390">
                  <a:moveTo>
                    <a:pt x="0" y="978454"/>
                  </a:moveTo>
                  <a:lnTo>
                    <a:pt x="70398" y="853662"/>
                  </a:lnTo>
                  <a:lnTo>
                    <a:pt x="140796" y="737049"/>
                  </a:lnTo>
                  <a:lnTo>
                    <a:pt x="211195" y="628693"/>
                  </a:lnTo>
                  <a:lnTo>
                    <a:pt x="281593" y="528669"/>
                  </a:lnTo>
                  <a:lnTo>
                    <a:pt x="351991" y="437052"/>
                  </a:lnTo>
                  <a:lnTo>
                    <a:pt x="422390" y="353919"/>
                  </a:lnTo>
                  <a:lnTo>
                    <a:pt x="492788" y="279345"/>
                  </a:lnTo>
                  <a:lnTo>
                    <a:pt x="563186" y="213407"/>
                  </a:lnTo>
                  <a:lnTo>
                    <a:pt x="633585" y="156180"/>
                  </a:lnTo>
                  <a:lnTo>
                    <a:pt x="703983" y="107740"/>
                  </a:lnTo>
                  <a:lnTo>
                    <a:pt x="774382" y="68163"/>
                  </a:lnTo>
                  <a:lnTo>
                    <a:pt x="844780" y="37524"/>
                  </a:lnTo>
                  <a:lnTo>
                    <a:pt x="915178" y="15900"/>
                  </a:lnTo>
                  <a:lnTo>
                    <a:pt x="985577" y="3367"/>
                  </a:lnTo>
                  <a:lnTo>
                    <a:pt x="1055975" y="0"/>
                  </a:lnTo>
                  <a:lnTo>
                    <a:pt x="1126373" y="5874"/>
                  </a:lnTo>
                  <a:lnTo>
                    <a:pt x="1196772" y="21067"/>
                  </a:lnTo>
                  <a:lnTo>
                    <a:pt x="1267170" y="45654"/>
                  </a:lnTo>
                  <a:lnTo>
                    <a:pt x="1337569" y="79711"/>
                  </a:lnTo>
                  <a:lnTo>
                    <a:pt x="1407967" y="123313"/>
                  </a:lnTo>
                  <a:lnTo>
                    <a:pt x="1478365" y="176536"/>
                  </a:lnTo>
                  <a:lnTo>
                    <a:pt x="1548764" y="239457"/>
                  </a:lnTo>
                  <a:lnTo>
                    <a:pt x="1619162" y="312151"/>
                  </a:lnTo>
                  <a:lnTo>
                    <a:pt x="1689560" y="394694"/>
                  </a:lnTo>
                  <a:lnTo>
                    <a:pt x="1759959" y="492982"/>
                  </a:lnTo>
                  <a:lnTo>
                    <a:pt x="1830357" y="610594"/>
                  </a:lnTo>
                  <a:lnTo>
                    <a:pt x="1900756" y="741807"/>
                  </a:lnTo>
                  <a:lnTo>
                    <a:pt x="1971154" y="880880"/>
                  </a:lnTo>
                  <a:lnTo>
                    <a:pt x="2041552" y="1022070"/>
                  </a:lnTo>
                  <a:lnTo>
                    <a:pt x="2111951" y="1159636"/>
                  </a:lnTo>
                  <a:lnTo>
                    <a:pt x="2182349" y="1290991"/>
                  </a:lnTo>
                  <a:lnTo>
                    <a:pt x="2252747" y="1430115"/>
                  </a:lnTo>
                  <a:lnTo>
                    <a:pt x="2323146" y="1571750"/>
                  </a:lnTo>
                  <a:lnTo>
                    <a:pt x="2393544" y="1706605"/>
                  </a:lnTo>
                  <a:lnTo>
                    <a:pt x="2463943" y="1825389"/>
                  </a:lnTo>
                  <a:lnTo>
                    <a:pt x="2534341" y="1918692"/>
                  </a:lnTo>
                  <a:lnTo>
                    <a:pt x="2604739" y="1983414"/>
                  </a:lnTo>
                  <a:lnTo>
                    <a:pt x="2675138" y="2030679"/>
                  </a:lnTo>
                  <a:lnTo>
                    <a:pt x="2745536" y="2073149"/>
                  </a:lnTo>
                  <a:lnTo>
                    <a:pt x="2815934" y="2102390"/>
                  </a:lnTo>
                  <a:lnTo>
                    <a:pt x="2886333" y="2094338"/>
                  </a:lnTo>
                  <a:lnTo>
                    <a:pt x="2956731" y="2071431"/>
                  </a:lnTo>
                  <a:lnTo>
                    <a:pt x="3027130" y="2057406"/>
                  </a:lnTo>
                  <a:lnTo>
                    <a:pt x="3097528" y="2061401"/>
                  </a:lnTo>
                  <a:lnTo>
                    <a:pt x="3167926" y="2051219"/>
                  </a:lnTo>
                  <a:lnTo>
                    <a:pt x="3238325" y="2032927"/>
                  </a:lnTo>
                  <a:lnTo>
                    <a:pt x="3308723" y="2016406"/>
                  </a:lnTo>
                  <a:lnTo>
                    <a:pt x="3379121" y="2011316"/>
                  </a:lnTo>
                  <a:lnTo>
                    <a:pt x="3449520" y="2010582"/>
                  </a:lnTo>
                  <a:lnTo>
                    <a:pt x="3519918" y="2007246"/>
                  </a:lnTo>
                  <a:lnTo>
                    <a:pt x="3590317" y="2002355"/>
                  </a:lnTo>
                  <a:lnTo>
                    <a:pt x="3660715" y="1996955"/>
                  </a:lnTo>
                  <a:lnTo>
                    <a:pt x="3731113" y="1992090"/>
                  </a:lnTo>
                  <a:lnTo>
                    <a:pt x="3801512" y="1988796"/>
                  </a:lnTo>
                  <a:lnTo>
                    <a:pt x="3871910" y="1986345"/>
                  </a:lnTo>
                  <a:lnTo>
                    <a:pt x="3942308" y="1983765"/>
                  </a:lnTo>
                  <a:lnTo>
                    <a:pt x="4012707" y="1981044"/>
                  </a:lnTo>
                  <a:lnTo>
                    <a:pt x="4083105" y="1978172"/>
                  </a:lnTo>
                  <a:lnTo>
                    <a:pt x="4153504" y="1975136"/>
                  </a:lnTo>
                  <a:lnTo>
                    <a:pt x="4223902" y="1971926"/>
                  </a:lnTo>
                  <a:lnTo>
                    <a:pt x="4294300" y="1968530"/>
                  </a:lnTo>
                  <a:lnTo>
                    <a:pt x="4364699" y="1964936"/>
                  </a:lnTo>
                  <a:lnTo>
                    <a:pt x="4435097" y="1961133"/>
                  </a:lnTo>
                  <a:lnTo>
                    <a:pt x="4505495" y="1957109"/>
                  </a:lnTo>
                  <a:lnTo>
                    <a:pt x="4575894" y="1952852"/>
                  </a:lnTo>
                  <a:lnTo>
                    <a:pt x="4646292" y="1948353"/>
                  </a:lnTo>
                  <a:lnTo>
                    <a:pt x="4716690" y="1943597"/>
                  </a:lnTo>
                  <a:lnTo>
                    <a:pt x="4787089" y="1938576"/>
                  </a:lnTo>
                  <a:lnTo>
                    <a:pt x="4857487" y="1933276"/>
                  </a:lnTo>
                  <a:lnTo>
                    <a:pt x="4927886" y="1927686"/>
                  </a:lnTo>
                  <a:lnTo>
                    <a:pt x="4998284" y="1921795"/>
                  </a:lnTo>
                  <a:lnTo>
                    <a:pt x="5068682" y="1915592"/>
                  </a:lnTo>
                  <a:lnTo>
                    <a:pt x="5139081" y="1909064"/>
                  </a:lnTo>
                  <a:lnTo>
                    <a:pt x="5209479" y="1902200"/>
                  </a:lnTo>
                  <a:lnTo>
                    <a:pt x="5279877" y="1894989"/>
                  </a:lnTo>
                  <a:lnTo>
                    <a:pt x="5350276" y="1887420"/>
                  </a:lnTo>
                  <a:lnTo>
                    <a:pt x="5420674" y="1879480"/>
                  </a:lnTo>
                  <a:lnTo>
                    <a:pt x="5491073" y="1871159"/>
                  </a:lnTo>
                  <a:lnTo>
                    <a:pt x="5561471" y="186244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1191153" y="2873799"/>
              <a:ext cx="5561471" cy="2520476"/>
            </a:xfrm>
            <a:custGeom>
              <a:avLst/>
              <a:pathLst>
                <a:path w="5561471" h="2520476">
                  <a:moveTo>
                    <a:pt x="0" y="175021"/>
                  </a:moveTo>
                  <a:lnTo>
                    <a:pt x="70398" y="135245"/>
                  </a:lnTo>
                  <a:lnTo>
                    <a:pt x="140796" y="100471"/>
                  </a:lnTo>
                  <a:lnTo>
                    <a:pt x="211195" y="70758"/>
                  </a:lnTo>
                  <a:lnTo>
                    <a:pt x="281593" y="46161"/>
                  </a:lnTo>
                  <a:lnTo>
                    <a:pt x="351991" y="26736"/>
                  </a:lnTo>
                  <a:lnTo>
                    <a:pt x="422390" y="12534"/>
                  </a:lnTo>
                  <a:lnTo>
                    <a:pt x="492788" y="3606"/>
                  </a:lnTo>
                  <a:lnTo>
                    <a:pt x="563186" y="0"/>
                  </a:lnTo>
                  <a:lnTo>
                    <a:pt x="633585" y="1762"/>
                  </a:lnTo>
                  <a:lnTo>
                    <a:pt x="703983" y="8940"/>
                  </a:lnTo>
                  <a:lnTo>
                    <a:pt x="774382" y="21579"/>
                  </a:lnTo>
                  <a:lnTo>
                    <a:pt x="844780" y="39726"/>
                  </a:lnTo>
                  <a:lnTo>
                    <a:pt x="915178" y="63437"/>
                  </a:lnTo>
                  <a:lnTo>
                    <a:pt x="985577" y="92773"/>
                  </a:lnTo>
                  <a:lnTo>
                    <a:pt x="1055975" y="127812"/>
                  </a:lnTo>
                  <a:lnTo>
                    <a:pt x="1126373" y="168654"/>
                  </a:lnTo>
                  <a:lnTo>
                    <a:pt x="1196772" y="215424"/>
                  </a:lnTo>
                  <a:lnTo>
                    <a:pt x="1267170" y="268277"/>
                  </a:lnTo>
                  <a:lnTo>
                    <a:pt x="1337569" y="327403"/>
                  </a:lnTo>
                  <a:lnTo>
                    <a:pt x="1407967" y="393015"/>
                  </a:lnTo>
                  <a:lnTo>
                    <a:pt x="1478365" y="465345"/>
                  </a:lnTo>
                  <a:lnTo>
                    <a:pt x="1548764" y="544633"/>
                  </a:lnTo>
                  <a:lnTo>
                    <a:pt x="1619162" y="631107"/>
                  </a:lnTo>
                  <a:lnTo>
                    <a:pt x="1689560" y="724978"/>
                  </a:lnTo>
                  <a:lnTo>
                    <a:pt x="1759959" y="831114"/>
                  </a:lnTo>
                  <a:lnTo>
                    <a:pt x="1830357" y="952246"/>
                  </a:lnTo>
                  <a:lnTo>
                    <a:pt x="1900756" y="1083431"/>
                  </a:lnTo>
                  <a:lnTo>
                    <a:pt x="1971154" y="1219736"/>
                  </a:lnTo>
                  <a:lnTo>
                    <a:pt x="2041552" y="1356319"/>
                  </a:lnTo>
                  <a:lnTo>
                    <a:pt x="2111951" y="1488469"/>
                  </a:lnTo>
                  <a:lnTo>
                    <a:pt x="2182349" y="1614541"/>
                  </a:lnTo>
                  <a:lnTo>
                    <a:pt x="2252747" y="1747831"/>
                  </a:lnTo>
                  <a:lnTo>
                    <a:pt x="2323146" y="1882786"/>
                  </a:lnTo>
                  <a:lnTo>
                    <a:pt x="2393544" y="2010435"/>
                  </a:lnTo>
                  <a:lnTo>
                    <a:pt x="2463943" y="2122620"/>
                  </a:lnTo>
                  <a:lnTo>
                    <a:pt x="2534341" y="2212056"/>
                  </a:lnTo>
                  <a:lnTo>
                    <a:pt x="2604739" y="2277887"/>
                  </a:lnTo>
                  <a:lnTo>
                    <a:pt x="2675138" y="2327602"/>
                  </a:lnTo>
                  <a:lnTo>
                    <a:pt x="2745536" y="2371027"/>
                  </a:lnTo>
                  <a:lnTo>
                    <a:pt x="2815934" y="2400821"/>
                  </a:lnTo>
                  <a:lnTo>
                    <a:pt x="2886333" y="2395293"/>
                  </a:lnTo>
                  <a:lnTo>
                    <a:pt x="2956731" y="2374443"/>
                  </a:lnTo>
                  <a:lnTo>
                    <a:pt x="3027130" y="2361170"/>
                  </a:lnTo>
                  <a:lnTo>
                    <a:pt x="3097528" y="2365357"/>
                  </a:lnTo>
                  <a:lnTo>
                    <a:pt x="3167926" y="2355558"/>
                  </a:lnTo>
                  <a:lnTo>
                    <a:pt x="3238325" y="2337003"/>
                  </a:lnTo>
                  <a:lnTo>
                    <a:pt x="3308723" y="2319558"/>
                  </a:lnTo>
                  <a:lnTo>
                    <a:pt x="3379121" y="2313737"/>
                  </a:lnTo>
                  <a:lnTo>
                    <a:pt x="3449520" y="2312560"/>
                  </a:lnTo>
                  <a:lnTo>
                    <a:pt x="3519918" y="2308581"/>
                  </a:lnTo>
                  <a:lnTo>
                    <a:pt x="3590317" y="2302718"/>
                  </a:lnTo>
                  <a:lnTo>
                    <a:pt x="3660715" y="2295984"/>
                  </a:lnTo>
                  <a:lnTo>
                    <a:pt x="3731113" y="2289470"/>
                  </a:lnTo>
                  <a:lnTo>
                    <a:pt x="3801512" y="2284273"/>
                  </a:lnTo>
                  <a:lnTo>
                    <a:pt x="3871910" y="2279497"/>
                  </a:lnTo>
                  <a:lnTo>
                    <a:pt x="3942308" y="2273949"/>
                  </a:lnTo>
                  <a:lnTo>
                    <a:pt x="4012707" y="2267471"/>
                  </a:lnTo>
                  <a:lnTo>
                    <a:pt x="4083105" y="2259883"/>
                  </a:lnTo>
                  <a:lnTo>
                    <a:pt x="4153504" y="2251007"/>
                  </a:lnTo>
                  <a:lnTo>
                    <a:pt x="4223902" y="2240677"/>
                  </a:lnTo>
                  <a:lnTo>
                    <a:pt x="4294300" y="2228760"/>
                  </a:lnTo>
                  <a:lnTo>
                    <a:pt x="4364699" y="2215154"/>
                  </a:lnTo>
                  <a:lnTo>
                    <a:pt x="4435097" y="2199794"/>
                  </a:lnTo>
                  <a:lnTo>
                    <a:pt x="4505495" y="2182644"/>
                  </a:lnTo>
                  <a:lnTo>
                    <a:pt x="4575894" y="2163690"/>
                  </a:lnTo>
                  <a:lnTo>
                    <a:pt x="4646292" y="2142936"/>
                  </a:lnTo>
                  <a:lnTo>
                    <a:pt x="4716690" y="2120393"/>
                  </a:lnTo>
                  <a:lnTo>
                    <a:pt x="4787089" y="2096079"/>
                  </a:lnTo>
                  <a:lnTo>
                    <a:pt x="4857487" y="2070014"/>
                  </a:lnTo>
                  <a:lnTo>
                    <a:pt x="4927886" y="2042218"/>
                  </a:lnTo>
                  <a:lnTo>
                    <a:pt x="4998284" y="2012711"/>
                  </a:lnTo>
                  <a:lnTo>
                    <a:pt x="5068682" y="1981509"/>
                  </a:lnTo>
                  <a:lnTo>
                    <a:pt x="5139081" y="1948627"/>
                  </a:lnTo>
                  <a:lnTo>
                    <a:pt x="5209479" y="1914081"/>
                  </a:lnTo>
                  <a:lnTo>
                    <a:pt x="5279877" y="1877880"/>
                  </a:lnTo>
                  <a:lnTo>
                    <a:pt x="5350276" y="1840035"/>
                  </a:lnTo>
                  <a:lnTo>
                    <a:pt x="5420674" y="1800554"/>
                  </a:lnTo>
                  <a:lnTo>
                    <a:pt x="5491073" y="1759443"/>
                  </a:lnTo>
                  <a:lnTo>
                    <a:pt x="5561471" y="1716709"/>
                  </a:lnTo>
                  <a:lnTo>
                    <a:pt x="5561471" y="2520476"/>
                  </a:lnTo>
                  <a:lnTo>
                    <a:pt x="4653900" y="2520476"/>
                  </a:lnTo>
                  <a:lnTo>
                    <a:pt x="4646292" y="2519067"/>
                  </a:lnTo>
                  <a:lnTo>
                    <a:pt x="4575894" y="2507313"/>
                  </a:lnTo>
                  <a:lnTo>
                    <a:pt x="4505495" y="2496871"/>
                  </a:lnTo>
                  <a:lnTo>
                    <a:pt x="4435097" y="2487769"/>
                  </a:lnTo>
                  <a:lnTo>
                    <a:pt x="4364699" y="2480016"/>
                  </a:lnTo>
                  <a:lnTo>
                    <a:pt x="4294300" y="2473598"/>
                  </a:lnTo>
                  <a:lnTo>
                    <a:pt x="4223902" y="2468473"/>
                  </a:lnTo>
                  <a:lnTo>
                    <a:pt x="4153504" y="2464564"/>
                  </a:lnTo>
                  <a:lnTo>
                    <a:pt x="4083105" y="2461758"/>
                  </a:lnTo>
                  <a:lnTo>
                    <a:pt x="4012707" y="2459915"/>
                  </a:lnTo>
                  <a:lnTo>
                    <a:pt x="3942308" y="2458878"/>
                  </a:lnTo>
                  <a:lnTo>
                    <a:pt x="3871910" y="2458491"/>
                  </a:lnTo>
                  <a:lnTo>
                    <a:pt x="3801512" y="2458618"/>
                  </a:lnTo>
                  <a:lnTo>
                    <a:pt x="3731113" y="2460008"/>
                  </a:lnTo>
                  <a:lnTo>
                    <a:pt x="3660715" y="2463223"/>
                  </a:lnTo>
                  <a:lnTo>
                    <a:pt x="3590317" y="2467291"/>
                  </a:lnTo>
                  <a:lnTo>
                    <a:pt x="3519918" y="2471209"/>
                  </a:lnTo>
                  <a:lnTo>
                    <a:pt x="3449520" y="2473902"/>
                  </a:lnTo>
                  <a:lnTo>
                    <a:pt x="3379121" y="2474194"/>
                  </a:lnTo>
                  <a:lnTo>
                    <a:pt x="3308723" y="2478550"/>
                  </a:lnTo>
                  <a:lnTo>
                    <a:pt x="3238325" y="2494135"/>
                  </a:lnTo>
                  <a:lnTo>
                    <a:pt x="3167926" y="2512153"/>
                  </a:lnTo>
                  <a:lnTo>
                    <a:pt x="3112419" y="2520476"/>
                  </a:lnTo>
                  <a:lnTo>
                    <a:pt x="3059221" y="2520476"/>
                  </a:lnTo>
                  <a:lnTo>
                    <a:pt x="3027130" y="2518605"/>
                  </a:lnTo>
                  <a:lnTo>
                    <a:pt x="3015570" y="2520476"/>
                  </a:lnTo>
                  <a:lnTo>
                    <a:pt x="2733805" y="2520476"/>
                  </a:lnTo>
                  <a:lnTo>
                    <a:pt x="2675138" y="2483647"/>
                  </a:lnTo>
                  <a:lnTo>
                    <a:pt x="2604739" y="2434396"/>
                  </a:lnTo>
                  <a:lnTo>
                    <a:pt x="2534341" y="2370365"/>
                  </a:lnTo>
                  <a:lnTo>
                    <a:pt x="2463943" y="2281105"/>
                  </a:lnTo>
                  <a:lnTo>
                    <a:pt x="2393544" y="2168342"/>
                  </a:lnTo>
                  <a:lnTo>
                    <a:pt x="2323146" y="2041274"/>
                  </a:lnTo>
                  <a:lnTo>
                    <a:pt x="2252747" y="1908464"/>
                  </a:lnTo>
                  <a:lnTo>
                    <a:pt x="2182349" y="1777664"/>
                  </a:lnTo>
                  <a:lnTo>
                    <a:pt x="2111951" y="1652802"/>
                  </a:lnTo>
                  <a:lnTo>
                    <a:pt x="2041552" y="1521814"/>
                  </a:lnTo>
                  <a:lnTo>
                    <a:pt x="1971154" y="1386989"/>
                  </a:lnTo>
                  <a:lnTo>
                    <a:pt x="1900756" y="1253183"/>
                  </a:lnTo>
                  <a:lnTo>
                    <a:pt x="1830357" y="1125123"/>
                  </a:lnTo>
                  <a:lnTo>
                    <a:pt x="1759959" y="1007441"/>
                  </a:lnTo>
                  <a:lnTo>
                    <a:pt x="1689560" y="904733"/>
                  </a:lnTo>
                  <a:lnTo>
                    <a:pt x="1619162" y="814548"/>
                  </a:lnTo>
                  <a:lnTo>
                    <a:pt x="1548764" y="732552"/>
                  </a:lnTo>
                  <a:lnTo>
                    <a:pt x="1478365" y="658806"/>
                  </a:lnTo>
                  <a:lnTo>
                    <a:pt x="1407967" y="593393"/>
                  </a:lnTo>
                  <a:lnTo>
                    <a:pt x="1337569" y="536406"/>
                  </a:lnTo>
                  <a:lnTo>
                    <a:pt x="1267170" y="487930"/>
                  </a:lnTo>
                  <a:lnTo>
                    <a:pt x="1196772" y="448033"/>
                  </a:lnTo>
                  <a:lnTo>
                    <a:pt x="1126373" y="416756"/>
                  </a:lnTo>
                  <a:lnTo>
                    <a:pt x="1055975" y="394109"/>
                  </a:lnTo>
                  <a:lnTo>
                    <a:pt x="985577" y="380071"/>
                  </a:lnTo>
                  <a:lnTo>
                    <a:pt x="915178" y="374593"/>
                  </a:lnTo>
                  <a:lnTo>
                    <a:pt x="844780" y="377608"/>
                  </a:lnTo>
                  <a:lnTo>
                    <a:pt x="774382" y="389032"/>
                  </a:lnTo>
                  <a:lnTo>
                    <a:pt x="703983" y="408771"/>
                  </a:lnTo>
                  <a:lnTo>
                    <a:pt x="633585" y="436727"/>
                  </a:lnTo>
                  <a:lnTo>
                    <a:pt x="563186" y="472800"/>
                  </a:lnTo>
                  <a:lnTo>
                    <a:pt x="492788" y="516888"/>
                  </a:lnTo>
                  <a:lnTo>
                    <a:pt x="422390" y="568893"/>
                  </a:lnTo>
                  <a:lnTo>
                    <a:pt x="351991" y="628715"/>
                  </a:lnTo>
                  <a:lnTo>
                    <a:pt x="281593" y="696260"/>
                  </a:lnTo>
                  <a:lnTo>
                    <a:pt x="211195" y="771431"/>
                  </a:lnTo>
                  <a:lnTo>
                    <a:pt x="140796" y="854138"/>
                  </a:lnTo>
                  <a:lnTo>
                    <a:pt x="70398" y="944289"/>
                  </a:lnTo>
                  <a:lnTo>
                    <a:pt x="0" y="104179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2873799"/>
              <a:ext cx="5561471" cy="2400821"/>
            </a:xfrm>
            <a:custGeom>
              <a:avLst/>
              <a:pathLst>
                <a:path w="5561471" h="2400821">
                  <a:moveTo>
                    <a:pt x="0" y="175021"/>
                  </a:moveTo>
                  <a:lnTo>
                    <a:pt x="70398" y="135245"/>
                  </a:lnTo>
                  <a:lnTo>
                    <a:pt x="140796" y="100471"/>
                  </a:lnTo>
                  <a:lnTo>
                    <a:pt x="211195" y="70758"/>
                  </a:lnTo>
                  <a:lnTo>
                    <a:pt x="281593" y="46161"/>
                  </a:lnTo>
                  <a:lnTo>
                    <a:pt x="351991" y="26736"/>
                  </a:lnTo>
                  <a:lnTo>
                    <a:pt x="422390" y="12534"/>
                  </a:lnTo>
                  <a:lnTo>
                    <a:pt x="492788" y="3606"/>
                  </a:lnTo>
                  <a:lnTo>
                    <a:pt x="563186" y="0"/>
                  </a:lnTo>
                  <a:lnTo>
                    <a:pt x="633585" y="1762"/>
                  </a:lnTo>
                  <a:lnTo>
                    <a:pt x="703983" y="8940"/>
                  </a:lnTo>
                  <a:lnTo>
                    <a:pt x="774382" y="21579"/>
                  </a:lnTo>
                  <a:lnTo>
                    <a:pt x="844780" y="39726"/>
                  </a:lnTo>
                  <a:lnTo>
                    <a:pt x="915178" y="63437"/>
                  </a:lnTo>
                  <a:lnTo>
                    <a:pt x="985577" y="92773"/>
                  </a:lnTo>
                  <a:lnTo>
                    <a:pt x="1055975" y="127812"/>
                  </a:lnTo>
                  <a:lnTo>
                    <a:pt x="1126373" y="168654"/>
                  </a:lnTo>
                  <a:lnTo>
                    <a:pt x="1196772" y="215424"/>
                  </a:lnTo>
                  <a:lnTo>
                    <a:pt x="1267170" y="268277"/>
                  </a:lnTo>
                  <a:lnTo>
                    <a:pt x="1337569" y="327403"/>
                  </a:lnTo>
                  <a:lnTo>
                    <a:pt x="1407967" y="393015"/>
                  </a:lnTo>
                  <a:lnTo>
                    <a:pt x="1478365" y="465345"/>
                  </a:lnTo>
                  <a:lnTo>
                    <a:pt x="1548764" y="544633"/>
                  </a:lnTo>
                  <a:lnTo>
                    <a:pt x="1619162" y="631107"/>
                  </a:lnTo>
                  <a:lnTo>
                    <a:pt x="1689560" y="724978"/>
                  </a:lnTo>
                  <a:lnTo>
                    <a:pt x="1759959" y="831114"/>
                  </a:lnTo>
                  <a:lnTo>
                    <a:pt x="1830357" y="952246"/>
                  </a:lnTo>
                  <a:lnTo>
                    <a:pt x="1900756" y="1083431"/>
                  </a:lnTo>
                  <a:lnTo>
                    <a:pt x="1971154" y="1219736"/>
                  </a:lnTo>
                  <a:lnTo>
                    <a:pt x="2041552" y="1356319"/>
                  </a:lnTo>
                  <a:lnTo>
                    <a:pt x="2111951" y="1488469"/>
                  </a:lnTo>
                  <a:lnTo>
                    <a:pt x="2182349" y="1614541"/>
                  </a:lnTo>
                  <a:lnTo>
                    <a:pt x="2252747" y="1747831"/>
                  </a:lnTo>
                  <a:lnTo>
                    <a:pt x="2323146" y="1882786"/>
                  </a:lnTo>
                  <a:lnTo>
                    <a:pt x="2393544" y="2010435"/>
                  </a:lnTo>
                  <a:lnTo>
                    <a:pt x="2463943" y="2122620"/>
                  </a:lnTo>
                  <a:lnTo>
                    <a:pt x="2534341" y="2212056"/>
                  </a:lnTo>
                  <a:lnTo>
                    <a:pt x="2604739" y="2277887"/>
                  </a:lnTo>
                  <a:lnTo>
                    <a:pt x="2675138" y="2327602"/>
                  </a:lnTo>
                  <a:lnTo>
                    <a:pt x="2745536" y="2371027"/>
                  </a:lnTo>
                  <a:lnTo>
                    <a:pt x="2815934" y="2400821"/>
                  </a:lnTo>
                  <a:lnTo>
                    <a:pt x="2886333" y="2395293"/>
                  </a:lnTo>
                  <a:lnTo>
                    <a:pt x="2956731" y="2374443"/>
                  </a:lnTo>
                  <a:lnTo>
                    <a:pt x="3027130" y="2361170"/>
                  </a:lnTo>
                  <a:lnTo>
                    <a:pt x="3097528" y="2365357"/>
                  </a:lnTo>
                  <a:lnTo>
                    <a:pt x="3167926" y="2355558"/>
                  </a:lnTo>
                  <a:lnTo>
                    <a:pt x="3238325" y="2337003"/>
                  </a:lnTo>
                  <a:lnTo>
                    <a:pt x="3308723" y="2319558"/>
                  </a:lnTo>
                  <a:lnTo>
                    <a:pt x="3379121" y="2313737"/>
                  </a:lnTo>
                  <a:lnTo>
                    <a:pt x="3449520" y="2312560"/>
                  </a:lnTo>
                  <a:lnTo>
                    <a:pt x="3519918" y="2308581"/>
                  </a:lnTo>
                  <a:lnTo>
                    <a:pt x="3590317" y="2302718"/>
                  </a:lnTo>
                  <a:lnTo>
                    <a:pt x="3660715" y="2295984"/>
                  </a:lnTo>
                  <a:lnTo>
                    <a:pt x="3731113" y="2289470"/>
                  </a:lnTo>
                  <a:lnTo>
                    <a:pt x="3801512" y="2284273"/>
                  </a:lnTo>
                  <a:lnTo>
                    <a:pt x="3871910" y="2279497"/>
                  </a:lnTo>
                  <a:lnTo>
                    <a:pt x="3942308" y="2273949"/>
                  </a:lnTo>
                  <a:lnTo>
                    <a:pt x="4012707" y="2267471"/>
                  </a:lnTo>
                  <a:lnTo>
                    <a:pt x="4083105" y="2259883"/>
                  </a:lnTo>
                  <a:lnTo>
                    <a:pt x="4153504" y="2251007"/>
                  </a:lnTo>
                  <a:lnTo>
                    <a:pt x="4223902" y="2240677"/>
                  </a:lnTo>
                  <a:lnTo>
                    <a:pt x="4294300" y="2228760"/>
                  </a:lnTo>
                  <a:lnTo>
                    <a:pt x="4364699" y="2215154"/>
                  </a:lnTo>
                  <a:lnTo>
                    <a:pt x="4435097" y="2199794"/>
                  </a:lnTo>
                  <a:lnTo>
                    <a:pt x="4505495" y="2182644"/>
                  </a:lnTo>
                  <a:lnTo>
                    <a:pt x="4575894" y="2163690"/>
                  </a:lnTo>
                  <a:lnTo>
                    <a:pt x="4646292" y="2142936"/>
                  </a:lnTo>
                  <a:lnTo>
                    <a:pt x="4716690" y="2120393"/>
                  </a:lnTo>
                  <a:lnTo>
                    <a:pt x="4787089" y="2096079"/>
                  </a:lnTo>
                  <a:lnTo>
                    <a:pt x="4857487" y="2070014"/>
                  </a:lnTo>
                  <a:lnTo>
                    <a:pt x="4927886" y="2042218"/>
                  </a:lnTo>
                  <a:lnTo>
                    <a:pt x="4998284" y="2012711"/>
                  </a:lnTo>
                  <a:lnTo>
                    <a:pt x="5068682" y="1981509"/>
                  </a:lnTo>
                  <a:lnTo>
                    <a:pt x="5139081" y="1948627"/>
                  </a:lnTo>
                  <a:lnTo>
                    <a:pt x="5209479" y="1914081"/>
                  </a:lnTo>
                  <a:lnTo>
                    <a:pt x="5279877" y="1877880"/>
                  </a:lnTo>
                  <a:lnTo>
                    <a:pt x="5350276" y="1840035"/>
                  </a:lnTo>
                  <a:lnTo>
                    <a:pt x="5420674" y="1800554"/>
                  </a:lnTo>
                  <a:lnTo>
                    <a:pt x="5491073" y="1759443"/>
                  </a:lnTo>
                  <a:lnTo>
                    <a:pt x="5561471" y="17167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303573" y="5332290"/>
              <a:ext cx="1541480" cy="61984"/>
            </a:xfrm>
            <a:custGeom>
              <a:avLst/>
              <a:pathLst>
                <a:path w="1541480" h="61984">
                  <a:moveTo>
                    <a:pt x="1541480" y="61984"/>
                  </a:moveTo>
                  <a:lnTo>
                    <a:pt x="1533872" y="60576"/>
                  </a:lnTo>
                  <a:lnTo>
                    <a:pt x="1463474" y="48821"/>
                  </a:lnTo>
                  <a:lnTo>
                    <a:pt x="1393075" y="38380"/>
                  </a:lnTo>
                  <a:lnTo>
                    <a:pt x="1322677" y="29277"/>
                  </a:lnTo>
                  <a:lnTo>
                    <a:pt x="1252279" y="21524"/>
                  </a:lnTo>
                  <a:lnTo>
                    <a:pt x="1181880" y="15107"/>
                  </a:lnTo>
                  <a:lnTo>
                    <a:pt x="1111482" y="9982"/>
                  </a:lnTo>
                  <a:lnTo>
                    <a:pt x="1041084" y="6072"/>
                  </a:lnTo>
                  <a:lnTo>
                    <a:pt x="970685" y="3267"/>
                  </a:lnTo>
                  <a:lnTo>
                    <a:pt x="900287" y="1424"/>
                  </a:lnTo>
                  <a:lnTo>
                    <a:pt x="829888" y="387"/>
                  </a:lnTo>
                  <a:lnTo>
                    <a:pt x="759490" y="0"/>
                  </a:lnTo>
                  <a:lnTo>
                    <a:pt x="689092" y="126"/>
                  </a:lnTo>
                  <a:lnTo>
                    <a:pt x="618693" y="1517"/>
                  </a:lnTo>
                  <a:lnTo>
                    <a:pt x="548295" y="4732"/>
                  </a:lnTo>
                  <a:lnTo>
                    <a:pt x="477897" y="8799"/>
                  </a:lnTo>
                  <a:lnTo>
                    <a:pt x="407498" y="12718"/>
                  </a:lnTo>
                  <a:lnTo>
                    <a:pt x="337100" y="15410"/>
                  </a:lnTo>
                  <a:lnTo>
                    <a:pt x="266701" y="15703"/>
                  </a:lnTo>
                  <a:lnTo>
                    <a:pt x="196303" y="20058"/>
                  </a:lnTo>
                  <a:lnTo>
                    <a:pt x="125905" y="35643"/>
                  </a:lnTo>
                  <a:lnTo>
                    <a:pt x="55506" y="53661"/>
                  </a:lnTo>
                  <a:lnTo>
                    <a:pt x="0" y="619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4206724" y="5392405"/>
              <a:ext cx="43650" cy="1870"/>
            </a:xfrm>
            <a:custGeom>
              <a:avLst/>
              <a:pathLst>
                <a:path w="43650" h="1870">
                  <a:moveTo>
                    <a:pt x="43650" y="1870"/>
                  </a:moveTo>
                  <a:lnTo>
                    <a:pt x="11559" y="0"/>
                  </a:lnTo>
                  <a:lnTo>
                    <a:pt x="0" y="18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191153" y="3248393"/>
              <a:ext cx="2733805" cy="2145882"/>
            </a:xfrm>
            <a:custGeom>
              <a:avLst/>
              <a:pathLst>
                <a:path w="2733805" h="2145882">
                  <a:moveTo>
                    <a:pt x="2733805" y="2145882"/>
                  </a:moveTo>
                  <a:lnTo>
                    <a:pt x="2675138" y="2109053"/>
                  </a:lnTo>
                  <a:lnTo>
                    <a:pt x="2604739" y="2059802"/>
                  </a:lnTo>
                  <a:lnTo>
                    <a:pt x="2534341" y="1995771"/>
                  </a:lnTo>
                  <a:lnTo>
                    <a:pt x="2463943" y="1906511"/>
                  </a:lnTo>
                  <a:lnTo>
                    <a:pt x="2393544" y="1793749"/>
                  </a:lnTo>
                  <a:lnTo>
                    <a:pt x="2323146" y="1666680"/>
                  </a:lnTo>
                  <a:lnTo>
                    <a:pt x="2252747" y="1533870"/>
                  </a:lnTo>
                  <a:lnTo>
                    <a:pt x="2182349" y="1403070"/>
                  </a:lnTo>
                  <a:lnTo>
                    <a:pt x="2111951" y="1278208"/>
                  </a:lnTo>
                  <a:lnTo>
                    <a:pt x="2041552" y="1147220"/>
                  </a:lnTo>
                  <a:lnTo>
                    <a:pt x="1971154" y="1012395"/>
                  </a:lnTo>
                  <a:lnTo>
                    <a:pt x="1900756" y="878589"/>
                  </a:lnTo>
                  <a:lnTo>
                    <a:pt x="1830357" y="750529"/>
                  </a:lnTo>
                  <a:lnTo>
                    <a:pt x="1759959" y="632847"/>
                  </a:lnTo>
                  <a:lnTo>
                    <a:pt x="1689560" y="530139"/>
                  </a:lnTo>
                  <a:lnTo>
                    <a:pt x="1619162" y="439954"/>
                  </a:lnTo>
                  <a:lnTo>
                    <a:pt x="1548764" y="357958"/>
                  </a:lnTo>
                  <a:lnTo>
                    <a:pt x="1478365" y="284212"/>
                  </a:lnTo>
                  <a:lnTo>
                    <a:pt x="1407967" y="218799"/>
                  </a:lnTo>
                  <a:lnTo>
                    <a:pt x="1337569" y="161812"/>
                  </a:lnTo>
                  <a:lnTo>
                    <a:pt x="1267170" y="113336"/>
                  </a:lnTo>
                  <a:lnTo>
                    <a:pt x="1196772" y="73439"/>
                  </a:lnTo>
                  <a:lnTo>
                    <a:pt x="1126373" y="42162"/>
                  </a:lnTo>
                  <a:lnTo>
                    <a:pt x="1055975" y="19515"/>
                  </a:lnTo>
                  <a:lnTo>
                    <a:pt x="985577" y="5477"/>
                  </a:lnTo>
                  <a:lnTo>
                    <a:pt x="915178" y="0"/>
                  </a:lnTo>
                  <a:lnTo>
                    <a:pt x="844780" y="3014"/>
                  </a:lnTo>
                  <a:lnTo>
                    <a:pt x="774382" y="14438"/>
                  </a:lnTo>
                  <a:lnTo>
                    <a:pt x="703983" y="34177"/>
                  </a:lnTo>
                  <a:lnTo>
                    <a:pt x="633585" y="62133"/>
                  </a:lnTo>
                  <a:lnTo>
                    <a:pt x="563186" y="98206"/>
                  </a:lnTo>
                  <a:lnTo>
                    <a:pt x="492788" y="142294"/>
                  </a:lnTo>
                  <a:lnTo>
                    <a:pt x="422390" y="194299"/>
                  </a:lnTo>
                  <a:lnTo>
                    <a:pt x="351991" y="254122"/>
                  </a:lnTo>
                  <a:lnTo>
                    <a:pt x="281593" y="321666"/>
                  </a:lnTo>
                  <a:lnTo>
                    <a:pt x="211195" y="396837"/>
                  </a:lnTo>
                  <a:lnTo>
                    <a:pt x="140796" y="479544"/>
                  </a:lnTo>
                  <a:lnTo>
                    <a:pt x="70398" y="569695"/>
                  </a:lnTo>
                  <a:lnTo>
                    <a:pt x="0" y="6672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3079105"/>
              <a:ext cx="5561471" cy="2273467"/>
            </a:xfrm>
            <a:custGeom>
              <a:avLst/>
              <a:pathLst>
                <a:path w="5561471" h="2273467">
                  <a:moveTo>
                    <a:pt x="0" y="403103"/>
                  </a:moveTo>
                  <a:lnTo>
                    <a:pt x="70398" y="334461"/>
                  </a:lnTo>
                  <a:lnTo>
                    <a:pt x="140796" y="271999"/>
                  </a:lnTo>
                  <a:lnTo>
                    <a:pt x="211195" y="215789"/>
                  </a:lnTo>
                  <a:lnTo>
                    <a:pt x="281593" y="165905"/>
                  </a:lnTo>
                  <a:lnTo>
                    <a:pt x="351991" y="122420"/>
                  </a:lnTo>
                  <a:lnTo>
                    <a:pt x="422390" y="85408"/>
                  </a:lnTo>
                  <a:lnTo>
                    <a:pt x="492788" y="54941"/>
                  </a:lnTo>
                  <a:lnTo>
                    <a:pt x="563186" y="31094"/>
                  </a:lnTo>
                  <a:lnTo>
                    <a:pt x="633585" y="13939"/>
                  </a:lnTo>
                  <a:lnTo>
                    <a:pt x="703983" y="3550"/>
                  </a:lnTo>
                  <a:lnTo>
                    <a:pt x="774382" y="0"/>
                  </a:lnTo>
                  <a:lnTo>
                    <a:pt x="844780" y="3362"/>
                  </a:lnTo>
                  <a:lnTo>
                    <a:pt x="915178" y="13709"/>
                  </a:lnTo>
                  <a:lnTo>
                    <a:pt x="985577" y="31116"/>
                  </a:lnTo>
                  <a:lnTo>
                    <a:pt x="1055975" y="55655"/>
                  </a:lnTo>
                  <a:lnTo>
                    <a:pt x="1126373" y="87399"/>
                  </a:lnTo>
                  <a:lnTo>
                    <a:pt x="1196772" y="126422"/>
                  </a:lnTo>
                  <a:lnTo>
                    <a:pt x="1267170" y="172798"/>
                  </a:lnTo>
                  <a:lnTo>
                    <a:pt x="1337569" y="226599"/>
                  </a:lnTo>
                  <a:lnTo>
                    <a:pt x="1407967" y="287898"/>
                  </a:lnTo>
                  <a:lnTo>
                    <a:pt x="1478365" y="356770"/>
                  </a:lnTo>
                  <a:lnTo>
                    <a:pt x="1548764" y="433287"/>
                  </a:lnTo>
                  <a:lnTo>
                    <a:pt x="1619162" y="517522"/>
                  </a:lnTo>
                  <a:lnTo>
                    <a:pt x="1689560" y="609550"/>
                  </a:lnTo>
                  <a:lnTo>
                    <a:pt x="1759959" y="713972"/>
                  </a:lnTo>
                  <a:lnTo>
                    <a:pt x="1830357" y="833378"/>
                  </a:lnTo>
                  <a:lnTo>
                    <a:pt x="1900756" y="963001"/>
                  </a:lnTo>
                  <a:lnTo>
                    <a:pt x="1971154" y="1098057"/>
                  </a:lnTo>
                  <a:lnTo>
                    <a:pt x="2041552" y="1233761"/>
                  </a:lnTo>
                  <a:lnTo>
                    <a:pt x="2111951" y="1365330"/>
                  </a:lnTo>
                  <a:lnTo>
                    <a:pt x="2182349" y="1490797"/>
                  </a:lnTo>
                  <a:lnTo>
                    <a:pt x="2252747" y="1622842"/>
                  </a:lnTo>
                  <a:lnTo>
                    <a:pt x="2323146" y="1756724"/>
                  </a:lnTo>
                  <a:lnTo>
                    <a:pt x="2393544" y="1884083"/>
                  </a:lnTo>
                  <a:lnTo>
                    <a:pt x="2463943" y="1996556"/>
                  </a:lnTo>
                  <a:lnTo>
                    <a:pt x="2534341" y="2085905"/>
                  </a:lnTo>
                  <a:lnTo>
                    <a:pt x="2604739" y="2150836"/>
                  </a:lnTo>
                  <a:lnTo>
                    <a:pt x="2675138" y="2200319"/>
                  </a:lnTo>
                  <a:lnTo>
                    <a:pt x="2745536" y="2244128"/>
                  </a:lnTo>
                  <a:lnTo>
                    <a:pt x="2815934" y="2273467"/>
                  </a:lnTo>
                  <a:lnTo>
                    <a:pt x="2886333" y="2267331"/>
                  </a:lnTo>
                  <a:lnTo>
                    <a:pt x="2956731" y="2246915"/>
                  </a:lnTo>
                  <a:lnTo>
                    <a:pt x="3027130" y="2234582"/>
                  </a:lnTo>
                  <a:lnTo>
                    <a:pt x="3097528" y="2238727"/>
                  </a:lnTo>
                  <a:lnTo>
                    <a:pt x="3167926" y="2228550"/>
                  </a:lnTo>
                  <a:lnTo>
                    <a:pt x="3238325" y="2210263"/>
                  </a:lnTo>
                  <a:lnTo>
                    <a:pt x="3308723" y="2193748"/>
                  </a:lnTo>
                  <a:lnTo>
                    <a:pt x="3379121" y="2188660"/>
                  </a:lnTo>
                  <a:lnTo>
                    <a:pt x="3449520" y="2187925"/>
                  </a:lnTo>
                  <a:lnTo>
                    <a:pt x="3519918" y="2184589"/>
                  </a:lnTo>
                  <a:lnTo>
                    <a:pt x="3590317" y="2179698"/>
                  </a:lnTo>
                  <a:lnTo>
                    <a:pt x="3660715" y="2174298"/>
                  </a:lnTo>
                  <a:lnTo>
                    <a:pt x="3731113" y="2169434"/>
                  </a:lnTo>
                  <a:lnTo>
                    <a:pt x="3801512" y="2166140"/>
                  </a:lnTo>
                  <a:lnTo>
                    <a:pt x="3871910" y="2163688"/>
                  </a:lnTo>
                  <a:lnTo>
                    <a:pt x="3942308" y="2161108"/>
                  </a:lnTo>
                  <a:lnTo>
                    <a:pt x="4012707" y="2158387"/>
                  </a:lnTo>
                  <a:lnTo>
                    <a:pt x="4083105" y="2155515"/>
                  </a:lnTo>
                  <a:lnTo>
                    <a:pt x="4153504" y="2152480"/>
                  </a:lnTo>
                  <a:lnTo>
                    <a:pt x="4223902" y="2149269"/>
                  </a:lnTo>
                  <a:lnTo>
                    <a:pt x="4294300" y="2145873"/>
                  </a:lnTo>
                  <a:lnTo>
                    <a:pt x="4364699" y="2142279"/>
                  </a:lnTo>
                  <a:lnTo>
                    <a:pt x="4435097" y="2138476"/>
                  </a:lnTo>
                  <a:lnTo>
                    <a:pt x="4505495" y="2134452"/>
                  </a:lnTo>
                  <a:lnTo>
                    <a:pt x="4575894" y="2130196"/>
                  </a:lnTo>
                  <a:lnTo>
                    <a:pt x="4646292" y="2125696"/>
                  </a:lnTo>
                  <a:lnTo>
                    <a:pt x="4716690" y="2120941"/>
                  </a:lnTo>
                  <a:lnTo>
                    <a:pt x="4787089" y="2115919"/>
                  </a:lnTo>
                  <a:lnTo>
                    <a:pt x="4857487" y="2110619"/>
                  </a:lnTo>
                  <a:lnTo>
                    <a:pt x="4927886" y="2105029"/>
                  </a:lnTo>
                  <a:lnTo>
                    <a:pt x="4998284" y="2099138"/>
                  </a:lnTo>
                  <a:lnTo>
                    <a:pt x="5068682" y="2092935"/>
                  </a:lnTo>
                  <a:lnTo>
                    <a:pt x="5139081" y="2086407"/>
                  </a:lnTo>
                  <a:lnTo>
                    <a:pt x="5209479" y="2079543"/>
                  </a:lnTo>
                  <a:lnTo>
                    <a:pt x="5279877" y="2072333"/>
                  </a:lnTo>
                  <a:lnTo>
                    <a:pt x="5350276" y="2064763"/>
                  </a:lnTo>
                  <a:lnTo>
                    <a:pt x="5420674" y="2056824"/>
                  </a:lnTo>
                  <a:lnTo>
                    <a:pt x="5491073" y="2048502"/>
                  </a:lnTo>
                  <a:lnTo>
                    <a:pt x="5561471" y="203978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g39"/>
            <p:cNvSpPr/>
            <p:nvPr/>
          </p:nvSpPr>
          <p:spPr>
            <a:xfrm>
              <a:off x="1191153" y="3619324"/>
              <a:ext cx="5561471" cy="1774950"/>
            </a:xfrm>
            <a:custGeom>
              <a:avLst/>
              <a:pathLst>
                <a:path w="5561471" h="1774950">
                  <a:moveTo>
                    <a:pt x="0" y="516550"/>
                  </a:moveTo>
                  <a:lnTo>
                    <a:pt x="70398" y="445411"/>
                  </a:lnTo>
                  <a:lnTo>
                    <a:pt x="140796" y="379573"/>
                  </a:lnTo>
                  <a:lnTo>
                    <a:pt x="211195" y="319031"/>
                  </a:lnTo>
                  <a:lnTo>
                    <a:pt x="281593" y="263782"/>
                  </a:lnTo>
                  <a:lnTo>
                    <a:pt x="351991" y="213818"/>
                  </a:lnTo>
                  <a:lnTo>
                    <a:pt x="422390" y="169129"/>
                  </a:lnTo>
                  <a:lnTo>
                    <a:pt x="492788" y="129706"/>
                  </a:lnTo>
                  <a:lnTo>
                    <a:pt x="563186" y="95534"/>
                  </a:lnTo>
                  <a:lnTo>
                    <a:pt x="633585" y="66600"/>
                  </a:lnTo>
                  <a:lnTo>
                    <a:pt x="703983" y="42887"/>
                  </a:lnTo>
                  <a:lnTo>
                    <a:pt x="774382" y="24381"/>
                  </a:lnTo>
                  <a:lnTo>
                    <a:pt x="844780" y="11068"/>
                  </a:lnTo>
                  <a:lnTo>
                    <a:pt x="915178" y="2940"/>
                  </a:lnTo>
                  <a:lnTo>
                    <a:pt x="985577" y="0"/>
                  </a:lnTo>
                  <a:lnTo>
                    <a:pt x="1055975" y="2263"/>
                  </a:lnTo>
                  <a:lnTo>
                    <a:pt x="1126373" y="9769"/>
                  </a:lnTo>
                  <a:lnTo>
                    <a:pt x="1196772" y="22584"/>
                  </a:lnTo>
                  <a:lnTo>
                    <a:pt x="1267170" y="40804"/>
                  </a:lnTo>
                  <a:lnTo>
                    <a:pt x="1337569" y="64560"/>
                  </a:lnTo>
                  <a:lnTo>
                    <a:pt x="1407967" y="94007"/>
                  </a:lnTo>
                  <a:lnTo>
                    <a:pt x="1478365" y="129320"/>
                  </a:lnTo>
                  <a:lnTo>
                    <a:pt x="1548764" y="170681"/>
                  </a:lnTo>
                  <a:lnTo>
                    <a:pt x="1619162" y="218261"/>
                  </a:lnTo>
                  <a:lnTo>
                    <a:pt x="1689560" y="272213"/>
                  </a:lnTo>
                  <a:lnTo>
                    <a:pt x="1759959" y="335901"/>
                  </a:lnTo>
                  <a:lnTo>
                    <a:pt x="1830357" y="411425"/>
                  </a:lnTo>
                  <a:lnTo>
                    <a:pt x="1900756" y="495697"/>
                  </a:lnTo>
                  <a:lnTo>
                    <a:pt x="1971154" y="585642"/>
                  </a:lnTo>
                  <a:lnTo>
                    <a:pt x="2041552" y="678279"/>
                  </a:lnTo>
                  <a:lnTo>
                    <a:pt x="2111951" y="770760"/>
                  </a:lnTo>
                  <a:lnTo>
                    <a:pt x="2182349" y="864597"/>
                  </a:lnTo>
                  <a:lnTo>
                    <a:pt x="2252747" y="980793"/>
                  </a:lnTo>
                  <a:lnTo>
                    <a:pt x="2323146" y="1110027"/>
                  </a:lnTo>
                  <a:lnTo>
                    <a:pt x="2393544" y="1237641"/>
                  </a:lnTo>
                  <a:lnTo>
                    <a:pt x="2463943" y="1349806"/>
                  </a:lnTo>
                  <a:lnTo>
                    <a:pt x="2534341" y="1435728"/>
                  </a:lnTo>
                  <a:lnTo>
                    <a:pt x="2604739" y="1507062"/>
                  </a:lnTo>
                  <a:lnTo>
                    <a:pt x="2675138" y="1567323"/>
                  </a:lnTo>
                  <a:lnTo>
                    <a:pt x="2745536" y="1617680"/>
                  </a:lnTo>
                  <a:lnTo>
                    <a:pt x="2815934" y="1648176"/>
                  </a:lnTo>
                  <a:lnTo>
                    <a:pt x="2886333" y="1644682"/>
                  </a:lnTo>
                  <a:lnTo>
                    <a:pt x="2956731" y="1626292"/>
                  </a:lnTo>
                  <a:lnTo>
                    <a:pt x="3027130" y="1614730"/>
                  </a:lnTo>
                  <a:lnTo>
                    <a:pt x="3097528" y="1619258"/>
                  </a:lnTo>
                  <a:lnTo>
                    <a:pt x="3167926" y="1609595"/>
                  </a:lnTo>
                  <a:lnTo>
                    <a:pt x="3238325" y="1591107"/>
                  </a:lnTo>
                  <a:lnTo>
                    <a:pt x="3308723" y="1573688"/>
                  </a:lnTo>
                  <a:lnTo>
                    <a:pt x="3379121" y="1567902"/>
                  </a:lnTo>
                  <a:lnTo>
                    <a:pt x="3449520" y="1566727"/>
                  </a:lnTo>
                  <a:lnTo>
                    <a:pt x="3519918" y="1562685"/>
                  </a:lnTo>
                  <a:lnTo>
                    <a:pt x="3590317" y="1556712"/>
                  </a:lnTo>
                  <a:lnTo>
                    <a:pt x="3660715" y="1549844"/>
                  </a:lnTo>
                  <a:lnTo>
                    <a:pt x="3731113" y="1543193"/>
                  </a:lnTo>
                  <a:lnTo>
                    <a:pt x="3801512" y="1537880"/>
                  </a:lnTo>
                  <a:lnTo>
                    <a:pt x="3871910" y="1532991"/>
                  </a:lnTo>
                  <a:lnTo>
                    <a:pt x="3942308" y="1527312"/>
                  </a:lnTo>
                  <a:lnTo>
                    <a:pt x="4012707" y="1520679"/>
                  </a:lnTo>
                  <a:lnTo>
                    <a:pt x="4083105" y="1512910"/>
                  </a:lnTo>
                  <a:lnTo>
                    <a:pt x="4153504" y="1503822"/>
                  </a:lnTo>
                  <a:lnTo>
                    <a:pt x="4223902" y="1493246"/>
                  </a:lnTo>
                  <a:lnTo>
                    <a:pt x="4294300" y="1481045"/>
                  </a:lnTo>
                  <a:lnTo>
                    <a:pt x="4364699" y="1467117"/>
                  </a:lnTo>
                  <a:lnTo>
                    <a:pt x="4435097" y="1451393"/>
                  </a:lnTo>
                  <a:lnTo>
                    <a:pt x="4505495" y="1433838"/>
                  </a:lnTo>
                  <a:lnTo>
                    <a:pt x="4575894" y="1414436"/>
                  </a:lnTo>
                  <a:lnTo>
                    <a:pt x="4646292" y="1393192"/>
                  </a:lnTo>
                  <a:lnTo>
                    <a:pt x="4716690" y="1370117"/>
                  </a:lnTo>
                  <a:lnTo>
                    <a:pt x="4787089" y="1345230"/>
                  </a:lnTo>
                  <a:lnTo>
                    <a:pt x="4857487" y="1318551"/>
                  </a:lnTo>
                  <a:lnTo>
                    <a:pt x="4927886" y="1290101"/>
                  </a:lnTo>
                  <a:lnTo>
                    <a:pt x="4998284" y="1259898"/>
                  </a:lnTo>
                  <a:lnTo>
                    <a:pt x="5068682" y="1227960"/>
                  </a:lnTo>
                  <a:lnTo>
                    <a:pt x="5139081" y="1194303"/>
                  </a:lnTo>
                  <a:lnTo>
                    <a:pt x="5209479" y="1158941"/>
                  </a:lnTo>
                  <a:lnTo>
                    <a:pt x="5279877" y="1121885"/>
                  </a:lnTo>
                  <a:lnTo>
                    <a:pt x="5350276" y="1083146"/>
                  </a:lnTo>
                  <a:lnTo>
                    <a:pt x="5420674" y="1042732"/>
                  </a:lnTo>
                  <a:lnTo>
                    <a:pt x="5491073" y="1000649"/>
                  </a:lnTo>
                  <a:lnTo>
                    <a:pt x="5561471" y="956903"/>
                  </a:lnTo>
                  <a:lnTo>
                    <a:pt x="5561471" y="1774950"/>
                  </a:lnTo>
                  <a:lnTo>
                    <a:pt x="4631922" y="1774950"/>
                  </a:lnTo>
                  <a:lnTo>
                    <a:pt x="4575894" y="1765430"/>
                  </a:lnTo>
                  <a:lnTo>
                    <a:pt x="4505495" y="1754805"/>
                  </a:lnTo>
                  <a:lnTo>
                    <a:pt x="4435097" y="1745545"/>
                  </a:lnTo>
                  <a:lnTo>
                    <a:pt x="4364699" y="1737660"/>
                  </a:lnTo>
                  <a:lnTo>
                    <a:pt x="4294300" y="1731136"/>
                  </a:lnTo>
                  <a:lnTo>
                    <a:pt x="4223902" y="1725929"/>
                  </a:lnTo>
                  <a:lnTo>
                    <a:pt x="4153504" y="1721960"/>
                  </a:lnTo>
                  <a:lnTo>
                    <a:pt x="4083105" y="1719116"/>
                  </a:lnTo>
                  <a:lnTo>
                    <a:pt x="4012707" y="1717252"/>
                  </a:lnTo>
                  <a:lnTo>
                    <a:pt x="3942308" y="1716208"/>
                  </a:lnTo>
                  <a:lnTo>
                    <a:pt x="3871910" y="1715825"/>
                  </a:lnTo>
                  <a:lnTo>
                    <a:pt x="3801512" y="1715965"/>
                  </a:lnTo>
                  <a:lnTo>
                    <a:pt x="3731113" y="1717390"/>
                  </a:lnTo>
                  <a:lnTo>
                    <a:pt x="3660715" y="1720670"/>
                  </a:lnTo>
                  <a:lnTo>
                    <a:pt x="3590317" y="1724815"/>
                  </a:lnTo>
                  <a:lnTo>
                    <a:pt x="3519918" y="1728801"/>
                  </a:lnTo>
                  <a:lnTo>
                    <a:pt x="3449520" y="1731530"/>
                  </a:lnTo>
                  <a:lnTo>
                    <a:pt x="3379121" y="1731802"/>
                  </a:lnTo>
                  <a:lnTo>
                    <a:pt x="3308723" y="1736091"/>
                  </a:lnTo>
                  <a:lnTo>
                    <a:pt x="3238325" y="1751609"/>
                  </a:lnTo>
                  <a:lnTo>
                    <a:pt x="3167926" y="1769550"/>
                  </a:lnTo>
                  <a:lnTo>
                    <a:pt x="3131494" y="1774950"/>
                  </a:lnTo>
                  <a:lnTo>
                    <a:pt x="2741536" y="1774950"/>
                  </a:lnTo>
                  <a:lnTo>
                    <a:pt x="2675138" y="1726715"/>
                  </a:lnTo>
                  <a:lnTo>
                    <a:pt x="2604739" y="1666929"/>
                  </a:lnTo>
                  <a:lnTo>
                    <a:pt x="2534341" y="1597433"/>
                  </a:lnTo>
                  <a:lnTo>
                    <a:pt x="2463943" y="1511691"/>
                  </a:lnTo>
                  <a:lnTo>
                    <a:pt x="2393544" y="1398935"/>
                  </a:lnTo>
                  <a:lnTo>
                    <a:pt x="2323146" y="1271915"/>
                  </a:lnTo>
                  <a:lnTo>
                    <a:pt x="2252747" y="1144872"/>
                  </a:lnTo>
                  <a:lnTo>
                    <a:pt x="2182349" y="1031220"/>
                  </a:lnTo>
                  <a:lnTo>
                    <a:pt x="2111951" y="938618"/>
                  </a:lnTo>
                  <a:lnTo>
                    <a:pt x="2041552" y="847324"/>
                  </a:lnTo>
                  <a:lnTo>
                    <a:pt x="1971154" y="756483"/>
                  </a:lnTo>
                  <a:lnTo>
                    <a:pt x="1900756" y="669091"/>
                  </a:lnTo>
                  <a:lnTo>
                    <a:pt x="1830357" y="588011"/>
                  </a:lnTo>
                  <a:lnTo>
                    <a:pt x="1759959" y="516011"/>
                  </a:lnTo>
                  <a:lnTo>
                    <a:pt x="1689560" y="455824"/>
                  </a:lnTo>
                  <a:lnTo>
                    <a:pt x="1619162" y="405638"/>
                  </a:lnTo>
                  <a:lnTo>
                    <a:pt x="1548764" y="362631"/>
                  </a:lnTo>
                  <a:lnTo>
                    <a:pt x="1478365" y="326930"/>
                  </a:lnTo>
                  <a:lnTo>
                    <a:pt x="1407967" y="298683"/>
                  </a:lnTo>
                  <a:lnTo>
                    <a:pt x="1337569" y="278046"/>
                  </a:lnTo>
                  <a:lnTo>
                    <a:pt x="1267170" y="265169"/>
                  </a:lnTo>
                  <a:lnTo>
                    <a:pt x="1196772" y="260183"/>
                  </a:lnTo>
                  <a:lnTo>
                    <a:pt x="1126373" y="263193"/>
                  </a:lnTo>
                  <a:lnTo>
                    <a:pt x="1055975" y="274272"/>
                  </a:lnTo>
                  <a:lnTo>
                    <a:pt x="985577" y="293460"/>
                  </a:lnTo>
                  <a:lnTo>
                    <a:pt x="915178" y="320771"/>
                  </a:lnTo>
                  <a:lnTo>
                    <a:pt x="844780" y="356198"/>
                  </a:lnTo>
                  <a:lnTo>
                    <a:pt x="774382" y="399716"/>
                  </a:lnTo>
                  <a:lnTo>
                    <a:pt x="703983" y="451295"/>
                  </a:lnTo>
                  <a:lnTo>
                    <a:pt x="633585" y="510895"/>
                  </a:lnTo>
                  <a:lnTo>
                    <a:pt x="563186" y="578476"/>
                  </a:lnTo>
                  <a:lnTo>
                    <a:pt x="492788" y="653999"/>
                  </a:lnTo>
                  <a:lnTo>
                    <a:pt x="422390" y="737423"/>
                  </a:lnTo>
                  <a:lnTo>
                    <a:pt x="351991" y="828710"/>
                  </a:lnTo>
                  <a:lnTo>
                    <a:pt x="281593" y="927825"/>
                  </a:lnTo>
                  <a:lnTo>
                    <a:pt x="211195" y="1034735"/>
                  </a:lnTo>
                  <a:lnTo>
                    <a:pt x="140796" y="1149406"/>
                  </a:lnTo>
                  <a:lnTo>
                    <a:pt x="70398" y="1271810"/>
                  </a:lnTo>
                  <a:lnTo>
                    <a:pt x="0" y="140191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191153" y="3619324"/>
              <a:ext cx="5561471" cy="1648176"/>
            </a:xfrm>
            <a:custGeom>
              <a:avLst/>
              <a:pathLst>
                <a:path w="5561471" h="1648176">
                  <a:moveTo>
                    <a:pt x="0" y="516550"/>
                  </a:moveTo>
                  <a:lnTo>
                    <a:pt x="70398" y="445411"/>
                  </a:lnTo>
                  <a:lnTo>
                    <a:pt x="140796" y="379573"/>
                  </a:lnTo>
                  <a:lnTo>
                    <a:pt x="211195" y="319031"/>
                  </a:lnTo>
                  <a:lnTo>
                    <a:pt x="281593" y="263782"/>
                  </a:lnTo>
                  <a:lnTo>
                    <a:pt x="351991" y="213818"/>
                  </a:lnTo>
                  <a:lnTo>
                    <a:pt x="422390" y="169129"/>
                  </a:lnTo>
                  <a:lnTo>
                    <a:pt x="492788" y="129706"/>
                  </a:lnTo>
                  <a:lnTo>
                    <a:pt x="563186" y="95534"/>
                  </a:lnTo>
                  <a:lnTo>
                    <a:pt x="633585" y="66600"/>
                  </a:lnTo>
                  <a:lnTo>
                    <a:pt x="703983" y="42887"/>
                  </a:lnTo>
                  <a:lnTo>
                    <a:pt x="774382" y="24381"/>
                  </a:lnTo>
                  <a:lnTo>
                    <a:pt x="844780" y="11068"/>
                  </a:lnTo>
                  <a:lnTo>
                    <a:pt x="915178" y="2940"/>
                  </a:lnTo>
                  <a:lnTo>
                    <a:pt x="985577" y="0"/>
                  </a:lnTo>
                  <a:lnTo>
                    <a:pt x="1055975" y="2263"/>
                  </a:lnTo>
                  <a:lnTo>
                    <a:pt x="1126373" y="9769"/>
                  </a:lnTo>
                  <a:lnTo>
                    <a:pt x="1196772" y="22584"/>
                  </a:lnTo>
                  <a:lnTo>
                    <a:pt x="1267170" y="40804"/>
                  </a:lnTo>
                  <a:lnTo>
                    <a:pt x="1337569" y="64560"/>
                  </a:lnTo>
                  <a:lnTo>
                    <a:pt x="1407967" y="94007"/>
                  </a:lnTo>
                  <a:lnTo>
                    <a:pt x="1478365" y="129320"/>
                  </a:lnTo>
                  <a:lnTo>
                    <a:pt x="1548764" y="170681"/>
                  </a:lnTo>
                  <a:lnTo>
                    <a:pt x="1619162" y="218261"/>
                  </a:lnTo>
                  <a:lnTo>
                    <a:pt x="1689560" y="272213"/>
                  </a:lnTo>
                  <a:lnTo>
                    <a:pt x="1759959" y="335901"/>
                  </a:lnTo>
                  <a:lnTo>
                    <a:pt x="1830357" y="411425"/>
                  </a:lnTo>
                  <a:lnTo>
                    <a:pt x="1900756" y="495697"/>
                  </a:lnTo>
                  <a:lnTo>
                    <a:pt x="1971154" y="585642"/>
                  </a:lnTo>
                  <a:lnTo>
                    <a:pt x="2041552" y="678279"/>
                  </a:lnTo>
                  <a:lnTo>
                    <a:pt x="2111951" y="770760"/>
                  </a:lnTo>
                  <a:lnTo>
                    <a:pt x="2182349" y="864597"/>
                  </a:lnTo>
                  <a:lnTo>
                    <a:pt x="2252747" y="980793"/>
                  </a:lnTo>
                  <a:lnTo>
                    <a:pt x="2323146" y="1110027"/>
                  </a:lnTo>
                  <a:lnTo>
                    <a:pt x="2393544" y="1237641"/>
                  </a:lnTo>
                  <a:lnTo>
                    <a:pt x="2463943" y="1349806"/>
                  </a:lnTo>
                  <a:lnTo>
                    <a:pt x="2534341" y="1435728"/>
                  </a:lnTo>
                  <a:lnTo>
                    <a:pt x="2604739" y="1507062"/>
                  </a:lnTo>
                  <a:lnTo>
                    <a:pt x="2675138" y="1567323"/>
                  </a:lnTo>
                  <a:lnTo>
                    <a:pt x="2745536" y="1617680"/>
                  </a:lnTo>
                  <a:lnTo>
                    <a:pt x="2815934" y="1648176"/>
                  </a:lnTo>
                  <a:lnTo>
                    <a:pt x="2886333" y="1644682"/>
                  </a:lnTo>
                  <a:lnTo>
                    <a:pt x="2956731" y="1626292"/>
                  </a:lnTo>
                  <a:lnTo>
                    <a:pt x="3027130" y="1614730"/>
                  </a:lnTo>
                  <a:lnTo>
                    <a:pt x="3097528" y="1619258"/>
                  </a:lnTo>
                  <a:lnTo>
                    <a:pt x="3167926" y="1609595"/>
                  </a:lnTo>
                  <a:lnTo>
                    <a:pt x="3238325" y="1591107"/>
                  </a:lnTo>
                  <a:lnTo>
                    <a:pt x="3308723" y="1573688"/>
                  </a:lnTo>
                  <a:lnTo>
                    <a:pt x="3379121" y="1567902"/>
                  </a:lnTo>
                  <a:lnTo>
                    <a:pt x="3449520" y="1566727"/>
                  </a:lnTo>
                  <a:lnTo>
                    <a:pt x="3519918" y="1562685"/>
                  </a:lnTo>
                  <a:lnTo>
                    <a:pt x="3590317" y="1556712"/>
                  </a:lnTo>
                  <a:lnTo>
                    <a:pt x="3660715" y="1549844"/>
                  </a:lnTo>
                  <a:lnTo>
                    <a:pt x="3731113" y="1543193"/>
                  </a:lnTo>
                  <a:lnTo>
                    <a:pt x="3801512" y="1537880"/>
                  </a:lnTo>
                  <a:lnTo>
                    <a:pt x="3871910" y="1532991"/>
                  </a:lnTo>
                  <a:lnTo>
                    <a:pt x="3942308" y="1527312"/>
                  </a:lnTo>
                  <a:lnTo>
                    <a:pt x="4012707" y="1520679"/>
                  </a:lnTo>
                  <a:lnTo>
                    <a:pt x="4083105" y="1512910"/>
                  </a:lnTo>
                  <a:lnTo>
                    <a:pt x="4153504" y="1503822"/>
                  </a:lnTo>
                  <a:lnTo>
                    <a:pt x="4223902" y="1493246"/>
                  </a:lnTo>
                  <a:lnTo>
                    <a:pt x="4294300" y="1481045"/>
                  </a:lnTo>
                  <a:lnTo>
                    <a:pt x="4364699" y="1467117"/>
                  </a:lnTo>
                  <a:lnTo>
                    <a:pt x="4435097" y="1451393"/>
                  </a:lnTo>
                  <a:lnTo>
                    <a:pt x="4505495" y="1433838"/>
                  </a:lnTo>
                  <a:lnTo>
                    <a:pt x="4575894" y="1414436"/>
                  </a:lnTo>
                  <a:lnTo>
                    <a:pt x="4646292" y="1393192"/>
                  </a:lnTo>
                  <a:lnTo>
                    <a:pt x="4716690" y="1370117"/>
                  </a:lnTo>
                  <a:lnTo>
                    <a:pt x="4787089" y="1345230"/>
                  </a:lnTo>
                  <a:lnTo>
                    <a:pt x="4857487" y="1318551"/>
                  </a:lnTo>
                  <a:lnTo>
                    <a:pt x="4927886" y="1290101"/>
                  </a:lnTo>
                  <a:lnTo>
                    <a:pt x="4998284" y="1259898"/>
                  </a:lnTo>
                  <a:lnTo>
                    <a:pt x="5068682" y="1227960"/>
                  </a:lnTo>
                  <a:lnTo>
                    <a:pt x="5139081" y="1194303"/>
                  </a:lnTo>
                  <a:lnTo>
                    <a:pt x="5209479" y="1158941"/>
                  </a:lnTo>
                  <a:lnTo>
                    <a:pt x="5279877" y="1121885"/>
                  </a:lnTo>
                  <a:lnTo>
                    <a:pt x="5350276" y="1083146"/>
                  </a:lnTo>
                  <a:lnTo>
                    <a:pt x="5420674" y="1042732"/>
                  </a:lnTo>
                  <a:lnTo>
                    <a:pt x="5491073" y="1000649"/>
                  </a:lnTo>
                  <a:lnTo>
                    <a:pt x="5561471" y="9569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4322648" y="5335150"/>
              <a:ext cx="1500427" cy="59125"/>
            </a:xfrm>
            <a:custGeom>
              <a:avLst/>
              <a:pathLst>
                <a:path w="1500427" h="59125">
                  <a:moveTo>
                    <a:pt x="1500427" y="59125"/>
                  </a:moveTo>
                  <a:lnTo>
                    <a:pt x="1444399" y="49604"/>
                  </a:lnTo>
                  <a:lnTo>
                    <a:pt x="1374001" y="38980"/>
                  </a:lnTo>
                  <a:lnTo>
                    <a:pt x="1303603" y="29720"/>
                  </a:lnTo>
                  <a:lnTo>
                    <a:pt x="1233204" y="21834"/>
                  </a:lnTo>
                  <a:lnTo>
                    <a:pt x="1162806" y="15310"/>
                  </a:lnTo>
                  <a:lnTo>
                    <a:pt x="1092408" y="10103"/>
                  </a:lnTo>
                  <a:lnTo>
                    <a:pt x="1022009" y="6134"/>
                  </a:lnTo>
                  <a:lnTo>
                    <a:pt x="951611" y="3290"/>
                  </a:lnTo>
                  <a:lnTo>
                    <a:pt x="881212" y="1426"/>
                  </a:lnTo>
                  <a:lnTo>
                    <a:pt x="810814" y="382"/>
                  </a:lnTo>
                  <a:lnTo>
                    <a:pt x="740416" y="0"/>
                  </a:lnTo>
                  <a:lnTo>
                    <a:pt x="670017" y="139"/>
                  </a:lnTo>
                  <a:lnTo>
                    <a:pt x="599619" y="1564"/>
                  </a:lnTo>
                  <a:lnTo>
                    <a:pt x="529221" y="4845"/>
                  </a:lnTo>
                  <a:lnTo>
                    <a:pt x="458822" y="8990"/>
                  </a:lnTo>
                  <a:lnTo>
                    <a:pt x="388424" y="12976"/>
                  </a:lnTo>
                  <a:lnTo>
                    <a:pt x="318025" y="15704"/>
                  </a:lnTo>
                  <a:lnTo>
                    <a:pt x="247627" y="15976"/>
                  </a:lnTo>
                  <a:lnTo>
                    <a:pt x="177229" y="20265"/>
                  </a:lnTo>
                  <a:lnTo>
                    <a:pt x="106830" y="35784"/>
                  </a:lnTo>
                  <a:lnTo>
                    <a:pt x="36432" y="53724"/>
                  </a:lnTo>
                  <a:lnTo>
                    <a:pt x="0" y="591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191153" y="3879508"/>
              <a:ext cx="2741536" cy="1514767"/>
            </a:xfrm>
            <a:custGeom>
              <a:avLst/>
              <a:pathLst>
                <a:path w="2741536" h="1514767">
                  <a:moveTo>
                    <a:pt x="2741536" y="1514767"/>
                  </a:moveTo>
                  <a:lnTo>
                    <a:pt x="2675138" y="1466532"/>
                  </a:lnTo>
                  <a:lnTo>
                    <a:pt x="2604739" y="1406745"/>
                  </a:lnTo>
                  <a:lnTo>
                    <a:pt x="2534341" y="1337250"/>
                  </a:lnTo>
                  <a:lnTo>
                    <a:pt x="2463943" y="1251507"/>
                  </a:lnTo>
                  <a:lnTo>
                    <a:pt x="2393544" y="1138752"/>
                  </a:lnTo>
                  <a:lnTo>
                    <a:pt x="2323146" y="1011731"/>
                  </a:lnTo>
                  <a:lnTo>
                    <a:pt x="2252747" y="884688"/>
                  </a:lnTo>
                  <a:lnTo>
                    <a:pt x="2182349" y="771037"/>
                  </a:lnTo>
                  <a:lnTo>
                    <a:pt x="2111951" y="678435"/>
                  </a:lnTo>
                  <a:lnTo>
                    <a:pt x="2041552" y="587141"/>
                  </a:lnTo>
                  <a:lnTo>
                    <a:pt x="1971154" y="496299"/>
                  </a:lnTo>
                  <a:lnTo>
                    <a:pt x="1900756" y="408907"/>
                  </a:lnTo>
                  <a:lnTo>
                    <a:pt x="1830357" y="327827"/>
                  </a:lnTo>
                  <a:lnTo>
                    <a:pt x="1759959" y="255827"/>
                  </a:lnTo>
                  <a:lnTo>
                    <a:pt x="1689560" y="195640"/>
                  </a:lnTo>
                  <a:lnTo>
                    <a:pt x="1619162" y="145454"/>
                  </a:lnTo>
                  <a:lnTo>
                    <a:pt x="1548764" y="102447"/>
                  </a:lnTo>
                  <a:lnTo>
                    <a:pt x="1478365" y="66747"/>
                  </a:lnTo>
                  <a:lnTo>
                    <a:pt x="1407967" y="38500"/>
                  </a:lnTo>
                  <a:lnTo>
                    <a:pt x="1337569" y="17863"/>
                  </a:lnTo>
                  <a:lnTo>
                    <a:pt x="1267170" y="4985"/>
                  </a:lnTo>
                  <a:lnTo>
                    <a:pt x="1196772" y="0"/>
                  </a:lnTo>
                  <a:lnTo>
                    <a:pt x="1126373" y="3010"/>
                  </a:lnTo>
                  <a:lnTo>
                    <a:pt x="1055975" y="14089"/>
                  </a:lnTo>
                  <a:lnTo>
                    <a:pt x="985577" y="33277"/>
                  </a:lnTo>
                  <a:lnTo>
                    <a:pt x="915178" y="60588"/>
                  </a:lnTo>
                  <a:lnTo>
                    <a:pt x="844780" y="96014"/>
                  </a:lnTo>
                  <a:lnTo>
                    <a:pt x="774382" y="139533"/>
                  </a:lnTo>
                  <a:lnTo>
                    <a:pt x="703983" y="191111"/>
                  </a:lnTo>
                  <a:lnTo>
                    <a:pt x="633585" y="250711"/>
                  </a:lnTo>
                  <a:lnTo>
                    <a:pt x="563186" y="318293"/>
                  </a:lnTo>
                  <a:lnTo>
                    <a:pt x="492788" y="393815"/>
                  </a:lnTo>
                  <a:lnTo>
                    <a:pt x="422390" y="477239"/>
                  </a:lnTo>
                  <a:lnTo>
                    <a:pt x="351991" y="568527"/>
                  </a:lnTo>
                  <a:lnTo>
                    <a:pt x="281593" y="667642"/>
                  </a:lnTo>
                  <a:lnTo>
                    <a:pt x="211195" y="774551"/>
                  </a:lnTo>
                  <a:lnTo>
                    <a:pt x="140796" y="889223"/>
                  </a:lnTo>
                  <a:lnTo>
                    <a:pt x="70398" y="1011626"/>
                  </a:lnTo>
                  <a:lnTo>
                    <a:pt x="0" y="11417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191153" y="3755806"/>
              <a:ext cx="5561471" cy="1591318"/>
            </a:xfrm>
            <a:custGeom>
              <a:avLst/>
              <a:pathLst>
                <a:path w="5561471" h="1591318">
                  <a:moveTo>
                    <a:pt x="0" y="822752"/>
                  </a:moveTo>
                  <a:lnTo>
                    <a:pt x="70398" y="722129"/>
                  </a:lnTo>
                  <a:lnTo>
                    <a:pt x="140796" y="628008"/>
                  </a:lnTo>
                  <a:lnTo>
                    <a:pt x="211195" y="540401"/>
                  </a:lnTo>
                  <a:lnTo>
                    <a:pt x="281593" y="459322"/>
                  </a:lnTo>
                  <a:lnTo>
                    <a:pt x="351991" y="384782"/>
                  </a:lnTo>
                  <a:lnTo>
                    <a:pt x="422390" y="316794"/>
                  </a:lnTo>
                  <a:lnTo>
                    <a:pt x="492788" y="255370"/>
                  </a:lnTo>
                  <a:lnTo>
                    <a:pt x="563186" y="200523"/>
                  </a:lnTo>
                  <a:lnTo>
                    <a:pt x="633585" y="152266"/>
                  </a:lnTo>
                  <a:lnTo>
                    <a:pt x="703983" y="110609"/>
                  </a:lnTo>
                  <a:lnTo>
                    <a:pt x="774382" y="75567"/>
                  </a:lnTo>
                  <a:lnTo>
                    <a:pt x="844780" y="47151"/>
                  </a:lnTo>
                  <a:lnTo>
                    <a:pt x="915178" y="25374"/>
                  </a:lnTo>
                  <a:lnTo>
                    <a:pt x="985577" y="10248"/>
                  </a:lnTo>
                  <a:lnTo>
                    <a:pt x="1055975" y="1786"/>
                  </a:lnTo>
                  <a:lnTo>
                    <a:pt x="1126373" y="0"/>
                  </a:lnTo>
                  <a:lnTo>
                    <a:pt x="1196772" y="4902"/>
                  </a:lnTo>
                  <a:lnTo>
                    <a:pt x="1267170" y="16505"/>
                  </a:lnTo>
                  <a:lnTo>
                    <a:pt x="1337569" y="34821"/>
                  </a:lnTo>
                  <a:lnTo>
                    <a:pt x="1407967" y="59863"/>
                  </a:lnTo>
                  <a:lnTo>
                    <a:pt x="1478365" y="91643"/>
                  </a:lnTo>
                  <a:lnTo>
                    <a:pt x="1548764" y="130174"/>
                  </a:lnTo>
                  <a:lnTo>
                    <a:pt x="1619162" y="175468"/>
                  </a:lnTo>
                  <a:lnTo>
                    <a:pt x="1689560" y="227537"/>
                  </a:lnTo>
                  <a:lnTo>
                    <a:pt x="1759959" y="289474"/>
                  </a:lnTo>
                  <a:lnTo>
                    <a:pt x="1830357" y="363236"/>
                  </a:lnTo>
                  <a:lnTo>
                    <a:pt x="1900756" y="445912"/>
                  </a:lnTo>
                  <a:lnTo>
                    <a:pt x="1971154" y="534581"/>
                  </a:lnTo>
                  <a:lnTo>
                    <a:pt x="2041552" y="626320"/>
                  </a:lnTo>
                  <a:lnTo>
                    <a:pt x="2111951" y="718208"/>
                  </a:lnTo>
                  <a:lnTo>
                    <a:pt x="2182349" y="811427"/>
                  </a:lnTo>
                  <a:lnTo>
                    <a:pt x="2252747" y="926351"/>
                  </a:lnTo>
                  <a:lnTo>
                    <a:pt x="2323146" y="1054489"/>
                  </a:lnTo>
                  <a:lnTo>
                    <a:pt x="2393544" y="1181806"/>
                  </a:lnTo>
                  <a:lnTo>
                    <a:pt x="2463943" y="1294267"/>
                  </a:lnTo>
                  <a:lnTo>
                    <a:pt x="2534341" y="1380099"/>
                  </a:lnTo>
                  <a:lnTo>
                    <a:pt x="2604739" y="1450514"/>
                  </a:lnTo>
                  <a:lnTo>
                    <a:pt x="2675138" y="1510537"/>
                  </a:lnTo>
                  <a:lnTo>
                    <a:pt x="2745536" y="1561286"/>
                  </a:lnTo>
                  <a:lnTo>
                    <a:pt x="2815934" y="1591318"/>
                  </a:lnTo>
                  <a:lnTo>
                    <a:pt x="2886333" y="1587203"/>
                  </a:lnTo>
                  <a:lnTo>
                    <a:pt x="2956731" y="1569256"/>
                  </a:lnTo>
                  <a:lnTo>
                    <a:pt x="3027130" y="1558655"/>
                  </a:lnTo>
                  <a:lnTo>
                    <a:pt x="3097528" y="1563140"/>
                  </a:lnTo>
                  <a:lnTo>
                    <a:pt x="3167926" y="1553091"/>
                  </a:lnTo>
                  <a:lnTo>
                    <a:pt x="3238325" y="1534876"/>
                  </a:lnTo>
                  <a:lnTo>
                    <a:pt x="3308723" y="1518408"/>
                  </a:lnTo>
                  <a:lnTo>
                    <a:pt x="3379121" y="1513371"/>
                  </a:lnTo>
                  <a:lnTo>
                    <a:pt x="3449520" y="1512647"/>
                  </a:lnTo>
                  <a:lnTo>
                    <a:pt x="3519918" y="1509261"/>
                  </a:lnTo>
                  <a:lnTo>
                    <a:pt x="3590317" y="1504282"/>
                  </a:lnTo>
                  <a:lnTo>
                    <a:pt x="3660715" y="1498776"/>
                  </a:lnTo>
                  <a:lnTo>
                    <a:pt x="3731113" y="1493810"/>
                  </a:lnTo>
                  <a:lnTo>
                    <a:pt x="3801512" y="1490440"/>
                  </a:lnTo>
                  <a:lnTo>
                    <a:pt x="3871910" y="1487926"/>
                  </a:lnTo>
                  <a:lnTo>
                    <a:pt x="3942308" y="1485278"/>
                  </a:lnTo>
                  <a:lnTo>
                    <a:pt x="4012707" y="1482484"/>
                  </a:lnTo>
                  <a:lnTo>
                    <a:pt x="4083105" y="1479531"/>
                  </a:lnTo>
                  <a:lnTo>
                    <a:pt x="4153504" y="1476409"/>
                  </a:lnTo>
                  <a:lnTo>
                    <a:pt x="4223902" y="1473106"/>
                  </a:lnTo>
                  <a:lnTo>
                    <a:pt x="4294300" y="1469609"/>
                  </a:lnTo>
                  <a:lnTo>
                    <a:pt x="4364699" y="1465907"/>
                  </a:lnTo>
                  <a:lnTo>
                    <a:pt x="4435097" y="1461987"/>
                  </a:lnTo>
                  <a:lnTo>
                    <a:pt x="4505495" y="1457840"/>
                  </a:lnTo>
                  <a:lnTo>
                    <a:pt x="4575894" y="1453451"/>
                  </a:lnTo>
                  <a:lnTo>
                    <a:pt x="4646292" y="1448810"/>
                  </a:lnTo>
                  <a:lnTo>
                    <a:pt x="4716690" y="1443905"/>
                  </a:lnTo>
                  <a:lnTo>
                    <a:pt x="4787089" y="1438724"/>
                  </a:lnTo>
                  <a:lnTo>
                    <a:pt x="4857487" y="1433256"/>
                  </a:lnTo>
                  <a:lnTo>
                    <a:pt x="4927886" y="1427487"/>
                  </a:lnTo>
                  <a:lnTo>
                    <a:pt x="4998284" y="1421407"/>
                  </a:lnTo>
                  <a:lnTo>
                    <a:pt x="5068682" y="1415004"/>
                  </a:lnTo>
                  <a:lnTo>
                    <a:pt x="5139081" y="1408266"/>
                  </a:lnTo>
                  <a:lnTo>
                    <a:pt x="5209479" y="1401181"/>
                  </a:lnTo>
                  <a:lnTo>
                    <a:pt x="5279877" y="1393738"/>
                  </a:lnTo>
                  <a:lnTo>
                    <a:pt x="5350276" y="1385924"/>
                  </a:lnTo>
                  <a:lnTo>
                    <a:pt x="5420674" y="1377727"/>
                  </a:lnTo>
                  <a:lnTo>
                    <a:pt x="5491073" y="1369137"/>
                  </a:lnTo>
                  <a:lnTo>
                    <a:pt x="5561471" y="136014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53" name="tx53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4" name="rc54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rc62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3" name="pl63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tx64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240369"/>
              <a:ext cx="5561471" cy="1153905"/>
            </a:xfrm>
            <a:custGeom>
              <a:avLst/>
              <a:pathLst>
                <a:path w="5561471" h="1153905">
                  <a:moveTo>
                    <a:pt x="0" y="504140"/>
                  </a:moveTo>
                  <a:lnTo>
                    <a:pt x="70398" y="455465"/>
                  </a:lnTo>
                  <a:lnTo>
                    <a:pt x="140796" y="409314"/>
                  </a:lnTo>
                  <a:lnTo>
                    <a:pt x="211195" y="365679"/>
                  </a:lnTo>
                  <a:lnTo>
                    <a:pt x="281593" y="324554"/>
                  </a:lnTo>
                  <a:lnTo>
                    <a:pt x="351991" y="285929"/>
                  </a:lnTo>
                  <a:lnTo>
                    <a:pt x="422390" y="249791"/>
                  </a:lnTo>
                  <a:lnTo>
                    <a:pt x="492788" y="216126"/>
                  </a:lnTo>
                  <a:lnTo>
                    <a:pt x="563186" y="184918"/>
                  </a:lnTo>
                  <a:lnTo>
                    <a:pt x="633585" y="156147"/>
                  </a:lnTo>
                  <a:lnTo>
                    <a:pt x="703983" y="129796"/>
                  </a:lnTo>
                  <a:lnTo>
                    <a:pt x="774382" y="105844"/>
                  </a:lnTo>
                  <a:lnTo>
                    <a:pt x="844780" y="84275"/>
                  </a:lnTo>
                  <a:lnTo>
                    <a:pt x="915178" y="65078"/>
                  </a:lnTo>
                  <a:lnTo>
                    <a:pt x="985577" y="48253"/>
                  </a:lnTo>
                  <a:lnTo>
                    <a:pt x="1055975" y="33816"/>
                  </a:lnTo>
                  <a:lnTo>
                    <a:pt x="1126373" y="21808"/>
                  </a:lnTo>
                  <a:lnTo>
                    <a:pt x="1196772" y="12300"/>
                  </a:lnTo>
                  <a:lnTo>
                    <a:pt x="1267170" y="5397"/>
                  </a:lnTo>
                  <a:lnTo>
                    <a:pt x="1337569" y="1240"/>
                  </a:lnTo>
                  <a:lnTo>
                    <a:pt x="1407967" y="0"/>
                  </a:lnTo>
                  <a:lnTo>
                    <a:pt x="1478365" y="1867"/>
                  </a:lnTo>
                  <a:lnTo>
                    <a:pt x="1548764" y="7041"/>
                  </a:lnTo>
                  <a:lnTo>
                    <a:pt x="1619162" y="15709"/>
                  </a:lnTo>
                  <a:lnTo>
                    <a:pt x="1689560" y="28037"/>
                  </a:lnTo>
                  <a:lnTo>
                    <a:pt x="1759959" y="45680"/>
                  </a:lnTo>
                  <a:lnTo>
                    <a:pt x="1830357" y="69653"/>
                  </a:lnTo>
                  <a:lnTo>
                    <a:pt x="1900756" y="98493"/>
                  </a:lnTo>
                  <a:lnTo>
                    <a:pt x="1971154" y="130758"/>
                  </a:lnTo>
                  <a:lnTo>
                    <a:pt x="2041552" y="165111"/>
                  </a:lnTo>
                  <a:lnTo>
                    <a:pt x="2111951" y="200363"/>
                  </a:lnTo>
                  <a:lnTo>
                    <a:pt x="2182349" y="236820"/>
                  </a:lnTo>
                  <a:lnTo>
                    <a:pt x="2252747" y="281156"/>
                  </a:lnTo>
                  <a:lnTo>
                    <a:pt x="2323146" y="330417"/>
                  </a:lnTo>
                  <a:lnTo>
                    <a:pt x="2393544" y="380284"/>
                  </a:lnTo>
                  <a:lnTo>
                    <a:pt x="2463943" y="427352"/>
                  </a:lnTo>
                  <a:lnTo>
                    <a:pt x="2534341" y="470947"/>
                  </a:lnTo>
                  <a:lnTo>
                    <a:pt x="2604739" y="522930"/>
                  </a:lnTo>
                  <a:lnTo>
                    <a:pt x="2675138" y="576798"/>
                  </a:lnTo>
                  <a:lnTo>
                    <a:pt x="2745536" y="623471"/>
                  </a:lnTo>
                  <a:lnTo>
                    <a:pt x="2815934" y="661818"/>
                  </a:lnTo>
                  <a:lnTo>
                    <a:pt x="2886333" y="699081"/>
                  </a:lnTo>
                  <a:lnTo>
                    <a:pt x="2956731" y="732933"/>
                  </a:lnTo>
                  <a:lnTo>
                    <a:pt x="3027130" y="762684"/>
                  </a:lnTo>
                  <a:lnTo>
                    <a:pt x="3097528" y="788888"/>
                  </a:lnTo>
                  <a:lnTo>
                    <a:pt x="3167926" y="811233"/>
                  </a:lnTo>
                  <a:lnTo>
                    <a:pt x="3238325" y="829797"/>
                  </a:lnTo>
                  <a:lnTo>
                    <a:pt x="3308723" y="845757"/>
                  </a:lnTo>
                  <a:lnTo>
                    <a:pt x="3379121" y="861244"/>
                  </a:lnTo>
                  <a:lnTo>
                    <a:pt x="3449520" y="875390"/>
                  </a:lnTo>
                  <a:lnTo>
                    <a:pt x="3519918" y="886888"/>
                  </a:lnTo>
                  <a:lnTo>
                    <a:pt x="3590317" y="895933"/>
                  </a:lnTo>
                  <a:lnTo>
                    <a:pt x="3660715" y="902830"/>
                  </a:lnTo>
                  <a:lnTo>
                    <a:pt x="3731113" y="907970"/>
                  </a:lnTo>
                  <a:lnTo>
                    <a:pt x="3801512" y="911762"/>
                  </a:lnTo>
                  <a:lnTo>
                    <a:pt x="3871910" y="913976"/>
                  </a:lnTo>
                  <a:lnTo>
                    <a:pt x="3942308" y="914178"/>
                  </a:lnTo>
                  <a:lnTo>
                    <a:pt x="4012707" y="912191"/>
                  </a:lnTo>
                  <a:lnTo>
                    <a:pt x="4083105" y="907814"/>
                  </a:lnTo>
                  <a:lnTo>
                    <a:pt x="4153504" y="900846"/>
                  </a:lnTo>
                  <a:lnTo>
                    <a:pt x="4223902" y="891103"/>
                  </a:lnTo>
                  <a:lnTo>
                    <a:pt x="4294300" y="878433"/>
                  </a:lnTo>
                  <a:lnTo>
                    <a:pt x="4364699" y="862726"/>
                  </a:lnTo>
                  <a:lnTo>
                    <a:pt x="4435097" y="843909"/>
                  </a:lnTo>
                  <a:lnTo>
                    <a:pt x="4505495" y="821941"/>
                  </a:lnTo>
                  <a:lnTo>
                    <a:pt x="4575894" y="796811"/>
                  </a:lnTo>
                  <a:lnTo>
                    <a:pt x="4646292" y="768521"/>
                  </a:lnTo>
                  <a:lnTo>
                    <a:pt x="4716690" y="737088"/>
                  </a:lnTo>
                  <a:lnTo>
                    <a:pt x="4787089" y="702534"/>
                  </a:lnTo>
                  <a:lnTo>
                    <a:pt x="4857487" y="664882"/>
                  </a:lnTo>
                  <a:lnTo>
                    <a:pt x="4927886" y="624157"/>
                  </a:lnTo>
                  <a:lnTo>
                    <a:pt x="4998284" y="580381"/>
                  </a:lnTo>
                  <a:lnTo>
                    <a:pt x="5068682" y="533576"/>
                  </a:lnTo>
                  <a:lnTo>
                    <a:pt x="5139081" y="483761"/>
                  </a:lnTo>
                  <a:lnTo>
                    <a:pt x="5209479" y="430952"/>
                  </a:lnTo>
                  <a:lnTo>
                    <a:pt x="5279877" y="375165"/>
                  </a:lnTo>
                  <a:lnTo>
                    <a:pt x="5350276" y="316411"/>
                  </a:lnTo>
                  <a:lnTo>
                    <a:pt x="5420674" y="254702"/>
                  </a:lnTo>
                  <a:lnTo>
                    <a:pt x="5491073" y="190047"/>
                  </a:lnTo>
                  <a:lnTo>
                    <a:pt x="5561471" y="122453"/>
                  </a:lnTo>
                  <a:lnTo>
                    <a:pt x="5561471" y="1153905"/>
                  </a:lnTo>
                  <a:lnTo>
                    <a:pt x="4282365" y="1153905"/>
                  </a:lnTo>
                  <a:lnTo>
                    <a:pt x="4223902" y="1148438"/>
                  </a:lnTo>
                  <a:lnTo>
                    <a:pt x="4153504" y="1142097"/>
                  </a:lnTo>
                  <a:lnTo>
                    <a:pt x="4083105" y="1135868"/>
                  </a:lnTo>
                  <a:lnTo>
                    <a:pt x="4012707" y="1129591"/>
                  </a:lnTo>
                  <a:lnTo>
                    <a:pt x="3942308" y="1123088"/>
                  </a:lnTo>
                  <a:lnTo>
                    <a:pt x="3871910" y="1116181"/>
                  </a:lnTo>
                  <a:lnTo>
                    <a:pt x="3801512" y="1108715"/>
                  </a:lnTo>
                  <a:lnTo>
                    <a:pt x="3731113" y="1100623"/>
                  </a:lnTo>
                  <a:lnTo>
                    <a:pt x="3660715" y="1091756"/>
                  </a:lnTo>
                  <a:lnTo>
                    <a:pt x="3590317" y="1081847"/>
                  </a:lnTo>
                  <a:lnTo>
                    <a:pt x="3519918" y="1070605"/>
                  </a:lnTo>
                  <a:lnTo>
                    <a:pt x="3449520" y="1057654"/>
                  </a:lnTo>
                  <a:lnTo>
                    <a:pt x="3379121" y="1042509"/>
                  </a:lnTo>
                  <a:lnTo>
                    <a:pt x="3308723" y="1025366"/>
                  </a:lnTo>
                  <a:lnTo>
                    <a:pt x="3238325" y="1007305"/>
                  </a:lnTo>
                  <a:lnTo>
                    <a:pt x="3167926" y="988134"/>
                  </a:lnTo>
                  <a:lnTo>
                    <a:pt x="3097528" y="966645"/>
                  </a:lnTo>
                  <a:lnTo>
                    <a:pt x="3027130" y="940535"/>
                  </a:lnTo>
                  <a:lnTo>
                    <a:pt x="2956731" y="908659"/>
                  </a:lnTo>
                  <a:lnTo>
                    <a:pt x="2886333" y="873827"/>
                  </a:lnTo>
                  <a:lnTo>
                    <a:pt x="2815934" y="837939"/>
                  </a:lnTo>
                  <a:lnTo>
                    <a:pt x="2745536" y="800618"/>
                  </a:lnTo>
                  <a:lnTo>
                    <a:pt x="2675138" y="753078"/>
                  </a:lnTo>
                  <a:lnTo>
                    <a:pt x="2604739" y="699735"/>
                  </a:lnTo>
                  <a:lnTo>
                    <a:pt x="2534341" y="649786"/>
                  </a:lnTo>
                  <a:lnTo>
                    <a:pt x="2463943" y="606388"/>
                  </a:lnTo>
                  <a:lnTo>
                    <a:pt x="2393544" y="558668"/>
                  </a:lnTo>
                  <a:lnTo>
                    <a:pt x="2323146" y="509457"/>
                  </a:lnTo>
                  <a:lnTo>
                    <a:pt x="2252747" y="462618"/>
                  </a:lnTo>
                  <a:lnTo>
                    <a:pt x="2182349" y="421097"/>
                  </a:lnTo>
                  <a:lnTo>
                    <a:pt x="2111951" y="386005"/>
                  </a:lnTo>
                  <a:lnTo>
                    <a:pt x="2041552" y="352067"/>
                  </a:lnTo>
                  <a:lnTo>
                    <a:pt x="1971154" y="319700"/>
                  </a:lnTo>
                  <a:lnTo>
                    <a:pt x="1900756" y="290258"/>
                  </a:lnTo>
                  <a:lnTo>
                    <a:pt x="1830357" y="264948"/>
                  </a:lnTo>
                  <a:lnTo>
                    <a:pt x="1759959" y="244872"/>
                  </a:lnTo>
                  <a:lnTo>
                    <a:pt x="1689560" y="231101"/>
                  </a:lnTo>
                  <a:lnTo>
                    <a:pt x="1619162" y="222938"/>
                  </a:lnTo>
                  <a:lnTo>
                    <a:pt x="1548764" y="219328"/>
                  </a:lnTo>
                  <a:lnTo>
                    <a:pt x="1478365" y="220414"/>
                  </a:lnTo>
                  <a:lnTo>
                    <a:pt x="1407967" y="226362"/>
                  </a:lnTo>
                  <a:lnTo>
                    <a:pt x="1337569" y="237346"/>
                  </a:lnTo>
                  <a:lnTo>
                    <a:pt x="1267170" y="253533"/>
                  </a:lnTo>
                  <a:lnTo>
                    <a:pt x="1196772" y="275073"/>
                  </a:lnTo>
                  <a:lnTo>
                    <a:pt x="1126373" y="302083"/>
                  </a:lnTo>
                  <a:lnTo>
                    <a:pt x="1055975" y="334645"/>
                  </a:lnTo>
                  <a:lnTo>
                    <a:pt x="985577" y="372806"/>
                  </a:lnTo>
                  <a:lnTo>
                    <a:pt x="915178" y="416584"/>
                  </a:lnTo>
                  <a:lnTo>
                    <a:pt x="844780" y="465972"/>
                  </a:lnTo>
                  <a:lnTo>
                    <a:pt x="774382" y="520947"/>
                  </a:lnTo>
                  <a:lnTo>
                    <a:pt x="703983" y="581475"/>
                  </a:lnTo>
                  <a:lnTo>
                    <a:pt x="633585" y="647516"/>
                  </a:lnTo>
                  <a:lnTo>
                    <a:pt x="563186" y="719028"/>
                  </a:lnTo>
                  <a:lnTo>
                    <a:pt x="492788" y="795969"/>
                  </a:lnTo>
                  <a:lnTo>
                    <a:pt x="422390" y="878296"/>
                  </a:lnTo>
                  <a:lnTo>
                    <a:pt x="351991" y="965970"/>
                  </a:lnTo>
                  <a:lnTo>
                    <a:pt x="281593" y="1058954"/>
                  </a:lnTo>
                  <a:lnTo>
                    <a:pt x="213564" y="115390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240369"/>
              <a:ext cx="5561471" cy="914178"/>
            </a:xfrm>
            <a:custGeom>
              <a:avLst/>
              <a:pathLst>
                <a:path w="5561471" h="914178">
                  <a:moveTo>
                    <a:pt x="0" y="504140"/>
                  </a:moveTo>
                  <a:lnTo>
                    <a:pt x="70398" y="455465"/>
                  </a:lnTo>
                  <a:lnTo>
                    <a:pt x="140796" y="409314"/>
                  </a:lnTo>
                  <a:lnTo>
                    <a:pt x="211195" y="365679"/>
                  </a:lnTo>
                  <a:lnTo>
                    <a:pt x="281593" y="324554"/>
                  </a:lnTo>
                  <a:lnTo>
                    <a:pt x="351991" y="285929"/>
                  </a:lnTo>
                  <a:lnTo>
                    <a:pt x="422390" y="249791"/>
                  </a:lnTo>
                  <a:lnTo>
                    <a:pt x="492788" y="216126"/>
                  </a:lnTo>
                  <a:lnTo>
                    <a:pt x="563186" y="184918"/>
                  </a:lnTo>
                  <a:lnTo>
                    <a:pt x="633585" y="156147"/>
                  </a:lnTo>
                  <a:lnTo>
                    <a:pt x="703983" y="129796"/>
                  </a:lnTo>
                  <a:lnTo>
                    <a:pt x="774382" y="105844"/>
                  </a:lnTo>
                  <a:lnTo>
                    <a:pt x="844780" y="84275"/>
                  </a:lnTo>
                  <a:lnTo>
                    <a:pt x="915178" y="65078"/>
                  </a:lnTo>
                  <a:lnTo>
                    <a:pt x="985577" y="48253"/>
                  </a:lnTo>
                  <a:lnTo>
                    <a:pt x="1055975" y="33816"/>
                  </a:lnTo>
                  <a:lnTo>
                    <a:pt x="1126373" y="21808"/>
                  </a:lnTo>
                  <a:lnTo>
                    <a:pt x="1196772" y="12300"/>
                  </a:lnTo>
                  <a:lnTo>
                    <a:pt x="1267170" y="5397"/>
                  </a:lnTo>
                  <a:lnTo>
                    <a:pt x="1337569" y="1240"/>
                  </a:lnTo>
                  <a:lnTo>
                    <a:pt x="1407967" y="0"/>
                  </a:lnTo>
                  <a:lnTo>
                    <a:pt x="1478365" y="1867"/>
                  </a:lnTo>
                  <a:lnTo>
                    <a:pt x="1548764" y="7041"/>
                  </a:lnTo>
                  <a:lnTo>
                    <a:pt x="1619162" y="15709"/>
                  </a:lnTo>
                  <a:lnTo>
                    <a:pt x="1689560" y="28037"/>
                  </a:lnTo>
                  <a:lnTo>
                    <a:pt x="1759959" y="45680"/>
                  </a:lnTo>
                  <a:lnTo>
                    <a:pt x="1830357" y="69653"/>
                  </a:lnTo>
                  <a:lnTo>
                    <a:pt x="1900756" y="98493"/>
                  </a:lnTo>
                  <a:lnTo>
                    <a:pt x="1971154" y="130758"/>
                  </a:lnTo>
                  <a:lnTo>
                    <a:pt x="2041552" y="165111"/>
                  </a:lnTo>
                  <a:lnTo>
                    <a:pt x="2111951" y="200363"/>
                  </a:lnTo>
                  <a:lnTo>
                    <a:pt x="2182349" y="236820"/>
                  </a:lnTo>
                  <a:lnTo>
                    <a:pt x="2252747" y="281156"/>
                  </a:lnTo>
                  <a:lnTo>
                    <a:pt x="2323146" y="330417"/>
                  </a:lnTo>
                  <a:lnTo>
                    <a:pt x="2393544" y="380284"/>
                  </a:lnTo>
                  <a:lnTo>
                    <a:pt x="2463943" y="427352"/>
                  </a:lnTo>
                  <a:lnTo>
                    <a:pt x="2534341" y="470947"/>
                  </a:lnTo>
                  <a:lnTo>
                    <a:pt x="2604739" y="522930"/>
                  </a:lnTo>
                  <a:lnTo>
                    <a:pt x="2675138" y="576798"/>
                  </a:lnTo>
                  <a:lnTo>
                    <a:pt x="2745536" y="623471"/>
                  </a:lnTo>
                  <a:lnTo>
                    <a:pt x="2815934" y="661818"/>
                  </a:lnTo>
                  <a:lnTo>
                    <a:pt x="2886333" y="699081"/>
                  </a:lnTo>
                  <a:lnTo>
                    <a:pt x="2956731" y="732933"/>
                  </a:lnTo>
                  <a:lnTo>
                    <a:pt x="3027130" y="762684"/>
                  </a:lnTo>
                  <a:lnTo>
                    <a:pt x="3097528" y="788888"/>
                  </a:lnTo>
                  <a:lnTo>
                    <a:pt x="3167926" y="811233"/>
                  </a:lnTo>
                  <a:lnTo>
                    <a:pt x="3238325" y="829797"/>
                  </a:lnTo>
                  <a:lnTo>
                    <a:pt x="3308723" y="845757"/>
                  </a:lnTo>
                  <a:lnTo>
                    <a:pt x="3379121" y="861244"/>
                  </a:lnTo>
                  <a:lnTo>
                    <a:pt x="3449520" y="875390"/>
                  </a:lnTo>
                  <a:lnTo>
                    <a:pt x="3519918" y="886888"/>
                  </a:lnTo>
                  <a:lnTo>
                    <a:pt x="3590317" y="895933"/>
                  </a:lnTo>
                  <a:lnTo>
                    <a:pt x="3660715" y="902830"/>
                  </a:lnTo>
                  <a:lnTo>
                    <a:pt x="3731113" y="907970"/>
                  </a:lnTo>
                  <a:lnTo>
                    <a:pt x="3801512" y="911762"/>
                  </a:lnTo>
                  <a:lnTo>
                    <a:pt x="3871910" y="913976"/>
                  </a:lnTo>
                  <a:lnTo>
                    <a:pt x="3942308" y="914178"/>
                  </a:lnTo>
                  <a:lnTo>
                    <a:pt x="4012707" y="912191"/>
                  </a:lnTo>
                  <a:lnTo>
                    <a:pt x="4083105" y="907814"/>
                  </a:lnTo>
                  <a:lnTo>
                    <a:pt x="4153504" y="900846"/>
                  </a:lnTo>
                  <a:lnTo>
                    <a:pt x="4223902" y="891103"/>
                  </a:lnTo>
                  <a:lnTo>
                    <a:pt x="4294300" y="878433"/>
                  </a:lnTo>
                  <a:lnTo>
                    <a:pt x="4364699" y="862726"/>
                  </a:lnTo>
                  <a:lnTo>
                    <a:pt x="4435097" y="843909"/>
                  </a:lnTo>
                  <a:lnTo>
                    <a:pt x="4505495" y="821941"/>
                  </a:lnTo>
                  <a:lnTo>
                    <a:pt x="4575894" y="796811"/>
                  </a:lnTo>
                  <a:lnTo>
                    <a:pt x="4646292" y="768521"/>
                  </a:lnTo>
                  <a:lnTo>
                    <a:pt x="4716690" y="737088"/>
                  </a:lnTo>
                  <a:lnTo>
                    <a:pt x="4787089" y="702534"/>
                  </a:lnTo>
                  <a:lnTo>
                    <a:pt x="4857487" y="664882"/>
                  </a:lnTo>
                  <a:lnTo>
                    <a:pt x="4927886" y="624157"/>
                  </a:lnTo>
                  <a:lnTo>
                    <a:pt x="4998284" y="580381"/>
                  </a:lnTo>
                  <a:lnTo>
                    <a:pt x="5068682" y="533576"/>
                  </a:lnTo>
                  <a:lnTo>
                    <a:pt x="5139081" y="483761"/>
                  </a:lnTo>
                  <a:lnTo>
                    <a:pt x="5209479" y="430952"/>
                  </a:lnTo>
                  <a:lnTo>
                    <a:pt x="5279877" y="375165"/>
                  </a:lnTo>
                  <a:lnTo>
                    <a:pt x="5350276" y="316411"/>
                  </a:lnTo>
                  <a:lnTo>
                    <a:pt x="5420674" y="254702"/>
                  </a:lnTo>
                  <a:lnTo>
                    <a:pt x="5491073" y="190047"/>
                  </a:lnTo>
                  <a:lnTo>
                    <a:pt x="5561471" y="1224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404718" y="4459698"/>
              <a:ext cx="4068800" cy="934577"/>
            </a:xfrm>
            <a:custGeom>
              <a:avLst/>
              <a:pathLst>
                <a:path w="4068800" h="934577">
                  <a:moveTo>
                    <a:pt x="4068800" y="934577"/>
                  </a:moveTo>
                  <a:lnTo>
                    <a:pt x="4010337" y="929110"/>
                  </a:lnTo>
                  <a:lnTo>
                    <a:pt x="3939939" y="922768"/>
                  </a:lnTo>
                  <a:lnTo>
                    <a:pt x="3869541" y="916539"/>
                  </a:lnTo>
                  <a:lnTo>
                    <a:pt x="3799142" y="910263"/>
                  </a:lnTo>
                  <a:lnTo>
                    <a:pt x="3728744" y="903760"/>
                  </a:lnTo>
                  <a:lnTo>
                    <a:pt x="3658346" y="896853"/>
                  </a:lnTo>
                  <a:lnTo>
                    <a:pt x="3587947" y="889386"/>
                  </a:lnTo>
                  <a:lnTo>
                    <a:pt x="3517549" y="881294"/>
                  </a:lnTo>
                  <a:lnTo>
                    <a:pt x="3447150" y="872427"/>
                  </a:lnTo>
                  <a:lnTo>
                    <a:pt x="3376752" y="862518"/>
                  </a:lnTo>
                  <a:lnTo>
                    <a:pt x="3306354" y="851276"/>
                  </a:lnTo>
                  <a:lnTo>
                    <a:pt x="3235955" y="838325"/>
                  </a:lnTo>
                  <a:lnTo>
                    <a:pt x="3165557" y="823180"/>
                  </a:lnTo>
                  <a:lnTo>
                    <a:pt x="3095159" y="806037"/>
                  </a:lnTo>
                  <a:lnTo>
                    <a:pt x="3024760" y="787977"/>
                  </a:lnTo>
                  <a:lnTo>
                    <a:pt x="2954362" y="768806"/>
                  </a:lnTo>
                  <a:lnTo>
                    <a:pt x="2883963" y="747316"/>
                  </a:lnTo>
                  <a:lnTo>
                    <a:pt x="2813565" y="721206"/>
                  </a:lnTo>
                  <a:lnTo>
                    <a:pt x="2743167" y="689331"/>
                  </a:lnTo>
                  <a:lnTo>
                    <a:pt x="2672768" y="654499"/>
                  </a:lnTo>
                  <a:lnTo>
                    <a:pt x="2602370" y="618610"/>
                  </a:lnTo>
                  <a:lnTo>
                    <a:pt x="2531972" y="581290"/>
                  </a:lnTo>
                  <a:lnTo>
                    <a:pt x="2461573" y="533750"/>
                  </a:lnTo>
                  <a:lnTo>
                    <a:pt x="2391175" y="480406"/>
                  </a:lnTo>
                  <a:lnTo>
                    <a:pt x="2320776" y="430457"/>
                  </a:lnTo>
                  <a:lnTo>
                    <a:pt x="2250378" y="387060"/>
                  </a:lnTo>
                  <a:lnTo>
                    <a:pt x="2179980" y="339340"/>
                  </a:lnTo>
                  <a:lnTo>
                    <a:pt x="2109581" y="290129"/>
                  </a:lnTo>
                  <a:lnTo>
                    <a:pt x="2039183" y="243290"/>
                  </a:lnTo>
                  <a:lnTo>
                    <a:pt x="1968785" y="201768"/>
                  </a:lnTo>
                  <a:lnTo>
                    <a:pt x="1898386" y="166677"/>
                  </a:lnTo>
                  <a:lnTo>
                    <a:pt x="1827988" y="132739"/>
                  </a:lnTo>
                  <a:lnTo>
                    <a:pt x="1757589" y="100371"/>
                  </a:lnTo>
                  <a:lnTo>
                    <a:pt x="1687191" y="70929"/>
                  </a:lnTo>
                  <a:lnTo>
                    <a:pt x="1616793" y="45619"/>
                  </a:lnTo>
                  <a:lnTo>
                    <a:pt x="1546394" y="25543"/>
                  </a:lnTo>
                  <a:lnTo>
                    <a:pt x="1475996" y="11772"/>
                  </a:lnTo>
                  <a:lnTo>
                    <a:pt x="1405598" y="3609"/>
                  </a:lnTo>
                  <a:lnTo>
                    <a:pt x="1335199" y="0"/>
                  </a:lnTo>
                  <a:lnTo>
                    <a:pt x="1264801" y="1086"/>
                  </a:lnTo>
                  <a:lnTo>
                    <a:pt x="1194403" y="7033"/>
                  </a:lnTo>
                  <a:lnTo>
                    <a:pt x="1124004" y="18017"/>
                  </a:lnTo>
                  <a:lnTo>
                    <a:pt x="1053606" y="34205"/>
                  </a:lnTo>
                  <a:lnTo>
                    <a:pt x="983207" y="55745"/>
                  </a:lnTo>
                  <a:lnTo>
                    <a:pt x="912809" y="82755"/>
                  </a:lnTo>
                  <a:lnTo>
                    <a:pt x="842411" y="115316"/>
                  </a:lnTo>
                  <a:lnTo>
                    <a:pt x="772012" y="153477"/>
                  </a:lnTo>
                  <a:lnTo>
                    <a:pt x="701614" y="197255"/>
                  </a:lnTo>
                  <a:lnTo>
                    <a:pt x="631216" y="246643"/>
                  </a:lnTo>
                  <a:lnTo>
                    <a:pt x="560817" y="301618"/>
                  </a:lnTo>
                  <a:lnTo>
                    <a:pt x="490419" y="362146"/>
                  </a:lnTo>
                  <a:lnTo>
                    <a:pt x="420020" y="428188"/>
                  </a:lnTo>
                  <a:lnTo>
                    <a:pt x="349622" y="499700"/>
                  </a:lnTo>
                  <a:lnTo>
                    <a:pt x="279224" y="576640"/>
                  </a:lnTo>
                  <a:lnTo>
                    <a:pt x="208825" y="658967"/>
                  </a:lnTo>
                  <a:lnTo>
                    <a:pt x="138427" y="746642"/>
                  </a:lnTo>
                  <a:lnTo>
                    <a:pt x="68029" y="839625"/>
                  </a:lnTo>
                  <a:lnTo>
                    <a:pt x="0" y="9345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351511"/>
              <a:ext cx="5561471" cy="910700"/>
            </a:xfrm>
            <a:custGeom>
              <a:avLst/>
              <a:pathLst>
                <a:path w="5561471" h="910700">
                  <a:moveTo>
                    <a:pt x="0" y="882585"/>
                  </a:moveTo>
                  <a:lnTo>
                    <a:pt x="70398" y="801302"/>
                  </a:lnTo>
                  <a:lnTo>
                    <a:pt x="140796" y="723871"/>
                  </a:lnTo>
                  <a:lnTo>
                    <a:pt x="211195" y="650305"/>
                  </a:lnTo>
                  <a:lnTo>
                    <a:pt x="281593" y="580613"/>
                  </a:lnTo>
                  <a:lnTo>
                    <a:pt x="351991" y="514808"/>
                  </a:lnTo>
                  <a:lnTo>
                    <a:pt x="422390" y="452902"/>
                  </a:lnTo>
                  <a:lnTo>
                    <a:pt x="492788" y="394906"/>
                  </a:lnTo>
                  <a:lnTo>
                    <a:pt x="563186" y="340832"/>
                  </a:lnTo>
                  <a:lnTo>
                    <a:pt x="633585" y="290691"/>
                  </a:lnTo>
                  <a:lnTo>
                    <a:pt x="703983" y="244494"/>
                  </a:lnTo>
                  <a:lnTo>
                    <a:pt x="774382" y="202254"/>
                  </a:lnTo>
                  <a:lnTo>
                    <a:pt x="844780" y="163982"/>
                  </a:lnTo>
                  <a:lnTo>
                    <a:pt x="915178" y="129690"/>
                  </a:lnTo>
                  <a:lnTo>
                    <a:pt x="985577" y="99388"/>
                  </a:lnTo>
                  <a:lnTo>
                    <a:pt x="1055975" y="73089"/>
                  </a:lnTo>
                  <a:lnTo>
                    <a:pt x="1126373" y="50805"/>
                  </a:lnTo>
                  <a:lnTo>
                    <a:pt x="1196772" y="32546"/>
                  </a:lnTo>
                  <a:lnTo>
                    <a:pt x="1267170" y="18324"/>
                  </a:lnTo>
                  <a:lnTo>
                    <a:pt x="1337569" y="8152"/>
                  </a:lnTo>
                  <a:lnTo>
                    <a:pt x="1407967" y="2040"/>
                  </a:lnTo>
                  <a:lnTo>
                    <a:pt x="1478365" y="0"/>
                  </a:lnTo>
                  <a:lnTo>
                    <a:pt x="1548764" y="2043"/>
                  </a:lnTo>
                  <a:lnTo>
                    <a:pt x="1619162" y="8182"/>
                  </a:lnTo>
                  <a:lnTo>
                    <a:pt x="1689560" y="18428"/>
                  </a:lnTo>
                  <a:lnTo>
                    <a:pt x="1759959" y="34135"/>
                  </a:lnTo>
                  <a:lnTo>
                    <a:pt x="1830357" y="56159"/>
                  </a:lnTo>
                  <a:lnTo>
                    <a:pt x="1900756" y="83234"/>
                  </a:lnTo>
                  <a:lnTo>
                    <a:pt x="1971154" y="114088"/>
                  </a:lnTo>
                  <a:lnTo>
                    <a:pt x="2041552" y="147448"/>
                  </a:lnTo>
                  <a:lnTo>
                    <a:pt x="2111951" y="182043"/>
                  </a:lnTo>
                  <a:lnTo>
                    <a:pt x="2182349" y="217817"/>
                  </a:lnTo>
                  <a:lnTo>
                    <a:pt x="2252747" y="260746"/>
                  </a:lnTo>
                  <a:lnTo>
                    <a:pt x="2323146" y="308796"/>
                  </a:lnTo>
                  <a:lnTo>
                    <a:pt x="2393544" y="358335"/>
                  </a:lnTo>
                  <a:lnTo>
                    <a:pt x="2463943" y="405729"/>
                  </a:lnTo>
                  <a:lnTo>
                    <a:pt x="2534341" y="449225"/>
                  </a:lnTo>
                  <a:lnTo>
                    <a:pt x="2604739" y="500191"/>
                  </a:lnTo>
                  <a:lnTo>
                    <a:pt x="2675138" y="553797"/>
                  </a:lnTo>
                  <a:lnTo>
                    <a:pt x="2745536" y="600903"/>
                  </a:lnTo>
                  <a:lnTo>
                    <a:pt x="2815934" y="638737"/>
                  </a:lnTo>
                  <a:lnTo>
                    <a:pt x="2886333" y="675313"/>
                  </a:lnTo>
                  <a:lnTo>
                    <a:pt x="2956731" y="709655"/>
                  </a:lnTo>
                  <a:lnTo>
                    <a:pt x="3027130" y="740468"/>
                  </a:lnTo>
                  <a:lnTo>
                    <a:pt x="3097528" y="766625"/>
                  </a:lnTo>
                  <a:lnTo>
                    <a:pt x="3167926" y="788542"/>
                  </a:lnTo>
                  <a:lnTo>
                    <a:pt x="3238325" y="807410"/>
                  </a:lnTo>
                  <a:lnTo>
                    <a:pt x="3308723" y="824420"/>
                  </a:lnTo>
                  <a:lnTo>
                    <a:pt x="3379121" y="840735"/>
                  </a:lnTo>
                  <a:lnTo>
                    <a:pt x="3449520" y="855381"/>
                  </a:lnTo>
                  <a:lnTo>
                    <a:pt x="3519918" y="867605"/>
                  </a:lnTo>
                  <a:lnTo>
                    <a:pt x="3590317" y="877748"/>
                  </a:lnTo>
                  <a:lnTo>
                    <a:pt x="3660715" y="886152"/>
                  </a:lnTo>
                  <a:lnTo>
                    <a:pt x="3731113" y="893155"/>
                  </a:lnTo>
                  <a:lnTo>
                    <a:pt x="3801512" y="899097"/>
                  </a:lnTo>
                  <a:lnTo>
                    <a:pt x="3871910" y="903937"/>
                  </a:lnTo>
                  <a:lnTo>
                    <a:pt x="3942308" y="907492"/>
                  </a:lnTo>
                  <a:lnTo>
                    <a:pt x="4012707" y="909750"/>
                  </a:lnTo>
                  <a:lnTo>
                    <a:pt x="4083105" y="910700"/>
                  </a:lnTo>
                  <a:lnTo>
                    <a:pt x="4153504" y="910330"/>
                  </a:lnTo>
                  <a:lnTo>
                    <a:pt x="4223902" y="908629"/>
                  </a:lnTo>
                  <a:lnTo>
                    <a:pt x="4294300" y="905586"/>
                  </a:lnTo>
                  <a:lnTo>
                    <a:pt x="4364699" y="901189"/>
                  </a:lnTo>
                  <a:lnTo>
                    <a:pt x="4435097" y="895427"/>
                  </a:lnTo>
                  <a:lnTo>
                    <a:pt x="4505495" y="888288"/>
                  </a:lnTo>
                  <a:lnTo>
                    <a:pt x="4575894" y="879760"/>
                  </a:lnTo>
                  <a:lnTo>
                    <a:pt x="4646292" y="869833"/>
                  </a:lnTo>
                  <a:lnTo>
                    <a:pt x="4716690" y="858495"/>
                  </a:lnTo>
                  <a:lnTo>
                    <a:pt x="4787089" y="845735"/>
                  </a:lnTo>
                  <a:lnTo>
                    <a:pt x="4857487" y="831540"/>
                  </a:lnTo>
                  <a:lnTo>
                    <a:pt x="4927886" y="815901"/>
                  </a:lnTo>
                  <a:lnTo>
                    <a:pt x="4998284" y="798804"/>
                  </a:lnTo>
                  <a:lnTo>
                    <a:pt x="5068682" y="780239"/>
                  </a:lnTo>
                  <a:lnTo>
                    <a:pt x="5139081" y="760195"/>
                  </a:lnTo>
                  <a:lnTo>
                    <a:pt x="5209479" y="738659"/>
                  </a:lnTo>
                  <a:lnTo>
                    <a:pt x="5279877" y="715621"/>
                  </a:lnTo>
                  <a:lnTo>
                    <a:pt x="5350276" y="691069"/>
                  </a:lnTo>
                  <a:lnTo>
                    <a:pt x="5420674" y="664992"/>
                  </a:lnTo>
                  <a:lnTo>
                    <a:pt x="5491073" y="637377"/>
                  </a:lnTo>
                  <a:lnTo>
                    <a:pt x="5561471" y="60821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3903866"/>
              <a:ext cx="5561471" cy="1490409"/>
            </a:xfrm>
            <a:custGeom>
              <a:avLst/>
              <a:pathLst>
                <a:path w="5561471" h="1490409">
                  <a:moveTo>
                    <a:pt x="0" y="596057"/>
                  </a:moveTo>
                  <a:lnTo>
                    <a:pt x="70398" y="541891"/>
                  </a:lnTo>
                  <a:lnTo>
                    <a:pt x="140796" y="490332"/>
                  </a:lnTo>
                  <a:lnTo>
                    <a:pt x="211195" y="441377"/>
                  </a:lnTo>
                  <a:lnTo>
                    <a:pt x="281593" y="395021"/>
                  </a:lnTo>
                  <a:lnTo>
                    <a:pt x="351991" y="351256"/>
                  </a:lnTo>
                  <a:lnTo>
                    <a:pt x="422390" y="310073"/>
                  </a:lnTo>
                  <a:lnTo>
                    <a:pt x="492788" y="271458"/>
                  </a:lnTo>
                  <a:lnTo>
                    <a:pt x="563186" y="235396"/>
                  </a:lnTo>
                  <a:lnTo>
                    <a:pt x="633585" y="201869"/>
                  </a:lnTo>
                  <a:lnTo>
                    <a:pt x="703983" y="170858"/>
                  </a:lnTo>
                  <a:lnTo>
                    <a:pt x="774382" y="142343"/>
                  </a:lnTo>
                  <a:lnTo>
                    <a:pt x="844780" y="116308"/>
                  </a:lnTo>
                  <a:lnTo>
                    <a:pt x="915178" y="92746"/>
                  </a:lnTo>
                  <a:lnTo>
                    <a:pt x="985577" y="71660"/>
                  </a:lnTo>
                  <a:lnTo>
                    <a:pt x="1055975" y="53076"/>
                  </a:lnTo>
                  <a:lnTo>
                    <a:pt x="1126373" y="37050"/>
                  </a:lnTo>
                  <a:lnTo>
                    <a:pt x="1196772" y="23673"/>
                  </a:lnTo>
                  <a:lnTo>
                    <a:pt x="1267170" y="13083"/>
                  </a:lnTo>
                  <a:lnTo>
                    <a:pt x="1337569" y="5458"/>
                  </a:lnTo>
                  <a:lnTo>
                    <a:pt x="1407967" y="1016"/>
                  </a:lnTo>
                  <a:lnTo>
                    <a:pt x="1478365" y="0"/>
                  </a:lnTo>
                  <a:lnTo>
                    <a:pt x="1548764" y="2660"/>
                  </a:lnTo>
                  <a:lnTo>
                    <a:pt x="1619162" y="9236"/>
                  </a:lnTo>
                  <a:lnTo>
                    <a:pt x="1689560" y="19938"/>
                  </a:lnTo>
                  <a:lnTo>
                    <a:pt x="1759959" y="36248"/>
                  </a:lnTo>
                  <a:lnTo>
                    <a:pt x="1830357" y="58976"/>
                  </a:lnTo>
                  <a:lnTo>
                    <a:pt x="1900756" y="86712"/>
                  </a:lnTo>
                  <a:lnTo>
                    <a:pt x="1971154" y="118078"/>
                  </a:lnTo>
                  <a:lnTo>
                    <a:pt x="2041552" y="151823"/>
                  </a:lnTo>
                  <a:lnTo>
                    <a:pt x="2111951" y="186880"/>
                  </a:lnTo>
                  <a:lnTo>
                    <a:pt x="2182349" y="223205"/>
                  </a:lnTo>
                  <a:lnTo>
                    <a:pt x="2252747" y="264808"/>
                  </a:lnTo>
                  <a:lnTo>
                    <a:pt x="2323146" y="309753"/>
                  </a:lnTo>
                  <a:lnTo>
                    <a:pt x="2393544" y="355546"/>
                  </a:lnTo>
                  <a:lnTo>
                    <a:pt x="2463943" y="400832"/>
                  </a:lnTo>
                  <a:lnTo>
                    <a:pt x="2534341" y="446756"/>
                  </a:lnTo>
                  <a:lnTo>
                    <a:pt x="2604739" y="502905"/>
                  </a:lnTo>
                  <a:lnTo>
                    <a:pt x="2675138" y="562136"/>
                  </a:lnTo>
                  <a:lnTo>
                    <a:pt x="2745536" y="616003"/>
                  </a:lnTo>
                  <a:lnTo>
                    <a:pt x="2815934" y="665035"/>
                  </a:lnTo>
                  <a:lnTo>
                    <a:pt x="2886333" y="716806"/>
                  </a:lnTo>
                  <a:lnTo>
                    <a:pt x="2956731" y="766759"/>
                  </a:lnTo>
                  <a:lnTo>
                    <a:pt x="3027130" y="812388"/>
                  </a:lnTo>
                  <a:lnTo>
                    <a:pt x="3097528" y="854402"/>
                  </a:lnTo>
                  <a:lnTo>
                    <a:pt x="3167926" y="896008"/>
                  </a:lnTo>
                  <a:lnTo>
                    <a:pt x="3238325" y="935239"/>
                  </a:lnTo>
                  <a:lnTo>
                    <a:pt x="3308723" y="971006"/>
                  </a:lnTo>
                  <a:lnTo>
                    <a:pt x="3379121" y="1003471"/>
                  </a:lnTo>
                  <a:lnTo>
                    <a:pt x="3449520" y="1033579"/>
                  </a:lnTo>
                  <a:lnTo>
                    <a:pt x="3519918" y="1061433"/>
                  </a:lnTo>
                  <a:lnTo>
                    <a:pt x="3590317" y="1086755"/>
                  </a:lnTo>
                  <a:lnTo>
                    <a:pt x="3660715" y="1109404"/>
                  </a:lnTo>
                  <a:lnTo>
                    <a:pt x="3731113" y="1129344"/>
                  </a:lnTo>
                  <a:lnTo>
                    <a:pt x="3801512" y="1146570"/>
                  </a:lnTo>
                  <a:lnTo>
                    <a:pt x="3871910" y="1161015"/>
                  </a:lnTo>
                  <a:lnTo>
                    <a:pt x="3942308" y="1172529"/>
                  </a:lnTo>
                  <a:lnTo>
                    <a:pt x="4012707" y="1180901"/>
                  </a:lnTo>
                  <a:lnTo>
                    <a:pt x="4083105" y="1185891"/>
                  </a:lnTo>
                  <a:lnTo>
                    <a:pt x="4153504" y="1187258"/>
                  </a:lnTo>
                  <a:lnTo>
                    <a:pt x="4223902" y="1184785"/>
                  </a:lnTo>
                  <a:lnTo>
                    <a:pt x="4294300" y="1178294"/>
                  </a:lnTo>
                  <a:lnTo>
                    <a:pt x="4364699" y="1167657"/>
                  </a:lnTo>
                  <a:lnTo>
                    <a:pt x="4435097" y="1152791"/>
                  </a:lnTo>
                  <a:lnTo>
                    <a:pt x="4505495" y="1133660"/>
                  </a:lnTo>
                  <a:lnTo>
                    <a:pt x="4575894" y="1110255"/>
                  </a:lnTo>
                  <a:lnTo>
                    <a:pt x="4646292" y="1082594"/>
                  </a:lnTo>
                  <a:lnTo>
                    <a:pt x="4716690" y="1050704"/>
                  </a:lnTo>
                  <a:lnTo>
                    <a:pt x="4787089" y="1014623"/>
                  </a:lnTo>
                  <a:lnTo>
                    <a:pt x="4857487" y="974392"/>
                  </a:lnTo>
                  <a:lnTo>
                    <a:pt x="4927886" y="930049"/>
                  </a:lnTo>
                  <a:lnTo>
                    <a:pt x="4998284" y="881633"/>
                  </a:lnTo>
                  <a:lnTo>
                    <a:pt x="5068682" y="829182"/>
                  </a:lnTo>
                  <a:lnTo>
                    <a:pt x="5139081" y="772728"/>
                  </a:lnTo>
                  <a:lnTo>
                    <a:pt x="5209479" y="712302"/>
                  </a:lnTo>
                  <a:lnTo>
                    <a:pt x="5279877" y="647933"/>
                  </a:lnTo>
                  <a:lnTo>
                    <a:pt x="5350276" y="579647"/>
                  </a:lnTo>
                  <a:lnTo>
                    <a:pt x="5420674" y="507466"/>
                  </a:lnTo>
                  <a:lnTo>
                    <a:pt x="5491073" y="431412"/>
                  </a:lnTo>
                  <a:lnTo>
                    <a:pt x="5561471" y="351505"/>
                  </a:lnTo>
                  <a:lnTo>
                    <a:pt x="5561471" y="1490409"/>
                  </a:lnTo>
                  <a:lnTo>
                    <a:pt x="4166726" y="1490409"/>
                  </a:lnTo>
                  <a:lnTo>
                    <a:pt x="4153504" y="1487118"/>
                  </a:lnTo>
                  <a:lnTo>
                    <a:pt x="4083105" y="1469347"/>
                  </a:lnTo>
                  <a:lnTo>
                    <a:pt x="4012707" y="1451116"/>
                  </a:lnTo>
                  <a:lnTo>
                    <a:pt x="3942308" y="1432192"/>
                  </a:lnTo>
                  <a:lnTo>
                    <a:pt x="3871910" y="1412345"/>
                  </a:lnTo>
                  <a:lnTo>
                    <a:pt x="3801512" y="1391371"/>
                  </a:lnTo>
                  <a:lnTo>
                    <a:pt x="3731113" y="1368800"/>
                  </a:lnTo>
                  <a:lnTo>
                    <a:pt x="3660715" y="1344227"/>
                  </a:lnTo>
                  <a:lnTo>
                    <a:pt x="3590317" y="1317835"/>
                  </a:lnTo>
                  <a:lnTo>
                    <a:pt x="3519918" y="1289782"/>
                  </a:lnTo>
                  <a:lnTo>
                    <a:pt x="3449520" y="1260123"/>
                  </a:lnTo>
                  <a:lnTo>
                    <a:pt x="3379121" y="1228773"/>
                  </a:lnTo>
                  <a:lnTo>
                    <a:pt x="3308723" y="1194249"/>
                  </a:lnTo>
                  <a:lnTo>
                    <a:pt x="3238325" y="1155871"/>
                  </a:lnTo>
                  <a:lnTo>
                    <a:pt x="3167926" y="1115886"/>
                  </a:lnTo>
                  <a:lnTo>
                    <a:pt x="3097528" y="1075343"/>
                  </a:lnTo>
                  <a:lnTo>
                    <a:pt x="3027130" y="1033446"/>
                  </a:lnTo>
                  <a:lnTo>
                    <a:pt x="2956731" y="985176"/>
                  </a:lnTo>
                  <a:lnTo>
                    <a:pt x="2886333" y="934005"/>
                  </a:lnTo>
                  <a:lnTo>
                    <a:pt x="2815934" y="883942"/>
                  </a:lnTo>
                  <a:lnTo>
                    <a:pt x="2745536" y="836187"/>
                  </a:lnTo>
                  <a:lnTo>
                    <a:pt x="2675138" y="781243"/>
                  </a:lnTo>
                  <a:lnTo>
                    <a:pt x="2604739" y="722663"/>
                  </a:lnTo>
                  <a:lnTo>
                    <a:pt x="2534341" y="669042"/>
                  </a:lnTo>
                  <a:lnTo>
                    <a:pt x="2463943" y="623364"/>
                  </a:lnTo>
                  <a:lnTo>
                    <a:pt x="2393544" y="577267"/>
                  </a:lnTo>
                  <a:lnTo>
                    <a:pt x="2323146" y="532289"/>
                  </a:lnTo>
                  <a:lnTo>
                    <a:pt x="2252747" y="490355"/>
                  </a:lnTo>
                  <a:lnTo>
                    <a:pt x="2182349" y="452250"/>
                  </a:lnTo>
                  <a:lnTo>
                    <a:pt x="2111951" y="417623"/>
                  </a:lnTo>
                  <a:lnTo>
                    <a:pt x="2041552" y="384198"/>
                  </a:lnTo>
                  <a:lnTo>
                    <a:pt x="1971154" y="352921"/>
                  </a:lnTo>
                  <a:lnTo>
                    <a:pt x="1900756" y="325065"/>
                  </a:lnTo>
                  <a:lnTo>
                    <a:pt x="1830357" y="301716"/>
                  </a:lnTo>
                  <a:lnTo>
                    <a:pt x="1759959" y="283832"/>
                  </a:lnTo>
                  <a:lnTo>
                    <a:pt x="1689560" y="272334"/>
                  </a:lnTo>
                  <a:lnTo>
                    <a:pt x="1619162" y="266809"/>
                  </a:lnTo>
                  <a:lnTo>
                    <a:pt x="1548764" y="266520"/>
                  </a:lnTo>
                  <a:lnTo>
                    <a:pt x="1478365" y="271641"/>
                  </a:lnTo>
                  <a:lnTo>
                    <a:pt x="1407967" y="282371"/>
                  </a:lnTo>
                  <a:lnTo>
                    <a:pt x="1337569" y="298923"/>
                  </a:lnTo>
                  <a:lnTo>
                    <a:pt x="1267170" y="321501"/>
                  </a:lnTo>
                  <a:lnTo>
                    <a:pt x="1196772" y="350285"/>
                  </a:lnTo>
                  <a:lnTo>
                    <a:pt x="1126373" y="385415"/>
                  </a:lnTo>
                  <a:lnTo>
                    <a:pt x="1055975" y="426988"/>
                  </a:lnTo>
                  <a:lnTo>
                    <a:pt x="985577" y="475060"/>
                  </a:lnTo>
                  <a:lnTo>
                    <a:pt x="915178" y="529647"/>
                  </a:lnTo>
                  <a:lnTo>
                    <a:pt x="844780" y="590735"/>
                  </a:lnTo>
                  <a:lnTo>
                    <a:pt x="774382" y="658291"/>
                  </a:lnTo>
                  <a:lnTo>
                    <a:pt x="703983" y="732268"/>
                  </a:lnTo>
                  <a:lnTo>
                    <a:pt x="633585" y="812612"/>
                  </a:lnTo>
                  <a:lnTo>
                    <a:pt x="563186" y="899265"/>
                  </a:lnTo>
                  <a:lnTo>
                    <a:pt x="492788" y="992169"/>
                  </a:lnTo>
                  <a:lnTo>
                    <a:pt x="422390" y="1091268"/>
                  </a:lnTo>
                  <a:lnTo>
                    <a:pt x="351991" y="1196507"/>
                  </a:lnTo>
                  <a:lnTo>
                    <a:pt x="281593" y="1307836"/>
                  </a:lnTo>
                  <a:lnTo>
                    <a:pt x="211195" y="1425206"/>
                  </a:lnTo>
                  <a:lnTo>
                    <a:pt x="173986" y="149040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3903866"/>
              <a:ext cx="5561471" cy="1187258"/>
            </a:xfrm>
            <a:custGeom>
              <a:avLst/>
              <a:pathLst>
                <a:path w="5561471" h="1187258">
                  <a:moveTo>
                    <a:pt x="0" y="596057"/>
                  </a:moveTo>
                  <a:lnTo>
                    <a:pt x="70398" y="541891"/>
                  </a:lnTo>
                  <a:lnTo>
                    <a:pt x="140796" y="490332"/>
                  </a:lnTo>
                  <a:lnTo>
                    <a:pt x="211195" y="441377"/>
                  </a:lnTo>
                  <a:lnTo>
                    <a:pt x="281593" y="395021"/>
                  </a:lnTo>
                  <a:lnTo>
                    <a:pt x="351991" y="351256"/>
                  </a:lnTo>
                  <a:lnTo>
                    <a:pt x="422390" y="310073"/>
                  </a:lnTo>
                  <a:lnTo>
                    <a:pt x="492788" y="271458"/>
                  </a:lnTo>
                  <a:lnTo>
                    <a:pt x="563186" y="235396"/>
                  </a:lnTo>
                  <a:lnTo>
                    <a:pt x="633585" y="201869"/>
                  </a:lnTo>
                  <a:lnTo>
                    <a:pt x="703983" y="170858"/>
                  </a:lnTo>
                  <a:lnTo>
                    <a:pt x="774382" y="142343"/>
                  </a:lnTo>
                  <a:lnTo>
                    <a:pt x="844780" y="116308"/>
                  </a:lnTo>
                  <a:lnTo>
                    <a:pt x="915178" y="92746"/>
                  </a:lnTo>
                  <a:lnTo>
                    <a:pt x="985577" y="71660"/>
                  </a:lnTo>
                  <a:lnTo>
                    <a:pt x="1055975" y="53076"/>
                  </a:lnTo>
                  <a:lnTo>
                    <a:pt x="1126373" y="37050"/>
                  </a:lnTo>
                  <a:lnTo>
                    <a:pt x="1196772" y="23673"/>
                  </a:lnTo>
                  <a:lnTo>
                    <a:pt x="1267170" y="13083"/>
                  </a:lnTo>
                  <a:lnTo>
                    <a:pt x="1337569" y="5458"/>
                  </a:lnTo>
                  <a:lnTo>
                    <a:pt x="1407967" y="1016"/>
                  </a:lnTo>
                  <a:lnTo>
                    <a:pt x="1478365" y="0"/>
                  </a:lnTo>
                  <a:lnTo>
                    <a:pt x="1548764" y="2660"/>
                  </a:lnTo>
                  <a:lnTo>
                    <a:pt x="1619162" y="9236"/>
                  </a:lnTo>
                  <a:lnTo>
                    <a:pt x="1689560" y="19938"/>
                  </a:lnTo>
                  <a:lnTo>
                    <a:pt x="1759959" y="36248"/>
                  </a:lnTo>
                  <a:lnTo>
                    <a:pt x="1830357" y="58976"/>
                  </a:lnTo>
                  <a:lnTo>
                    <a:pt x="1900756" y="86712"/>
                  </a:lnTo>
                  <a:lnTo>
                    <a:pt x="1971154" y="118078"/>
                  </a:lnTo>
                  <a:lnTo>
                    <a:pt x="2041552" y="151823"/>
                  </a:lnTo>
                  <a:lnTo>
                    <a:pt x="2111951" y="186880"/>
                  </a:lnTo>
                  <a:lnTo>
                    <a:pt x="2182349" y="223205"/>
                  </a:lnTo>
                  <a:lnTo>
                    <a:pt x="2252747" y="264808"/>
                  </a:lnTo>
                  <a:lnTo>
                    <a:pt x="2323146" y="309753"/>
                  </a:lnTo>
                  <a:lnTo>
                    <a:pt x="2393544" y="355546"/>
                  </a:lnTo>
                  <a:lnTo>
                    <a:pt x="2463943" y="400832"/>
                  </a:lnTo>
                  <a:lnTo>
                    <a:pt x="2534341" y="446756"/>
                  </a:lnTo>
                  <a:lnTo>
                    <a:pt x="2604739" y="502905"/>
                  </a:lnTo>
                  <a:lnTo>
                    <a:pt x="2675138" y="562136"/>
                  </a:lnTo>
                  <a:lnTo>
                    <a:pt x="2745536" y="616003"/>
                  </a:lnTo>
                  <a:lnTo>
                    <a:pt x="2815934" y="665035"/>
                  </a:lnTo>
                  <a:lnTo>
                    <a:pt x="2886333" y="716806"/>
                  </a:lnTo>
                  <a:lnTo>
                    <a:pt x="2956731" y="766759"/>
                  </a:lnTo>
                  <a:lnTo>
                    <a:pt x="3027130" y="812388"/>
                  </a:lnTo>
                  <a:lnTo>
                    <a:pt x="3097528" y="854402"/>
                  </a:lnTo>
                  <a:lnTo>
                    <a:pt x="3167926" y="896008"/>
                  </a:lnTo>
                  <a:lnTo>
                    <a:pt x="3238325" y="935239"/>
                  </a:lnTo>
                  <a:lnTo>
                    <a:pt x="3308723" y="971006"/>
                  </a:lnTo>
                  <a:lnTo>
                    <a:pt x="3379121" y="1003471"/>
                  </a:lnTo>
                  <a:lnTo>
                    <a:pt x="3449520" y="1033579"/>
                  </a:lnTo>
                  <a:lnTo>
                    <a:pt x="3519918" y="1061433"/>
                  </a:lnTo>
                  <a:lnTo>
                    <a:pt x="3590317" y="1086755"/>
                  </a:lnTo>
                  <a:lnTo>
                    <a:pt x="3660715" y="1109404"/>
                  </a:lnTo>
                  <a:lnTo>
                    <a:pt x="3731113" y="1129344"/>
                  </a:lnTo>
                  <a:lnTo>
                    <a:pt x="3801512" y="1146570"/>
                  </a:lnTo>
                  <a:lnTo>
                    <a:pt x="3871910" y="1161015"/>
                  </a:lnTo>
                  <a:lnTo>
                    <a:pt x="3942308" y="1172529"/>
                  </a:lnTo>
                  <a:lnTo>
                    <a:pt x="4012707" y="1180901"/>
                  </a:lnTo>
                  <a:lnTo>
                    <a:pt x="4083105" y="1185891"/>
                  </a:lnTo>
                  <a:lnTo>
                    <a:pt x="4153504" y="1187258"/>
                  </a:lnTo>
                  <a:lnTo>
                    <a:pt x="4223902" y="1184785"/>
                  </a:lnTo>
                  <a:lnTo>
                    <a:pt x="4294300" y="1178294"/>
                  </a:lnTo>
                  <a:lnTo>
                    <a:pt x="4364699" y="1167657"/>
                  </a:lnTo>
                  <a:lnTo>
                    <a:pt x="4435097" y="1152791"/>
                  </a:lnTo>
                  <a:lnTo>
                    <a:pt x="4505495" y="1133660"/>
                  </a:lnTo>
                  <a:lnTo>
                    <a:pt x="4575894" y="1110255"/>
                  </a:lnTo>
                  <a:lnTo>
                    <a:pt x="4646292" y="1082594"/>
                  </a:lnTo>
                  <a:lnTo>
                    <a:pt x="4716690" y="1050704"/>
                  </a:lnTo>
                  <a:lnTo>
                    <a:pt x="4787089" y="1014623"/>
                  </a:lnTo>
                  <a:lnTo>
                    <a:pt x="4857487" y="974392"/>
                  </a:lnTo>
                  <a:lnTo>
                    <a:pt x="4927886" y="930049"/>
                  </a:lnTo>
                  <a:lnTo>
                    <a:pt x="4998284" y="881633"/>
                  </a:lnTo>
                  <a:lnTo>
                    <a:pt x="5068682" y="829182"/>
                  </a:lnTo>
                  <a:lnTo>
                    <a:pt x="5139081" y="772728"/>
                  </a:lnTo>
                  <a:lnTo>
                    <a:pt x="5209479" y="712302"/>
                  </a:lnTo>
                  <a:lnTo>
                    <a:pt x="5279877" y="647933"/>
                  </a:lnTo>
                  <a:lnTo>
                    <a:pt x="5350276" y="579647"/>
                  </a:lnTo>
                  <a:lnTo>
                    <a:pt x="5420674" y="507466"/>
                  </a:lnTo>
                  <a:lnTo>
                    <a:pt x="5491073" y="431412"/>
                  </a:lnTo>
                  <a:lnTo>
                    <a:pt x="5561471" y="3515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65140" y="4170387"/>
              <a:ext cx="3992739" cy="1223888"/>
            </a:xfrm>
            <a:custGeom>
              <a:avLst/>
              <a:pathLst>
                <a:path w="3992739" h="1223888">
                  <a:moveTo>
                    <a:pt x="3992739" y="1223888"/>
                  </a:moveTo>
                  <a:lnTo>
                    <a:pt x="3979517" y="1220597"/>
                  </a:lnTo>
                  <a:lnTo>
                    <a:pt x="3909119" y="1202827"/>
                  </a:lnTo>
                  <a:lnTo>
                    <a:pt x="3838720" y="1184595"/>
                  </a:lnTo>
                  <a:lnTo>
                    <a:pt x="3768322" y="1165671"/>
                  </a:lnTo>
                  <a:lnTo>
                    <a:pt x="3697923" y="1145824"/>
                  </a:lnTo>
                  <a:lnTo>
                    <a:pt x="3627525" y="1124850"/>
                  </a:lnTo>
                  <a:lnTo>
                    <a:pt x="3557127" y="1102280"/>
                  </a:lnTo>
                  <a:lnTo>
                    <a:pt x="3486728" y="1077706"/>
                  </a:lnTo>
                  <a:lnTo>
                    <a:pt x="3416330" y="1051314"/>
                  </a:lnTo>
                  <a:lnTo>
                    <a:pt x="3345932" y="1023261"/>
                  </a:lnTo>
                  <a:lnTo>
                    <a:pt x="3275533" y="993602"/>
                  </a:lnTo>
                  <a:lnTo>
                    <a:pt x="3205135" y="962252"/>
                  </a:lnTo>
                  <a:lnTo>
                    <a:pt x="3134737" y="927728"/>
                  </a:lnTo>
                  <a:lnTo>
                    <a:pt x="3064338" y="889350"/>
                  </a:lnTo>
                  <a:lnTo>
                    <a:pt x="2993940" y="849365"/>
                  </a:lnTo>
                  <a:lnTo>
                    <a:pt x="2923541" y="808822"/>
                  </a:lnTo>
                  <a:lnTo>
                    <a:pt x="2853143" y="766925"/>
                  </a:lnTo>
                  <a:lnTo>
                    <a:pt x="2782745" y="718655"/>
                  </a:lnTo>
                  <a:lnTo>
                    <a:pt x="2712346" y="667485"/>
                  </a:lnTo>
                  <a:lnTo>
                    <a:pt x="2641948" y="617421"/>
                  </a:lnTo>
                  <a:lnTo>
                    <a:pt x="2571550" y="569666"/>
                  </a:lnTo>
                  <a:lnTo>
                    <a:pt x="2501151" y="514722"/>
                  </a:lnTo>
                  <a:lnTo>
                    <a:pt x="2430753" y="456142"/>
                  </a:lnTo>
                  <a:lnTo>
                    <a:pt x="2360354" y="402521"/>
                  </a:lnTo>
                  <a:lnTo>
                    <a:pt x="2289956" y="356844"/>
                  </a:lnTo>
                  <a:lnTo>
                    <a:pt x="2219558" y="310746"/>
                  </a:lnTo>
                  <a:lnTo>
                    <a:pt x="2149159" y="265768"/>
                  </a:lnTo>
                  <a:lnTo>
                    <a:pt x="2078761" y="223834"/>
                  </a:lnTo>
                  <a:lnTo>
                    <a:pt x="2008363" y="185730"/>
                  </a:lnTo>
                  <a:lnTo>
                    <a:pt x="1937964" y="151102"/>
                  </a:lnTo>
                  <a:lnTo>
                    <a:pt x="1867566" y="117677"/>
                  </a:lnTo>
                  <a:lnTo>
                    <a:pt x="1797167" y="86401"/>
                  </a:lnTo>
                  <a:lnTo>
                    <a:pt x="1726769" y="58544"/>
                  </a:lnTo>
                  <a:lnTo>
                    <a:pt x="1656371" y="35195"/>
                  </a:lnTo>
                  <a:lnTo>
                    <a:pt x="1585972" y="17311"/>
                  </a:lnTo>
                  <a:lnTo>
                    <a:pt x="1515574" y="5814"/>
                  </a:lnTo>
                  <a:lnTo>
                    <a:pt x="1445176" y="288"/>
                  </a:lnTo>
                  <a:lnTo>
                    <a:pt x="1374777" y="0"/>
                  </a:lnTo>
                  <a:lnTo>
                    <a:pt x="1304379" y="5120"/>
                  </a:lnTo>
                  <a:lnTo>
                    <a:pt x="1233980" y="15850"/>
                  </a:lnTo>
                  <a:lnTo>
                    <a:pt x="1163582" y="32402"/>
                  </a:lnTo>
                  <a:lnTo>
                    <a:pt x="1093184" y="54980"/>
                  </a:lnTo>
                  <a:lnTo>
                    <a:pt x="1022785" y="83764"/>
                  </a:lnTo>
                  <a:lnTo>
                    <a:pt x="952387" y="118894"/>
                  </a:lnTo>
                  <a:lnTo>
                    <a:pt x="881989" y="160467"/>
                  </a:lnTo>
                  <a:lnTo>
                    <a:pt x="811590" y="208539"/>
                  </a:lnTo>
                  <a:lnTo>
                    <a:pt x="741192" y="263126"/>
                  </a:lnTo>
                  <a:lnTo>
                    <a:pt x="670793" y="324214"/>
                  </a:lnTo>
                  <a:lnTo>
                    <a:pt x="600395" y="391770"/>
                  </a:lnTo>
                  <a:lnTo>
                    <a:pt x="529997" y="465747"/>
                  </a:lnTo>
                  <a:lnTo>
                    <a:pt x="459598" y="546091"/>
                  </a:lnTo>
                  <a:lnTo>
                    <a:pt x="389200" y="632744"/>
                  </a:lnTo>
                  <a:lnTo>
                    <a:pt x="318802" y="725648"/>
                  </a:lnTo>
                  <a:lnTo>
                    <a:pt x="248403" y="824747"/>
                  </a:lnTo>
                  <a:lnTo>
                    <a:pt x="178005" y="929986"/>
                  </a:lnTo>
                  <a:lnTo>
                    <a:pt x="107606" y="1041315"/>
                  </a:lnTo>
                  <a:lnTo>
                    <a:pt x="37208" y="1158685"/>
                  </a:lnTo>
                  <a:lnTo>
                    <a:pt x="0" y="12238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038456"/>
              <a:ext cx="5561471" cy="1220376"/>
            </a:xfrm>
            <a:custGeom>
              <a:avLst/>
              <a:pathLst>
                <a:path w="5561471" h="1220376">
                  <a:moveTo>
                    <a:pt x="0" y="1069993"/>
                  </a:moveTo>
                  <a:lnTo>
                    <a:pt x="70398" y="975298"/>
                  </a:lnTo>
                  <a:lnTo>
                    <a:pt x="140796" y="884860"/>
                  </a:lnTo>
                  <a:lnTo>
                    <a:pt x="211195" y="798701"/>
                  </a:lnTo>
                  <a:lnTo>
                    <a:pt x="281593" y="716838"/>
                  </a:lnTo>
                  <a:lnTo>
                    <a:pt x="351991" y="639291"/>
                  </a:lnTo>
                  <a:lnTo>
                    <a:pt x="422390" y="566080"/>
                  </a:lnTo>
                  <a:lnTo>
                    <a:pt x="492788" y="497223"/>
                  </a:lnTo>
                  <a:lnTo>
                    <a:pt x="563186" y="432740"/>
                  </a:lnTo>
                  <a:lnTo>
                    <a:pt x="633585" y="372650"/>
                  </a:lnTo>
                  <a:lnTo>
                    <a:pt x="703983" y="316972"/>
                  </a:lnTo>
                  <a:lnTo>
                    <a:pt x="774382" y="265726"/>
                  </a:lnTo>
                  <a:lnTo>
                    <a:pt x="844780" y="218931"/>
                  </a:lnTo>
                  <a:lnTo>
                    <a:pt x="915178" y="176606"/>
                  </a:lnTo>
                  <a:lnTo>
                    <a:pt x="985577" y="138769"/>
                  </a:lnTo>
                  <a:lnTo>
                    <a:pt x="1055975" y="105442"/>
                  </a:lnTo>
                  <a:lnTo>
                    <a:pt x="1126373" y="76642"/>
                  </a:lnTo>
                  <a:lnTo>
                    <a:pt x="1196772" y="52388"/>
                  </a:lnTo>
                  <a:lnTo>
                    <a:pt x="1267170" y="32701"/>
                  </a:lnTo>
                  <a:lnTo>
                    <a:pt x="1337569" y="17600"/>
                  </a:lnTo>
                  <a:lnTo>
                    <a:pt x="1407967" y="7103"/>
                  </a:lnTo>
                  <a:lnTo>
                    <a:pt x="1478365" y="1230"/>
                  </a:lnTo>
                  <a:lnTo>
                    <a:pt x="1548764" y="0"/>
                  </a:lnTo>
                  <a:lnTo>
                    <a:pt x="1619162" y="3432"/>
                  </a:lnTo>
                  <a:lnTo>
                    <a:pt x="1689560" y="11545"/>
                  </a:lnTo>
                  <a:lnTo>
                    <a:pt x="1759959" y="25449"/>
                  </a:lnTo>
                  <a:lnTo>
                    <a:pt x="1830357" y="45755"/>
                  </a:lnTo>
                  <a:lnTo>
                    <a:pt x="1900756" y="71298"/>
                  </a:lnTo>
                  <a:lnTo>
                    <a:pt x="1971154" y="100909"/>
                  </a:lnTo>
                  <a:lnTo>
                    <a:pt x="2041552" y="133420"/>
                  </a:lnTo>
                  <a:lnTo>
                    <a:pt x="2111951" y="167661"/>
                  </a:lnTo>
                  <a:lnTo>
                    <a:pt x="2182349" y="203137"/>
                  </a:lnTo>
                  <a:lnTo>
                    <a:pt x="2252747" y="242991"/>
                  </a:lnTo>
                  <a:lnTo>
                    <a:pt x="2323146" y="286430"/>
                  </a:lnTo>
                  <a:lnTo>
                    <a:pt x="2393544" y="331816"/>
                  </a:lnTo>
                  <a:lnTo>
                    <a:pt x="2463943" y="377508"/>
                  </a:lnTo>
                  <a:lnTo>
                    <a:pt x="2534341" y="423309"/>
                  </a:lnTo>
                  <a:lnTo>
                    <a:pt x="2604739" y="478193"/>
                  </a:lnTo>
                  <a:lnTo>
                    <a:pt x="2675138" y="537099"/>
                  </a:lnTo>
                  <a:lnTo>
                    <a:pt x="2745536" y="591504"/>
                  </a:lnTo>
                  <a:lnTo>
                    <a:pt x="2815934" y="639898"/>
                  </a:lnTo>
                  <a:lnTo>
                    <a:pt x="2886333" y="690815"/>
                  </a:lnTo>
                  <a:lnTo>
                    <a:pt x="2956731" y="741377"/>
                  </a:lnTo>
                  <a:lnTo>
                    <a:pt x="3027130" y="788326"/>
                  </a:lnTo>
                  <a:lnTo>
                    <a:pt x="3097528" y="830282"/>
                  </a:lnTo>
                  <a:lnTo>
                    <a:pt x="3167926" y="871357"/>
                  </a:lnTo>
                  <a:lnTo>
                    <a:pt x="3238325" y="910964"/>
                  </a:lnTo>
                  <a:lnTo>
                    <a:pt x="3308723" y="948037"/>
                  </a:lnTo>
                  <a:lnTo>
                    <a:pt x="3379121" y="981531"/>
                  </a:lnTo>
                  <a:lnTo>
                    <a:pt x="3449520" y="1012260"/>
                  </a:lnTo>
                  <a:lnTo>
                    <a:pt x="3519918" y="1041017"/>
                  </a:lnTo>
                  <a:lnTo>
                    <a:pt x="3590317" y="1067704"/>
                  </a:lnTo>
                  <a:lnTo>
                    <a:pt x="3660715" y="1092225"/>
                  </a:lnTo>
                  <a:lnTo>
                    <a:pt x="3731113" y="1114482"/>
                  </a:lnTo>
                  <a:lnTo>
                    <a:pt x="3801512" y="1134380"/>
                  </a:lnTo>
                  <a:lnTo>
                    <a:pt x="3871910" y="1152089"/>
                  </a:lnTo>
                  <a:lnTo>
                    <a:pt x="3942308" y="1167770"/>
                  </a:lnTo>
                  <a:lnTo>
                    <a:pt x="4012707" y="1181418"/>
                  </a:lnTo>
                  <a:lnTo>
                    <a:pt x="4083105" y="1193029"/>
                  </a:lnTo>
                  <a:lnTo>
                    <a:pt x="4153504" y="1202598"/>
                  </a:lnTo>
                  <a:lnTo>
                    <a:pt x="4223902" y="1210121"/>
                  </a:lnTo>
                  <a:lnTo>
                    <a:pt x="4294300" y="1215595"/>
                  </a:lnTo>
                  <a:lnTo>
                    <a:pt x="4364699" y="1219015"/>
                  </a:lnTo>
                  <a:lnTo>
                    <a:pt x="4435097" y="1220376"/>
                  </a:lnTo>
                  <a:lnTo>
                    <a:pt x="4505495" y="1219676"/>
                  </a:lnTo>
                  <a:lnTo>
                    <a:pt x="4575894" y="1216908"/>
                  </a:lnTo>
                  <a:lnTo>
                    <a:pt x="4646292" y="1212070"/>
                  </a:lnTo>
                  <a:lnTo>
                    <a:pt x="4716690" y="1205157"/>
                  </a:lnTo>
                  <a:lnTo>
                    <a:pt x="4787089" y="1196165"/>
                  </a:lnTo>
                  <a:lnTo>
                    <a:pt x="4857487" y="1185089"/>
                  </a:lnTo>
                  <a:lnTo>
                    <a:pt x="4927886" y="1171926"/>
                  </a:lnTo>
                  <a:lnTo>
                    <a:pt x="4998284" y="1156672"/>
                  </a:lnTo>
                  <a:lnTo>
                    <a:pt x="5068682" y="1139321"/>
                  </a:lnTo>
                  <a:lnTo>
                    <a:pt x="5139081" y="1119870"/>
                  </a:lnTo>
                  <a:lnTo>
                    <a:pt x="5209479" y="1098315"/>
                  </a:lnTo>
                  <a:lnTo>
                    <a:pt x="5279877" y="1074652"/>
                  </a:lnTo>
                  <a:lnTo>
                    <a:pt x="5350276" y="1048876"/>
                  </a:lnTo>
                  <a:lnTo>
                    <a:pt x="5420674" y="1020983"/>
                  </a:lnTo>
                  <a:lnTo>
                    <a:pt x="5491073" y="990969"/>
                  </a:lnTo>
                  <a:lnTo>
                    <a:pt x="5561471" y="95883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3647373"/>
              <a:ext cx="5561471" cy="1746901"/>
            </a:xfrm>
            <a:custGeom>
              <a:avLst/>
              <a:pathLst>
                <a:path w="5561471" h="1746901">
                  <a:moveTo>
                    <a:pt x="0" y="534244"/>
                  </a:moveTo>
                  <a:lnTo>
                    <a:pt x="70398" y="461408"/>
                  </a:lnTo>
                  <a:lnTo>
                    <a:pt x="140796" y="393754"/>
                  </a:lnTo>
                  <a:lnTo>
                    <a:pt x="211195" y="331324"/>
                  </a:lnTo>
                  <a:lnTo>
                    <a:pt x="281593" y="274160"/>
                  </a:lnTo>
                  <a:lnTo>
                    <a:pt x="351991" y="222301"/>
                  </a:lnTo>
                  <a:lnTo>
                    <a:pt x="422390" y="175783"/>
                  </a:lnTo>
                  <a:lnTo>
                    <a:pt x="492788" y="134644"/>
                  </a:lnTo>
                  <a:lnTo>
                    <a:pt x="563186" y="98916"/>
                  </a:lnTo>
                  <a:lnTo>
                    <a:pt x="633585" y="68631"/>
                  </a:lnTo>
                  <a:lnTo>
                    <a:pt x="703983" y="43820"/>
                  </a:lnTo>
                  <a:lnTo>
                    <a:pt x="774382" y="24516"/>
                  </a:lnTo>
                  <a:lnTo>
                    <a:pt x="844780" y="10750"/>
                  </a:lnTo>
                  <a:lnTo>
                    <a:pt x="915178" y="2562"/>
                  </a:lnTo>
                  <a:lnTo>
                    <a:pt x="985577" y="0"/>
                  </a:lnTo>
                  <a:lnTo>
                    <a:pt x="1055975" y="3125"/>
                  </a:lnTo>
                  <a:lnTo>
                    <a:pt x="1126373" y="12021"/>
                  </a:lnTo>
                  <a:lnTo>
                    <a:pt x="1196772" y="26797"/>
                  </a:lnTo>
                  <a:lnTo>
                    <a:pt x="1267170" y="47591"/>
                  </a:lnTo>
                  <a:lnTo>
                    <a:pt x="1337569" y="74575"/>
                  </a:lnTo>
                  <a:lnTo>
                    <a:pt x="1407967" y="107943"/>
                  </a:lnTo>
                  <a:lnTo>
                    <a:pt x="1478365" y="147910"/>
                  </a:lnTo>
                  <a:lnTo>
                    <a:pt x="1548764" y="194694"/>
                  </a:lnTo>
                  <a:lnTo>
                    <a:pt x="1619162" y="248507"/>
                  </a:lnTo>
                  <a:lnTo>
                    <a:pt x="1689560" y="309540"/>
                  </a:lnTo>
                  <a:lnTo>
                    <a:pt x="1759959" y="382632"/>
                  </a:lnTo>
                  <a:lnTo>
                    <a:pt x="1830357" y="470716"/>
                  </a:lnTo>
                  <a:lnTo>
                    <a:pt x="1900756" y="569209"/>
                  </a:lnTo>
                  <a:lnTo>
                    <a:pt x="1971154" y="673534"/>
                  </a:lnTo>
                  <a:lnTo>
                    <a:pt x="2041552" y="779205"/>
                  </a:lnTo>
                  <a:lnTo>
                    <a:pt x="2111951" y="881863"/>
                  </a:lnTo>
                  <a:lnTo>
                    <a:pt x="2182349" y="979667"/>
                  </a:lnTo>
                  <a:lnTo>
                    <a:pt x="2252747" y="1083184"/>
                  </a:lnTo>
                  <a:lnTo>
                    <a:pt x="2323146" y="1188032"/>
                  </a:lnTo>
                  <a:lnTo>
                    <a:pt x="2393544" y="1287147"/>
                  </a:lnTo>
                  <a:lnTo>
                    <a:pt x="2463943" y="1374259"/>
                  </a:lnTo>
                  <a:lnTo>
                    <a:pt x="2534341" y="1444013"/>
                  </a:lnTo>
                  <a:lnTo>
                    <a:pt x="2604739" y="1496379"/>
                  </a:lnTo>
                  <a:lnTo>
                    <a:pt x="2675138" y="1536436"/>
                  </a:lnTo>
                  <a:lnTo>
                    <a:pt x="2745536" y="1571170"/>
                  </a:lnTo>
                  <a:lnTo>
                    <a:pt x="2815934" y="1595250"/>
                  </a:lnTo>
                  <a:lnTo>
                    <a:pt x="2886333" y="1592574"/>
                  </a:lnTo>
                  <a:lnTo>
                    <a:pt x="2956731" y="1577923"/>
                  </a:lnTo>
                  <a:lnTo>
                    <a:pt x="3027130" y="1568633"/>
                  </a:lnTo>
                  <a:lnTo>
                    <a:pt x="3097528" y="1572334"/>
                  </a:lnTo>
                  <a:lnTo>
                    <a:pt x="3167926" y="1564941"/>
                  </a:lnTo>
                  <a:lnTo>
                    <a:pt x="3238325" y="1550474"/>
                  </a:lnTo>
                  <a:lnTo>
                    <a:pt x="3308723" y="1536703"/>
                  </a:lnTo>
                  <a:lnTo>
                    <a:pt x="3379121" y="1532077"/>
                  </a:lnTo>
                  <a:lnTo>
                    <a:pt x="3449520" y="1531071"/>
                  </a:lnTo>
                  <a:lnTo>
                    <a:pt x="3519918" y="1527726"/>
                  </a:lnTo>
                  <a:lnTo>
                    <a:pt x="3590317" y="1522776"/>
                  </a:lnTo>
                  <a:lnTo>
                    <a:pt x="3660715" y="1517046"/>
                  </a:lnTo>
                  <a:lnTo>
                    <a:pt x="3731113" y="1511437"/>
                  </a:lnTo>
                  <a:lnTo>
                    <a:pt x="3801512" y="1506861"/>
                  </a:lnTo>
                  <a:lnTo>
                    <a:pt x="3871910" y="1502558"/>
                  </a:lnTo>
                  <a:lnTo>
                    <a:pt x="3942308" y="1497518"/>
                  </a:lnTo>
                  <a:lnTo>
                    <a:pt x="4012707" y="1491586"/>
                  </a:lnTo>
                  <a:lnTo>
                    <a:pt x="4083105" y="1484589"/>
                  </a:lnTo>
                  <a:lnTo>
                    <a:pt x="4153504" y="1476354"/>
                  </a:lnTo>
                  <a:lnTo>
                    <a:pt x="4223902" y="1466720"/>
                  </a:lnTo>
                  <a:lnTo>
                    <a:pt x="4294300" y="1455559"/>
                  </a:lnTo>
                  <a:lnTo>
                    <a:pt x="4364699" y="1442773"/>
                  </a:lnTo>
                  <a:lnTo>
                    <a:pt x="4435097" y="1428300"/>
                  </a:lnTo>
                  <a:lnTo>
                    <a:pt x="4505495" y="1412106"/>
                  </a:lnTo>
                  <a:lnTo>
                    <a:pt x="4575894" y="1394180"/>
                  </a:lnTo>
                  <a:lnTo>
                    <a:pt x="4646292" y="1374526"/>
                  </a:lnTo>
                  <a:lnTo>
                    <a:pt x="4716690" y="1353159"/>
                  </a:lnTo>
                  <a:lnTo>
                    <a:pt x="4787089" y="1330097"/>
                  </a:lnTo>
                  <a:lnTo>
                    <a:pt x="4857487" y="1305361"/>
                  </a:lnTo>
                  <a:lnTo>
                    <a:pt x="4927886" y="1278972"/>
                  </a:lnTo>
                  <a:lnTo>
                    <a:pt x="4998284" y="1250952"/>
                  </a:lnTo>
                  <a:lnTo>
                    <a:pt x="5068682" y="1221319"/>
                  </a:lnTo>
                  <a:lnTo>
                    <a:pt x="5139081" y="1190089"/>
                  </a:lnTo>
                  <a:lnTo>
                    <a:pt x="5209479" y="1157277"/>
                  </a:lnTo>
                  <a:lnTo>
                    <a:pt x="5279877" y="1122897"/>
                  </a:lnTo>
                  <a:lnTo>
                    <a:pt x="5350276" y="1086959"/>
                  </a:lnTo>
                  <a:lnTo>
                    <a:pt x="5420674" y="1049474"/>
                  </a:lnTo>
                  <a:lnTo>
                    <a:pt x="5491073" y="1010450"/>
                  </a:lnTo>
                  <a:lnTo>
                    <a:pt x="5561471" y="969894"/>
                  </a:lnTo>
                  <a:lnTo>
                    <a:pt x="5561471" y="1746901"/>
                  </a:lnTo>
                  <a:lnTo>
                    <a:pt x="4669263" y="1746901"/>
                  </a:lnTo>
                  <a:lnTo>
                    <a:pt x="4646292" y="1742516"/>
                  </a:lnTo>
                  <a:lnTo>
                    <a:pt x="4575894" y="1730364"/>
                  </a:lnTo>
                  <a:lnTo>
                    <a:pt x="4505495" y="1719531"/>
                  </a:lnTo>
                  <a:lnTo>
                    <a:pt x="4435097" y="1710041"/>
                  </a:lnTo>
                  <a:lnTo>
                    <a:pt x="4364699" y="1701901"/>
                  </a:lnTo>
                  <a:lnTo>
                    <a:pt x="4294300" y="1695097"/>
                  </a:lnTo>
                  <a:lnTo>
                    <a:pt x="4223902" y="1689585"/>
                  </a:lnTo>
                  <a:lnTo>
                    <a:pt x="4153504" y="1685288"/>
                  </a:lnTo>
                  <a:lnTo>
                    <a:pt x="4083105" y="1682095"/>
                  </a:lnTo>
                  <a:lnTo>
                    <a:pt x="4012707" y="1679865"/>
                  </a:lnTo>
                  <a:lnTo>
                    <a:pt x="3942308" y="1678445"/>
                  </a:lnTo>
                  <a:lnTo>
                    <a:pt x="3871910" y="1677678"/>
                  </a:lnTo>
                  <a:lnTo>
                    <a:pt x="3801512" y="1677432"/>
                  </a:lnTo>
                  <a:lnTo>
                    <a:pt x="3731113" y="1678284"/>
                  </a:lnTo>
                  <a:lnTo>
                    <a:pt x="3660715" y="1680664"/>
                  </a:lnTo>
                  <a:lnTo>
                    <a:pt x="3590317" y="1683786"/>
                  </a:lnTo>
                  <a:lnTo>
                    <a:pt x="3519918" y="1686834"/>
                  </a:lnTo>
                  <a:lnTo>
                    <a:pt x="3449520" y="1688920"/>
                  </a:lnTo>
                  <a:lnTo>
                    <a:pt x="3379121" y="1689061"/>
                  </a:lnTo>
                  <a:lnTo>
                    <a:pt x="3308723" y="1692254"/>
                  </a:lnTo>
                  <a:lnTo>
                    <a:pt x="3238325" y="1704204"/>
                  </a:lnTo>
                  <a:lnTo>
                    <a:pt x="3167926" y="1718147"/>
                  </a:lnTo>
                  <a:lnTo>
                    <a:pt x="3097528" y="1726280"/>
                  </a:lnTo>
                  <a:lnTo>
                    <a:pt x="3027130" y="1722660"/>
                  </a:lnTo>
                  <a:lnTo>
                    <a:pt x="2956731" y="1730110"/>
                  </a:lnTo>
                  <a:lnTo>
                    <a:pt x="2886333" y="1743913"/>
                  </a:lnTo>
                  <a:lnTo>
                    <a:pt x="2831905" y="1746901"/>
                  </a:lnTo>
                  <a:lnTo>
                    <a:pt x="2813272" y="1746901"/>
                  </a:lnTo>
                  <a:lnTo>
                    <a:pt x="2745536" y="1724589"/>
                  </a:lnTo>
                  <a:lnTo>
                    <a:pt x="2675138" y="1689104"/>
                  </a:lnTo>
                  <a:lnTo>
                    <a:pt x="2604739" y="1649500"/>
                  </a:lnTo>
                  <a:lnTo>
                    <a:pt x="2534341" y="1598895"/>
                  </a:lnTo>
                  <a:lnTo>
                    <a:pt x="2463943" y="1529313"/>
                  </a:lnTo>
                  <a:lnTo>
                    <a:pt x="2393544" y="1441636"/>
                  </a:lnTo>
                  <a:lnTo>
                    <a:pt x="2323146" y="1343089"/>
                  </a:lnTo>
                  <a:lnTo>
                    <a:pt x="2252747" y="1240339"/>
                  </a:lnTo>
                  <a:lnTo>
                    <a:pt x="2182349" y="1139259"/>
                  </a:lnTo>
                  <a:lnTo>
                    <a:pt x="2111951" y="1042639"/>
                  </a:lnTo>
                  <a:lnTo>
                    <a:pt x="2041552" y="941117"/>
                  </a:lnTo>
                  <a:lnTo>
                    <a:pt x="1971154" y="837167"/>
                  </a:lnTo>
                  <a:lnTo>
                    <a:pt x="1900756" y="735287"/>
                  </a:lnTo>
                  <a:lnTo>
                    <a:pt x="1830357" y="639851"/>
                  </a:lnTo>
                  <a:lnTo>
                    <a:pt x="1759959" y="555143"/>
                  </a:lnTo>
                  <a:lnTo>
                    <a:pt x="1689560" y="485404"/>
                  </a:lnTo>
                  <a:lnTo>
                    <a:pt x="1619162" y="427978"/>
                  </a:lnTo>
                  <a:lnTo>
                    <a:pt x="1548764" y="378545"/>
                  </a:lnTo>
                  <a:lnTo>
                    <a:pt x="1478365" y="337182"/>
                  </a:lnTo>
                  <a:lnTo>
                    <a:pt x="1407967" y="303984"/>
                  </a:lnTo>
                  <a:lnTo>
                    <a:pt x="1337569" y="279054"/>
                  </a:lnTo>
                  <a:lnTo>
                    <a:pt x="1267170" y="262489"/>
                  </a:lnTo>
                  <a:lnTo>
                    <a:pt x="1196772" y="254371"/>
                  </a:lnTo>
                  <a:lnTo>
                    <a:pt x="1126373" y="254752"/>
                  </a:lnTo>
                  <a:lnTo>
                    <a:pt x="1055975" y="263657"/>
                  </a:lnTo>
                  <a:lnTo>
                    <a:pt x="985577" y="281078"/>
                  </a:lnTo>
                  <a:lnTo>
                    <a:pt x="915178" y="306983"/>
                  </a:lnTo>
                  <a:lnTo>
                    <a:pt x="844780" y="341318"/>
                  </a:lnTo>
                  <a:lnTo>
                    <a:pt x="774382" y="384015"/>
                  </a:lnTo>
                  <a:lnTo>
                    <a:pt x="703983" y="434996"/>
                  </a:lnTo>
                  <a:lnTo>
                    <a:pt x="633585" y="494180"/>
                  </a:lnTo>
                  <a:lnTo>
                    <a:pt x="563186" y="561482"/>
                  </a:lnTo>
                  <a:lnTo>
                    <a:pt x="492788" y="636816"/>
                  </a:lnTo>
                  <a:lnTo>
                    <a:pt x="422390" y="720099"/>
                  </a:lnTo>
                  <a:lnTo>
                    <a:pt x="351991" y="811249"/>
                  </a:lnTo>
                  <a:lnTo>
                    <a:pt x="281593" y="910186"/>
                  </a:lnTo>
                  <a:lnTo>
                    <a:pt x="211195" y="1016830"/>
                  </a:lnTo>
                  <a:lnTo>
                    <a:pt x="140796" y="1131106"/>
                  </a:lnTo>
                  <a:lnTo>
                    <a:pt x="70398" y="1252939"/>
                  </a:lnTo>
                  <a:lnTo>
                    <a:pt x="0" y="138225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3647373"/>
              <a:ext cx="5561471" cy="1595250"/>
            </a:xfrm>
            <a:custGeom>
              <a:avLst/>
              <a:pathLst>
                <a:path w="5561471" h="1595250">
                  <a:moveTo>
                    <a:pt x="0" y="534244"/>
                  </a:moveTo>
                  <a:lnTo>
                    <a:pt x="70398" y="461408"/>
                  </a:lnTo>
                  <a:lnTo>
                    <a:pt x="140796" y="393754"/>
                  </a:lnTo>
                  <a:lnTo>
                    <a:pt x="211195" y="331324"/>
                  </a:lnTo>
                  <a:lnTo>
                    <a:pt x="281593" y="274160"/>
                  </a:lnTo>
                  <a:lnTo>
                    <a:pt x="351991" y="222301"/>
                  </a:lnTo>
                  <a:lnTo>
                    <a:pt x="422390" y="175783"/>
                  </a:lnTo>
                  <a:lnTo>
                    <a:pt x="492788" y="134644"/>
                  </a:lnTo>
                  <a:lnTo>
                    <a:pt x="563186" y="98916"/>
                  </a:lnTo>
                  <a:lnTo>
                    <a:pt x="633585" y="68631"/>
                  </a:lnTo>
                  <a:lnTo>
                    <a:pt x="703983" y="43820"/>
                  </a:lnTo>
                  <a:lnTo>
                    <a:pt x="774382" y="24516"/>
                  </a:lnTo>
                  <a:lnTo>
                    <a:pt x="844780" y="10750"/>
                  </a:lnTo>
                  <a:lnTo>
                    <a:pt x="915178" y="2562"/>
                  </a:lnTo>
                  <a:lnTo>
                    <a:pt x="985577" y="0"/>
                  </a:lnTo>
                  <a:lnTo>
                    <a:pt x="1055975" y="3125"/>
                  </a:lnTo>
                  <a:lnTo>
                    <a:pt x="1126373" y="12021"/>
                  </a:lnTo>
                  <a:lnTo>
                    <a:pt x="1196772" y="26797"/>
                  </a:lnTo>
                  <a:lnTo>
                    <a:pt x="1267170" y="47591"/>
                  </a:lnTo>
                  <a:lnTo>
                    <a:pt x="1337569" y="74575"/>
                  </a:lnTo>
                  <a:lnTo>
                    <a:pt x="1407967" y="107943"/>
                  </a:lnTo>
                  <a:lnTo>
                    <a:pt x="1478365" y="147910"/>
                  </a:lnTo>
                  <a:lnTo>
                    <a:pt x="1548764" y="194694"/>
                  </a:lnTo>
                  <a:lnTo>
                    <a:pt x="1619162" y="248507"/>
                  </a:lnTo>
                  <a:lnTo>
                    <a:pt x="1689560" y="309540"/>
                  </a:lnTo>
                  <a:lnTo>
                    <a:pt x="1759959" y="382632"/>
                  </a:lnTo>
                  <a:lnTo>
                    <a:pt x="1830357" y="470716"/>
                  </a:lnTo>
                  <a:lnTo>
                    <a:pt x="1900756" y="569209"/>
                  </a:lnTo>
                  <a:lnTo>
                    <a:pt x="1971154" y="673534"/>
                  </a:lnTo>
                  <a:lnTo>
                    <a:pt x="2041552" y="779205"/>
                  </a:lnTo>
                  <a:lnTo>
                    <a:pt x="2111951" y="881863"/>
                  </a:lnTo>
                  <a:lnTo>
                    <a:pt x="2182349" y="979667"/>
                  </a:lnTo>
                  <a:lnTo>
                    <a:pt x="2252747" y="1083184"/>
                  </a:lnTo>
                  <a:lnTo>
                    <a:pt x="2323146" y="1188032"/>
                  </a:lnTo>
                  <a:lnTo>
                    <a:pt x="2393544" y="1287147"/>
                  </a:lnTo>
                  <a:lnTo>
                    <a:pt x="2463943" y="1374259"/>
                  </a:lnTo>
                  <a:lnTo>
                    <a:pt x="2534341" y="1444013"/>
                  </a:lnTo>
                  <a:lnTo>
                    <a:pt x="2604739" y="1496379"/>
                  </a:lnTo>
                  <a:lnTo>
                    <a:pt x="2675138" y="1536436"/>
                  </a:lnTo>
                  <a:lnTo>
                    <a:pt x="2745536" y="1571170"/>
                  </a:lnTo>
                  <a:lnTo>
                    <a:pt x="2815934" y="1595250"/>
                  </a:lnTo>
                  <a:lnTo>
                    <a:pt x="2886333" y="1592574"/>
                  </a:lnTo>
                  <a:lnTo>
                    <a:pt x="2956731" y="1577923"/>
                  </a:lnTo>
                  <a:lnTo>
                    <a:pt x="3027130" y="1568633"/>
                  </a:lnTo>
                  <a:lnTo>
                    <a:pt x="3097528" y="1572334"/>
                  </a:lnTo>
                  <a:lnTo>
                    <a:pt x="3167926" y="1564941"/>
                  </a:lnTo>
                  <a:lnTo>
                    <a:pt x="3238325" y="1550474"/>
                  </a:lnTo>
                  <a:lnTo>
                    <a:pt x="3308723" y="1536703"/>
                  </a:lnTo>
                  <a:lnTo>
                    <a:pt x="3379121" y="1532077"/>
                  </a:lnTo>
                  <a:lnTo>
                    <a:pt x="3449520" y="1531071"/>
                  </a:lnTo>
                  <a:lnTo>
                    <a:pt x="3519918" y="1527726"/>
                  </a:lnTo>
                  <a:lnTo>
                    <a:pt x="3590317" y="1522776"/>
                  </a:lnTo>
                  <a:lnTo>
                    <a:pt x="3660715" y="1517046"/>
                  </a:lnTo>
                  <a:lnTo>
                    <a:pt x="3731113" y="1511437"/>
                  </a:lnTo>
                  <a:lnTo>
                    <a:pt x="3801512" y="1506861"/>
                  </a:lnTo>
                  <a:lnTo>
                    <a:pt x="3871910" y="1502558"/>
                  </a:lnTo>
                  <a:lnTo>
                    <a:pt x="3942308" y="1497518"/>
                  </a:lnTo>
                  <a:lnTo>
                    <a:pt x="4012707" y="1491586"/>
                  </a:lnTo>
                  <a:lnTo>
                    <a:pt x="4083105" y="1484589"/>
                  </a:lnTo>
                  <a:lnTo>
                    <a:pt x="4153504" y="1476354"/>
                  </a:lnTo>
                  <a:lnTo>
                    <a:pt x="4223902" y="1466720"/>
                  </a:lnTo>
                  <a:lnTo>
                    <a:pt x="4294300" y="1455559"/>
                  </a:lnTo>
                  <a:lnTo>
                    <a:pt x="4364699" y="1442773"/>
                  </a:lnTo>
                  <a:lnTo>
                    <a:pt x="4435097" y="1428300"/>
                  </a:lnTo>
                  <a:lnTo>
                    <a:pt x="4505495" y="1412106"/>
                  </a:lnTo>
                  <a:lnTo>
                    <a:pt x="4575894" y="1394180"/>
                  </a:lnTo>
                  <a:lnTo>
                    <a:pt x="4646292" y="1374526"/>
                  </a:lnTo>
                  <a:lnTo>
                    <a:pt x="4716690" y="1353159"/>
                  </a:lnTo>
                  <a:lnTo>
                    <a:pt x="4787089" y="1330097"/>
                  </a:lnTo>
                  <a:lnTo>
                    <a:pt x="4857487" y="1305361"/>
                  </a:lnTo>
                  <a:lnTo>
                    <a:pt x="4927886" y="1278972"/>
                  </a:lnTo>
                  <a:lnTo>
                    <a:pt x="4998284" y="1250952"/>
                  </a:lnTo>
                  <a:lnTo>
                    <a:pt x="5068682" y="1221319"/>
                  </a:lnTo>
                  <a:lnTo>
                    <a:pt x="5139081" y="1190089"/>
                  </a:lnTo>
                  <a:lnTo>
                    <a:pt x="5209479" y="1157277"/>
                  </a:lnTo>
                  <a:lnTo>
                    <a:pt x="5279877" y="1122897"/>
                  </a:lnTo>
                  <a:lnTo>
                    <a:pt x="5350276" y="1086959"/>
                  </a:lnTo>
                  <a:lnTo>
                    <a:pt x="5420674" y="1049474"/>
                  </a:lnTo>
                  <a:lnTo>
                    <a:pt x="5491073" y="1010450"/>
                  </a:lnTo>
                  <a:lnTo>
                    <a:pt x="5561471" y="9698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023059" y="5324806"/>
              <a:ext cx="1837357" cy="69469"/>
            </a:xfrm>
            <a:custGeom>
              <a:avLst/>
              <a:pathLst>
                <a:path w="1837357" h="69469">
                  <a:moveTo>
                    <a:pt x="1837357" y="69469"/>
                  </a:moveTo>
                  <a:lnTo>
                    <a:pt x="1814386" y="65084"/>
                  </a:lnTo>
                  <a:lnTo>
                    <a:pt x="1743988" y="52932"/>
                  </a:lnTo>
                  <a:lnTo>
                    <a:pt x="1673589" y="42099"/>
                  </a:lnTo>
                  <a:lnTo>
                    <a:pt x="1603191" y="32609"/>
                  </a:lnTo>
                  <a:lnTo>
                    <a:pt x="1532793" y="24469"/>
                  </a:lnTo>
                  <a:lnTo>
                    <a:pt x="1462394" y="17665"/>
                  </a:lnTo>
                  <a:lnTo>
                    <a:pt x="1391996" y="12153"/>
                  </a:lnTo>
                  <a:lnTo>
                    <a:pt x="1321598" y="7856"/>
                  </a:lnTo>
                  <a:lnTo>
                    <a:pt x="1251199" y="4662"/>
                  </a:lnTo>
                  <a:lnTo>
                    <a:pt x="1180801" y="2433"/>
                  </a:lnTo>
                  <a:lnTo>
                    <a:pt x="1110402" y="1012"/>
                  </a:lnTo>
                  <a:lnTo>
                    <a:pt x="1040004" y="246"/>
                  </a:lnTo>
                  <a:lnTo>
                    <a:pt x="969606" y="0"/>
                  </a:lnTo>
                  <a:lnTo>
                    <a:pt x="899207" y="851"/>
                  </a:lnTo>
                  <a:lnTo>
                    <a:pt x="828809" y="3232"/>
                  </a:lnTo>
                  <a:lnTo>
                    <a:pt x="758411" y="6354"/>
                  </a:lnTo>
                  <a:lnTo>
                    <a:pt x="688012" y="9402"/>
                  </a:lnTo>
                  <a:lnTo>
                    <a:pt x="617614" y="11488"/>
                  </a:lnTo>
                  <a:lnTo>
                    <a:pt x="547215" y="11629"/>
                  </a:lnTo>
                  <a:lnTo>
                    <a:pt x="476817" y="14821"/>
                  </a:lnTo>
                  <a:lnTo>
                    <a:pt x="406419" y="26772"/>
                  </a:lnTo>
                  <a:lnTo>
                    <a:pt x="336020" y="40714"/>
                  </a:lnTo>
                  <a:lnTo>
                    <a:pt x="265622" y="48848"/>
                  </a:lnTo>
                  <a:lnTo>
                    <a:pt x="195224" y="45228"/>
                  </a:lnTo>
                  <a:lnTo>
                    <a:pt x="124825" y="52678"/>
                  </a:lnTo>
                  <a:lnTo>
                    <a:pt x="54427" y="66480"/>
                  </a:lnTo>
                  <a:lnTo>
                    <a:pt x="0" y="694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3901744"/>
              <a:ext cx="2813272" cy="1492530"/>
            </a:xfrm>
            <a:custGeom>
              <a:avLst/>
              <a:pathLst>
                <a:path w="2813272" h="1492530">
                  <a:moveTo>
                    <a:pt x="2813272" y="1492530"/>
                  </a:moveTo>
                  <a:lnTo>
                    <a:pt x="2745536" y="1470217"/>
                  </a:lnTo>
                  <a:lnTo>
                    <a:pt x="2675138" y="1434733"/>
                  </a:lnTo>
                  <a:lnTo>
                    <a:pt x="2604739" y="1395129"/>
                  </a:lnTo>
                  <a:lnTo>
                    <a:pt x="2534341" y="1344524"/>
                  </a:lnTo>
                  <a:lnTo>
                    <a:pt x="2463943" y="1274942"/>
                  </a:lnTo>
                  <a:lnTo>
                    <a:pt x="2393544" y="1187265"/>
                  </a:lnTo>
                  <a:lnTo>
                    <a:pt x="2323146" y="1088718"/>
                  </a:lnTo>
                  <a:lnTo>
                    <a:pt x="2252747" y="985968"/>
                  </a:lnTo>
                  <a:lnTo>
                    <a:pt x="2182349" y="884888"/>
                  </a:lnTo>
                  <a:lnTo>
                    <a:pt x="2111951" y="788268"/>
                  </a:lnTo>
                  <a:lnTo>
                    <a:pt x="2041552" y="686746"/>
                  </a:lnTo>
                  <a:lnTo>
                    <a:pt x="1971154" y="582795"/>
                  </a:lnTo>
                  <a:lnTo>
                    <a:pt x="1900756" y="480915"/>
                  </a:lnTo>
                  <a:lnTo>
                    <a:pt x="1830357" y="385480"/>
                  </a:lnTo>
                  <a:lnTo>
                    <a:pt x="1759959" y="300771"/>
                  </a:lnTo>
                  <a:lnTo>
                    <a:pt x="1689560" y="231033"/>
                  </a:lnTo>
                  <a:lnTo>
                    <a:pt x="1619162" y="173606"/>
                  </a:lnTo>
                  <a:lnTo>
                    <a:pt x="1548764" y="124174"/>
                  </a:lnTo>
                  <a:lnTo>
                    <a:pt x="1478365" y="82811"/>
                  </a:lnTo>
                  <a:lnTo>
                    <a:pt x="1407967" y="49613"/>
                  </a:lnTo>
                  <a:lnTo>
                    <a:pt x="1337569" y="24682"/>
                  </a:lnTo>
                  <a:lnTo>
                    <a:pt x="1267170" y="8118"/>
                  </a:lnTo>
                  <a:lnTo>
                    <a:pt x="1196772" y="0"/>
                  </a:lnTo>
                  <a:lnTo>
                    <a:pt x="1126373" y="381"/>
                  </a:lnTo>
                  <a:lnTo>
                    <a:pt x="1055975" y="9286"/>
                  </a:lnTo>
                  <a:lnTo>
                    <a:pt x="985577" y="26707"/>
                  </a:lnTo>
                  <a:lnTo>
                    <a:pt x="915178" y="52612"/>
                  </a:lnTo>
                  <a:lnTo>
                    <a:pt x="844780" y="86947"/>
                  </a:lnTo>
                  <a:lnTo>
                    <a:pt x="774382" y="129644"/>
                  </a:lnTo>
                  <a:lnTo>
                    <a:pt x="703983" y="180625"/>
                  </a:lnTo>
                  <a:lnTo>
                    <a:pt x="633585" y="239809"/>
                  </a:lnTo>
                  <a:lnTo>
                    <a:pt x="563186" y="307110"/>
                  </a:lnTo>
                  <a:lnTo>
                    <a:pt x="492788" y="382445"/>
                  </a:lnTo>
                  <a:lnTo>
                    <a:pt x="422390" y="465728"/>
                  </a:lnTo>
                  <a:lnTo>
                    <a:pt x="351991" y="556878"/>
                  </a:lnTo>
                  <a:lnTo>
                    <a:pt x="281593" y="655815"/>
                  </a:lnTo>
                  <a:lnTo>
                    <a:pt x="211195" y="762459"/>
                  </a:lnTo>
                  <a:lnTo>
                    <a:pt x="140796" y="876735"/>
                  </a:lnTo>
                  <a:lnTo>
                    <a:pt x="70398" y="998568"/>
                  </a:lnTo>
                  <a:lnTo>
                    <a:pt x="0" y="11278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191153" y="3780760"/>
              <a:ext cx="5561471" cy="1538127"/>
            </a:xfrm>
            <a:custGeom>
              <a:avLst/>
              <a:pathLst>
                <a:path w="5561471" h="1538127">
                  <a:moveTo>
                    <a:pt x="0" y="824862"/>
                  </a:moveTo>
                  <a:lnTo>
                    <a:pt x="70398" y="723786"/>
                  </a:lnTo>
                  <a:lnTo>
                    <a:pt x="140796" y="629043"/>
                  </a:lnTo>
                  <a:lnTo>
                    <a:pt x="211195" y="540690"/>
                  </a:lnTo>
                  <a:lnTo>
                    <a:pt x="281593" y="458786"/>
                  </a:lnTo>
                  <a:lnTo>
                    <a:pt x="351991" y="383388"/>
                  </a:lnTo>
                  <a:lnTo>
                    <a:pt x="422390" y="314554"/>
                  </a:lnTo>
                  <a:lnTo>
                    <a:pt x="492788" y="252343"/>
                  </a:lnTo>
                  <a:lnTo>
                    <a:pt x="563186" y="196812"/>
                  </a:lnTo>
                  <a:lnTo>
                    <a:pt x="633585" y="148019"/>
                  </a:lnTo>
                  <a:lnTo>
                    <a:pt x="703983" y="106021"/>
                  </a:lnTo>
                  <a:lnTo>
                    <a:pt x="774382" y="70878"/>
                  </a:lnTo>
                  <a:lnTo>
                    <a:pt x="844780" y="42647"/>
                  </a:lnTo>
                  <a:lnTo>
                    <a:pt x="915178" y="21386"/>
                  </a:lnTo>
                  <a:lnTo>
                    <a:pt x="985577" y="7152"/>
                  </a:lnTo>
                  <a:lnTo>
                    <a:pt x="1055975" y="4"/>
                  </a:lnTo>
                  <a:lnTo>
                    <a:pt x="1126373" y="0"/>
                  </a:lnTo>
                  <a:lnTo>
                    <a:pt x="1196772" y="7197"/>
                  </a:lnTo>
                  <a:lnTo>
                    <a:pt x="1267170" y="21653"/>
                  </a:lnTo>
                  <a:lnTo>
                    <a:pt x="1337569" y="43427"/>
                  </a:lnTo>
                  <a:lnTo>
                    <a:pt x="1407967" y="72576"/>
                  </a:lnTo>
                  <a:lnTo>
                    <a:pt x="1478365" y="109159"/>
                  </a:lnTo>
                  <a:lnTo>
                    <a:pt x="1548764" y="153233"/>
                  </a:lnTo>
                  <a:lnTo>
                    <a:pt x="1619162" y="204855"/>
                  </a:lnTo>
                  <a:lnTo>
                    <a:pt x="1689560" y="264085"/>
                  </a:lnTo>
                  <a:lnTo>
                    <a:pt x="1759959" y="335500"/>
                  </a:lnTo>
                  <a:lnTo>
                    <a:pt x="1830357" y="421897"/>
                  </a:lnTo>
                  <a:lnTo>
                    <a:pt x="1900756" y="518861"/>
                  </a:lnTo>
                  <a:lnTo>
                    <a:pt x="1971154" y="621963"/>
                  </a:lnTo>
                  <a:lnTo>
                    <a:pt x="2041552" y="726774"/>
                  </a:lnTo>
                  <a:lnTo>
                    <a:pt x="2111951" y="828864"/>
                  </a:lnTo>
                  <a:lnTo>
                    <a:pt x="2182349" y="926076"/>
                  </a:lnTo>
                  <a:lnTo>
                    <a:pt x="2252747" y="1028375"/>
                  </a:lnTo>
                  <a:lnTo>
                    <a:pt x="2323146" y="1132174"/>
                  </a:lnTo>
                  <a:lnTo>
                    <a:pt x="2393544" y="1231005"/>
                  </a:lnTo>
                  <a:lnTo>
                    <a:pt x="2463943" y="1318399"/>
                  </a:lnTo>
                  <a:lnTo>
                    <a:pt x="2534341" y="1388067"/>
                  </a:lnTo>
                  <a:lnTo>
                    <a:pt x="2604739" y="1439553"/>
                  </a:lnTo>
                  <a:lnTo>
                    <a:pt x="2675138" y="1479383"/>
                  </a:lnTo>
                  <a:lnTo>
                    <a:pt x="2745536" y="1514492"/>
                  </a:lnTo>
                  <a:lnTo>
                    <a:pt x="2815934" y="1538127"/>
                  </a:lnTo>
                  <a:lnTo>
                    <a:pt x="2886333" y="1534856"/>
                  </a:lnTo>
                  <a:lnTo>
                    <a:pt x="2956731" y="1520630"/>
                  </a:lnTo>
                  <a:lnTo>
                    <a:pt x="3027130" y="1512259"/>
                  </a:lnTo>
                  <a:lnTo>
                    <a:pt x="3097528" y="1515920"/>
                  </a:lnTo>
                  <a:lnTo>
                    <a:pt x="3167926" y="1508157"/>
                  </a:lnTo>
                  <a:lnTo>
                    <a:pt x="3238325" y="1493952"/>
                  </a:lnTo>
                  <a:lnTo>
                    <a:pt x="3308723" y="1481091"/>
                  </a:lnTo>
                  <a:lnTo>
                    <a:pt x="3379121" y="1477182"/>
                  </a:lnTo>
                  <a:lnTo>
                    <a:pt x="3449520" y="1476609"/>
                  </a:lnTo>
                  <a:lnTo>
                    <a:pt x="3519918" y="1473893"/>
                  </a:lnTo>
                  <a:lnTo>
                    <a:pt x="3590317" y="1469894"/>
                  </a:lnTo>
                  <a:lnTo>
                    <a:pt x="3660715" y="1465468"/>
                  </a:lnTo>
                  <a:lnTo>
                    <a:pt x="3731113" y="1461474"/>
                  </a:lnTo>
                  <a:lnTo>
                    <a:pt x="3801512" y="1458760"/>
                  </a:lnTo>
                  <a:lnTo>
                    <a:pt x="3871910" y="1456731"/>
                  </a:lnTo>
                  <a:lnTo>
                    <a:pt x="3942308" y="1454594"/>
                  </a:lnTo>
                  <a:lnTo>
                    <a:pt x="4012707" y="1452339"/>
                  </a:lnTo>
                  <a:lnTo>
                    <a:pt x="4083105" y="1449955"/>
                  </a:lnTo>
                  <a:lnTo>
                    <a:pt x="4153504" y="1447434"/>
                  </a:lnTo>
                  <a:lnTo>
                    <a:pt x="4223902" y="1444766"/>
                  </a:lnTo>
                  <a:lnTo>
                    <a:pt x="4294300" y="1441941"/>
                  </a:lnTo>
                  <a:lnTo>
                    <a:pt x="4364699" y="1438950"/>
                  </a:lnTo>
                  <a:lnTo>
                    <a:pt x="4435097" y="1435783"/>
                  </a:lnTo>
                  <a:lnTo>
                    <a:pt x="4505495" y="1432432"/>
                  </a:lnTo>
                  <a:lnTo>
                    <a:pt x="4575894" y="1428885"/>
                  </a:lnTo>
                  <a:lnTo>
                    <a:pt x="4646292" y="1425134"/>
                  </a:lnTo>
                  <a:lnTo>
                    <a:pt x="4716690" y="1421170"/>
                  </a:lnTo>
                  <a:lnTo>
                    <a:pt x="4787089" y="1416982"/>
                  </a:lnTo>
                  <a:lnTo>
                    <a:pt x="4857487" y="1412562"/>
                  </a:lnTo>
                  <a:lnTo>
                    <a:pt x="4927886" y="1407899"/>
                  </a:lnTo>
                  <a:lnTo>
                    <a:pt x="4998284" y="1402984"/>
                  </a:lnTo>
                  <a:lnTo>
                    <a:pt x="5068682" y="1397808"/>
                  </a:lnTo>
                  <a:lnTo>
                    <a:pt x="5139081" y="1392360"/>
                  </a:lnTo>
                  <a:lnTo>
                    <a:pt x="5209479" y="1386633"/>
                  </a:lnTo>
                  <a:lnTo>
                    <a:pt x="5279877" y="1380615"/>
                  </a:lnTo>
                  <a:lnTo>
                    <a:pt x="5350276" y="1374298"/>
                  </a:lnTo>
                  <a:lnTo>
                    <a:pt x="5420674" y="1367672"/>
                  </a:lnTo>
                  <a:lnTo>
                    <a:pt x="5491073" y="1360727"/>
                  </a:lnTo>
                  <a:lnTo>
                    <a:pt x="5561471" y="135345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191153" y="3527034"/>
              <a:ext cx="5561471" cy="1867240"/>
            </a:xfrm>
            <a:custGeom>
              <a:avLst/>
              <a:pathLst>
                <a:path w="5561471" h="1867240">
                  <a:moveTo>
                    <a:pt x="0" y="56616"/>
                  </a:moveTo>
                  <a:lnTo>
                    <a:pt x="70398" y="39594"/>
                  </a:lnTo>
                  <a:lnTo>
                    <a:pt x="140796" y="25570"/>
                  </a:lnTo>
                  <a:lnTo>
                    <a:pt x="211195" y="14573"/>
                  </a:lnTo>
                  <a:lnTo>
                    <a:pt x="281593" y="6629"/>
                  </a:lnTo>
                  <a:lnTo>
                    <a:pt x="351991" y="1764"/>
                  </a:lnTo>
                  <a:lnTo>
                    <a:pt x="422390" y="0"/>
                  </a:lnTo>
                  <a:lnTo>
                    <a:pt x="492788" y="1358"/>
                  </a:lnTo>
                  <a:lnTo>
                    <a:pt x="563186" y="5858"/>
                  </a:lnTo>
                  <a:lnTo>
                    <a:pt x="633585" y="13516"/>
                  </a:lnTo>
                  <a:lnTo>
                    <a:pt x="703983" y="24351"/>
                  </a:lnTo>
                  <a:lnTo>
                    <a:pt x="774382" y="38377"/>
                  </a:lnTo>
                  <a:lnTo>
                    <a:pt x="844780" y="55615"/>
                  </a:lnTo>
                  <a:lnTo>
                    <a:pt x="915178" y="76089"/>
                  </a:lnTo>
                  <a:lnTo>
                    <a:pt x="985577" y="99831"/>
                  </a:lnTo>
                  <a:lnTo>
                    <a:pt x="1055975" y="126890"/>
                  </a:lnTo>
                  <a:lnTo>
                    <a:pt x="1126373" y="157334"/>
                  </a:lnTo>
                  <a:lnTo>
                    <a:pt x="1196772" y="191258"/>
                  </a:lnTo>
                  <a:lnTo>
                    <a:pt x="1267170" y="228788"/>
                  </a:lnTo>
                  <a:lnTo>
                    <a:pt x="1337569" y="270078"/>
                  </a:lnTo>
                  <a:lnTo>
                    <a:pt x="1407967" y="315312"/>
                  </a:lnTo>
                  <a:lnTo>
                    <a:pt x="1478365" y="364689"/>
                  </a:lnTo>
                  <a:lnTo>
                    <a:pt x="1548764" y="418414"/>
                  </a:lnTo>
                  <a:lnTo>
                    <a:pt x="1619162" y="476685"/>
                  </a:lnTo>
                  <a:lnTo>
                    <a:pt x="1689560" y="539678"/>
                  </a:lnTo>
                  <a:lnTo>
                    <a:pt x="1759959" y="610478"/>
                  </a:lnTo>
                  <a:lnTo>
                    <a:pt x="1830357" y="690776"/>
                  </a:lnTo>
                  <a:lnTo>
                    <a:pt x="1900756" y="777423"/>
                  </a:lnTo>
                  <a:lnTo>
                    <a:pt x="1971154" y="867283"/>
                  </a:lnTo>
                  <a:lnTo>
                    <a:pt x="2041552" y="957311"/>
                  </a:lnTo>
                  <a:lnTo>
                    <a:pt x="2111951" y="1044589"/>
                  </a:lnTo>
                  <a:lnTo>
                    <a:pt x="2182349" y="1128573"/>
                  </a:lnTo>
                  <a:lnTo>
                    <a:pt x="2252747" y="1219792"/>
                  </a:lnTo>
                  <a:lnTo>
                    <a:pt x="2323146" y="1313773"/>
                  </a:lnTo>
                  <a:lnTo>
                    <a:pt x="2393544" y="1403478"/>
                  </a:lnTo>
                  <a:lnTo>
                    <a:pt x="2463943" y="1482665"/>
                  </a:lnTo>
                  <a:lnTo>
                    <a:pt x="2534341" y="1546699"/>
                  </a:lnTo>
                  <a:lnTo>
                    <a:pt x="2604739" y="1600058"/>
                  </a:lnTo>
                  <a:lnTo>
                    <a:pt x="2675138" y="1644498"/>
                  </a:lnTo>
                  <a:lnTo>
                    <a:pt x="2745536" y="1681929"/>
                  </a:lnTo>
                  <a:lnTo>
                    <a:pt x="2815934" y="1706175"/>
                  </a:lnTo>
                  <a:lnTo>
                    <a:pt x="2886333" y="1706290"/>
                  </a:lnTo>
                  <a:lnTo>
                    <a:pt x="2956731" y="1695271"/>
                  </a:lnTo>
                  <a:lnTo>
                    <a:pt x="3027130" y="1688446"/>
                  </a:lnTo>
                  <a:lnTo>
                    <a:pt x="3097528" y="1692366"/>
                  </a:lnTo>
                  <a:lnTo>
                    <a:pt x="3167926" y="1684984"/>
                  </a:lnTo>
                  <a:lnTo>
                    <a:pt x="3238325" y="1670530"/>
                  </a:lnTo>
                  <a:lnTo>
                    <a:pt x="3308723" y="1656769"/>
                  </a:lnTo>
                  <a:lnTo>
                    <a:pt x="3379121" y="1652144"/>
                  </a:lnTo>
                  <a:lnTo>
                    <a:pt x="3449520" y="1651137"/>
                  </a:lnTo>
                  <a:lnTo>
                    <a:pt x="3519918" y="1647790"/>
                  </a:lnTo>
                  <a:lnTo>
                    <a:pt x="3590317" y="1642836"/>
                  </a:lnTo>
                  <a:lnTo>
                    <a:pt x="3660715" y="1637101"/>
                  </a:lnTo>
                  <a:lnTo>
                    <a:pt x="3731113" y="1631487"/>
                  </a:lnTo>
                  <a:lnTo>
                    <a:pt x="3801512" y="1626905"/>
                  </a:lnTo>
                  <a:lnTo>
                    <a:pt x="3871910" y="1622594"/>
                  </a:lnTo>
                  <a:lnTo>
                    <a:pt x="3942308" y="1617544"/>
                  </a:lnTo>
                  <a:lnTo>
                    <a:pt x="4012707" y="1611599"/>
                  </a:lnTo>
                  <a:lnTo>
                    <a:pt x="4083105" y="1604586"/>
                  </a:lnTo>
                  <a:lnTo>
                    <a:pt x="4153504" y="1596331"/>
                  </a:lnTo>
                  <a:lnTo>
                    <a:pt x="4223902" y="1586673"/>
                  </a:lnTo>
                  <a:lnTo>
                    <a:pt x="4294300" y="1575483"/>
                  </a:lnTo>
                  <a:lnTo>
                    <a:pt x="4364699" y="1562663"/>
                  </a:lnTo>
                  <a:lnTo>
                    <a:pt x="4435097" y="1548151"/>
                  </a:lnTo>
                  <a:lnTo>
                    <a:pt x="4505495" y="1531913"/>
                  </a:lnTo>
                  <a:lnTo>
                    <a:pt x="4575894" y="1513937"/>
                  </a:lnTo>
                  <a:lnTo>
                    <a:pt x="4646292" y="1494228"/>
                  </a:lnTo>
                  <a:lnTo>
                    <a:pt x="4716690" y="1472800"/>
                  </a:lnTo>
                  <a:lnTo>
                    <a:pt x="4787089" y="1449673"/>
                  </a:lnTo>
                  <a:lnTo>
                    <a:pt x="4857487" y="1424866"/>
                  </a:lnTo>
                  <a:lnTo>
                    <a:pt x="4927886" y="1398403"/>
                  </a:lnTo>
                  <a:lnTo>
                    <a:pt x="4998284" y="1370303"/>
                  </a:lnTo>
                  <a:lnTo>
                    <a:pt x="5068682" y="1340585"/>
                  </a:lnTo>
                  <a:lnTo>
                    <a:pt x="5139081" y="1309265"/>
                  </a:lnTo>
                  <a:lnTo>
                    <a:pt x="5209479" y="1276360"/>
                  </a:lnTo>
                  <a:lnTo>
                    <a:pt x="5279877" y="1241881"/>
                  </a:lnTo>
                  <a:lnTo>
                    <a:pt x="5350276" y="1205841"/>
                  </a:lnTo>
                  <a:lnTo>
                    <a:pt x="5420674" y="1168249"/>
                  </a:lnTo>
                  <a:lnTo>
                    <a:pt x="5491073" y="1129114"/>
                  </a:lnTo>
                  <a:lnTo>
                    <a:pt x="5561471" y="1088443"/>
                  </a:lnTo>
                  <a:lnTo>
                    <a:pt x="5561471" y="1867240"/>
                  </a:lnTo>
                  <a:lnTo>
                    <a:pt x="4665838" y="1867240"/>
                  </a:lnTo>
                  <a:lnTo>
                    <a:pt x="4646292" y="1863492"/>
                  </a:lnTo>
                  <a:lnTo>
                    <a:pt x="4575894" y="1851285"/>
                  </a:lnTo>
                  <a:lnTo>
                    <a:pt x="4505495" y="1840402"/>
                  </a:lnTo>
                  <a:lnTo>
                    <a:pt x="4435097" y="1830868"/>
                  </a:lnTo>
                  <a:lnTo>
                    <a:pt x="4364699" y="1822689"/>
                  </a:lnTo>
                  <a:lnTo>
                    <a:pt x="4294300" y="1815851"/>
                  </a:lnTo>
                  <a:lnTo>
                    <a:pt x="4223902" y="1810310"/>
                  </a:lnTo>
                  <a:lnTo>
                    <a:pt x="4153504" y="1805989"/>
                  </a:lnTo>
                  <a:lnTo>
                    <a:pt x="4083105" y="1802775"/>
                  </a:lnTo>
                  <a:lnTo>
                    <a:pt x="4012707" y="1800530"/>
                  </a:lnTo>
                  <a:lnTo>
                    <a:pt x="3942308" y="1799097"/>
                  </a:lnTo>
                  <a:lnTo>
                    <a:pt x="3871910" y="1798320"/>
                  </a:lnTo>
                  <a:lnTo>
                    <a:pt x="3801512" y="1798066"/>
                  </a:lnTo>
                  <a:lnTo>
                    <a:pt x="3731113" y="1798912"/>
                  </a:lnTo>
                  <a:lnTo>
                    <a:pt x="3660715" y="1801286"/>
                  </a:lnTo>
                  <a:lnTo>
                    <a:pt x="3590317" y="1804404"/>
                  </a:lnTo>
                  <a:lnTo>
                    <a:pt x="3519918" y="1807449"/>
                  </a:lnTo>
                  <a:lnTo>
                    <a:pt x="3449520" y="1809533"/>
                  </a:lnTo>
                  <a:lnTo>
                    <a:pt x="3379121" y="1809672"/>
                  </a:lnTo>
                  <a:lnTo>
                    <a:pt x="3308723" y="1812858"/>
                  </a:lnTo>
                  <a:lnTo>
                    <a:pt x="3238325" y="1824793"/>
                  </a:lnTo>
                  <a:lnTo>
                    <a:pt x="3167926" y="1838720"/>
                  </a:lnTo>
                  <a:lnTo>
                    <a:pt x="3097528" y="1846845"/>
                  </a:lnTo>
                  <a:lnTo>
                    <a:pt x="3027130" y="1843006"/>
                  </a:lnTo>
                  <a:lnTo>
                    <a:pt x="2956731" y="1847985"/>
                  </a:lnTo>
                  <a:lnTo>
                    <a:pt x="2886333" y="1858153"/>
                  </a:lnTo>
                  <a:lnTo>
                    <a:pt x="2815934" y="1859232"/>
                  </a:lnTo>
                  <a:lnTo>
                    <a:pt x="2745536" y="1835878"/>
                  </a:lnTo>
                  <a:lnTo>
                    <a:pt x="2675138" y="1797695"/>
                  </a:lnTo>
                  <a:lnTo>
                    <a:pt x="2604739" y="1753710"/>
                  </a:lnTo>
                  <a:lnTo>
                    <a:pt x="2534341" y="1702118"/>
                  </a:lnTo>
                  <a:lnTo>
                    <a:pt x="2463943" y="1638257"/>
                  </a:lnTo>
                  <a:lnTo>
                    <a:pt x="2393544" y="1558502"/>
                  </a:lnTo>
                  <a:lnTo>
                    <a:pt x="2323146" y="1469367"/>
                  </a:lnTo>
                  <a:lnTo>
                    <a:pt x="2252747" y="1377492"/>
                  </a:lnTo>
                  <a:lnTo>
                    <a:pt x="2182349" y="1288719"/>
                  </a:lnTo>
                  <a:lnTo>
                    <a:pt x="2111951" y="1205922"/>
                  </a:lnTo>
                  <a:lnTo>
                    <a:pt x="2041552" y="1119784"/>
                  </a:lnTo>
                  <a:lnTo>
                    <a:pt x="1971154" y="1031482"/>
                  </a:lnTo>
                  <a:lnTo>
                    <a:pt x="1900756" y="944076"/>
                  </a:lnTo>
                  <a:lnTo>
                    <a:pt x="1830357" y="860496"/>
                  </a:lnTo>
                  <a:lnTo>
                    <a:pt x="1759959" y="783586"/>
                  </a:lnTo>
                  <a:lnTo>
                    <a:pt x="1689560" y="716151"/>
                  </a:lnTo>
                  <a:lnTo>
                    <a:pt x="1619162" y="656777"/>
                  </a:lnTo>
                  <a:lnTo>
                    <a:pt x="1548764" y="602902"/>
                  </a:lnTo>
                  <a:lnTo>
                    <a:pt x="1478365" y="554617"/>
                  </a:lnTo>
                  <a:lnTo>
                    <a:pt x="1407967" y="512032"/>
                  </a:lnTo>
                  <a:lnTo>
                    <a:pt x="1337569" y="475265"/>
                  </a:lnTo>
                  <a:lnTo>
                    <a:pt x="1267170" y="444430"/>
                  </a:lnTo>
                  <a:lnTo>
                    <a:pt x="1196772" y="419620"/>
                  </a:lnTo>
                  <a:lnTo>
                    <a:pt x="1126373" y="400906"/>
                  </a:lnTo>
                  <a:lnTo>
                    <a:pt x="1055975" y="388324"/>
                  </a:lnTo>
                  <a:lnTo>
                    <a:pt x="985577" y="381883"/>
                  </a:lnTo>
                  <a:lnTo>
                    <a:pt x="915178" y="381564"/>
                  </a:lnTo>
                  <a:lnTo>
                    <a:pt x="844780" y="387328"/>
                  </a:lnTo>
                  <a:lnTo>
                    <a:pt x="774382" y="399121"/>
                  </a:lnTo>
                  <a:lnTo>
                    <a:pt x="703983" y="416881"/>
                  </a:lnTo>
                  <a:lnTo>
                    <a:pt x="633585" y="440539"/>
                  </a:lnTo>
                  <a:lnTo>
                    <a:pt x="563186" y="470025"/>
                  </a:lnTo>
                  <a:lnTo>
                    <a:pt x="492788" y="505269"/>
                  </a:lnTo>
                  <a:lnTo>
                    <a:pt x="422390" y="546200"/>
                  </a:lnTo>
                  <a:lnTo>
                    <a:pt x="351991" y="592752"/>
                  </a:lnTo>
                  <a:lnTo>
                    <a:pt x="281593" y="644857"/>
                  </a:lnTo>
                  <a:lnTo>
                    <a:pt x="211195" y="702453"/>
                  </a:lnTo>
                  <a:lnTo>
                    <a:pt x="140796" y="765476"/>
                  </a:lnTo>
                  <a:lnTo>
                    <a:pt x="70398" y="833866"/>
                  </a:lnTo>
                  <a:lnTo>
                    <a:pt x="0" y="90756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91153" y="3527034"/>
              <a:ext cx="5561471" cy="1706290"/>
            </a:xfrm>
            <a:custGeom>
              <a:avLst/>
              <a:pathLst>
                <a:path w="5561471" h="1706290">
                  <a:moveTo>
                    <a:pt x="0" y="56616"/>
                  </a:moveTo>
                  <a:lnTo>
                    <a:pt x="70398" y="39594"/>
                  </a:lnTo>
                  <a:lnTo>
                    <a:pt x="140796" y="25570"/>
                  </a:lnTo>
                  <a:lnTo>
                    <a:pt x="211195" y="14573"/>
                  </a:lnTo>
                  <a:lnTo>
                    <a:pt x="281593" y="6629"/>
                  </a:lnTo>
                  <a:lnTo>
                    <a:pt x="351991" y="1764"/>
                  </a:lnTo>
                  <a:lnTo>
                    <a:pt x="422390" y="0"/>
                  </a:lnTo>
                  <a:lnTo>
                    <a:pt x="492788" y="1358"/>
                  </a:lnTo>
                  <a:lnTo>
                    <a:pt x="563186" y="5858"/>
                  </a:lnTo>
                  <a:lnTo>
                    <a:pt x="633585" y="13516"/>
                  </a:lnTo>
                  <a:lnTo>
                    <a:pt x="703983" y="24351"/>
                  </a:lnTo>
                  <a:lnTo>
                    <a:pt x="774382" y="38377"/>
                  </a:lnTo>
                  <a:lnTo>
                    <a:pt x="844780" y="55615"/>
                  </a:lnTo>
                  <a:lnTo>
                    <a:pt x="915178" y="76089"/>
                  </a:lnTo>
                  <a:lnTo>
                    <a:pt x="985577" y="99831"/>
                  </a:lnTo>
                  <a:lnTo>
                    <a:pt x="1055975" y="126890"/>
                  </a:lnTo>
                  <a:lnTo>
                    <a:pt x="1126373" y="157334"/>
                  </a:lnTo>
                  <a:lnTo>
                    <a:pt x="1196772" y="191258"/>
                  </a:lnTo>
                  <a:lnTo>
                    <a:pt x="1267170" y="228788"/>
                  </a:lnTo>
                  <a:lnTo>
                    <a:pt x="1337569" y="270078"/>
                  </a:lnTo>
                  <a:lnTo>
                    <a:pt x="1407967" y="315312"/>
                  </a:lnTo>
                  <a:lnTo>
                    <a:pt x="1478365" y="364689"/>
                  </a:lnTo>
                  <a:lnTo>
                    <a:pt x="1548764" y="418414"/>
                  </a:lnTo>
                  <a:lnTo>
                    <a:pt x="1619162" y="476685"/>
                  </a:lnTo>
                  <a:lnTo>
                    <a:pt x="1689560" y="539678"/>
                  </a:lnTo>
                  <a:lnTo>
                    <a:pt x="1759959" y="610478"/>
                  </a:lnTo>
                  <a:lnTo>
                    <a:pt x="1830357" y="690776"/>
                  </a:lnTo>
                  <a:lnTo>
                    <a:pt x="1900756" y="777423"/>
                  </a:lnTo>
                  <a:lnTo>
                    <a:pt x="1971154" y="867283"/>
                  </a:lnTo>
                  <a:lnTo>
                    <a:pt x="2041552" y="957311"/>
                  </a:lnTo>
                  <a:lnTo>
                    <a:pt x="2111951" y="1044589"/>
                  </a:lnTo>
                  <a:lnTo>
                    <a:pt x="2182349" y="1128573"/>
                  </a:lnTo>
                  <a:lnTo>
                    <a:pt x="2252747" y="1219792"/>
                  </a:lnTo>
                  <a:lnTo>
                    <a:pt x="2323146" y="1313773"/>
                  </a:lnTo>
                  <a:lnTo>
                    <a:pt x="2393544" y="1403478"/>
                  </a:lnTo>
                  <a:lnTo>
                    <a:pt x="2463943" y="1482665"/>
                  </a:lnTo>
                  <a:lnTo>
                    <a:pt x="2534341" y="1546699"/>
                  </a:lnTo>
                  <a:lnTo>
                    <a:pt x="2604739" y="1600058"/>
                  </a:lnTo>
                  <a:lnTo>
                    <a:pt x="2675138" y="1644498"/>
                  </a:lnTo>
                  <a:lnTo>
                    <a:pt x="2745536" y="1681929"/>
                  </a:lnTo>
                  <a:lnTo>
                    <a:pt x="2815934" y="1706175"/>
                  </a:lnTo>
                  <a:lnTo>
                    <a:pt x="2886333" y="1706290"/>
                  </a:lnTo>
                  <a:lnTo>
                    <a:pt x="2956731" y="1695271"/>
                  </a:lnTo>
                  <a:lnTo>
                    <a:pt x="3027130" y="1688446"/>
                  </a:lnTo>
                  <a:lnTo>
                    <a:pt x="3097528" y="1692366"/>
                  </a:lnTo>
                  <a:lnTo>
                    <a:pt x="3167926" y="1684984"/>
                  </a:lnTo>
                  <a:lnTo>
                    <a:pt x="3238325" y="1670530"/>
                  </a:lnTo>
                  <a:lnTo>
                    <a:pt x="3308723" y="1656769"/>
                  </a:lnTo>
                  <a:lnTo>
                    <a:pt x="3379121" y="1652144"/>
                  </a:lnTo>
                  <a:lnTo>
                    <a:pt x="3449520" y="1651137"/>
                  </a:lnTo>
                  <a:lnTo>
                    <a:pt x="3519918" y="1647790"/>
                  </a:lnTo>
                  <a:lnTo>
                    <a:pt x="3590317" y="1642836"/>
                  </a:lnTo>
                  <a:lnTo>
                    <a:pt x="3660715" y="1637101"/>
                  </a:lnTo>
                  <a:lnTo>
                    <a:pt x="3731113" y="1631487"/>
                  </a:lnTo>
                  <a:lnTo>
                    <a:pt x="3801512" y="1626905"/>
                  </a:lnTo>
                  <a:lnTo>
                    <a:pt x="3871910" y="1622594"/>
                  </a:lnTo>
                  <a:lnTo>
                    <a:pt x="3942308" y="1617544"/>
                  </a:lnTo>
                  <a:lnTo>
                    <a:pt x="4012707" y="1611599"/>
                  </a:lnTo>
                  <a:lnTo>
                    <a:pt x="4083105" y="1604586"/>
                  </a:lnTo>
                  <a:lnTo>
                    <a:pt x="4153504" y="1596331"/>
                  </a:lnTo>
                  <a:lnTo>
                    <a:pt x="4223902" y="1586673"/>
                  </a:lnTo>
                  <a:lnTo>
                    <a:pt x="4294300" y="1575483"/>
                  </a:lnTo>
                  <a:lnTo>
                    <a:pt x="4364699" y="1562663"/>
                  </a:lnTo>
                  <a:lnTo>
                    <a:pt x="4435097" y="1548151"/>
                  </a:lnTo>
                  <a:lnTo>
                    <a:pt x="4505495" y="1531913"/>
                  </a:lnTo>
                  <a:lnTo>
                    <a:pt x="4575894" y="1513937"/>
                  </a:lnTo>
                  <a:lnTo>
                    <a:pt x="4646292" y="1494228"/>
                  </a:lnTo>
                  <a:lnTo>
                    <a:pt x="4716690" y="1472800"/>
                  </a:lnTo>
                  <a:lnTo>
                    <a:pt x="4787089" y="1449673"/>
                  </a:lnTo>
                  <a:lnTo>
                    <a:pt x="4857487" y="1424866"/>
                  </a:lnTo>
                  <a:lnTo>
                    <a:pt x="4927886" y="1398403"/>
                  </a:lnTo>
                  <a:lnTo>
                    <a:pt x="4998284" y="1370303"/>
                  </a:lnTo>
                  <a:lnTo>
                    <a:pt x="5068682" y="1340585"/>
                  </a:lnTo>
                  <a:lnTo>
                    <a:pt x="5139081" y="1309265"/>
                  </a:lnTo>
                  <a:lnTo>
                    <a:pt x="5209479" y="1276360"/>
                  </a:lnTo>
                  <a:lnTo>
                    <a:pt x="5279877" y="1241881"/>
                  </a:lnTo>
                  <a:lnTo>
                    <a:pt x="5350276" y="1205841"/>
                  </a:lnTo>
                  <a:lnTo>
                    <a:pt x="5420674" y="1168249"/>
                  </a:lnTo>
                  <a:lnTo>
                    <a:pt x="5491073" y="1129114"/>
                  </a:lnTo>
                  <a:lnTo>
                    <a:pt x="5561471" y="10884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3908599"/>
              <a:ext cx="4665838" cy="1485676"/>
            </a:xfrm>
            <a:custGeom>
              <a:avLst/>
              <a:pathLst>
                <a:path w="4665838" h="1485676">
                  <a:moveTo>
                    <a:pt x="4665838" y="1485676"/>
                  </a:moveTo>
                  <a:lnTo>
                    <a:pt x="4646292" y="1481928"/>
                  </a:lnTo>
                  <a:lnTo>
                    <a:pt x="4575894" y="1469721"/>
                  </a:lnTo>
                  <a:lnTo>
                    <a:pt x="4505495" y="1458838"/>
                  </a:lnTo>
                  <a:lnTo>
                    <a:pt x="4435097" y="1449303"/>
                  </a:lnTo>
                  <a:lnTo>
                    <a:pt x="4364699" y="1441124"/>
                  </a:lnTo>
                  <a:lnTo>
                    <a:pt x="4294300" y="1434286"/>
                  </a:lnTo>
                  <a:lnTo>
                    <a:pt x="4223902" y="1428746"/>
                  </a:lnTo>
                  <a:lnTo>
                    <a:pt x="4153504" y="1424424"/>
                  </a:lnTo>
                  <a:lnTo>
                    <a:pt x="4083105" y="1421211"/>
                  </a:lnTo>
                  <a:lnTo>
                    <a:pt x="4012707" y="1418966"/>
                  </a:lnTo>
                  <a:lnTo>
                    <a:pt x="3942308" y="1417532"/>
                  </a:lnTo>
                  <a:lnTo>
                    <a:pt x="3871910" y="1416756"/>
                  </a:lnTo>
                  <a:lnTo>
                    <a:pt x="3801512" y="1416502"/>
                  </a:lnTo>
                  <a:lnTo>
                    <a:pt x="3731113" y="1417347"/>
                  </a:lnTo>
                  <a:lnTo>
                    <a:pt x="3660715" y="1419722"/>
                  </a:lnTo>
                  <a:lnTo>
                    <a:pt x="3590317" y="1422839"/>
                  </a:lnTo>
                  <a:lnTo>
                    <a:pt x="3519918" y="1425884"/>
                  </a:lnTo>
                  <a:lnTo>
                    <a:pt x="3449520" y="1427968"/>
                  </a:lnTo>
                  <a:lnTo>
                    <a:pt x="3379121" y="1428107"/>
                  </a:lnTo>
                  <a:lnTo>
                    <a:pt x="3308723" y="1431293"/>
                  </a:lnTo>
                  <a:lnTo>
                    <a:pt x="3238325" y="1443229"/>
                  </a:lnTo>
                  <a:lnTo>
                    <a:pt x="3167926" y="1457156"/>
                  </a:lnTo>
                  <a:lnTo>
                    <a:pt x="3097528" y="1465281"/>
                  </a:lnTo>
                  <a:lnTo>
                    <a:pt x="3027130" y="1461442"/>
                  </a:lnTo>
                  <a:lnTo>
                    <a:pt x="2956731" y="1466421"/>
                  </a:lnTo>
                  <a:lnTo>
                    <a:pt x="2886333" y="1476589"/>
                  </a:lnTo>
                  <a:lnTo>
                    <a:pt x="2815934" y="1477667"/>
                  </a:lnTo>
                  <a:lnTo>
                    <a:pt x="2745536" y="1454314"/>
                  </a:lnTo>
                  <a:lnTo>
                    <a:pt x="2675138" y="1416130"/>
                  </a:lnTo>
                  <a:lnTo>
                    <a:pt x="2604739" y="1372145"/>
                  </a:lnTo>
                  <a:lnTo>
                    <a:pt x="2534341" y="1320553"/>
                  </a:lnTo>
                  <a:lnTo>
                    <a:pt x="2463943" y="1256692"/>
                  </a:lnTo>
                  <a:lnTo>
                    <a:pt x="2393544" y="1176938"/>
                  </a:lnTo>
                  <a:lnTo>
                    <a:pt x="2323146" y="1087803"/>
                  </a:lnTo>
                  <a:lnTo>
                    <a:pt x="2252747" y="995927"/>
                  </a:lnTo>
                  <a:lnTo>
                    <a:pt x="2182349" y="907154"/>
                  </a:lnTo>
                  <a:lnTo>
                    <a:pt x="2111951" y="824357"/>
                  </a:lnTo>
                  <a:lnTo>
                    <a:pt x="2041552" y="738220"/>
                  </a:lnTo>
                  <a:lnTo>
                    <a:pt x="1971154" y="649918"/>
                  </a:lnTo>
                  <a:lnTo>
                    <a:pt x="1900756" y="562511"/>
                  </a:lnTo>
                  <a:lnTo>
                    <a:pt x="1830357" y="478932"/>
                  </a:lnTo>
                  <a:lnTo>
                    <a:pt x="1759959" y="402022"/>
                  </a:lnTo>
                  <a:lnTo>
                    <a:pt x="1689560" y="334587"/>
                  </a:lnTo>
                  <a:lnTo>
                    <a:pt x="1619162" y="275212"/>
                  </a:lnTo>
                  <a:lnTo>
                    <a:pt x="1548764" y="221338"/>
                  </a:lnTo>
                  <a:lnTo>
                    <a:pt x="1478365" y="173053"/>
                  </a:lnTo>
                  <a:lnTo>
                    <a:pt x="1407967" y="130468"/>
                  </a:lnTo>
                  <a:lnTo>
                    <a:pt x="1337569" y="93701"/>
                  </a:lnTo>
                  <a:lnTo>
                    <a:pt x="1267170" y="62865"/>
                  </a:lnTo>
                  <a:lnTo>
                    <a:pt x="1196772" y="38056"/>
                  </a:lnTo>
                  <a:lnTo>
                    <a:pt x="1126373" y="19341"/>
                  </a:lnTo>
                  <a:lnTo>
                    <a:pt x="1055975" y="6760"/>
                  </a:lnTo>
                  <a:lnTo>
                    <a:pt x="985577" y="318"/>
                  </a:lnTo>
                  <a:lnTo>
                    <a:pt x="915178" y="0"/>
                  </a:lnTo>
                  <a:lnTo>
                    <a:pt x="844780" y="5764"/>
                  </a:lnTo>
                  <a:lnTo>
                    <a:pt x="774382" y="17557"/>
                  </a:lnTo>
                  <a:lnTo>
                    <a:pt x="703983" y="35317"/>
                  </a:lnTo>
                  <a:lnTo>
                    <a:pt x="633585" y="58975"/>
                  </a:lnTo>
                  <a:lnTo>
                    <a:pt x="563186" y="88461"/>
                  </a:lnTo>
                  <a:lnTo>
                    <a:pt x="492788" y="123704"/>
                  </a:lnTo>
                  <a:lnTo>
                    <a:pt x="422390" y="164636"/>
                  </a:lnTo>
                  <a:lnTo>
                    <a:pt x="351991" y="211187"/>
                  </a:lnTo>
                  <a:lnTo>
                    <a:pt x="281593" y="263293"/>
                  </a:lnTo>
                  <a:lnTo>
                    <a:pt x="211195" y="320888"/>
                  </a:lnTo>
                  <a:lnTo>
                    <a:pt x="140796" y="383911"/>
                  </a:lnTo>
                  <a:lnTo>
                    <a:pt x="70398" y="452301"/>
                  </a:lnTo>
                  <a:lnTo>
                    <a:pt x="0" y="5260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191153" y="3745784"/>
              <a:ext cx="5561471" cy="1563953"/>
            </a:xfrm>
            <a:custGeom>
              <a:avLst/>
              <a:pathLst>
                <a:path w="5561471" h="1563953">
                  <a:moveTo>
                    <a:pt x="0" y="263341"/>
                  </a:moveTo>
                  <a:lnTo>
                    <a:pt x="70398" y="217980"/>
                  </a:lnTo>
                  <a:lnTo>
                    <a:pt x="140796" y="176773"/>
                  </a:lnTo>
                  <a:lnTo>
                    <a:pt x="211195" y="139763"/>
                  </a:lnTo>
                  <a:lnTo>
                    <a:pt x="281593" y="106993"/>
                  </a:lnTo>
                  <a:lnTo>
                    <a:pt x="351991" y="78508"/>
                  </a:lnTo>
                  <a:lnTo>
                    <a:pt x="422390" y="54350"/>
                  </a:lnTo>
                  <a:lnTo>
                    <a:pt x="492788" y="34563"/>
                  </a:lnTo>
                  <a:lnTo>
                    <a:pt x="563186" y="19192"/>
                  </a:lnTo>
                  <a:lnTo>
                    <a:pt x="633585" y="8278"/>
                  </a:lnTo>
                  <a:lnTo>
                    <a:pt x="703983" y="1866"/>
                  </a:lnTo>
                  <a:lnTo>
                    <a:pt x="774382" y="0"/>
                  </a:lnTo>
                  <a:lnTo>
                    <a:pt x="844780" y="2722"/>
                  </a:lnTo>
                  <a:lnTo>
                    <a:pt x="915178" y="10076"/>
                  </a:lnTo>
                  <a:lnTo>
                    <a:pt x="985577" y="22107"/>
                  </a:lnTo>
                  <a:lnTo>
                    <a:pt x="1055975" y="38857"/>
                  </a:lnTo>
                  <a:lnTo>
                    <a:pt x="1126373" y="60370"/>
                  </a:lnTo>
                  <a:lnTo>
                    <a:pt x="1196772" y="86689"/>
                  </a:lnTo>
                  <a:lnTo>
                    <a:pt x="1267170" y="117859"/>
                  </a:lnTo>
                  <a:lnTo>
                    <a:pt x="1337569" y="153922"/>
                  </a:lnTo>
                  <a:lnTo>
                    <a:pt x="1407967" y="194922"/>
                  </a:lnTo>
                  <a:lnTo>
                    <a:pt x="1478365" y="240903"/>
                  </a:lnTo>
                  <a:lnTo>
                    <a:pt x="1548764" y="291908"/>
                  </a:lnTo>
                  <a:lnTo>
                    <a:pt x="1619162" y="347981"/>
                  </a:lnTo>
                  <a:lnTo>
                    <a:pt x="1689560" y="409165"/>
                  </a:lnTo>
                  <a:lnTo>
                    <a:pt x="1759959" y="478282"/>
                  </a:lnTo>
                  <a:lnTo>
                    <a:pt x="1830357" y="556886"/>
                  </a:lnTo>
                  <a:lnTo>
                    <a:pt x="1900756" y="641999"/>
                  </a:lnTo>
                  <a:lnTo>
                    <a:pt x="1971154" y="730632"/>
                  </a:lnTo>
                  <a:lnTo>
                    <a:pt x="2041552" y="819797"/>
                  </a:lnTo>
                  <a:lnTo>
                    <a:pt x="2111951" y="906506"/>
                  </a:lnTo>
                  <a:lnTo>
                    <a:pt x="2182349" y="989896"/>
                  </a:lnTo>
                  <a:lnTo>
                    <a:pt x="2252747" y="1079892"/>
                  </a:lnTo>
                  <a:lnTo>
                    <a:pt x="2323146" y="1172820"/>
                  </a:lnTo>
                  <a:lnTo>
                    <a:pt x="2393544" y="1262240"/>
                  </a:lnTo>
                  <a:lnTo>
                    <a:pt x="2463943" y="1341711"/>
                  </a:lnTo>
                  <a:lnTo>
                    <a:pt x="2534341" y="1405658"/>
                  </a:lnTo>
                  <a:lnTo>
                    <a:pt x="2604739" y="1458134"/>
                  </a:lnTo>
                  <a:lnTo>
                    <a:pt x="2675138" y="1502347"/>
                  </a:lnTo>
                  <a:lnTo>
                    <a:pt x="2745536" y="1540154"/>
                  </a:lnTo>
                  <a:lnTo>
                    <a:pt x="2815934" y="1563953"/>
                  </a:lnTo>
                  <a:lnTo>
                    <a:pt x="2886333" y="1563472"/>
                  </a:lnTo>
                  <a:lnTo>
                    <a:pt x="2956731" y="1552878"/>
                  </a:lnTo>
                  <a:lnTo>
                    <a:pt x="3027130" y="1546976"/>
                  </a:lnTo>
                  <a:lnTo>
                    <a:pt x="3097528" y="1550856"/>
                  </a:lnTo>
                  <a:lnTo>
                    <a:pt x="3167926" y="1543102"/>
                  </a:lnTo>
                  <a:lnTo>
                    <a:pt x="3238325" y="1528912"/>
                  </a:lnTo>
                  <a:lnTo>
                    <a:pt x="3308723" y="1516063"/>
                  </a:lnTo>
                  <a:lnTo>
                    <a:pt x="3379121" y="1512158"/>
                  </a:lnTo>
                  <a:lnTo>
                    <a:pt x="3449520" y="1511585"/>
                  </a:lnTo>
                  <a:lnTo>
                    <a:pt x="3519918" y="1508870"/>
                  </a:lnTo>
                  <a:lnTo>
                    <a:pt x="3590317" y="1504870"/>
                  </a:lnTo>
                  <a:lnTo>
                    <a:pt x="3660715" y="1500444"/>
                  </a:lnTo>
                  <a:lnTo>
                    <a:pt x="3731113" y="1496450"/>
                  </a:lnTo>
                  <a:lnTo>
                    <a:pt x="3801512" y="1493736"/>
                  </a:lnTo>
                  <a:lnTo>
                    <a:pt x="3871910" y="1491707"/>
                  </a:lnTo>
                  <a:lnTo>
                    <a:pt x="3942308" y="1489570"/>
                  </a:lnTo>
                  <a:lnTo>
                    <a:pt x="4012707" y="1487315"/>
                  </a:lnTo>
                  <a:lnTo>
                    <a:pt x="4083105" y="1484931"/>
                  </a:lnTo>
                  <a:lnTo>
                    <a:pt x="4153504" y="1482410"/>
                  </a:lnTo>
                  <a:lnTo>
                    <a:pt x="4223902" y="1479742"/>
                  </a:lnTo>
                  <a:lnTo>
                    <a:pt x="4294300" y="1476917"/>
                  </a:lnTo>
                  <a:lnTo>
                    <a:pt x="4364699" y="1473926"/>
                  </a:lnTo>
                  <a:lnTo>
                    <a:pt x="4435097" y="1470759"/>
                  </a:lnTo>
                  <a:lnTo>
                    <a:pt x="4505495" y="1467408"/>
                  </a:lnTo>
                  <a:lnTo>
                    <a:pt x="4575894" y="1463861"/>
                  </a:lnTo>
                  <a:lnTo>
                    <a:pt x="4646292" y="1460110"/>
                  </a:lnTo>
                  <a:lnTo>
                    <a:pt x="4716690" y="1456146"/>
                  </a:lnTo>
                  <a:lnTo>
                    <a:pt x="4787089" y="1451958"/>
                  </a:lnTo>
                  <a:lnTo>
                    <a:pt x="4857487" y="1447538"/>
                  </a:lnTo>
                  <a:lnTo>
                    <a:pt x="4927886" y="1442875"/>
                  </a:lnTo>
                  <a:lnTo>
                    <a:pt x="4998284" y="1437960"/>
                  </a:lnTo>
                  <a:lnTo>
                    <a:pt x="5068682" y="1432784"/>
                  </a:lnTo>
                  <a:lnTo>
                    <a:pt x="5139081" y="1427337"/>
                  </a:lnTo>
                  <a:lnTo>
                    <a:pt x="5209479" y="1421609"/>
                  </a:lnTo>
                  <a:lnTo>
                    <a:pt x="5279877" y="1415591"/>
                  </a:lnTo>
                  <a:lnTo>
                    <a:pt x="5350276" y="1409274"/>
                  </a:lnTo>
                  <a:lnTo>
                    <a:pt x="5420674" y="1402648"/>
                  </a:lnTo>
                  <a:lnTo>
                    <a:pt x="5491073" y="1395703"/>
                  </a:lnTo>
                  <a:lnTo>
                    <a:pt x="5561471" y="138843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191153" y="4084902"/>
              <a:ext cx="5561471" cy="1309373"/>
            </a:xfrm>
            <a:custGeom>
              <a:avLst/>
              <a:pathLst>
                <a:path w="5561471" h="1309373">
                  <a:moveTo>
                    <a:pt x="0" y="225121"/>
                  </a:moveTo>
                  <a:lnTo>
                    <a:pt x="70398" y="189763"/>
                  </a:lnTo>
                  <a:lnTo>
                    <a:pt x="140796" y="157481"/>
                  </a:lnTo>
                  <a:lnTo>
                    <a:pt x="211195" y="128263"/>
                  </a:lnTo>
                  <a:lnTo>
                    <a:pt x="281593" y="102091"/>
                  </a:lnTo>
                  <a:lnTo>
                    <a:pt x="351991" y="78950"/>
                  </a:lnTo>
                  <a:lnTo>
                    <a:pt x="422390" y="58820"/>
                  </a:lnTo>
                  <a:lnTo>
                    <a:pt x="492788" y="41680"/>
                  </a:lnTo>
                  <a:lnTo>
                    <a:pt x="563186" y="27508"/>
                  </a:lnTo>
                  <a:lnTo>
                    <a:pt x="633585" y="16278"/>
                  </a:lnTo>
                  <a:lnTo>
                    <a:pt x="703983" y="7967"/>
                  </a:lnTo>
                  <a:lnTo>
                    <a:pt x="774382" y="2548"/>
                  </a:lnTo>
                  <a:lnTo>
                    <a:pt x="844780" y="0"/>
                  </a:lnTo>
                  <a:lnTo>
                    <a:pt x="915178" y="303"/>
                  </a:lnTo>
                  <a:lnTo>
                    <a:pt x="985577" y="3449"/>
                  </a:lnTo>
                  <a:lnTo>
                    <a:pt x="1055975" y="9443"/>
                  </a:lnTo>
                  <a:lnTo>
                    <a:pt x="1126373" y="18309"/>
                  </a:lnTo>
                  <a:lnTo>
                    <a:pt x="1196772" y="30098"/>
                  </a:lnTo>
                  <a:lnTo>
                    <a:pt x="1267170" y="44887"/>
                  </a:lnTo>
                  <a:lnTo>
                    <a:pt x="1337569" y="62785"/>
                  </a:lnTo>
                  <a:lnTo>
                    <a:pt x="1407967" y="83925"/>
                  </a:lnTo>
                  <a:lnTo>
                    <a:pt x="1478365" y="108457"/>
                  </a:lnTo>
                  <a:lnTo>
                    <a:pt x="1548764" y="136537"/>
                  </a:lnTo>
                  <a:lnTo>
                    <a:pt x="1619162" y="168313"/>
                  </a:lnTo>
                  <a:lnTo>
                    <a:pt x="1689560" y="203913"/>
                  </a:lnTo>
                  <a:lnTo>
                    <a:pt x="1759959" y="245145"/>
                  </a:lnTo>
                  <a:lnTo>
                    <a:pt x="1830357" y="293083"/>
                  </a:lnTo>
                  <a:lnTo>
                    <a:pt x="1900756" y="346028"/>
                  </a:lnTo>
                  <a:lnTo>
                    <a:pt x="1971154" y="402296"/>
                  </a:lnTo>
                  <a:lnTo>
                    <a:pt x="2041552" y="460291"/>
                  </a:lnTo>
                  <a:lnTo>
                    <a:pt x="2111951" y="518537"/>
                  </a:lnTo>
                  <a:lnTo>
                    <a:pt x="2182349" y="578861"/>
                  </a:lnTo>
                  <a:lnTo>
                    <a:pt x="2252747" y="657429"/>
                  </a:lnTo>
                  <a:lnTo>
                    <a:pt x="2323146" y="747065"/>
                  </a:lnTo>
                  <a:lnTo>
                    <a:pt x="2393544" y="836613"/>
                  </a:lnTo>
                  <a:lnTo>
                    <a:pt x="2463943" y="915676"/>
                  </a:lnTo>
                  <a:lnTo>
                    <a:pt x="2534341" y="976947"/>
                  </a:lnTo>
                  <a:lnTo>
                    <a:pt x="2604739" y="1033653"/>
                  </a:lnTo>
                  <a:lnTo>
                    <a:pt x="2675138" y="1084932"/>
                  </a:lnTo>
                  <a:lnTo>
                    <a:pt x="2745536" y="1126702"/>
                  </a:lnTo>
                  <a:lnTo>
                    <a:pt x="2815934" y="1150503"/>
                  </a:lnTo>
                  <a:lnTo>
                    <a:pt x="2886333" y="1150248"/>
                  </a:lnTo>
                  <a:lnTo>
                    <a:pt x="2956731" y="1139041"/>
                  </a:lnTo>
                  <a:lnTo>
                    <a:pt x="3027130" y="1132063"/>
                  </a:lnTo>
                  <a:lnTo>
                    <a:pt x="3097528" y="1135791"/>
                  </a:lnTo>
                  <a:lnTo>
                    <a:pt x="3167926" y="1128456"/>
                  </a:lnTo>
                  <a:lnTo>
                    <a:pt x="3238325" y="1114212"/>
                  </a:lnTo>
                  <a:lnTo>
                    <a:pt x="3308723" y="1100680"/>
                  </a:lnTo>
                  <a:lnTo>
                    <a:pt x="3379121" y="1096123"/>
                  </a:lnTo>
                  <a:lnTo>
                    <a:pt x="3449520" y="1095137"/>
                  </a:lnTo>
                  <a:lnTo>
                    <a:pt x="3519918" y="1091886"/>
                  </a:lnTo>
                  <a:lnTo>
                    <a:pt x="3590317" y="1087084"/>
                  </a:lnTo>
                  <a:lnTo>
                    <a:pt x="3660715" y="1081532"/>
                  </a:lnTo>
                  <a:lnTo>
                    <a:pt x="3731113" y="1076106"/>
                  </a:lnTo>
                  <a:lnTo>
                    <a:pt x="3801512" y="1071687"/>
                  </a:lnTo>
                  <a:lnTo>
                    <a:pt x="3871910" y="1067541"/>
                  </a:lnTo>
                  <a:lnTo>
                    <a:pt x="3942308" y="1062686"/>
                  </a:lnTo>
                  <a:lnTo>
                    <a:pt x="4012707" y="1056975"/>
                  </a:lnTo>
                  <a:lnTo>
                    <a:pt x="4083105" y="1050242"/>
                  </a:lnTo>
                  <a:lnTo>
                    <a:pt x="4153504" y="1042319"/>
                  </a:lnTo>
                  <a:lnTo>
                    <a:pt x="4223902" y="1033054"/>
                  </a:lnTo>
                  <a:lnTo>
                    <a:pt x="4294300" y="1022321"/>
                  </a:lnTo>
                  <a:lnTo>
                    <a:pt x="4364699" y="1010028"/>
                  </a:lnTo>
                  <a:lnTo>
                    <a:pt x="4435097" y="996114"/>
                  </a:lnTo>
                  <a:lnTo>
                    <a:pt x="4505495" y="980548"/>
                  </a:lnTo>
                  <a:lnTo>
                    <a:pt x="4575894" y="963318"/>
                  </a:lnTo>
                  <a:lnTo>
                    <a:pt x="4646292" y="944428"/>
                  </a:lnTo>
                  <a:lnTo>
                    <a:pt x="4716690" y="923891"/>
                  </a:lnTo>
                  <a:lnTo>
                    <a:pt x="4787089" y="901727"/>
                  </a:lnTo>
                  <a:lnTo>
                    <a:pt x="4857487" y="877955"/>
                  </a:lnTo>
                  <a:lnTo>
                    <a:pt x="4927886" y="852595"/>
                  </a:lnTo>
                  <a:lnTo>
                    <a:pt x="4998284" y="825667"/>
                  </a:lnTo>
                  <a:lnTo>
                    <a:pt x="5068682" y="797190"/>
                  </a:lnTo>
                  <a:lnTo>
                    <a:pt x="5139081" y="767178"/>
                  </a:lnTo>
                  <a:lnTo>
                    <a:pt x="5209479" y="735646"/>
                  </a:lnTo>
                  <a:lnTo>
                    <a:pt x="5279877" y="702607"/>
                  </a:lnTo>
                  <a:lnTo>
                    <a:pt x="5350276" y="668072"/>
                  </a:lnTo>
                  <a:lnTo>
                    <a:pt x="5420674" y="632050"/>
                  </a:lnTo>
                  <a:lnTo>
                    <a:pt x="5491073" y="594548"/>
                  </a:lnTo>
                  <a:lnTo>
                    <a:pt x="5561471" y="555575"/>
                  </a:lnTo>
                  <a:lnTo>
                    <a:pt x="5561471" y="1309373"/>
                  </a:lnTo>
                  <a:lnTo>
                    <a:pt x="4708732" y="1309373"/>
                  </a:lnTo>
                  <a:lnTo>
                    <a:pt x="4646292" y="1297932"/>
                  </a:lnTo>
                  <a:lnTo>
                    <a:pt x="4575894" y="1286268"/>
                  </a:lnTo>
                  <a:lnTo>
                    <a:pt x="4505495" y="1275871"/>
                  </a:lnTo>
                  <a:lnTo>
                    <a:pt x="4435097" y="1266765"/>
                  </a:lnTo>
                  <a:lnTo>
                    <a:pt x="4364699" y="1258956"/>
                  </a:lnTo>
                  <a:lnTo>
                    <a:pt x="4294300" y="1252430"/>
                  </a:lnTo>
                  <a:lnTo>
                    <a:pt x="4223902" y="1247146"/>
                  </a:lnTo>
                  <a:lnTo>
                    <a:pt x="4153504" y="1243029"/>
                  </a:lnTo>
                  <a:lnTo>
                    <a:pt x="4083105" y="1239972"/>
                  </a:lnTo>
                  <a:lnTo>
                    <a:pt x="4012707" y="1237842"/>
                  </a:lnTo>
                  <a:lnTo>
                    <a:pt x="3942308" y="1236490"/>
                  </a:lnTo>
                  <a:lnTo>
                    <a:pt x="3871910" y="1235767"/>
                  </a:lnTo>
                  <a:lnTo>
                    <a:pt x="3801512" y="1235544"/>
                  </a:lnTo>
                  <a:lnTo>
                    <a:pt x="3731113" y="1236385"/>
                  </a:lnTo>
                  <a:lnTo>
                    <a:pt x="3660715" y="1238710"/>
                  </a:lnTo>
                  <a:lnTo>
                    <a:pt x="3590317" y="1241756"/>
                  </a:lnTo>
                  <a:lnTo>
                    <a:pt x="3519918" y="1244731"/>
                  </a:lnTo>
                  <a:lnTo>
                    <a:pt x="3449520" y="1246773"/>
                  </a:lnTo>
                  <a:lnTo>
                    <a:pt x="3379121" y="1246928"/>
                  </a:lnTo>
                  <a:lnTo>
                    <a:pt x="3308723" y="1250107"/>
                  </a:lnTo>
                  <a:lnTo>
                    <a:pt x="3238325" y="1261891"/>
                  </a:lnTo>
                  <a:lnTo>
                    <a:pt x="3167926" y="1275630"/>
                  </a:lnTo>
                  <a:lnTo>
                    <a:pt x="3097528" y="1283677"/>
                  </a:lnTo>
                  <a:lnTo>
                    <a:pt x="3027130" y="1280027"/>
                  </a:lnTo>
                  <a:lnTo>
                    <a:pt x="2956731" y="1285237"/>
                  </a:lnTo>
                  <a:lnTo>
                    <a:pt x="2886333" y="1295629"/>
                  </a:lnTo>
                  <a:lnTo>
                    <a:pt x="2815934" y="1297027"/>
                  </a:lnTo>
                  <a:lnTo>
                    <a:pt x="2745536" y="1274081"/>
                  </a:lnTo>
                  <a:lnTo>
                    <a:pt x="2675138" y="1231590"/>
                  </a:lnTo>
                  <a:lnTo>
                    <a:pt x="2604739" y="1180746"/>
                  </a:lnTo>
                  <a:lnTo>
                    <a:pt x="2534341" y="1125732"/>
                  </a:lnTo>
                  <a:lnTo>
                    <a:pt x="2463943" y="1064627"/>
                  </a:lnTo>
                  <a:lnTo>
                    <a:pt x="2393544" y="985021"/>
                  </a:lnTo>
                  <a:lnTo>
                    <a:pt x="2323146" y="896019"/>
                  </a:lnTo>
                  <a:lnTo>
                    <a:pt x="2252747" y="808398"/>
                  </a:lnTo>
                  <a:lnTo>
                    <a:pt x="2182349" y="732171"/>
                  </a:lnTo>
                  <a:lnTo>
                    <a:pt x="2111951" y="672984"/>
                  </a:lnTo>
                  <a:lnTo>
                    <a:pt x="2041552" y="615830"/>
                  </a:lnTo>
                  <a:lnTo>
                    <a:pt x="1971154" y="559487"/>
                  </a:lnTo>
                  <a:lnTo>
                    <a:pt x="1900756" y="505568"/>
                  </a:lnTo>
                  <a:lnTo>
                    <a:pt x="1830357" y="455560"/>
                  </a:lnTo>
                  <a:lnTo>
                    <a:pt x="1759959" y="410864"/>
                  </a:lnTo>
                  <a:lnTo>
                    <a:pt x="1689560" y="372854"/>
                  </a:lnTo>
                  <a:lnTo>
                    <a:pt x="1619162" y="340719"/>
                  </a:lnTo>
                  <a:lnTo>
                    <a:pt x="1548764" y="313151"/>
                  </a:lnTo>
                  <a:lnTo>
                    <a:pt x="1478365" y="290279"/>
                  </a:lnTo>
                  <a:lnTo>
                    <a:pt x="1407967" y="272248"/>
                  </a:lnTo>
                  <a:lnTo>
                    <a:pt x="1337569" y="259214"/>
                  </a:lnTo>
                  <a:lnTo>
                    <a:pt x="1267170" y="251325"/>
                  </a:lnTo>
                  <a:lnTo>
                    <a:pt x="1196772" y="248713"/>
                  </a:lnTo>
                  <a:lnTo>
                    <a:pt x="1126373" y="251486"/>
                  </a:lnTo>
                  <a:lnTo>
                    <a:pt x="1055975" y="259719"/>
                  </a:lnTo>
                  <a:lnTo>
                    <a:pt x="985577" y="273463"/>
                  </a:lnTo>
                  <a:lnTo>
                    <a:pt x="915178" y="292740"/>
                  </a:lnTo>
                  <a:lnTo>
                    <a:pt x="844780" y="317555"/>
                  </a:lnTo>
                  <a:lnTo>
                    <a:pt x="774382" y="347896"/>
                  </a:lnTo>
                  <a:lnTo>
                    <a:pt x="703983" y="383744"/>
                  </a:lnTo>
                  <a:lnTo>
                    <a:pt x="633585" y="425076"/>
                  </a:lnTo>
                  <a:lnTo>
                    <a:pt x="563186" y="471865"/>
                  </a:lnTo>
                  <a:lnTo>
                    <a:pt x="492788" y="524084"/>
                  </a:lnTo>
                  <a:lnTo>
                    <a:pt x="422390" y="581709"/>
                  </a:lnTo>
                  <a:lnTo>
                    <a:pt x="351991" y="644715"/>
                  </a:lnTo>
                  <a:lnTo>
                    <a:pt x="281593" y="713080"/>
                  </a:lnTo>
                  <a:lnTo>
                    <a:pt x="211195" y="786784"/>
                  </a:lnTo>
                  <a:lnTo>
                    <a:pt x="140796" y="865808"/>
                  </a:lnTo>
                  <a:lnTo>
                    <a:pt x="70398" y="950135"/>
                  </a:lnTo>
                  <a:lnTo>
                    <a:pt x="0" y="103975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191153" y="4084902"/>
              <a:ext cx="5561471" cy="1150503"/>
            </a:xfrm>
            <a:custGeom>
              <a:avLst/>
              <a:pathLst>
                <a:path w="5561471" h="1150503">
                  <a:moveTo>
                    <a:pt x="0" y="225121"/>
                  </a:moveTo>
                  <a:lnTo>
                    <a:pt x="70398" y="189763"/>
                  </a:lnTo>
                  <a:lnTo>
                    <a:pt x="140796" y="157481"/>
                  </a:lnTo>
                  <a:lnTo>
                    <a:pt x="211195" y="128263"/>
                  </a:lnTo>
                  <a:lnTo>
                    <a:pt x="281593" y="102091"/>
                  </a:lnTo>
                  <a:lnTo>
                    <a:pt x="351991" y="78950"/>
                  </a:lnTo>
                  <a:lnTo>
                    <a:pt x="422390" y="58820"/>
                  </a:lnTo>
                  <a:lnTo>
                    <a:pt x="492788" y="41680"/>
                  </a:lnTo>
                  <a:lnTo>
                    <a:pt x="563186" y="27508"/>
                  </a:lnTo>
                  <a:lnTo>
                    <a:pt x="633585" y="16278"/>
                  </a:lnTo>
                  <a:lnTo>
                    <a:pt x="703983" y="7967"/>
                  </a:lnTo>
                  <a:lnTo>
                    <a:pt x="774382" y="2548"/>
                  </a:lnTo>
                  <a:lnTo>
                    <a:pt x="844780" y="0"/>
                  </a:lnTo>
                  <a:lnTo>
                    <a:pt x="915178" y="303"/>
                  </a:lnTo>
                  <a:lnTo>
                    <a:pt x="985577" y="3449"/>
                  </a:lnTo>
                  <a:lnTo>
                    <a:pt x="1055975" y="9443"/>
                  </a:lnTo>
                  <a:lnTo>
                    <a:pt x="1126373" y="18309"/>
                  </a:lnTo>
                  <a:lnTo>
                    <a:pt x="1196772" y="30098"/>
                  </a:lnTo>
                  <a:lnTo>
                    <a:pt x="1267170" y="44887"/>
                  </a:lnTo>
                  <a:lnTo>
                    <a:pt x="1337569" y="62785"/>
                  </a:lnTo>
                  <a:lnTo>
                    <a:pt x="1407967" y="83925"/>
                  </a:lnTo>
                  <a:lnTo>
                    <a:pt x="1478365" y="108457"/>
                  </a:lnTo>
                  <a:lnTo>
                    <a:pt x="1548764" y="136537"/>
                  </a:lnTo>
                  <a:lnTo>
                    <a:pt x="1619162" y="168313"/>
                  </a:lnTo>
                  <a:lnTo>
                    <a:pt x="1689560" y="203913"/>
                  </a:lnTo>
                  <a:lnTo>
                    <a:pt x="1759959" y="245145"/>
                  </a:lnTo>
                  <a:lnTo>
                    <a:pt x="1830357" y="293083"/>
                  </a:lnTo>
                  <a:lnTo>
                    <a:pt x="1900756" y="346028"/>
                  </a:lnTo>
                  <a:lnTo>
                    <a:pt x="1971154" y="402296"/>
                  </a:lnTo>
                  <a:lnTo>
                    <a:pt x="2041552" y="460291"/>
                  </a:lnTo>
                  <a:lnTo>
                    <a:pt x="2111951" y="518537"/>
                  </a:lnTo>
                  <a:lnTo>
                    <a:pt x="2182349" y="578861"/>
                  </a:lnTo>
                  <a:lnTo>
                    <a:pt x="2252747" y="657429"/>
                  </a:lnTo>
                  <a:lnTo>
                    <a:pt x="2323146" y="747065"/>
                  </a:lnTo>
                  <a:lnTo>
                    <a:pt x="2393544" y="836613"/>
                  </a:lnTo>
                  <a:lnTo>
                    <a:pt x="2463943" y="915676"/>
                  </a:lnTo>
                  <a:lnTo>
                    <a:pt x="2534341" y="976947"/>
                  </a:lnTo>
                  <a:lnTo>
                    <a:pt x="2604739" y="1033653"/>
                  </a:lnTo>
                  <a:lnTo>
                    <a:pt x="2675138" y="1084932"/>
                  </a:lnTo>
                  <a:lnTo>
                    <a:pt x="2745536" y="1126702"/>
                  </a:lnTo>
                  <a:lnTo>
                    <a:pt x="2815934" y="1150503"/>
                  </a:lnTo>
                  <a:lnTo>
                    <a:pt x="2886333" y="1150248"/>
                  </a:lnTo>
                  <a:lnTo>
                    <a:pt x="2956731" y="1139041"/>
                  </a:lnTo>
                  <a:lnTo>
                    <a:pt x="3027130" y="1132063"/>
                  </a:lnTo>
                  <a:lnTo>
                    <a:pt x="3097528" y="1135791"/>
                  </a:lnTo>
                  <a:lnTo>
                    <a:pt x="3167926" y="1128456"/>
                  </a:lnTo>
                  <a:lnTo>
                    <a:pt x="3238325" y="1114212"/>
                  </a:lnTo>
                  <a:lnTo>
                    <a:pt x="3308723" y="1100680"/>
                  </a:lnTo>
                  <a:lnTo>
                    <a:pt x="3379121" y="1096123"/>
                  </a:lnTo>
                  <a:lnTo>
                    <a:pt x="3449520" y="1095137"/>
                  </a:lnTo>
                  <a:lnTo>
                    <a:pt x="3519918" y="1091886"/>
                  </a:lnTo>
                  <a:lnTo>
                    <a:pt x="3590317" y="1087084"/>
                  </a:lnTo>
                  <a:lnTo>
                    <a:pt x="3660715" y="1081532"/>
                  </a:lnTo>
                  <a:lnTo>
                    <a:pt x="3731113" y="1076106"/>
                  </a:lnTo>
                  <a:lnTo>
                    <a:pt x="3801512" y="1071687"/>
                  </a:lnTo>
                  <a:lnTo>
                    <a:pt x="3871910" y="1067541"/>
                  </a:lnTo>
                  <a:lnTo>
                    <a:pt x="3942308" y="1062686"/>
                  </a:lnTo>
                  <a:lnTo>
                    <a:pt x="4012707" y="1056975"/>
                  </a:lnTo>
                  <a:lnTo>
                    <a:pt x="4083105" y="1050242"/>
                  </a:lnTo>
                  <a:lnTo>
                    <a:pt x="4153504" y="1042319"/>
                  </a:lnTo>
                  <a:lnTo>
                    <a:pt x="4223902" y="1033054"/>
                  </a:lnTo>
                  <a:lnTo>
                    <a:pt x="4294300" y="1022321"/>
                  </a:lnTo>
                  <a:lnTo>
                    <a:pt x="4364699" y="1010028"/>
                  </a:lnTo>
                  <a:lnTo>
                    <a:pt x="4435097" y="996114"/>
                  </a:lnTo>
                  <a:lnTo>
                    <a:pt x="4505495" y="980548"/>
                  </a:lnTo>
                  <a:lnTo>
                    <a:pt x="4575894" y="963318"/>
                  </a:lnTo>
                  <a:lnTo>
                    <a:pt x="4646292" y="944428"/>
                  </a:lnTo>
                  <a:lnTo>
                    <a:pt x="4716690" y="923891"/>
                  </a:lnTo>
                  <a:lnTo>
                    <a:pt x="4787089" y="901727"/>
                  </a:lnTo>
                  <a:lnTo>
                    <a:pt x="4857487" y="877955"/>
                  </a:lnTo>
                  <a:lnTo>
                    <a:pt x="4927886" y="852595"/>
                  </a:lnTo>
                  <a:lnTo>
                    <a:pt x="4998284" y="825667"/>
                  </a:lnTo>
                  <a:lnTo>
                    <a:pt x="5068682" y="797190"/>
                  </a:lnTo>
                  <a:lnTo>
                    <a:pt x="5139081" y="767178"/>
                  </a:lnTo>
                  <a:lnTo>
                    <a:pt x="5209479" y="735646"/>
                  </a:lnTo>
                  <a:lnTo>
                    <a:pt x="5279877" y="702607"/>
                  </a:lnTo>
                  <a:lnTo>
                    <a:pt x="5350276" y="668072"/>
                  </a:lnTo>
                  <a:lnTo>
                    <a:pt x="5420674" y="632050"/>
                  </a:lnTo>
                  <a:lnTo>
                    <a:pt x="5491073" y="594548"/>
                  </a:lnTo>
                  <a:lnTo>
                    <a:pt x="5561471" y="5555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4333615"/>
              <a:ext cx="4708732" cy="1060659"/>
            </a:xfrm>
            <a:custGeom>
              <a:avLst/>
              <a:pathLst>
                <a:path w="4708732" h="1060659">
                  <a:moveTo>
                    <a:pt x="4708732" y="1060659"/>
                  </a:moveTo>
                  <a:lnTo>
                    <a:pt x="4646292" y="1049218"/>
                  </a:lnTo>
                  <a:lnTo>
                    <a:pt x="4575894" y="1037554"/>
                  </a:lnTo>
                  <a:lnTo>
                    <a:pt x="4505495" y="1027158"/>
                  </a:lnTo>
                  <a:lnTo>
                    <a:pt x="4435097" y="1018051"/>
                  </a:lnTo>
                  <a:lnTo>
                    <a:pt x="4364699" y="1010242"/>
                  </a:lnTo>
                  <a:lnTo>
                    <a:pt x="4294300" y="1003716"/>
                  </a:lnTo>
                  <a:lnTo>
                    <a:pt x="4223902" y="998432"/>
                  </a:lnTo>
                  <a:lnTo>
                    <a:pt x="4153504" y="994315"/>
                  </a:lnTo>
                  <a:lnTo>
                    <a:pt x="4083105" y="991258"/>
                  </a:lnTo>
                  <a:lnTo>
                    <a:pt x="4012707" y="989129"/>
                  </a:lnTo>
                  <a:lnTo>
                    <a:pt x="3942308" y="987776"/>
                  </a:lnTo>
                  <a:lnTo>
                    <a:pt x="3871910" y="987053"/>
                  </a:lnTo>
                  <a:lnTo>
                    <a:pt x="3801512" y="986830"/>
                  </a:lnTo>
                  <a:lnTo>
                    <a:pt x="3731113" y="987671"/>
                  </a:lnTo>
                  <a:lnTo>
                    <a:pt x="3660715" y="989996"/>
                  </a:lnTo>
                  <a:lnTo>
                    <a:pt x="3590317" y="993042"/>
                  </a:lnTo>
                  <a:lnTo>
                    <a:pt x="3519918" y="996017"/>
                  </a:lnTo>
                  <a:lnTo>
                    <a:pt x="3449520" y="998059"/>
                  </a:lnTo>
                  <a:lnTo>
                    <a:pt x="3379121" y="998214"/>
                  </a:lnTo>
                  <a:lnTo>
                    <a:pt x="3308723" y="1001393"/>
                  </a:lnTo>
                  <a:lnTo>
                    <a:pt x="3238325" y="1013177"/>
                  </a:lnTo>
                  <a:lnTo>
                    <a:pt x="3167926" y="1026916"/>
                  </a:lnTo>
                  <a:lnTo>
                    <a:pt x="3097528" y="1034963"/>
                  </a:lnTo>
                  <a:lnTo>
                    <a:pt x="3027130" y="1031313"/>
                  </a:lnTo>
                  <a:lnTo>
                    <a:pt x="2956731" y="1036523"/>
                  </a:lnTo>
                  <a:lnTo>
                    <a:pt x="2886333" y="1046915"/>
                  </a:lnTo>
                  <a:lnTo>
                    <a:pt x="2815934" y="1048313"/>
                  </a:lnTo>
                  <a:lnTo>
                    <a:pt x="2745536" y="1025367"/>
                  </a:lnTo>
                  <a:lnTo>
                    <a:pt x="2675138" y="982876"/>
                  </a:lnTo>
                  <a:lnTo>
                    <a:pt x="2604739" y="932033"/>
                  </a:lnTo>
                  <a:lnTo>
                    <a:pt x="2534341" y="877018"/>
                  </a:lnTo>
                  <a:lnTo>
                    <a:pt x="2463943" y="815913"/>
                  </a:lnTo>
                  <a:lnTo>
                    <a:pt x="2393544" y="736307"/>
                  </a:lnTo>
                  <a:lnTo>
                    <a:pt x="2323146" y="647305"/>
                  </a:lnTo>
                  <a:lnTo>
                    <a:pt x="2252747" y="559684"/>
                  </a:lnTo>
                  <a:lnTo>
                    <a:pt x="2182349" y="483457"/>
                  </a:lnTo>
                  <a:lnTo>
                    <a:pt x="2111951" y="424270"/>
                  </a:lnTo>
                  <a:lnTo>
                    <a:pt x="2041552" y="367116"/>
                  </a:lnTo>
                  <a:lnTo>
                    <a:pt x="1971154" y="310774"/>
                  </a:lnTo>
                  <a:lnTo>
                    <a:pt x="1900756" y="256854"/>
                  </a:lnTo>
                  <a:lnTo>
                    <a:pt x="1830357" y="206846"/>
                  </a:lnTo>
                  <a:lnTo>
                    <a:pt x="1759959" y="162150"/>
                  </a:lnTo>
                  <a:lnTo>
                    <a:pt x="1689560" y="124140"/>
                  </a:lnTo>
                  <a:lnTo>
                    <a:pt x="1619162" y="92005"/>
                  </a:lnTo>
                  <a:lnTo>
                    <a:pt x="1548764" y="64437"/>
                  </a:lnTo>
                  <a:lnTo>
                    <a:pt x="1478365" y="41565"/>
                  </a:lnTo>
                  <a:lnTo>
                    <a:pt x="1407967" y="23535"/>
                  </a:lnTo>
                  <a:lnTo>
                    <a:pt x="1337569" y="10500"/>
                  </a:lnTo>
                  <a:lnTo>
                    <a:pt x="1267170" y="2611"/>
                  </a:lnTo>
                  <a:lnTo>
                    <a:pt x="1196772" y="0"/>
                  </a:lnTo>
                  <a:lnTo>
                    <a:pt x="1126373" y="2772"/>
                  </a:lnTo>
                  <a:lnTo>
                    <a:pt x="1055975" y="11006"/>
                  </a:lnTo>
                  <a:lnTo>
                    <a:pt x="985577" y="24749"/>
                  </a:lnTo>
                  <a:lnTo>
                    <a:pt x="915178" y="44027"/>
                  </a:lnTo>
                  <a:lnTo>
                    <a:pt x="844780" y="68841"/>
                  </a:lnTo>
                  <a:lnTo>
                    <a:pt x="774382" y="99182"/>
                  </a:lnTo>
                  <a:lnTo>
                    <a:pt x="703983" y="135030"/>
                  </a:lnTo>
                  <a:lnTo>
                    <a:pt x="633585" y="176362"/>
                  </a:lnTo>
                  <a:lnTo>
                    <a:pt x="563186" y="223151"/>
                  </a:lnTo>
                  <a:lnTo>
                    <a:pt x="492788" y="275370"/>
                  </a:lnTo>
                  <a:lnTo>
                    <a:pt x="422390" y="332995"/>
                  </a:lnTo>
                  <a:lnTo>
                    <a:pt x="351991" y="396001"/>
                  </a:lnTo>
                  <a:lnTo>
                    <a:pt x="281593" y="464366"/>
                  </a:lnTo>
                  <a:lnTo>
                    <a:pt x="211195" y="538070"/>
                  </a:lnTo>
                  <a:lnTo>
                    <a:pt x="140796" y="617094"/>
                  </a:lnTo>
                  <a:lnTo>
                    <a:pt x="70398" y="701421"/>
                  </a:lnTo>
                  <a:lnTo>
                    <a:pt x="0" y="7910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191153" y="4219483"/>
              <a:ext cx="5561471" cy="1089183"/>
            </a:xfrm>
            <a:custGeom>
              <a:avLst/>
              <a:pathLst>
                <a:path w="5561471" h="1089183">
                  <a:moveTo>
                    <a:pt x="0" y="497855"/>
                  </a:moveTo>
                  <a:lnTo>
                    <a:pt x="70398" y="435367"/>
                  </a:lnTo>
                  <a:lnTo>
                    <a:pt x="140796" y="377063"/>
                  </a:lnTo>
                  <a:lnTo>
                    <a:pt x="211195" y="322942"/>
                  </a:lnTo>
                  <a:lnTo>
                    <a:pt x="281593" y="273004"/>
                  </a:lnTo>
                  <a:lnTo>
                    <a:pt x="351991" y="227251"/>
                  </a:lnTo>
                  <a:lnTo>
                    <a:pt x="422390" y="185683"/>
                  </a:lnTo>
                  <a:lnTo>
                    <a:pt x="492788" y="148301"/>
                  </a:lnTo>
                  <a:lnTo>
                    <a:pt x="563186" y="115105"/>
                  </a:lnTo>
                  <a:lnTo>
                    <a:pt x="633585" y="86095"/>
                  </a:lnTo>
                  <a:lnTo>
                    <a:pt x="703983" y="61274"/>
                  </a:lnTo>
                  <a:lnTo>
                    <a:pt x="774382" y="40640"/>
                  </a:lnTo>
                  <a:lnTo>
                    <a:pt x="844780" y="24195"/>
                  </a:lnTo>
                  <a:lnTo>
                    <a:pt x="915178" y="11940"/>
                  </a:lnTo>
                  <a:lnTo>
                    <a:pt x="985577" y="3874"/>
                  </a:lnTo>
                  <a:lnTo>
                    <a:pt x="1055975" y="0"/>
                  </a:lnTo>
                  <a:lnTo>
                    <a:pt x="1126373" y="316"/>
                  </a:lnTo>
                  <a:lnTo>
                    <a:pt x="1196772" y="4824"/>
                  </a:lnTo>
                  <a:lnTo>
                    <a:pt x="1267170" y="13524"/>
                  </a:lnTo>
                  <a:lnTo>
                    <a:pt x="1337569" y="26418"/>
                  </a:lnTo>
                  <a:lnTo>
                    <a:pt x="1407967" y="43505"/>
                  </a:lnTo>
                  <a:lnTo>
                    <a:pt x="1478365" y="64786"/>
                  </a:lnTo>
                  <a:lnTo>
                    <a:pt x="1548764" y="90263"/>
                  </a:lnTo>
                  <a:lnTo>
                    <a:pt x="1619162" y="119934"/>
                  </a:lnTo>
                  <a:lnTo>
                    <a:pt x="1689560" y="153802"/>
                  </a:lnTo>
                  <a:lnTo>
                    <a:pt x="1759959" y="193423"/>
                  </a:lnTo>
                  <a:lnTo>
                    <a:pt x="1830357" y="239740"/>
                  </a:lnTo>
                  <a:lnTo>
                    <a:pt x="1900756" y="291216"/>
                  </a:lnTo>
                  <a:lnTo>
                    <a:pt x="1971154" y="346310"/>
                  </a:lnTo>
                  <a:lnTo>
                    <a:pt x="2041552" y="403478"/>
                  </a:lnTo>
                  <a:lnTo>
                    <a:pt x="2111951" y="461179"/>
                  </a:lnTo>
                  <a:lnTo>
                    <a:pt x="2182349" y="520935"/>
                  </a:lnTo>
                  <a:lnTo>
                    <a:pt x="2252747" y="598332"/>
                  </a:lnTo>
                  <a:lnTo>
                    <a:pt x="2323146" y="686960"/>
                  </a:lnTo>
                  <a:lnTo>
                    <a:pt x="2393544" y="776235"/>
                  </a:lnTo>
                  <a:lnTo>
                    <a:pt x="2463943" y="855570"/>
                  </a:lnTo>
                  <a:lnTo>
                    <a:pt x="2534341" y="916758"/>
                  </a:lnTo>
                  <a:lnTo>
                    <a:pt x="2604739" y="972618"/>
                  </a:lnTo>
                  <a:lnTo>
                    <a:pt x="2675138" y="1023680"/>
                  </a:lnTo>
                  <a:lnTo>
                    <a:pt x="2745536" y="1065809"/>
                  </a:lnTo>
                  <a:lnTo>
                    <a:pt x="2815934" y="1089183"/>
                  </a:lnTo>
                  <a:lnTo>
                    <a:pt x="2886333" y="1088357"/>
                  </a:lnTo>
                  <a:lnTo>
                    <a:pt x="2956731" y="1077557"/>
                  </a:lnTo>
                  <a:lnTo>
                    <a:pt x="3027130" y="1071463"/>
                  </a:lnTo>
                  <a:lnTo>
                    <a:pt x="3097528" y="1075152"/>
                  </a:lnTo>
                  <a:lnTo>
                    <a:pt x="3167926" y="1067461"/>
                  </a:lnTo>
                  <a:lnTo>
                    <a:pt x="3238325" y="1053470"/>
                  </a:lnTo>
                  <a:lnTo>
                    <a:pt x="3308723" y="1040812"/>
                  </a:lnTo>
                  <a:lnTo>
                    <a:pt x="3379121" y="1036944"/>
                  </a:lnTo>
                  <a:lnTo>
                    <a:pt x="3449520" y="1036373"/>
                  </a:lnTo>
                  <a:lnTo>
                    <a:pt x="3519918" y="1033727"/>
                  </a:lnTo>
                  <a:lnTo>
                    <a:pt x="3590317" y="1029838"/>
                  </a:lnTo>
                  <a:lnTo>
                    <a:pt x="3660715" y="1025540"/>
                  </a:lnTo>
                  <a:lnTo>
                    <a:pt x="3731113" y="1021664"/>
                  </a:lnTo>
                  <a:lnTo>
                    <a:pt x="3801512" y="1019034"/>
                  </a:lnTo>
                  <a:lnTo>
                    <a:pt x="3871910" y="1017072"/>
                  </a:lnTo>
                  <a:lnTo>
                    <a:pt x="3942308" y="1015006"/>
                  </a:lnTo>
                  <a:lnTo>
                    <a:pt x="4012707" y="1012827"/>
                  </a:lnTo>
                  <a:lnTo>
                    <a:pt x="4083105" y="1010525"/>
                  </a:lnTo>
                  <a:lnTo>
                    <a:pt x="4153504" y="1008092"/>
                  </a:lnTo>
                  <a:lnTo>
                    <a:pt x="4223902" y="1005518"/>
                  </a:lnTo>
                  <a:lnTo>
                    <a:pt x="4294300" y="1002794"/>
                  </a:lnTo>
                  <a:lnTo>
                    <a:pt x="4364699" y="999910"/>
                  </a:lnTo>
                  <a:lnTo>
                    <a:pt x="4435097" y="996858"/>
                  </a:lnTo>
                  <a:lnTo>
                    <a:pt x="4505495" y="993628"/>
                  </a:lnTo>
                  <a:lnTo>
                    <a:pt x="4575894" y="990211"/>
                  </a:lnTo>
                  <a:lnTo>
                    <a:pt x="4646292" y="986598"/>
                  </a:lnTo>
                  <a:lnTo>
                    <a:pt x="4716690" y="982780"/>
                  </a:lnTo>
                  <a:lnTo>
                    <a:pt x="4787089" y="978747"/>
                  </a:lnTo>
                  <a:lnTo>
                    <a:pt x="4857487" y="974490"/>
                  </a:lnTo>
                  <a:lnTo>
                    <a:pt x="4927886" y="970001"/>
                  </a:lnTo>
                  <a:lnTo>
                    <a:pt x="4998284" y="965269"/>
                  </a:lnTo>
                  <a:lnTo>
                    <a:pt x="5068682" y="960285"/>
                  </a:lnTo>
                  <a:lnTo>
                    <a:pt x="5139081" y="955042"/>
                  </a:lnTo>
                  <a:lnTo>
                    <a:pt x="5209479" y="949528"/>
                  </a:lnTo>
                  <a:lnTo>
                    <a:pt x="5279877" y="943735"/>
                  </a:lnTo>
                  <a:lnTo>
                    <a:pt x="5350276" y="937654"/>
                  </a:lnTo>
                  <a:lnTo>
                    <a:pt x="5420674" y="931276"/>
                  </a:lnTo>
                  <a:lnTo>
                    <a:pt x="5491073" y="924591"/>
                  </a:lnTo>
                  <a:lnTo>
                    <a:pt x="5561471" y="91759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756702"/>
              <a:ext cx="5561471" cy="637573"/>
            </a:xfrm>
            <a:custGeom>
              <a:avLst/>
              <a:pathLst>
                <a:path w="5561471" h="637573">
                  <a:moveTo>
                    <a:pt x="0" y="103631"/>
                  </a:moveTo>
                  <a:lnTo>
                    <a:pt x="70398" y="102786"/>
                  </a:lnTo>
                  <a:lnTo>
                    <a:pt x="140796" y="101865"/>
                  </a:lnTo>
                  <a:lnTo>
                    <a:pt x="211195" y="100853"/>
                  </a:lnTo>
                  <a:lnTo>
                    <a:pt x="281593" y="99738"/>
                  </a:lnTo>
                  <a:lnTo>
                    <a:pt x="351991" y="98502"/>
                  </a:lnTo>
                  <a:lnTo>
                    <a:pt x="422390" y="97130"/>
                  </a:lnTo>
                  <a:lnTo>
                    <a:pt x="492788" y="95602"/>
                  </a:lnTo>
                  <a:lnTo>
                    <a:pt x="563186" y="93896"/>
                  </a:lnTo>
                  <a:lnTo>
                    <a:pt x="633585" y="91989"/>
                  </a:lnTo>
                  <a:lnTo>
                    <a:pt x="703983" y="89859"/>
                  </a:lnTo>
                  <a:lnTo>
                    <a:pt x="774382" y="87481"/>
                  </a:lnTo>
                  <a:lnTo>
                    <a:pt x="844780" y="84834"/>
                  </a:lnTo>
                  <a:lnTo>
                    <a:pt x="915178" y="81901"/>
                  </a:lnTo>
                  <a:lnTo>
                    <a:pt x="985577" y="78676"/>
                  </a:lnTo>
                  <a:lnTo>
                    <a:pt x="1055975" y="75165"/>
                  </a:lnTo>
                  <a:lnTo>
                    <a:pt x="1126373" y="71394"/>
                  </a:lnTo>
                  <a:lnTo>
                    <a:pt x="1196772" y="67416"/>
                  </a:lnTo>
                  <a:lnTo>
                    <a:pt x="1267170" y="63312"/>
                  </a:lnTo>
                  <a:lnTo>
                    <a:pt x="1337569" y="59192"/>
                  </a:lnTo>
                  <a:lnTo>
                    <a:pt x="1407967" y="55193"/>
                  </a:lnTo>
                  <a:lnTo>
                    <a:pt x="1478365" y="51469"/>
                  </a:lnTo>
                  <a:lnTo>
                    <a:pt x="1548764" y="48178"/>
                  </a:lnTo>
                  <a:lnTo>
                    <a:pt x="1619162" y="45471"/>
                  </a:lnTo>
                  <a:lnTo>
                    <a:pt x="1689560" y="43481"/>
                  </a:lnTo>
                  <a:lnTo>
                    <a:pt x="1759959" y="42578"/>
                  </a:lnTo>
                  <a:lnTo>
                    <a:pt x="1830357" y="42968"/>
                  </a:lnTo>
                  <a:lnTo>
                    <a:pt x="1900756" y="44366"/>
                  </a:lnTo>
                  <a:lnTo>
                    <a:pt x="1971154" y="46513"/>
                  </a:lnTo>
                  <a:lnTo>
                    <a:pt x="2041552" y="49236"/>
                  </a:lnTo>
                  <a:lnTo>
                    <a:pt x="2111951" y="52484"/>
                  </a:lnTo>
                  <a:lnTo>
                    <a:pt x="2182349" y="56494"/>
                  </a:lnTo>
                  <a:lnTo>
                    <a:pt x="2252747" y="62062"/>
                  </a:lnTo>
                  <a:lnTo>
                    <a:pt x="2323146" y="68353"/>
                  </a:lnTo>
                  <a:lnTo>
                    <a:pt x="2393544" y="74665"/>
                  </a:lnTo>
                  <a:lnTo>
                    <a:pt x="2463943" y="81067"/>
                  </a:lnTo>
                  <a:lnTo>
                    <a:pt x="2534341" y="88400"/>
                  </a:lnTo>
                  <a:lnTo>
                    <a:pt x="2604739" y="97409"/>
                  </a:lnTo>
                  <a:lnTo>
                    <a:pt x="2675138" y="106547"/>
                  </a:lnTo>
                  <a:lnTo>
                    <a:pt x="2745536" y="115590"/>
                  </a:lnTo>
                  <a:lnTo>
                    <a:pt x="2815934" y="125831"/>
                  </a:lnTo>
                  <a:lnTo>
                    <a:pt x="2886333" y="136840"/>
                  </a:lnTo>
                  <a:lnTo>
                    <a:pt x="2956731" y="147442"/>
                  </a:lnTo>
                  <a:lnTo>
                    <a:pt x="3027130" y="158094"/>
                  </a:lnTo>
                  <a:lnTo>
                    <a:pt x="3097528" y="170644"/>
                  </a:lnTo>
                  <a:lnTo>
                    <a:pt x="3167926" y="185524"/>
                  </a:lnTo>
                  <a:lnTo>
                    <a:pt x="3238325" y="200679"/>
                  </a:lnTo>
                  <a:lnTo>
                    <a:pt x="3308723" y="214813"/>
                  </a:lnTo>
                  <a:lnTo>
                    <a:pt x="3379121" y="227492"/>
                  </a:lnTo>
                  <a:lnTo>
                    <a:pt x="3449520" y="239807"/>
                  </a:lnTo>
                  <a:lnTo>
                    <a:pt x="3519918" y="252148"/>
                  </a:lnTo>
                  <a:lnTo>
                    <a:pt x="3590317" y="264126"/>
                  </a:lnTo>
                  <a:lnTo>
                    <a:pt x="3660715" y="275447"/>
                  </a:lnTo>
                  <a:lnTo>
                    <a:pt x="3731113" y="285886"/>
                  </a:lnTo>
                  <a:lnTo>
                    <a:pt x="3801512" y="295240"/>
                  </a:lnTo>
                  <a:lnTo>
                    <a:pt x="3871910" y="303483"/>
                  </a:lnTo>
                  <a:lnTo>
                    <a:pt x="3942308" y="310619"/>
                  </a:lnTo>
                  <a:lnTo>
                    <a:pt x="4012707" y="316514"/>
                  </a:lnTo>
                  <a:lnTo>
                    <a:pt x="4083105" y="321012"/>
                  </a:lnTo>
                  <a:lnTo>
                    <a:pt x="4153504" y="323960"/>
                  </a:lnTo>
                  <a:lnTo>
                    <a:pt x="4223902" y="325218"/>
                  </a:lnTo>
                  <a:lnTo>
                    <a:pt x="4294300" y="324673"/>
                  </a:lnTo>
                  <a:lnTo>
                    <a:pt x="4364699" y="322245"/>
                  </a:lnTo>
                  <a:lnTo>
                    <a:pt x="4435097" y="317890"/>
                  </a:lnTo>
                  <a:lnTo>
                    <a:pt x="4505495" y="311587"/>
                  </a:lnTo>
                  <a:lnTo>
                    <a:pt x="4575894" y="303340"/>
                  </a:lnTo>
                  <a:lnTo>
                    <a:pt x="4646292" y="293167"/>
                  </a:lnTo>
                  <a:lnTo>
                    <a:pt x="4716690" y="281097"/>
                  </a:lnTo>
                  <a:lnTo>
                    <a:pt x="4787089" y="267161"/>
                  </a:lnTo>
                  <a:lnTo>
                    <a:pt x="4857487" y="251395"/>
                  </a:lnTo>
                  <a:lnTo>
                    <a:pt x="4927886" y="233833"/>
                  </a:lnTo>
                  <a:lnTo>
                    <a:pt x="4998284" y="214509"/>
                  </a:lnTo>
                  <a:lnTo>
                    <a:pt x="5068682" y="193456"/>
                  </a:lnTo>
                  <a:lnTo>
                    <a:pt x="5139081" y="170704"/>
                  </a:lnTo>
                  <a:lnTo>
                    <a:pt x="5209479" y="146282"/>
                  </a:lnTo>
                  <a:lnTo>
                    <a:pt x="5279877" y="120216"/>
                  </a:lnTo>
                  <a:lnTo>
                    <a:pt x="5350276" y="92532"/>
                  </a:lnTo>
                  <a:lnTo>
                    <a:pt x="5420674" y="63253"/>
                  </a:lnTo>
                  <a:lnTo>
                    <a:pt x="5491073" y="32402"/>
                  </a:lnTo>
                  <a:lnTo>
                    <a:pt x="5561471" y="0"/>
                  </a:lnTo>
                  <a:lnTo>
                    <a:pt x="5561471" y="637573"/>
                  </a:lnTo>
                  <a:lnTo>
                    <a:pt x="4603344" y="637573"/>
                  </a:lnTo>
                  <a:lnTo>
                    <a:pt x="4575894" y="629507"/>
                  </a:lnTo>
                  <a:lnTo>
                    <a:pt x="4505495" y="609852"/>
                  </a:lnTo>
                  <a:lnTo>
                    <a:pt x="4435097" y="591236"/>
                  </a:lnTo>
                  <a:lnTo>
                    <a:pt x="4364699" y="573653"/>
                  </a:lnTo>
                  <a:lnTo>
                    <a:pt x="4294300" y="557074"/>
                  </a:lnTo>
                  <a:lnTo>
                    <a:pt x="4223902" y="541443"/>
                  </a:lnTo>
                  <a:lnTo>
                    <a:pt x="4153504" y="526670"/>
                  </a:lnTo>
                  <a:lnTo>
                    <a:pt x="4083105" y="512633"/>
                  </a:lnTo>
                  <a:lnTo>
                    <a:pt x="4012707" y="499183"/>
                  </a:lnTo>
                  <a:lnTo>
                    <a:pt x="3942308" y="486155"/>
                  </a:lnTo>
                  <a:lnTo>
                    <a:pt x="3871910" y="473385"/>
                  </a:lnTo>
                  <a:lnTo>
                    <a:pt x="3801512" y="460728"/>
                  </a:lnTo>
                  <a:lnTo>
                    <a:pt x="3731113" y="447762"/>
                  </a:lnTo>
                  <a:lnTo>
                    <a:pt x="3660715" y="434191"/>
                  </a:lnTo>
                  <a:lnTo>
                    <a:pt x="3590317" y="420340"/>
                  </a:lnTo>
                  <a:lnTo>
                    <a:pt x="3519918" y="406515"/>
                  </a:lnTo>
                  <a:lnTo>
                    <a:pt x="3449520" y="392953"/>
                  </a:lnTo>
                  <a:lnTo>
                    <a:pt x="3379121" y="379799"/>
                  </a:lnTo>
                  <a:lnTo>
                    <a:pt x="3308723" y="365729"/>
                  </a:lnTo>
                  <a:lnTo>
                    <a:pt x="3238325" y="349829"/>
                  </a:lnTo>
                  <a:lnTo>
                    <a:pt x="3167926" y="334165"/>
                  </a:lnTo>
                  <a:lnTo>
                    <a:pt x="3097528" y="320004"/>
                  </a:lnTo>
                  <a:lnTo>
                    <a:pt x="3027130" y="307532"/>
                  </a:lnTo>
                  <a:lnTo>
                    <a:pt x="2956731" y="295095"/>
                  </a:lnTo>
                  <a:lnTo>
                    <a:pt x="2886333" y="283670"/>
                  </a:lnTo>
                  <a:lnTo>
                    <a:pt x="2815934" y="273815"/>
                  </a:lnTo>
                  <a:lnTo>
                    <a:pt x="2745536" y="264437"/>
                  </a:lnTo>
                  <a:lnTo>
                    <a:pt x="2675138" y="254666"/>
                  </a:lnTo>
                  <a:lnTo>
                    <a:pt x="2604739" y="245968"/>
                  </a:lnTo>
                  <a:lnTo>
                    <a:pt x="2534341" y="238668"/>
                  </a:lnTo>
                  <a:lnTo>
                    <a:pt x="2463943" y="231502"/>
                  </a:lnTo>
                  <a:lnTo>
                    <a:pt x="2393544" y="224551"/>
                  </a:lnTo>
                  <a:lnTo>
                    <a:pt x="2323146" y="218790"/>
                  </a:lnTo>
                  <a:lnTo>
                    <a:pt x="2252747" y="214535"/>
                  </a:lnTo>
                  <a:lnTo>
                    <a:pt x="2182349" y="211331"/>
                  </a:lnTo>
                  <a:lnTo>
                    <a:pt x="2111951" y="208469"/>
                  </a:lnTo>
                  <a:lnTo>
                    <a:pt x="2041552" y="206324"/>
                  </a:lnTo>
                  <a:lnTo>
                    <a:pt x="1971154" y="205271"/>
                  </a:lnTo>
                  <a:lnTo>
                    <a:pt x="1900756" y="205496"/>
                  </a:lnTo>
                  <a:lnTo>
                    <a:pt x="1830357" y="207063"/>
                  </a:lnTo>
                  <a:lnTo>
                    <a:pt x="1759959" y="209948"/>
                  </a:lnTo>
                  <a:lnTo>
                    <a:pt x="1689560" y="214104"/>
                  </a:lnTo>
                  <a:lnTo>
                    <a:pt x="1619162" y="219594"/>
                  </a:lnTo>
                  <a:lnTo>
                    <a:pt x="1548764" y="226551"/>
                  </a:lnTo>
                  <a:lnTo>
                    <a:pt x="1478365" y="235102"/>
                  </a:lnTo>
                  <a:lnTo>
                    <a:pt x="1407967" y="245393"/>
                  </a:lnTo>
                  <a:lnTo>
                    <a:pt x="1337569" y="257578"/>
                  </a:lnTo>
                  <a:lnTo>
                    <a:pt x="1267170" y="271807"/>
                  </a:lnTo>
                  <a:lnTo>
                    <a:pt x="1196772" y="288210"/>
                  </a:lnTo>
                  <a:lnTo>
                    <a:pt x="1126373" y="306894"/>
                  </a:lnTo>
                  <a:lnTo>
                    <a:pt x="1055975" y="327935"/>
                  </a:lnTo>
                  <a:lnTo>
                    <a:pt x="985577" y="351380"/>
                  </a:lnTo>
                  <a:lnTo>
                    <a:pt x="915178" y="377252"/>
                  </a:lnTo>
                  <a:lnTo>
                    <a:pt x="844780" y="405552"/>
                  </a:lnTo>
                  <a:lnTo>
                    <a:pt x="774382" y="436269"/>
                  </a:lnTo>
                  <a:lnTo>
                    <a:pt x="703983" y="469380"/>
                  </a:lnTo>
                  <a:lnTo>
                    <a:pt x="633585" y="504859"/>
                  </a:lnTo>
                  <a:lnTo>
                    <a:pt x="563186" y="542680"/>
                  </a:lnTo>
                  <a:lnTo>
                    <a:pt x="492788" y="582812"/>
                  </a:lnTo>
                  <a:lnTo>
                    <a:pt x="422390" y="625228"/>
                  </a:lnTo>
                  <a:lnTo>
                    <a:pt x="402937" y="63757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756702"/>
              <a:ext cx="5561471" cy="325218"/>
            </a:xfrm>
            <a:custGeom>
              <a:avLst/>
              <a:pathLst>
                <a:path w="5561471" h="325218">
                  <a:moveTo>
                    <a:pt x="0" y="103631"/>
                  </a:moveTo>
                  <a:lnTo>
                    <a:pt x="70398" y="102786"/>
                  </a:lnTo>
                  <a:lnTo>
                    <a:pt x="140796" y="101865"/>
                  </a:lnTo>
                  <a:lnTo>
                    <a:pt x="211195" y="100853"/>
                  </a:lnTo>
                  <a:lnTo>
                    <a:pt x="281593" y="99738"/>
                  </a:lnTo>
                  <a:lnTo>
                    <a:pt x="351991" y="98502"/>
                  </a:lnTo>
                  <a:lnTo>
                    <a:pt x="422390" y="97130"/>
                  </a:lnTo>
                  <a:lnTo>
                    <a:pt x="492788" y="95602"/>
                  </a:lnTo>
                  <a:lnTo>
                    <a:pt x="563186" y="93896"/>
                  </a:lnTo>
                  <a:lnTo>
                    <a:pt x="633585" y="91989"/>
                  </a:lnTo>
                  <a:lnTo>
                    <a:pt x="703983" y="89859"/>
                  </a:lnTo>
                  <a:lnTo>
                    <a:pt x="774382" y="87481"/>
                  </a:lnTo>
                  <a:lnTo>
                    <a:pt x="844780" y="84834"/>
                  </a:lnTo>
                  <a:lnTo>
                    <a:pt x="915178" y="81901"/>
                  </a:lnTo>
                  <a:lnTo>
                    <a:pt x="985577" y="78676"/>
                  </a:lnTo>
                  <a:lnTo>
                    <a:pt x="1055975" y="75165"/>
                  </a:lnTo>
                  <a:lnTo>
                    <a:pt x="1126373" y="71394"/>
                  </a:lnTo>
                  <a:lnTo>
                    <a:pt x="1196772" y="67416"/>
                  </a:lnTo>
                  <a:lnTo>
                    <a:pt x="1267170" y="63312"/>
                  </a:lnTo>
                  <a:lnTo>
                    <a:pt x="1337569" y="59192"/>
                  </a:lnTo>
                  <a:lnTo>
                    <a:pt x="1407967" y="55193"/>
                  </a:lnTo>
                  <a:lnTo>
                    <a:pt x="1478365" y="51469"/>
                  </a:lnTo>
                  <a:lnTo>
                    <a:pt x="1548764" y="48178"/>
                  </a:lnTo>
                  <a:lnTo>
                    <a:pt x="1619162" y="45471"/>
                  </a:lnTo>
                  <a:lnTo>
                    <a:pt x="1689560" y="43481"/>
                  </a:lnTo>
                  <a:lnTo>
                    <a:pt x="1759959" y="42578"/>
                  </a:lnTo>
                  <a:lnTo>
                    <a:pt x="1830357" y="42968"/>
                  </a:lnTo>
                  <a:lnTo>
                    <a:pt x="1900756" y="44366"/>
                  </a:lnTo>
                  <a:lnTo>
                    <a:pt x="1971154" y="46513"/>
                  </a:lnTo>
                  <a:lnTo>
                    <a:pt x="2041552" y="49236"/>
                  </a:lnTo>
                  <a:lnTo>
                    <a:pt x="2111951" y="52484"/>
                  </a:lnTo>
                  <a:lnTo>
                    <a:pt x="2182349" y="56494"/>
                  </a:lnTo>
                  <a:lnTo>
                    <a:pt x="2252747" y="62062"/>
                  </a:lnTo>
                  <a:lnTo>
                    <a:pt x="2323146" y="68353"/>
                  </a:lnTo>
                  <a:lnTo>
                    <a:pt x="2393544" y="74665"/>
                  </a:lnTo>
                  <a:lnTo>
                    <a:pt x="2463943" y="81067"/>
                  </a:lnTo>
                  <a:lnTo>
                    <a:pt x="2534341" y="88400"/>
                  </a:lnTo>
                  <a:lnTo>
                    <a:pt x="2604739" y="97409"/>
                  </a:lnTo>
                  <a:lnTo>
                    <a:pt x="2675138" y="106547"/>
                  </a:lnTo>
                  <a:lnTo>
                    <a:pt x="2745536" y="115590"/>
                  </a:lnTo>
                  <a:lnTo>
                    <a:pt x="2815934" y="125831"/>
                  </a:lnTo>
                  <a:lnTo>
                    <a:pt x="2886333" y="136840"/>
                  </a:lnTo>
                  <a:lnTo>
                    <a:pt x="2956731" y="147442"/>
                  </a:lnTo>
                  <a:lnTo>
                    <a:pt x="3027130" y="158094"/>
                  </a:lnTo>
                  <a:lnTo>
                    <a:pt x="3097528" y="170644"/>
                  </a:lnTo>
                  <a:lnTo>
                    <a:pt x="3167926" y="185524"/>
                  </a:lnTo>
                  <a:lnTo>
                    <a:pt x="3238325" y="200679"/>
                  </a:lnTo>
                  <a:lnTo>
                    <a:pt x="3308723" y="214813"/>
                  </a:lnTo>
                  <a:lnTo>
                    <a:pt x="3379121" y="227492"/>
                  </a:lnTo>
                  <a:lnTo>
                    <a:pt x="3449520" y="239807"/>
                  </a:lnTo>
                  <a:lnTo>
                    <a:pt x="3519918" y="252148"/>
                  </a:lnTo>
                  <a:lnTo>
                    <a:pt x="3590317" y="264126"/>
                  </a:lnTo>
                  <a:lnTo>
                    <a:pt x="3660715" y="275447"/>
                  </a:lnTo>
                  <a:lnTo>
                    <a:pt x="3731113" y="285886"/>
                  </a:lnTo>
                  <a:lnTo>
                    <a:pt x="3801512" y="295240"/>
                  </a:lnTo>
                  <a:lnTo>
                    <a:pt x="3871910" y="303483"/>
                  </a:lnTo>
                  <a:lnTo>
                    <a:pt x="3942308" y="310619"/>
                  </a:lnTo>
                  <a:lnTo>
                    <a:pt x="4012707" y="316514"/>
                  </a:lnTo>
                  <a:lnTo>
                    <a:pt x="4083105" y="321012"/>
                  </a:lnTo>
                  <a:lnTo>
                    <a:pt x="4153504" y="323960"/>
                  </a:lnTo>
                  <a:lnTo>
                    <a:pt x="4223902" y="325218"/>
                  </a:lnTo>
                  <a:lnTo>
                    <a:pt x="4294300" y="324673"/>
                  </a:lnTo>
                  <a:lnTo>
                    <a:pt x="4364699" y="322245"/>
                  </a:lnTo>
                  <a:lnTo>
                    <a:pt x="4435097" y="317890"/>
                  </a:lnTo>
                  <a:lnTo>
                    <a:pt x="4505495" y="311587"/>
                  </a:lnTo>
                  <a:lnTo>
                    <a:pt x="4575894" y="303340"/>
                  </a:lnTo>
                  <a:lnTo>
                    <a:pt x="4646292" y="293167"/>
                  </a:lnTo>
                  <a:lnTo>
                    <a:pt x="4716690" y="281097"/>
                  </a:lnTo>
                  <a:lnTo>
                    <a:pt x="4787089" y="267161"/>
                  </a:lnTo>
                  <a:lnTo>
                    <a:pt x="4857487" y="251395"/>
                  </a:lnTo>
                  <a:lnTo>
                    <a:pt x="4927886" y="233833"/>
                  </a:lnTo>
                  <a:lnTo>
                    <a:pt x="4998284" y="214509"/>
                  </a:lnTo>
                  <a:lnTo>
                    <a:pt x="5068682" y="193456"/>
                  </a:lnTo>
                  <a:lnTo>
                    <a:pt x="5139081" y="170704"/>
                  </a:lnTo>
                  <a:lnTo>
                    <a:pt x="5209479" y="146282"/>
                  </a:lnTo>
                  <a:lnTo>
                    <a:pt x="5279877" y="120216"/>
                  </a:lnTo>
                  <a:lnTo>
                    <a:pt x="5350276" y="92532"/>
                  </a:lnTo>
                  <a:lnTo>
                    <a:pt x="5420674" y="63253"/>
                  </a:lnTo>
                  <a:lnTo>
                    <a:pt x="5491073" y="32402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594091" y="4961973"/>
              <a:ext cx="4200407" cy="432302"/>
            </a:xfrm>
            <a:custGeom>
              <a:avLst/>
              <a:pathLst>
                <a:path w="4200407" h="432302">
                  <a:moveTo>
                    <a:pt x="4200407" y="432302"/>
                  </a:moveTo>
                  <a:lnTo>
                    <a:pt x="4172956" y="424236"/>
                  </a:lnTo>
                  <a:lnTo>
                    <a:pt x="4102558" y="404581"/>
                  </a:lnTo>
                  <a:lnTo>
                    <a:pt x="4032159" y="385965"/>
                  </a:lnTo>
                  <a:lnTo>
                    <a:pt x="3961761" y="368382"/>
                  </a:lnTo>
                  <a:lnTo>
                    <a:pt x="3891363" y="351803"/>
                  </a:lnTo>
                  <a:lnTo>
                    <a:pt x="3820964" y="336171"/>
                  </a:lnTo>
                  <a:lnTo>
                    <a:pt x="3750566" y="321398"/>
                  </a:lnTo>
                  <a:lnTo>
                    <a:pt x="3680168" y="307362"/>
                  </a:lnTo>
                  <a:lnTo>
                    <a:pt x="3609769" y="293912"/>
                  </a:lnTo>
                  <a:lnTo>
                    <a:pt x="3539371" y="280884"/>
                  </a:lnTo>
                  <a:lnTo>
                    <a:pt x="3468972" y="268114"/>
                  </a:lnTo>
                  <a:lnTo>
                    <a:pt x="3398574" y="255457"/>
                  </a:lnTo>
                  <a:lnTo>
                    <a:pt x="3328176" y="242491"/>
                  </a:lnTo>
                  <a:lnTo>
                    <a:pt x="3257777" y="228920"/>
                  </a:lnTo>
                  <a:lnTo>
                    <a:pt x="3187379" y="215068"/>
                  </a:lnTo>
                  <a:lnTo>
                    <a:pt x="3116981" y="201244"/>
                  </a:lnTo>
                  <a:lnTo>
                    <a:pt x="3046582" y="187682"/>
                  </a:lnTo>
                  <a:lnTo>
                    <a:pt x="2976184" y="174528"/>
                  </a:lnTo>
                  <a:lnTo>
                    <a:pt x="2905785" y="160457"/>
                  </a:lnTo>
                  <a:lnTo>
                    <a:pt x="2835387" y="144558"/>
                  </a:lnTo>
                  <a:lnTo>
                    <a:pt x="2764989" y="128893"/>
                  </a:lnTo>
                  <a:lnTo>
                    <a:pt x="2694590" y="114732"/>
                  </a:lnTo>
                  <a:lnTo>
                    <a:pt x="2624192" y="102261"/>
                  </a:lnTo>
                  <a:lnTo>
                    <a:pt x="2553794" y="89823"/>
                  </a:lnTo>
                  <a:lnTo>
                    <a:pt x="2483395" y="78398"/>
                  </a:lnTo>
                  <a:lnTo>
                    <a:pt x="2412997" y="68544"/>
                  </a:lnTo>
                  <a:lnTo>
                    <a:pt x="2342599" y="59166"/>
                  </a:lnTo>
                  <a:lnTo>
                    <a:pt x="2272200" y="49395"/>
                  </a:lnTo>
                  <a:lnTo>
                    <a:pt x="2201802" y="40697"/>
                  </a:lnTo>
                  <a:lnTo>
                    <a:pt x="2131403" y="33396"/>
                  </a:lnTo>
                  <a:lnTo>
                    <a:pt x="2061005" y="26231"/>
                  </a:lnTo>
                  <a:lnTo>
                    <a:pt x="1990607" y="19280"/>
                  </a:lnTo>
                  <a:lnTo>
                    <a:pt x="1920208" y="13519"/>
                  </a:lnTo>
                  <a:lnTo>
                    <a:pt x="1849810" y="9264"/>
                  </a:lnTo>
                  <a:lnTo>
                    <a:pt x="1779412" y="6060"/>
                  </a:lnTo>
                  <a:lnTo>
                    <a:pt x="1709013" y="3198"/>
                  </a:lnTo>
                  <a:lnTo>
                    <a:pt x="1638615" y="1053"/>
                  </a:lnTo>
                  <a:lnTo>
                    <a:pt x="1568216" y="0"/>
                  </a:lnTo>
                  <a:lnTo>
                    <a:pt x="1497818" y="225"/>
                  </a:lnTo>
                  <a:lnTo>
                    <a:pt x="1427420" y="1792"/>
                  </a:lnTo>
                  <a:lnTo>
                    <a:pt x="1357021" y="4677"/>
                  </a:lnTo>
                  <a:lnTo>
                    <a:pt x="1286623" y="8833"/>
                  </a:lnTo>
                  <a:lnTo>
                    <a:pt x="1216225" y="14323"/>
                  </a:lnTo>
                  <a:lnTo>
                    <a:pt x="1145826" y="21280"/>
                  </a:lnTo>
                  <a:lnTo>
                    <a:pt x="1075428" y="29831"/>
                  </a:lnTo>
                  <a:lnTo>
                    <a:pt x="1005029" y="40122"/>
                  </a:lnTo>
                  <a:lnTo>
                    <a:pt x="934631" y="52307"/>
                  </a:lnTo>
                  <a:lnTo>
                    <a:pt x="864233" y="66536"/>
                  </a:lnTo>
                  <a:lnTo>
                    <a:pt x="793834" y="82939"/>
                  </a:lnTo>
                  <a:lnTo>
                    <a:pt x="723436" y="101623"/>
                  </a:lnTo>
                  <a:lnTo>
                    <a:pt x="653038" y="122664"/>
                  </a:lnTo>
                  <a:lnTo>
                    <a:pt x="582639" y="146109"/>
                  </a:lnTo>
                  <a:lnTo>
                    <a:pt x="512241" y="171981"/>
                  </a:lnTo>
                  <a:lnTo>
                    <a:pt x="441842" y="200281"/>
                  </a:lnTo>
                  <a:lnTo>
                    <a:pt x="371444" y="230997"/>
                  </a:lnTo>
                  <a:lnTo>
                    <a:pt x="301046" y="264108"/>
                  </a:lnTo>
                  <a:lnTo>
                    <a:pt x="230647" y="299588"/>
                  </a:lnTo>
                  <a:lnTo>
                    <a:pt x="160249" y="337408"/>
                  </a:lnTo>
                  <a:lnTo>
                    <a:pt x="89851" y="377541"/>
                  </a:lnTo>
                  <a:lnTo>
                    <a:pt x="19452" y="419957"/>
                  </a:lnTo>
                  <a:lnTo>
                    <a:pt x="0" y="4323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881633"/>
              <a:ext cx="5561471" cy="390072"/>
            </a:xfrm>
            <a:custGeom>
              <a:avLst/>
              <a:pathLst>
                <a:path w="5561471" h="390072">
                  <a:moveTo>
                    <a:pt x="0" y="390072"/>
                  </a:moveTo>
                  <a:lnTo>
                    <a:pt x="70398" y="361828"/>
                  </a:lnTo>
                  <a:lnTo>
                    <a:pt x="140796" y="334625"/>
                  </a:lnTo>
                  <a:lnTo>
                    <a:pt x="211195" y="308462"/>
                  </a:lnTo>
                  <a:lnTo>
                    <a:pt x="281593" y="283344"/>
                  </a:lnTo>
                  <a:lnTo>
                    <a:pt x="351991" y="259271"/>
                  </a:lnTo>
                  <a:lnTo>
                    <a:pt x="422390" y="236248"/>
                  </a:lnTo>
                  <a:lnTo>
                    <a:pt x="492788" y="214275"/>
                  </a:lnTo>
                  <a:lnTo>
                    <a:pt x="563186" y="193356"/>
                  </a:lnTo>
                  <a:lnTo>
                    <a:pt x="633585" y="173493"/>
                  </a:lnTo>
                  <a:lnTo>
                    <a:pt x="703983" y="154688"/>
                  </a:lnTo>
                  <a:lnTo>
                    <a:pt x="774382" y="136943"/>
                  </a:lnTo>
                  <a:lnTo>
                    <a:pt x="844780" y="120262"/>
                  </a:lnTo>
                  <a:lnTo>
                    <a:pt x="915178" y="104645"/>
                  </a:lnTo>
                  <a:lnTo>
                    <a:pt x="985577" y="90097"/>
                  </a:lnTo>
                  <a:lnTo>
                    <a:pt x="1055975" y="76618"/>
                  </a:lnTo>
                  <a:lnTo>
                    <a:pt x="1126373" y="64213"/>
                  </a:lnTo>
                  <a:lnTo>
                    <a:pt x="1196772" y="52881"/>
                  </a:lnTo>
                  <a:lnTo>
                    <a:pt x="1267170" y="42628"/>
                  </a:lnTo>
                  <a:lnTo>
                    <a:pt x="1337569" y="33454"/>
                  </a:lnTo>
                  <a:lnTo>
                    <a:pt x="1407967" y="25361"/>
                  </a:lnTo>
                  <a:lnTo>
                    <a:pt x="1478365" y="18354"/>
                  </a:lnTo>
                  <a:lnTo>
                    <a:pt x="1548764" y="12433"/>
                  </a:lnTo>
                  <a:lnTo>
                    <a:pt x="1619162" y="7601"/>
                  </a:lnTo>
                  <a:lnTo>
                    <a:pt x="1689560" y="3861"/>
                  </a:lnTo>
                  <a:lnTo>
                    <a:pt x="1759959" y="1332"/>
                  </a:lnTo>
                  <a:lnTo>
                    <a:pt x="1830357" y="84"/>
                  </a:lnTo>
                  <a:lnTo>
                    <a:pt x="1900756" y="0"/>
                  </a:lnTo>
                  <a:lnTo>
                    <a:pt x="1971154" y="960"/>
                  </a:lnTo>
                  <a:lnTo>
                    <a:pt x="2041552" y="2848"/>
                  </a:lnTo>
                  <a:lnTo>
                    <a:pt x="2111951" y="5545"/>
                  </a:lnTo>
                  <a:lnTo>
                    <a:pt x="2182349" y="8981"/>
                  </a:lnTo>
                  <a:lnTo>
                    <a:pt x="2252747" y="13367"/>
                  </a:lnTo>
                  <a:lnTo>
                    <a:pt x="2323146" y="18640"/>
                  </a:lnTo>
                  <a:lnTo>
                    <a:pt x="2393544" y="24677"/>
                  </a:lnTo>
                  <a:lnTo>
                    <a:pt x="2463943" y="31353"/>
                  </a:lnTo>
                  <a:lnTo>
                    <a:pt x="2534341" y="38602"/>
                  </a:lnTo>
                  <a:lnTo>
                    <a:pt x="2604739" y="46757"/>
                  </a:lnTo>
                  <a:lnTo>
                    <a:pt x="2675138" y="55675"/>
                  </a:lnTo>
                  <a:lnTo>
                    <a:pt x="2745536" y="65082"/>
                  </a:lnTo>
                  <a:lnTo>
                    <a:pt x="2815934" y="74891"/>
                  </a:lnTo>
                  <a:lnTo>
                    <a:pt x="2886333" y="85323"/>
                  </a:lnTo>
                  <a:lnTo>
                    <a:pt x="2956731" y="96337"/>
                  </a:lnTo>
                  <a:lnTo>
                    <a:pt x="3027130" y="107881"/>
                  </a:lnTo>
                  <a:lnTo>
                    <a:pt x="3097528" y="120392"/>
                  </a:lnTo>
                  <a:lnTo>
                    <a:pt x="3167926" y="134913"/>
                  </a:lnTo>
                  <a:lnTo>
                    <a:pt x="3238325" y="150322"/>
                  </a:lnTo>
                  <a:lnTo>
                    <a:pt x="3308723" y="165339"/>
                  </a:lnTo>
                  <a:lnTo>
                    <a:pt x="3379121" y="178714"/>
                  </a:lnTo>
                  <a:lnTo>
                    <a:pt x="3449520" y="191449"/>
                  </a:lnTo>
                  <a:lnTo>
                    <a:pt x="3519918" y="204400"/>
                  </a:lnTo>
                  <a:lnTo>
                    <a:pt x="3590317" y="217302"/>
                  </a:lnTo>
                  <a:lnTo>
                    <a:pt x="3660715" y="229888"/>
                  </a:lnTo>
                  <a:lnTo>
                    <a:pt x="3731113" y="241892"/>
                  </a:lnTo>
                  <a:lnTo>
                    <a:pt x="3801512" y="253052"/>
                  </a:lnTo>
                  <a:lnTo>
                    <a:pt x="3871910" y="263502"/>
                  </a:lnTo>
                  <a:lnTo>
                    <a:pt x="3942308" y="273455"/>
                  </a:lnTo>
                  <a:lnTo>
                    <a:pt x="4012707" y="282917"/>
                  </a:lnTo>
                  <a:lnTo>
                    <a:pt x="4083105" y="291891"/>
                  </a:lnTo>
                  <a:lnTo>
                    <a:pt x="4153504" y="300383"/>
                  </a:lnTo>
                  <a:lnTo>
                    <a:pt x="4223902" y="308399"/>
                  </a:lnTo>
                  <a:lnTo>
                    <a:pt x="4294300" y="315942"/>
                  </a:lnTo>
                  <a:lnTo>
                    <a:pt x="4364699" y="323018"/>
                  </a:lnTo>
                  <a:lnTo>
                    <a:pt x="4435097" y="329631"/>
                  </a:lnTo>
                  <a:lnTo>
                    <a:pt x="4505495" y="335788"/>
                  </a:lnTo>
                  <a:lnTo>
                    <a:pt x="4575894" y="341492"/>
                  </a:lnTo>
                  <a:lnTo>
                    <a:pt x="4646292" y="346748"/>
                  </a:lnTo>
                  <a:lnTo>
                    <a:pt x="4716690" y="351563"/>
                  </a:lnTo>
                  <a:lnTo>
                    <a:pt x="4787089" y="355939"/>
                  </a:lnTo>
                  <a:lnTo>
                    <a:pt x="4857487" y="359883"/>
                  </a:lnTo>
                  <a:lnTo>
                    <a:pt x="4927886" y="363399"/>
                  </a:lnTo>
                  <a:lnTo>
                    <a:pt x="4998284" y="366492"/>
                  </a:lnTo>
                  <a:lnTo>
                    <a:pt x="5068682" y="369168"/>
                  </a:lnTo>
                  <a:lnTo>
                    <a:pt x="5139081" y="371431"/>
                  </a:lnTo>
                  <a:lnTo>
                    <a:pt x="5209479" y="373285"/>
                  </a:lnTo>
                  <a:lnTo>
                    <a:pt x="5279877" y="374737"/>
                  </a:lnTo>
                  <a:lnTo>
                    <a:pt x="5350276" y="375791"/>
                  </a:lnTo>
                  <a:lnTo>
                    <a:pt x="5420674" y="376451"/>
                  </a:lnTo>
                  <a:lnTo>
                    <a:pt x="5491073" y="376723"/>
                  </a:lnTo>
                  <a:lnTo>
                    <a:pt x="5561471" y="37661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4588712"/>
              <a:ext cx="5561471" cy="805563"/>
            </a:xfrm>
            <a:custGeom>
              <a:avLst/>
              <a:pathLst>
                <a:path w="5561471" h="805563">
                  <a:moveTo>
                    <a:pt x="0" y="163912"/>
                  </a:moveTo>
                  <a:lnTo>
                    <a:pt x="70398" y="168783"/>
                  </a:lnTo>
                  <a:lnTo>
                    <a:pt x="140796" y="173044"/>
                  </a:lnTo>
                  <a:lnTo>
                    <a:pt x="211195" y="176678"/>
                  </a:lnTo>
                  <a:lnTo>
                    <a:pt x="281593" y="179664"/>
                  </a:lnTo>
                  <a:lnTo>
                    <a:pt x="351991" y="181981"/>
                  </a:lnTo>
                  <a:lnTo>
                    <a:pt x="422390" y="183603"/>
                  </a:lnTo>
                  <a:lnTo>
                    <a:pt x="492788" y="184504"/>
                  </a:lnTo>
                  <a:lnTo>
                    <a:pt x="563186" y="184654"/>
                  </a:lnTo>
                  <a:lnTo>
                    <a:pt x="633585" y="184022"/>
                  </a:lnTo>
                  <a:lnTo>
                    <a:pt x="703983" y="182574"/>
                  </a:lnTo>
                  <a:lnTo>
                    <a:pt x="774382" y="180278"/>
                  </a:lnTo>
                  <a:lnTo>
                    <a:pt x="844780" y="177105"/>
                  </a:lnTo>
                  <a:lnTo>
                    <a:pt x="915178" y="173031"/>
                  </a:lnTo>
                  <a:lnTo>
                    <a:pt x="985577" y="168045"/>
                  </a:lnTo>
                  <a:lnTo>
                    <a:pt x="1055975" y="162154"/>
                  </a:lnTo>
                  <a:lnTo>
                    <a:pt x="1126373" y="155391"/>
                  </a:lnTo>
                  <a:lnTo>
                    <a:pt x="1196772" y="147823"/>
                  </a:lnTo>
                  <a:lnTo>
                    <a:pt x="1267170" y="139554"/>
                  </a:lnTo>
                  <a:lnTo>
                    <a:pt x="1337569" y="130730"/>
                  </a:lnTo>
                  <a:lnTo>
                    <a:pt x="1407967" y="121528"/>
                  </a:lnTo>
                  <a:lnTo>
                    <a:pt x="1478365" y="112147"/>
                  </a:lnTo>
                  <a:lnTo>
                    <a:pt x="1548764" y="102795"/>
                  </a:lnTo>
                  <a:lnTo>
                    <a:pt x="1619162" y="93668"/>
                  </a:lnTo>
                  <a:lnTo>
                    <a:pt x="1689560" y="84938"/>
                  </a:lnTo>
                  <a:lnTo>
                    <a:pt x="1759959" y="76908"/>
                  </a:lnTo>
                  <a:lnTo>
                    <a:pt x="1830357" y="69711"/>
                  </a:lnTo>
                  <a:lnTo>
                    <a:pt x="1900756" y="63121"/>
                  </a:lnTo>
                  <a:lnTo>
                    <a:pt x="1971154" y="56942"/>
                  </a:lnTo>
                  <a:lnTo>
                    <a:pt x="2041552" y="51092"/>
                  </a:lnTo>
                  <a:lnTo>
                    <a:pt x="2111951" y="45653"/>
                  </a:lnTo>
                  <a:lnTo>
                    <a:pt x="2182349" y="40641"/>
                  </a:lnTo>
                  <a:lnTo>
                    <a:pt x="2252747" y="34831"/>
                  </a:lnTo>
                  <a:lnTo>
                    <a:pt x="2323146" y="28074"/>
                  </a:lnTo>
                  <a:lnTo>
                    <a:pt x="2393544" y="21007"/>
                  </a:lnTo>
                  <a:lnTo>
                    <a:pt x="2463943" y="15275"/>
                  </a:lnTo>
                  <a:lnTo>
                    <a:pt x="2534341" y="12579"/>
                  </a:lnTo>
                  <a:lnTo>
                    <a:pt x="2604739" y="7995"/>
                  </a:lnTo>
                  <a:lnTo>
                    <a:pt x="2675138" y="2237"/>
                  </a:lnTo>
                  <a:lnTo>
                    <a:pt x="2745536" y="0"/>
                  </a:lnTo>
                  <a:lnTo>
                    <a:pt x="2815934" y="2926"/>
                  </a:lnTo>
                  <a:lnTo>
                    <a:pt x="2886333" y="4359"/>
                  </a:lnTo>
                  <a:lnTo>
                    <a:pt x="2956731" y="5852"/>
                  </a:lnTo>
                  <a:lnTo>
                    <a:pt x="3027130" y="11388"/>
                  </a:lnTo>
                  <a:lnTo>
                    <a:pt x="3097528" y="25058"/>
                  </a:lnTo>
                  <a:lnTo>
                    <a:pt x="3167926" y="43528"/>
                  </a:lnTo>
                  <a:lnTo>
                    <a:pt x="3238325" y="63937"/>
                  </a:lnTo>
                  <a:lnTo>
                    <a:pt x="3308723" y="84846"/>
                  </a:lnTo>
                  <a:lnTo>
                    <a:pt x="3379121" y="105936"/>
                  </a:lnTo>
                  <a:lnTo>
                    <a:pt x="3449520" y="128448"/>
                  </a:lnTo>
                  <a:lnTo>
                    <a:pt x="3519918" y="152530"/>
                  </a:lnTo>
                  <a:lnTo>
                    <a:pt x="3590317" y="177459"/>
                  </a:lnTo>
                  <a:lnTo>
                    <a:pt x="3660715" y="202636"/>
                  </a:lnTo>
                  <a:lnTo>
                    <a:pt x="3731113" y="227555"/>
                  </a:lnTo>
                  <a:lnTo>
                    <a:pt x="3801512" y="251736"/>
                  </a:lnTo>
                  <a:lnTo>
                    <a:pt x="3871910" y="274955"/>
                  </a:lnTo>
                  <a:lnTo>
                    <a:pt x="3942308" y="297181"/>
                  </a:lnTo>
                  <a:lnTo>
                    <a:pt x="4012707" y="318251"/>
                  </a:lnTo>
                  <a:lnTo>
                    <a:pt x="4083105" y="337977"/>
                  </a:lnTo>
                  <a:lnTo>
                    <a:pt x="4153504" y="356173"/>
                  </a:lnTo>
                  <a:lnTo>
                    <a:pt x="4223902" y="372669"/>
                  </a:lnTo>
                  <a:lnTo>
                    <a:pt x="4294300" y="387334"/>
                  </a:lnTo>
                  <a:lnTo>
                    <a:pt x="4364699" y="400078"/>
                  </a:lnTo>
                  <a:lnTo>
                    <a:pt x="4435097" y="410855"/>
                  </a:lnTo>
                  <a:lnTo>
                    <a:pt x="4505495" y="419656"/>
                  </a:lnTo>
                  <a:lnTo>
                    <a:pt x="4575894" y="426502"/>
                  </a:lnTo>
                  <a:lnTo>
                    <a:pt x="4646292" y="431430"/>
                  </a:lnTo>
                  <a:lnTo>
                    <a:pt x="4716690" y="434493"/>
                  </a:lnTo>
                  <a:lnTo>
                    <a:pt x="4787089" y="435749"/>
                  </a:lnTo>
                  <a:lnTo>
                    <a:pt x="4857487" y="435259"/>
                  </a:lnTo>
                  <a:lnTo>
                    <a:pt x="4927886" y="433083"/>
                  </a:lnTo>
                  <a:lnTo>
                    <a:pt x="4998284" y="429282"/>
                  </a:lnTo>
                  <a:lnTo>
                    <a:pt x="5068682" y="423914"/>
                  </a:lnTo>
                  <a:lnTo>
                    <a:pt x="5139081" y="417033"/>
                  </a:lnTo>
                  <a:lnTo>
                    <a:pt x="5209479" y="408693"/>
                  </a:lnTo>
                  <a:lnTo>
                    <a:pt x="5279877" y="398944"/>
                  </a:lnTo>
                  <a:lnTo>
                    <a:pt x="5350276" y="387834"/>
                  </a:lnTo>
                  <a:lnTo>
                    <a:pt x="5420674" y="375410"/>
                  </a:lnTo>
                  <a:lnTo>
                    <a:pt x="5491073" y="361716"/>
                  </a:lnTo>
                  <a:lnTo>
                    <a:pt x="5561471" y="346796"/>
                  </a:lnTo>
                  <a:lnTo>
                    <a:pt x="5561471" y="805563"/>
                  </a:lnTo>
                  <a:lnTo>
                    <a:pt x="4495319" y="805563"/>
                  </a:lnTo>
                  <a:lnTo>
                    <a:pt x="4435097" y="770024"/>
                  </a:lnTo>
                  <a:lnTo>
                    <a:pt x="4364699" y="730419"/>
                  </a:lnTo>
                  <a:lnTo>
                    <a:pt x="4294300" y="692702"/>
                  </a:lnTo>
                  <a:lnTo>
                    <a:pt x="4223902" y="656782"/>
                  </a:lnTo>
                  <a:lnTo>
                    <a:pt x="4153504" y="622527"/>
                  </a:lnTo>
                  <a:lnTo>
                    <a:pt x="4083105" y="589761"/>
                  </a:lnTo>
                  <a:lnTo>
                    <a:pt x="4012707" y="558272"/>
                  </a:lnTo>
                  <a:lnTo>
                    <a:pt x="3942308" y="527829"/>
                  </a:lnTo>
                  <a:lnTo>
                    <a:pt x="3871910" y="498201"/>
                  </a:lnTo>
                  <a:lnTo>
                    <a:pt x="3801512" y="469183"/>
                  </a:lnTo>
                  <a:lnTo>
                    <a:pt x="3731113" y="440254"/>
                  </a:lnTo>
                  <a:lnTo>
                    <a:pt x="3660715" y="411220"/>
                  </a:lnTo>
                  <a:lnTo>
                    <a:pt x="3590317" y="382718"/>
                  </a:lnTo>
                  <a:lnTo>
                    <a:pt x="3519918" y="355363"/>
                  </a:lnTo>
                  <a:lnTo>
                    <a:pt x="3449520" y="329678"/>
                  </a:lnTo>
                  <a:lnTo>
                    <a:pt x="3379121" y="306062"/>
                  </a:lnTo>
                  <a:lnTo>
                    <a:pt x="3308723" y="283144"/>
                  </a:lnTo>
                  <a:lnTo>
                    <a:pt x="3238325" y="259916"/>
                  </a:lnTo>
                  <a:lnTo>
                    <a:pt x="3167926" y="238837"/>
                  </a:lnTo>
                  <a:lnTo>
                    <a:pt x="3097528" y="221311"/>
                  </a:lnTo>
                  <a:lnTo>
                    <a:pt x="3027130" y="207745"/>
                  </a:lnTo>
                  <a:lnTo>
                    <a:pt x="2956731" y="199862"/>
                  </a:lnTo>
                  <a:lnTo>
                    <a:pt x="2886333" y="197288"/>
                  </a:lnTo>
                  <a:lnTo>
                    <a:pt x="2815934" y="197372"/>
                  </a:lnTo>
                  <a:lnTo>
                    <a:pt x="2745536" y="195580"/>
                  </a:lnTo>
                  <a:lnTo>
                    <a:pt x="2675138" y="196860"/>
                  </a:lnTo>
                  <a:lnTo>
                    <a:pt x="2604739" y="203196"/>
                  </a:lnTo>
                  <a:lnTo>
                    <a:pt x="2534341" y="210026"/>
                  </a:lnTo>
                  <a:lnTo>
                    <a:pt x="2463943" y="212941"/>
                  </a:lnTo>
                  <a:lnTo>
                    <a:pt x="2393544" y="217952"/>
                  </a:lnTo>
                  <a:lnTo>
                    <a:pt x="2323146" y="225744"/>
                  </a:lnTo>
                  <a:lnTo>
                    <a:pt x="2252747" y="235175"/>
                  </a:lnTo>
                  <a:lnTo>
                    <a:pt x="2182349" y="244093"/>
                  </a:lnTo>
                  <a:lnTo>
                    <a:pt x="2111951" y="250612"/>
                  </a:lnTo>
                  <a:lnTo>
                    <a:pt x="2041552" y="257501"/>
                  </a:lnTo>
                  <a:lnTo>
                    <a:pt x="1971154" y="265544"/>
                  </a:lnTo>
                  <a:lnTo>
                    <a:pt x="1900756" y="274840"/>
                  </a:lnTo>
                  <a:lnTo>
                    <a:pt x="1830357" y="285327"/>
                  </a:lnTo>
                  <a:lnTo>
                    <a:pt x="1759959" y="296827"/>
                  </a:lnTo>
                  <a:lnTo>
                    <a:pt x="1689560" y="309132"/>
                  </a:lnTo>
                  <a:lnTo>
                    <a:pt x="1619162" y="322460"/>
                  </a:lnTo>
                  <a:lnTo>
                    <a:pt x="1548764" y="337171"/>
                  </a:lnTo>
                  <a:lnTo>
                    <a:pt x="1478365" y="353435"/>
                  </a:lnTo>
                  <a:lnTo>
                    <a:pt x="1407967" y="371444"/>
                  </a:lnTo>
                  <a:lnTo>
                    <a:pt x="1337569" y="391404"/>
                  </a:lnTo>
                  <a:lnTo>
                    <a:pt x="1267170" y="413510"/>
                  </a:lnTo>
                  <a:lnTo>
                    <a:pt x="1196772" y="437938"/>
                  </a:lnTo>
                  <a:lnTo>
                    <a:pt x="1126373" y="464829"/>
                  </a:lnTo>
                  <a:lnTo>
                    <a:pt x="1055975" y="494285"/>
                  </a:lnTo>
                  <a:lnTo>
                    <a:pt x="985577" y="526369"/>
                  </a:lnTo>
                  <a:lnTo>
                    <a:pt x="915178" y="561113"/>
                  </a:lnTo>
                  <a:lnTo>
                    <a:pt x="844780" y="598519"/>
                  </a:lnTo>
                  <a:lnTo>
                    <a:pt x="774382" y="638574"/>
                  </a:lnTo>
                  <a:lnTo>
                    <a:pt x="703983" y="681252"/>
                  </a:lnTo>
                  <a:lnTo>
                    <a:pt x="633585" y="726520"/>
                  </a:lnTo>
                  <a:lnTo>
                    <a:pt x="563186" y="774342"/>
                  </a:lnTo>
                  <a:lnTo>
                    <a:pt x="519526" y="80556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4588712"/>
              <a:ext cx="5561471" cy="435749"/>
            </a:xfrm>
            <a:custGeom>
              <a:avLst/>
              <a:pathLst>
                <a:path w="5561471" h="435749">
                  <a:moveTo>
                    <a:pt x="0" y="163912"/>
                  </a:moveTo>
                  <a:lnTo>
                    <a:pt x="70398" y="168783"/>
                  </a:lnTo>
                  <a:lnTo>
                    <a:pt x="140796" y="173044"/>
                  </a:lnTo>
                  <a:lnTo>
                    <a:pt x="211195" y="176678"/>
                  </a:lnTo>
                  <a:lnTo>
                    <a:pt x="281593" y="179664"/>
                  </a:lnTo>
                  <a:lnTo>
                    <a:pt x="351991" y="181981"/>
                  </a:lnTo>
                  <a:lnTo>
                    <a:pt x="422390" y="183603"/>
                  </a:lnTo>
                  <a:lnTo>
                    <a:pt x="492788" y="184504"/>
                  </a:lnTo>
                  <a:lnTo>
                    <a:pt x="563186" y="184654"/>
                  </a:lnTo>
                  <a:lnTo>
                    <a:pt x="633585" y="184022"/>
                  </a:lnTo>
                  <a:lnTo>
                    <a:pt x="703983" y="182574"/>
                  </a:lnTo>
                  <a:lnTo>
                    <a:pt x="774382" y="180278"/>
                  </a:lnTo>
                  <a:lnTo>
                    <a:pt x="844780" y="177105"/>
                  </a:lnTo>
                  <a:lnTo>
                    <a:pt x="915178" y="173031"/>
                  </a:lnTo>
                  <a:lnTo>
                    <a:pt x="985577" y="168045"/>
                  </a:lnTo>
                  <a:lnTo>
                    <a:pt x="1055975" y="162154"/>
                  </a:lnTo>
                  <a:lnTo>
                    <a:pt x="1126373" y="155391"/>
                  </a:lnTo>
                  <a:lnTo>
                    <a:pt x="1196772" y="147823"/>
                  </a:lnTo>
                  <a:lnTo>
                    <a:pt x="1267170" y="139554"/>
                  </a:lnTo>
                  <a:lnTo>
                    <a:pt x="1337569" y="130730"/>
                  </a:lnTo>
                  <a:lnTo>
                    <a:pt x="1407967" y="121528"/>
                  </a:lnTo>
                  <a:lnTo>
                    <a:pt x="1478365" y="112147"/>
                  </a:lnTo>
                  <a:lnTo>
                    <a:pt x="1548764" y="102795"/>
                  </a:lnTo>
                  <a:lnTo>
                    <a:pt x="1619162" y="93668"/>
                  </a:lnTo>
                  <a:lnTo>
                    <a:pt x="1689560" y="84938"/>
                  </a:lnTo>
                  <a:lnTo>
                    <a:pt x="1759959" y="76908"/>
                  </a:lnTo>
                  <a:lnTo>
                    <a:pt x="1830357" y="69711"/>
                  </a:lnTo>
                  <a:lnTo>
                    <a:pt x="1900756" y="63121"/>
                  </a:lnTo>
                  <a:lnTo>
                    <a:pt x="1971154" y="56942"/>
                  </a:lnTo>
                  <a:lnTo>
                    <a:pt x="2041552" y="51092"/>
                  </a:lnTo>
                  <a:lnTo>
                    <a:pt x="2111951" y="45653"/>
                  </a:lnTo>
                  <a:lnTo>
                    <a:pt x="2182349" y="40641"/>
                  </a:lnTo>
                  <a:lnTo>
                    <a:pt x="2252747" y="34831"/>
                  </a:lnTo>
                  <a:lnTo>
                    <a:pt x="2323146" y="28074"/>
                  </a:lnTo>
                  <a:lnTo>
                    <a:pt x="2393544" y="21007"/>
                  </a:lnTo>
                  <a:lnTo>
                    <a:pt x="2463943" y="15275"/>
                  </a:lnTo>
                  <a:lnTo>
                    <a:pt x="2534341" y="12579"/>
                  </a:lnTo>
                  <a:lnTo>
                    <a:pt x="2604739" y="7995"/>
                  </a:lnTo>
                  <a:lnTo>
                    <a:pt x="2675138" y="2237"/>
                  </a:lnTo>
                  <a:lnTo>
                    <a:pt x="2745536" y="0"/>
                  </a:lnTo>
                  <a:lnTo>
                    <a:pt x="2815934" y="2926"/>
                  </a:lnTo>
                  <a:lnTo>
                    <a:pt x="2886333" y="4359"/>
                  </a:lnTo>
                  <a:lnTo>
                    <a:pt x="2956731" y="5852"/>
                  </a:lnTo>
                  <a:lnTo>
                    <a:pt x="3027130" y="11388"/>
                  </a:lnTo>
                  <a:lnTo>
                    <a:pt x="3097528" y="25058"/>
                  </a:lnTo>
                  <a:lnTo>
                    <a:pt x="3167926" y="43528"/>
                  </a:lnTo>
                  <a:lnTo>
                    <a:pt x="3238325" y="63937"/>
                  </a:lnTo>
                  <a:lnTo>
                    <a:pt x="3308723" y="84846"/>
                  </a:lnTo>
                  <a:lnTo>
                    <a:pt x="3379121" y="105936"/>
                  </a:lnTo>
                  <a:lnTo>
                    <a:pt x="3449520" y="128448"/>
                  </a:lnTo>
                  <a:lnTo>
                    <a:pt x="3519918" y="152530"/>
                  </a:lnTo>
                  <a:lnTo>
                    <a:pt x="3590317" y="177459"/>
                  </a:lnTo>
                  <a:lnTo>
                    <a:pt x="3660715" y="202636"/>
                  </a:lnTo>
                  <a:lnTo>
                    <a:pt x="3731113" y="227555"/>
                  </a:lnTo>
                  <a:lnTo>
                    <a:pt x="3801512" y="251736"/>
                  </a:lnTo>
                  <a:lnTo>
                    <a:pt x="3871910" y="274955"/>
                  </a:lnTo>
                  <a:lnTo>
                    <a:pt x="3942308" y="297181"/>
                  </a:lnTo>
                  <a:lnTo>
                    <a:pt x="4012707" y="318251"/>
                  </a:lnTo>
                  <a:lnTo>
                    <a:pt x="4083105" y="337977"/>
                  </a:lnTo>
                  <a:lnTo>
                    <a:pt x="4153504" y="356173"/>
                  </a:lnTo>
                  <a:lnTo>
                    <a:pt x="4223902" y="372669"/>
                  </a:lnTo>
                  <a:lnTo>
                    <a:pt x="4294300" y="387334"/>
                  </a:lnTo>
                  <a:lnTo>
                    <a:pt x="4364699" y="400078"/>
                  </a:lnTo>
                  <a:lnTo>
                    <a:pt x="4435097" y="410855"/>
                  </a:lnTo>
                  <a:lnTo>
                    <a:pt x="4505495" y="419656"/>
                  </a:lnTo>
                  <a:lnTo>
                    <a:pt x="4575894" y="426502"/>
                  </a:lnTo>
                  <a:lnTo>
                    <a:pt x="4646292" y="431430"/>
                  </a:lnTo>
                  <a:lnTo>
                    <a:pt x="4716690" y="434493"/>
                  </a:lnTo>
                  <a:lnTo>
                    <a:pt x="4787089" y="435749"/>
                  </a:lnTo>
                  <a:lnTo>
                    <a:pt x="4857487" y="435259"/>
                  </a:lnTo>
                  <a:lnTo>
                    <a:pt x="4927886" y="433083"/>
                  </a:lnTo>
                  <a:lnTo>
                    <a:pt x="4998284" y="429282"/>
                  </a:lnTo>
                  <a:lnTo>
                    <a:pt x="5068682" y="423914"/>
                  </a:lnTo>
                  <a:lnTo>
                    <a:pt x="5139081" y="417033"/>
                  </a:lnTo>
                  <a:lnTo>
                    <a:pt x="5209479" y="408693"/>
                  </a:lnTo>
                  <a:lnTo>
                    <a:pt x="5279877" y="398944"/>
                  </a:lnTo>
                  <a:lnTo>
                    <a:pt x="5350276" y="387834"/>
                  </a:lnTo>
                  <a:lnTo>
                    <a:pt x="5420674" y="375410"/>
                  </a:lnTo>
                  <a:lnTo>
                    <a:pt x="5491073" y="361716"/>
                  </a:lnTo>
                  <a:lnTo>
                    <a:pt x="5561471" y="3467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710680" y="4784292"/>
              <a:ext cx="3975793" cy="609982"/>
            </a:xfrm>
            <a:custGeom>
              <a:avLst/>
              <a:pathLst>
                <a:path w="3975793" h="609982">
                  <a:moveTo>
                    <a:pt x="3975793" y="609982"/>
                  </a:moveTo>
                  <a:lnTo>
                    <a:pt x="3915571" y="574444"/>
                  </a:lnTo>
                  <a:lnTo>
                    <a:pt x="3845172" y="534839"/>
                  </a:lnTo>
                  <a:lnTo>
                    <a:pt x="3774774" y="497122"/>
                  </a:lnTo>
                  <a:lnTo>
                    <a:pt x="3704376" y="461202"/>
                  </a:lnTo>
                  <a:lnTo>
                    <a:pt x="3633977" y="426946"/>
                  </a:lnTo>
                  <a:lnTo>
                    <a:pt x="3563579" y="394180"/>
                  </a:lnTo>
                  <a:lnTo>
                    <a:pt x="3493181" y="362692"/>
                  </a:lnTo>
                  <a:lnTo>
                    <a:pt x="3422782" y="332249"/>
                  </a:lnTo>
                  <a:lnTo>
                    <a:pt x="3352384" y="302621"/>
                  </a:lnTo>
                  <a:lnTo>
                    <a:pt x="3281985" y="273603"/>
                  </a:lnTo>
                  <a:lnTo>
                    <a:pt x="3211587" y="244673"/>
                  </a:lnTo>
                  <a:lnTo>
                    <a:pt x="3141189" y="215639"/>
                  </a:lnTo>
                  <a:lnTo>
                    <a:pt x="3070790" y="187138"/>
                  </a:lnTo>
                  <a:lnTo>
                    <a:pt x="3000392" y="159783"/>
                  </a:lnTo>
                  <a:lnTo>
                    <a:pt x="2929994" y="134097"/>
                  </a:lnTo>
                  <a:lnTo>
                    <a:pt x="2859595" y="110482"/>
                  </a:lnTo>
                  <a:lnTo>
                    <a:pt x="2789197" y="87564"/>
                  </a:lnTo>
                  <a:lnTo>
                    <a:pt x="2718798" y="64336"/>
                  </a:lnTo>
                  <a:lnTo>
                    <a:pt x="2648400" y="43256"/>
                  </a:lnTo>
                  <a:lnTo>
                    <a:pt x="2578002" y="25731"/>
                  </a:lnTo>
                  <a:lnTo>
                    <a:pt x="2507603" y="12165"/>
                  </a:lnTo>
                  <a:lnTo>
                    <a:pt x="2437205" y="4282"/>
                  </a:lnTo>
                  <a:lnTo>
                    <a:pt x="2366807" y="1708"/>
                  </a:lnTo>
                  <a:lnTo>
                    <a:pt x="2296408" y="1792"/>
                  </a:lnTo>
                  <a:lnTo>
                    <a:pt x="2226010" y="0"/>
                  </a:lnTo>
                  <a:lnTo>
                    <a:pt x="2155611" y="1280"/>
                  </a:lnTo>
                  <a:lnTo>
                    <a:pt x="2085213" y="7616"/>
                  </a:lnTo>
                  <a:lnTo>
                    <a:pt x="2014815" y="14446"/>
                  </a:lnTo>
                  <a:lnTo>
                    <a:pt x="1944416" y="17361"/>
                  </a:lnTo>
                  <a:lnTo>
                    <a:pt x="1874018" y="22372"/>
                  </a:lnTo>
                  <a:lnTo>
                    <a:pt x="1803620" y="30164"/>
                  </a:lnTo>
                  <a:lnTo>
                    <a:pt x="1733221" y="39595"/>
                  </a:lnTo>
                  <a:lnTo>
                    <a:pt x="1662823" y="48513"/>
                  </a:lnTo>
                  <a:lnTo>
                    <a:pt x="1592424" y="55032"/>
                  </a:lnTo>
                  <a:lnTo>
                    <a:pt x="1522026" y="61921"/>
                  </a:lnTo>
                  <a:lnTo>
                    <a:pt x="1451628" y="69964"/>
                  </a:lnTo>
                  <a:lnTo>
                    <a:pt x="1381229" y="79260"/>
                  </a:lnTo>
                  <a:lnTo>
                    <a:pt x="1310831" y="89747"/>
                  </a:lnTo>
                  <a:lnTo>
                    <a:pt x="1240433" y="101247"/>
                  </a:lnTo>
                  <a:lnTo>
                    <a:pt x="1170034" y="113552"/>
                  </a:lnTo>
                  <a:lnTo>
                    <a:pt x="1099636" y="126880"/>
                  </a:lnTo>
                  <a:lnTo>
                    <a:pt x="1029237" y="141591"/>
                  </a:lnTo>
                  <a:lnTo>
                    <a:pt x="958839" y="157855"/>
                  </a:lnTo>
                  <a:lnTo>
                    <a:pt x="888441" y="175864"/>
                  </a:lnTo>
                  <a:lnTo>
                    <a:pt x="818042" y="195823"/>
                  </a:lnTo>
                  <a:lnTo>
                    <a:pt x="747644" y="217930"/>
                  </a:lnTo>
                  <a:lnTo>
                    <a:pt x="677246" y="242358"/>
                  </a:lnTo>
                  <a:lnTo>
                    <a:pt x="606847" y="269249"/>
                  </a:lnTo>
                  <a:lnTo>
                    <a:pt x="536449" y="298705"/>
                  </a:lnTo>
                  <a:lnTo>
                    <a:pt x="466050" y="330789"/>
                  </a:lnTo>
                  <a:lnTo>
                    <a:pt x="395652" y="365532"/>
                  </a:lnTo>
                  <a:lnTo>
                    <a:pt x="325254" y="402939"/>
                  </a:lnTo>
                  <a:lnTo>
                    <a:pt x="254855" y="442994"/>
                  </a:lnTo>
                  <a:lnTo>
                    <a:pt x="184457" y="485672"/>
                  </a:lnTo>
                  <a:lnTo>
                    <a:pt x="114059" y="530939"/>
                  </a:lnTo>
                  <a:lnTo>
                    <a:pt x="43660" y="578761"/>
                  </a:lnTo>
                  <a:lnTo>
                    <a:pt x="0" y="6099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686502"/>
              <a:ext cx="5032169" cy="707772"/>
            </a:xfrm>
            <a:custGeom>
              <a:avLst/>
              <a:pathLst>
                <a:path w="5032169" h="707772">
                  <a:moveTo>
                    <a:pt x="0" y="606652"/>
                  </a:moveTo>
                  <a:lnTo>
                    <a:pt x="70398" y="575521"/>
                  </a:lnTo>
                  <a:lnTo>
                    <a:pt x="140796" y="545249"/>
                  </a:lnTo>
                  <a:lnTo>
                    <a:pt x="211195" y="515835"/>
                  </a:lnTo>
                  <a:lnTo>
                    <a:pt x="281593" y="487283"/>
                  </a:lnTo>
                  <a:lnTo>
                    <a:pt x="351991" y="459592"/>
                  </a:lnTo>
                  <a:lnTo>
                    <a:pt x="422390" y="432765"/>
                  </a:lnTo>
                  <a:lnTo>
                    <a:pt x="492788" y="406803"/>
                  </a:lnTo>
                  <a:lnTo>
                    <a:pt x="563186" y="381708"/>
                  </a:lnTo>
                  <a:lnTo>
                    <a:pt x="633585" y="357480"/>
                  </a:lnTo>
                  <a:lnTo>
                    <a:pt x="703983" y="334123"/>
                  </a:lnTo>
                  <a:lnTo>
                    <a:pt x="774382" y="311636"/>
                  </a:lnTo>
                  <a:lnTo>
                    <a:pt x="844780" y="290022"/>
                  </a:lnTo>
                  <a:lnTo>
                    <a:pt x="915178" y="269282"/>
                  </a:lnTo>
                  <a:lnTo>
                    <a:pt x="985577" y="249417"/>
                  </a:lnTo>
                  <a:lnTo>
                    <a:pt x="1055975" y="230429"/>
                  </a:lnTo>
                  <a:lnTo>
                    <a:pt x="1126373" y="212320"/>
                  </a:lnTo>
                  <a:lnTo>
                    <a:pt x="1196772" y="195090"/>
                  </a:lnTo>
                  <a:lnTo>
                    <a:pt x="1267170" y="178742"/>
                  </a:lnTo>
                  <a:lnTo>
                    <a:pt x="1337569" y="163277"/>
                  </a:lnTo>
                  <a:lnTo>
                    <a:pt x="1407967" y="148696"/>
                  </a:lnTo>
                  <a:lnTo>
                    <a:pt x="1478365" y="135001"/>
                  </a:lnTo>
                  <a:lnTo>
                    <a:pt x="1548764" y="122193"/>
                  </a:lnTo>
                  <a:lnTo>
                    <a:pt x="1619162" y="110274"/>
                  </a:lnTo>
                  <a:lnTo>
                    <a:pt x="1689560" y="99245"/>
                  </a:lnTo>
                  <a:lnTo>
                    <a:pt x="1759959" y="89078"/>
                  </a:lnTo>
                  <a:lnTo>
                    <a:pt x="1830357" y="79729"/>
                  </a:lnTo>
                  <a:lnTo>
                    <a:pt x="1900756" y="71191"/>
                  </a:lnTo>
                  <a:lnTo>
                    <a:pt x="1971154" y="63453"/>
                  </a:lnTo>
                  <a:lnTo>
                    <a:pt x="2041552" y="56506"/>
                  </a:lnTo>
                  <a:lnTo>
                    <a:pt x="2111951" y="50342"/>
                  </a:lnTo>
                  <a:lnTo>
                    <a:pt x="2182349" y="44577"/>
                  </a:lnTo>
                  <a:lnTo>
                    <a:pt x="2252747" y="37213"/>
                  </a:lnTo>
                  <a:lnTo>
                    <a:pt x="2323146" y="29119"/>
                  </a:lnTo>
                  <a:lnTo>
                    <a:pt x="2393544" y="21689"/>
                  </a:lnTo>
                  <a:lnTo>
                    <a:pt x="2463943" y="16318"/>
                  </a:lnTo>
                  <a:lnTo>
                    <a:pt x="2534341" y="13512"/>
                  </a:lnTo>
                  <a:lnTo>
                    <a:pt x="2604739" y="7805"/>
                  </a:lnTo>
                  <a:lnTo>
                    <a:pt x="2675138" y="1758"/>
                  </a:lnTo>
                  <a:lnTo>
                    <a:pt x="2745536" y="0"/>
                  </a:lnTo>
                  <a:lnTo>
                    <a:pt x="2815934" y="2359"/>
                  </a:lnTo>
                  <a:lnTo>
                    <a:pt x="2886333" y="3033"/>
                  </a:lnTo>
                  <a:lnTo>
                    <a:pt x="2956731" y="5067"/>
                  </a:lnTo>
                  <a:lnTo>
                    <a:pt x="3027130" y="11776"/>
                  </a:lnTo>
                  <a:lnTo>
                    <a:pt x="3097528" y="25394"/>
                  </a:lnTo>
                  <a:lnTo>
                    <a:pt x="3167926" y="43392"/>
                  </a:lnTo>
                  <a:lnTo>
                    <a:pt x="3238325" y="64137"/>
                  </a:lnTo>
                  <a:lnTo>
                    <a:pt x="3308723" y="86205"/>
                  </a:lnTo>
                  <a:lnTo>
                    <a:pt x="3379121" y="108209"/>
                  </a:lnTo>
                  <a:lnTo>
                    <a:pt x="3449520" y="131273"/>
                  </a:lnTo>
                  <a:lnTo>
                    <a:pt x="3519918" y="156156"/>
                  </a:lnTo>
                  <a:lnTo>
                    <a:pt x="3590317" y="182298"/>
                  </a:lnTo>
                  <a:lnTo>
                    <a:pt x="3660715" y="209138"/>
                  </a:lnTo>
                  <a:lnTo>
                    <a:pt x="3731113" y="236114"/>
                  </a:lnTo>
                  <a:lnTo>
                    <a:pt x="3801512" y="262669"/>
                  </a:lnTo>
                  <a:lnTo>
                    <a:pt x="3871910" y="288788"/>
                  </a:lnTo>
                  <a:lnTo>
                    <a:pt x="3942308" y="314715"/>
                  </a:lnTo>
                  <a:lnTo>
                    <a:pt x="4012707" y="340471"/>
                  </a:lnTo>
                  <a:lnTo>
                    <a:pt x="4083105" y="366079"/>
                  </a:lnTo>
                  <a:lnTo>
                    <a:pt x="4153504" y="391560"/>
                  </a:lnTo>
                  <a:lnTo>
                    <a:pt x="4223902" y="416935"/>
                  </a:lnTo>
                  <a:lnTo>
                    <a:pt x="4294300" y="442228"/>
                  </a:lnTo>
                  <a:lnTo>
                    <a:pt x="4364699" y="467458"/>
                  </a:lnTo>
                  <a:lnTo>
                    <a:pt x="4435097" y="492649"/>
                  </a:lnTo>
                  <a:lnTo>
                    <a:pt x="4505495" y="517822"/>
                  </a:lnTo>
                  <a:lnTo>
                    <a:pt x="4575894" y="542998"/>
                  </a:lnTo>
                  <a:lnTo>
                    <a:pt x="4646292" y="568200"/>
                  </a:lnTo>
                  <a:lnTo>
                    <a:pt x="4716690" y="593449"/>
                  </a:lnTo>
                  <a:lnTo>
                    <a:pt x="4787089" y="618766"/>
                  </a:lnTo>
                  <a:lnTo>
                    <a:pt x="4857487" y="644174"/>
                  </a:lnTo>
                  <a:lnTo>
                    <a:pt x="4927886" y="669695"/>
                  </a:lnTo>
                  <a:lnTo>
                    <a:pt x="4998284" y="695349"/>
                  </a:lnTo>
                  <a:lnTo>
                    <a:pt x="5032169" y="70777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631904"/>
              <a:ext cx="5561471" cy="762371"/>
            </a:xfrm>
            <a:custGeom>
              <a:avLst/>
              <a:pathLst>
                <a:path w="5561471" h="762371">
                  <a:moveTo>
                    <a:pt x="0" y="293560"/>
                  </a:moveTo>
                  <a:lnTo>
                    <a:pt x="70398" y="259382"/>
                  </a:lnTo>
                  <a:lnTo>
                    <a:pt x="140796" y="227345"/>
                  </a:lnTo>
                  <a:lnTo>
                    <a:pt x="211195" y="197446"/>
                  </a:lnTo>
                  <a:lnTo>
                    <a:pt x="281593" y="169683"/>
                  </a:lnTo>
                  <a:lnTo>
                    <a:pt x="351991" y="144050"/>
                  </a:lnTo>
                  <a:lnTo>
                    <a:pt x="422390" y="120542"/>
                  </a:lnTo>
                  <a:lnTo>
                    <a:pt x="492788" y="99151"/>
                  </a:lnTo>
                  <a:lnTo>
                    <a:pt x="563186" y="79868"/>
                  </a:lnTo>
                  <a:lnTo>
                    <a:pt x="633585" y="62684"/>
                  </a:lnTo>
                  <a:lnTo>
                    <a:pt x="703983" y="47586"/>
                  </a:lnTo>
                  <a:lnTo>
                    <a:pt x="774382" y="34565"/>
                  </a:lnTo>
                  <a:lnTo>
                    <a:pt x="844780" y="23612"/>
                  </a:lnTo>
                  <a:lnTo>
                    <a:pt x="915178" y="14721"/>
                  </a:lnTo>
                  <a:lnTo>
                    <a:pt x="985577" y="7894"/>
                  </a:lnTo>
                  <a:lnTo>
                    <a:pt x="1055975" y="3143"/>
                  </a:lnTo>
                  <a:lnTo>
                    <a:pt x="1126373" y="496"/>
                  </a:lnTo>
                  <a:lnTo>
                    <a:pt x="1196772" y="0"/>
                  </a:lnTo>
                  <a:lnTo>
                    <a:pt x="1267170" y="1722"/>
                  </a:lnTo>
                  <a:lnTo>
                    <a:pt x="1337569" y="5756"/>
                  </a:lnTo>
                  <a:lnTo>
                    <a:pt x="1407967" y="12211"/>
                  </a:lnTo>
                  <a:lnTo>
                    <a:pt x="1478365" y="21212"/>
                  </a:lnTo>
                  <a:lnTo>
                    <a:pt x="1548764" y="32887"/>
                  </a:lnTo>
                  <a:lnTo>
                    <a:pt x="1619162" y="47357"/>
                  </a:lnTo>
                  <a:lnTo>
                    <a:pt x="1689560" y="64730"/>
                  </a:lnTo>
                  <a:lnTo>
                    <a:pt x="1759959" y="86853"/>
                  </a:lnTo>
                  <a:lnTo>
                    <a:pt x="1830357" y="114921"/>
                  </a:lnTo>
                  <a:lnTo>
                    <a:pt x="1900756" y="147326"/>
                  </a:lnTo>
                  <a:lnTo>
                    <a:pt x="1971154" y="182471"/>
                  </a:lnTo>
                  <a:lnTo>
                    <a:pt x="2041552" y="218827"/>
                  </a:lnTo>
                  <a:lnTo>
                    <a:pt x="2111951" y="254958"/>
                  </a:lnTo>
                  <a:lnTo>
                    <a:pt x="2182349" y="291052"/>
                  </a:lnTo>
                  <a:lnTo>
                    <a:pt x="2252747" y="334502"/>
                  </a:lnTo>
                  <a:lnTo>
                    <a:pt x="2323146" y="381896"/>
                  </a:lnTo>
                  <a:lnTo>
                    <a:pt x="2393544" y="428055"/>
                  </a:lnTo>
                  <a:lnTo>
                    <a:pt x="2463943" y="468382"/>
                  </a:lnTo>
                  <a:lnTo>
                    <a:pt x="2534341" y="499416"/>
                  </a:lnTo>
                  <a:lnTo>
                    <a:pt x="2604739" y="524140"/>
                  </a:lnTo>
                  <a:lnTo>
                    <a:pt x="2675138" y="543985"/>
                  </a:lnTo>
                  <a:lnTo>
                    <a:pt x="2745536" y="560601"/>
                  </a:lnTo>
                  <a:lnTo>
                    <a:pt x="2815934" y="571351"/>
                  </a:lnTo>
                  <a:lnTo>
                    <a:pt x="2886333" y="569923"/>
                  </a:lnTo>
                  <a:lnTo>
                    <a:pt x="2956731" y="562805"/>
                  </a:lnTo>
                  <a:lnTo>
                    <a:pt x="3027130" y="558080"/>
                  </a:lnTo>
                  <a:lnTo>
                    <a:pt x="3097528" y="559727"/>
                  </a:lnTo>
                  <a:lnTo>
                    <a:pt x="3167926" y="556712"/>
                  </a:lnTo>
                  <a:lnTo>
                    <a:pt x="3238325" y="550434"/>
                  </a:lnTo>
                  <a:lnTo>
                    <a:pt x="3308723" y="544248"/>
                  </a:lnTo>
                  <a:lnTo>
                    <a:pt x="3379121" y="542062"/>
                  </a:lnTo>
                  <a:lnTo>
                    <a:pt x="3449520" y="541513"/>
                  </a:lnTo>
                  <a:lnTo>
                    <a:pt x="3519918" y="539875"/>
                  </a:lnTo>
                  <a:lnTo>
                    <a:pt x="3590317" y="537434"/>
                  </a:lnTo>
                  <a:lnTo>
                    <a:pt x="3660715" y="534541"/>
                  </a:lnTo>
                  <a:lnTo>
                    <a:pt x="3731113" y="531603"/>
                  </a:lnTo>
                  <a:lnTo>
                    <a:pt x="3801512" y="529039"/>
                  </a:lnTo>
                  <a:lnTo>
                    <a:pt x="3871910" y="526467"/>
                  </a:lnTo>
                  <a:lnTo>
                    <a:pt x="3942308" y="523381"/>
                  </a:lnTo>
                  <a:lnTo>
                    <a:pt x="4012707" y="519672"/>
                  </a:lnTo>
                  <a:lnTo>
                    <a:pt x="4083105" y="515213"/>
                  </a:lnTo>
                  <a:lnTo>
                    <a:pt x="4153504" y="509879"/>
                  </a:lnTo>
                  <a:lnTo>
                    <a:pt x="4223902" y="503557"/>
                  </a:lnTo>
                  <a:lnTo>
                    <a:pt x="4294300" y="496152"/>
                  </a:lnTo>
                  <a:lnTo>
                    <a:pt x="4364699" y="487596"/>
                  </a:lnTo>
                  <a:lnTo>
                    <a:pt x="4435097" y="477846"/>
                  </a:lnTo>
                  <a:lnTo>
                    <a:pt x="4505495" y="466881"/>
                  </a:lnTo>
                  <a:lnTo>
                    <a:pt x="4575894" y="454694"/>
                  </a:lnTo>
                  <a:lnTo>
                    <a:pt x="4646292" y="441291"/>
                  </a:lnTo>
                  <a:lnTo>
                    <a:pt x="4716690" y="426686"/>
                  </a:lnTo>
                  <a:lnTo>
                    <a:pt x="4787089" y="410895"/>
                  </a:lnTo>
                  <a:lnTo>
                    <a:pt x="4857487" y="393937"/>
                  </a:lnTo>
                  <a:lnTo>
                    <a:pt x="4927886" y="375830"/>
                  </a:lnTo>
                  <a:lnTo>
                    <a:pt x="4998284" y="356592"/>
                  </a:lnTo>
                  <a:lnTo>
                    <a:pt x="5068682" y="336240"/>
                  </a:lnTo>
                  <a:lnTo>
                    <a:pt x="5139081" y="314789"/>
                  </a:lnTo>
                  <a:lnTo>
                    <a:pt x="5209479" y="292252"/>
                  </a:lnTo>
                  <a:lnTo>
                    <a:pt x="5279877" y="268643"/>
                  </a:lnTo>
                  <a:lnTo>
                    <a:pt x="5350276" y="243972"/>
                  </a:lnTo>
                  <a:lnTo>
                    <a:pt x="5420674" y="218249"/>
                  </a:lnTo>
                  <a:lnTo>
                    <a:pt x="5491073" y="191484"/>
                  </a:lnTo>
                  <a:lnTo>
                    <a:pt x="5561471" y="163684"/>
                  </a:lnTo>
                  <a:lnTo>
                    <a:pt x="5561471" y="762371"/>
                  </a:lnTo>
                  <a:lnTo>
                    <a:pt x="4926198" y="762371"/>
                  </a:lnTo>
                  <a:lnTo>
                    <a:pt x="4857487" y="748770"/>
                  </a:lnTo>
                  <a:lnTo>
                    <a:pt x="4787089" y="735766"/>
                  </a:lnTo>
                  <a:lnTo>
                    <a:pt x="4716690" y="723719"/>
                  </a:lnTo>
                  <a:lnTo>
                    <a:pt x="4646292" y="712658"/>
                  </a:lnTo>
                  <a:lnTo>
                    <a:pt x="4575894" y="702606"/>
                  </a:lnTo>
                  <a:lnTo>
                    <a:pt x="4505495" y="693585"/>
                  </a:lnTo>
                  <a:lnTo>
                    <a:pt x="4435097" y="685611"/>
                  </a:lnTo>
                  <a:lnTo>
                    <a:pt x="4364699" y="678685"/>
                  </a:lnTo>
                  <a:lnTo>
                    <a:pt x="4294300" y="672794"/>
                  </a:lnTo>
                  <a:lnTo>
                    <a:pt x="4223902" y="667904"/>
                  </a:lnTo>
                  <a:lnTo>
                    <a:pt x="4153504" y="663954"/>
                  </a:lnTo>
                  <a:lnTo>
                    <a:pt x="4083105" y="660859"/>
                  </a:lnTo>
                  <a:lnTo>
                    <a:pt x="4012707" y="658514"/>
                  </a:lnTo>
                  <a:lnTo>
                    <a:pt x="3942308" y="656802"/>
                  </a:lnTo>
                  <a:lnTo>
                    <a:pt x="3871910" y="655605"/>
                  </a:lnTo>
                  <a:lnTo>
                    <a:pt x="3801512" y="654822"/>
                  </a:lnTo>
                  <a:lnTo>
                    <a:pt x="3731113" y="654641"/>
                  </a:lnTo>
                  <a:lnTo>
                    <a:pt x="3660715" y="655198"/>
                  </a:lnTo>
                  <a:lnTo>
                    <a:pt x="3590317" y="656168"/>
                  </a:lnTo>
                  <a:lnTo>
                    <a:pt x="3519918" y="657206"/>
                  </a:lnTo>
                  <a:lnTo>
                    <a:pt x="3449520" y="657915"/>
                  </a:lnTo>
                  <a:lnTo>
                    <a:pt x="3379121" y="657827"/>
                  </a:lnTo>
                  <a:lnTo>
                    <a:pt x="3308723" y="658955"/>
                  </a:lnTo>
                  <a:lnTo>
                    <a:pt x="3238325" y="663799"/>
                  </a:lnTo>
                  <a:lnTo>
                    <a:pt x="3167926" y="669690"/>
                  </a:lnTo>
                  <a:lnTo>
                    <a:pt x="3097528" y="673251"/>
                  </a:lnTo>
                  <a:lnTo>
                    <a:pt x="3027130" y="671664"/>
                  </a:lnTo>
                  <a:lnTo>
                    <a:pt x="2956731" y="675032"/>
                  </a:lnTo>
                  <a:lnTo>
                    <a:pt x="2886333" y="681525"/>
                  </a:lnTo>
                  <a:lnTo>
                    <a:pt x="2815934" y="683831"/>
                  </a:lnTo>
                  <a:lnTo>
                    <a:pt x="2745536" y="673736"/>
                  </a:lnTo>
                  <a:lnTo>
                    <a:pt x="2675138" y="656567"/>
                  </a:lnTo>
                  <a:lnTo>
                    <a:pt x="2604739" y="637057"/>
                  </a:lnTo>
                  <a:lnTo>
                    <a:pt x="2534341" y="613631"/>
                  </a:lnTo>
                  <a:lnTo>
                    <a:pt x="2463943" y="582723"/>
                  </a:lnTo>
                  <a:lnTo>
                    <a:pt x="2393544" y="541980"/>
                  </a:lnTo>
                  <a:lnTo>
                    <a:pt x="2323146" y="496240"/>
                  </a:lnTo>
                  <a:lnTo>
                    <a:pt x="2252747" y="450392"/>
                  </a:lnTo>
                  <a:lnTo>
                    <a:pt x="2182349" y="408741"/>
                  </a:lnTo>
                  <a:lnTo>
                    <a:pt x="2111951" y="373519"/>
                  </a:lnTo>
                  <a:lnTo>
                    <a:pt x="2041552" y="338226"/>
                  </a:lnTo>
                  <a:lnTo>
                    <a:pt x="1971154" y="303139"/>
                  </a:lnTo>
                  <a:lnTo>
                    <a:pt x="1900756" y="269796"/>
                  </a:lnTo>
                  <a:lnTo>
                    <a:pt x="1830357" y="239646"/>
                  </a:lnTo>
                  <a:lnTo>
                    <a:pt x="1759959" y="214067"/>
                  </a:lnTo>
                  <a:lnTo>
                    <a:pt x="1689560" y="194417"/>
                  </a:lnTo>
                  <a:lnTo>
                    <a:pt x="1619162" y="179703"/>
                  </a:lnTo>
                  <a:lnTo>
                    <a:pt x="1548764" y="168464"/>
                  </a:lnTo>
                  <a:lnTo>
                    <a:pt x="1478365" y="160787"/>
                  </a:lnTo>
                  <a:lnTo>
                    <a:pt x="1407967" y="156777"/>
                  </a:lnTo>
                  <a:lnTo>
                    <a:pt x="1337569" y="156544"/>
                  </a:lnTo>
                  <a:lnTo>
                    <a:pt x="1267170" y="160194"/>
                  </a:lnTo>
                  <a:lnTo>
                    <a:pt x="1196772" y="167819"/>
                  </a:lnTo>
                  <a:lnTo>
                    <a:pt x="1126373" y="179494"/>
                  </a:lnTo>
                  <a:lnTo>
                    <a:pt x="1055975" y="195267"/>
                  </a:lnTo>
                  <a:lnTo>
                    <a:pt x="985577" y="215170"/>
                  </a:lnTo>
                  <a:lnTo>
                    <a:pt x="915178" y="239210"/>
                  </a:lnTo>
                  <a:lnTo>
                    <a:pt x="844780" y="267383"/>
                  </a:lnTo>
                  <a:lnTo>
                    <a:pt x="774382" y="299671"/>
                  </a:lnTo>
                  <a:lnTo>
                    <a:pt x="703983" y="336051"/>
                  </a:lnTo>
                  <a:lnTo>
                    <a:pt x="633585" y="376496"/>
                  </a:lnTo>
                  <a:lnTo>
                    <a:pt x="563186" y="420978"/>
                  </a:lnTo>
                  <a:lnTo>
                    <a:pt x="492788" y="469468"/>
                  </a:lnTo>
                  <a:lnTo>
                    <a:pt x="422390" y="521937"/>
                  </a:lnTo>
                  <a:lnTo>
                    <a:pt x="351991" y="578359"/>
                  </a:lnTo>
                  <a:lnTo>
                    <a:pt x="281593" y="638707"/>
                  </a:lnTo>
                  <a:lnTo>
                    <a:pt x="211195" y="702959"/>
                  </a:lnTo>
                  <a:lnTo>
                    <a:pt x="149806" y="76237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631904"/>
              <a:ext cx="5561471" cy="571351"/>
            </a:xfrm>
            <a:custGeom>
              <a:avLst/>
              <a:pathLst>
                <a:path w="5561471" h="571351">
                  <a:moveTo>
                    <a:pt x="0" y="293560"/>
                  </a:moveTo>
                  <a:lnTo>
                    <a:pt x="70398" y="259382"/>
                  </a:lnTo>
                  <a:lnTo>
                    <a:pt x="140796" y="227345"/>
                  </a:lnTo>
                  <a:lnTo>
                    <a:pt x="211195" y="197446"/>
                  </a:lnTo>
                  <a:lnTo>
                    <a:pt x="281593" y="169683"/>
                  </a:lnTo>
                  <a:lnTo>
                    <a:pt x="351991" y="144050"/>
                  </a:lnTo>
                  <a:lnTo>
                    <a:pt x="422390" y="120542"/>
                  </a:lnTo>
                  <a:lnTo>
                    <a:pt x="492788" y="99151"/>
                  </a:lnTo>
                  <a:lnTo>
                    <a:pt x="563186" y="79868"/>
                  </a:lnTo>
                  <a:lnTo>
                    <a:pt x="633585" y="62684"/>
                  </a:lnTo>
                  <a:lnTo>
                    <a:pt x="703983" y="47586"/>
                  </a:lnTo>
                  <a:lnTo>
                    <a:pt x="774382" y="34565"/>
                  </a:lnTo>
                  <a:lnTo>
                    <a:pt x="844780" y="23612"/>
                  </a:lnTo>
                  <a:lnTo>
                    <a:pt x="915178" y="14721"/>
                  </a:lnTo>
                  <a:lnTo>
                    <a:pt x="985577" y="7894"/>
                  </a:lnTo>
                  <a:lnTo>
                    <a:pt x="1055975" y="3143"/>
                  </a:lnTo>
                  <a:lnTo>
                    <a:pt x="1126373" y="496"/>
                  </a:lnTo>
                  <a:lnTo>
                    <a:pt x="1196772" y="0"/>
                  </a:lnTo>
                  <a:lnTo>
                    <a:pt x="1267170" y="1722"/>
                  </a:lnTo>
                  <a:lnTo>
                    <a:pt x="1337569" y="5756"/>
                  </a:lnTo>
                  <a:lnTo>
                    <a:pt x="1407967" y="12211"/>
                  </a:lnTo>
                  <a:lnTo>
                    <a:pt x="1478365" y="21212"/>
                  </a:lnTo>
                  <a:lnTo>
                    <a:pt x="1548764" y="32887"/>
                  </a:lnTo>
                  <a:lnTo>
                    <a:pt x="1619162" y="47357"/>
                  </a:lnTo>
                  <a:lnTo>
                    <a:pt x="1689560" y="64730"/>
                  </a:lnTo>
                  <a:lnTo>
                    <a:pt x="1759959" y="86853"/>
                  </a:lnTo>
                  <a:lnTo>
                    <a:pt x="1830357" y="114921"/>
                  </a:lnTo>
                  <a:lnTo>
                    <a:pt x="1900756" y="147326"/>
                  </a:lnTo>
                  <a:lnTo>
                    <a:pt x="1971154" y="182471"/>
                  </a:lnTo>
                  <a:lnTo>
                    <a:pt x="2041552" y="218827"/>
                  </a:lnTo>
                  <a:lnTo>
                    <a:pt x="2111951" y="254958"/>
                  </a:lnTo>
                  <a:lnTo>
                    <a:pt x="2182349" y="291052"/>
                  </a:lnTo>
                  <a:lnTo>
                    <a:pt x="2252747" y="334502"/>
                  </a:lnTo>
                  <a:lnTo>
                    <a:pt x="2323146" y="381896"/>
                  </a:lnTo>
                  <a:lnTo>
                    <a:pt x="2393544" y="428055"/>
                  </a:lnTo>
                  <a:lnTo>
                    <a:pt x="2463943" y="468382"/>
                  </a:lnTo>
                  <a:lnTo>
                    <a:pt x="2534341" y="499416"/>
                  </a:lnTo>
                  <a:lnTo>
                    <a:pt x="2604739" y="524140"/>
                  </a:lnTo>
                  <a:lnTo>
                    <a:pt x="2675138" y="543985"/>
                  </a:lnTo>
                  <a:lnTo>
                    <a:pt x="2745536" y="560601"/>
                  </a:lnTo>
                  <a:lnTo>
                    <a:pt x="2815934" y="571351"/>
                  </a:lnTo>
                  <a:lnTo>
                    <a:pt x="2886333" y="569923"/>
                  </a:lnTo>
                  <a:lnTo>
                    <a:pt x="2956731" y="562805"/>
                  </a:lnTo>
                  <a:lnTo>
                    <a:pt x="3027130" y="558080"/>
                  </a:lnTo>
                  <a:lnTo>
                    <a:pt x="3097528" y="559727"/>
                  </a:lnTo>
                  <a:lnTo>
                    <a:pt x="3167926" y="556712"/>
                  </a:lnTo>
                  <a:lnTo>
                    <a:pt x="3238325" y="550434"/>
                  </a:lnTo>
                  <a:lnTo>
                    <a:pt x="3308723" y="544248"/>
                  </a:lnTo>
                  <a:lnTo>
                    <a:pt x="3379121" y="542062"/>
                  </a:lnTo>
                  <a:lnTo>
                    <a:pt x="3449520" y="541513"/>
                  </a:lnTo>
                  <a:lnTo>
                    <a:pt x="3519918" y="539875"/>
                  </a:lnTo>
                  <a:lnTo>
                    <a:pt x="3590317" y="537434"/>
                  </a:lnTo>
                  <a:lnTo>
                    <a:pt x="3660715" y="534541"/>
                  </a:lnTo>
                  <a:lnTo>
                    <a:pt x="3731113" y="531603"/>
                  </a:lnTo>
                  <a:lnTo>
                    <a:pt x="3801512" y="529039"/>
                  </a:lnTo>
                  <a:lnTo>
                    <a:pt x="3871910" y="526467"/>
                  </a:lnTo>
                  <a:lnTo>
                    <a:pt x="3942308" y="523381"/>
                  </a:lnTo>
                  <a:lnTo>
                    <a:pt x="4012707" y="519672"/>
                  </a:lnTo>
                  <a:lnTo>
                    <a:pt x="4083105" y="515213"/>
                  </a:lnTo>
                  <a:lnTo>
                    <a:pt x="4153504" y="509879"/>
                  </a:lnTo>
                  <a:lnTo>
                    <a:pt x="4223902" y="503557"/>
                  </a:lnTo>
                  <a:lnTo>
                    <a:pt x="4294300" y="496152"/>
                  </a:lnTo>
                  <a:lnTo>
                    <a:pt x="4364699" y="487596"/>
                  </a:lnTo>
                  <a:lnTo>
                    <a:pt x="4435097" y="477846"/>
                  </a:lnTo>
                  <a:lnTo>
                    <a:pt x="4505495" y="466881"/>
                  </a:lnTo>
                  <a:lnTo>
                    <a:pt x="4575894" y="454694"/>
                  </a:lnTo>
                  <a:lnTo>
                    <a:pt x="4646292" y="441291"/>
                  </a:lnTo>
                  <a:lnTo>
                    <a:pt x="4716690" y="426686"/>
                  </a:lnTo>
                  <a:lnTo>
                    <a:pt x="4787089" y="410895"/>
                  </a:lnTo>
                  <a:lnTo>
                    <a:pt x="4857487" y="393937"/>
                  </a:lnTo>
                  <a:lnTo>
                    <a:pt x="4927886" y="375830"/>
                  </a:lnTo>
                  <a:lnTo>
                    <a:pt x="4998284" y="356592"/>
                  </a:lnTo>
                  <a:lnTo>
                    <a:pt x="5068682" y="336240"/>
                  </a:lnTo>
                  <a:lnTo>
                    <a:pt x="5139081" y="314789"/>
                  </a:lnTo>
                  <a:lnTo>
                    <a:pt x="5209479" y="292252"/>
                  </a:lnTo>
                  <a:lnTo>
                    <a:pt x="5279877" y="268643"/>
                  </a:lnTo>
                  <a:lnTo>
                    <a:pt x="5350276" y="243972"/>
                  </a:lnTo>
                  <a:lnTo>
                    <a:pt x="5420674" y="218249"/>
                  </a:lnTo>
                  <a:lnTo>
                    <a:pt x="5491073" y="191484"/>
                  </a:lnTo>
                  <a:lnTo>
                    <a:pt x="5561471" y="1636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340960" y="4788449"/>
              <a:ext cx="4776392" cy="605826"/>
            </a:xfrm>
            <a:custGeom>
              <a:avLst/>
              <a:pathLst>
                <a:path w="4776392" h="605826">
                  <a:moveTo>
                    <a:pt x="4776392" y="605826"/>
                  </a:moveTo>
                  <a:lnTo>
                    <a:pt x="4707681" y="592225"/>
                  </a:lnTo>
                  <a:lnTo>
                    <a:pt x="4637283" y="579221"/>
                  </a:lnTo>
                  <a:lnTo>
                    <a:pt x="4566884" y="567174"/>
                  </a:lnTo>
                  <a:lnTo>
                    <a:pt x="4496486" y="556113"/>
                  </a:lnTo>
                  <a:lnTo>
                    <a:pt x="4426088" y="546061"/>
                  </a:lnTo>
                  <a:lnTo>
                    <a:pt x="4355689" y="537040"/>
                  </a:lnTo>
                  <a:lnTo>
                    <a:pt x="4285291" y="529066"/>
                  </a:lnTo>
                  <a:lnTo>
                    <a:pt x="4214892" y="522140"/>
                  </a:lnTo>
                  <a:lnTo>
                    <a:pt x="4144494" y="516249"/>
                  </a:lnTo>
                  <a:lnTo>
                    <a:pt x="4074096" y="511359"/>
                  </a:lnTo>
                  <a:lnTo>
                    <a:pt x="4003697" y="507409"/>
                  </a:lnTo>
                  <a:lnTo>
                    <a:pt x="3933299" y="504314"/>
                  </a:lnTo>
                  <a:lnTo>
                    <a:pt x="3862901" y="501969"/>
                  </a:lnTo>
                  <a:lnTo>
                    <a:pt x="3792502" y="500257"/>
                  </a:lnTo>
                  <a:lnTo>
                    <a:pt x="3722104" y="499060"/>
                  </a:lnTo>
                  <a:lnTo>
                    <a:pt x="3651706" y="498278"/>
                  </a:lnTo>
                  <a:lnTo>
                    <a:pt x="3581307" y="498096"/>
                  </a:lnTo>
                  <a:lnTo>
                    <a:pt x="3510909" y="498653"/>
                  </a:lnTo>
                  <a:lnTo>
                    <a:pt x="3440510" y="499623"/>
                  </a:lnTo>
                  <a:lnTo>
                    <a:pt x="3370112" y="500661"/>
                  </a:lnTo>
                  <a:lnTo>
                    <a:pt x="3299714" y="501371"/>
                  </a:lnTo>
                  <a:lnTo>
                    <a:pt x="3229315" y="501282"/>
                  </a:lnTo>
                  <a:lnTo>
                    <a:pt x="3158917" y="502410"/>
                  </a:lnTo>
                  <a:lnTo>
                    <a:pt x="3088519" y="507254"/>
                  </a:lnTo>
                  <a:lnTo>
                    <a:pt x="3018120" y="513145"/>
                  </a:lnTo>
                  <a:lnTo>
                    <a:pt x="2947722" y="516706"/>
                  </a:lnTo>
                  <a:lnTo>
                    <a:pt x="2877323" y="515119"/>
                  </a:lnTo>
                  <a:lnTo>
                    <a:pt x="2806925" y="518487"/>
                  </a:lnTo>
                  <a:lnTo>
                    <a:pt x="2736527" y="524980"/>
                  </a:lnTo>
                  <a:lnTo>
                    <a:pt x="2666128" y="527286"/>
                  </a:lnTo>
                  <a:lnTo>
                    <a:pt x="2595730" y="517191"/>
                  </a:lnTo>
                  <a:lnTo>
                    <a:pt x="2525332" y="500022"/>
                  </a:lnTo>
                  <a:lnTo>
                    <a:pt x="2454933" y="480512"/>
                  </a:lnTo>
                  <a:lnTo>
                    <a:pt x="2384535" y="457086"/>
                  </a:lnTo>
                  <a:lnTo>
                    <a:pt x="2314136" y="426179"/>
                  </a:lnTo>
                  <a:lnTo>
                    <a:pt x="2243738" y="385435"/>
                  </a:lnTo>
                  <a:lnTo>
                    <a:pt x="2173340" y="339695"/>
                  </a:lnTo>
                  <a:lnTo>
                    <a:pt x="2102941" y="293847"/>
                  </a:lnTo>
                  <a:lnTo>
                    <a:pt x="2032543" y="252196"/>
                  </a:lnTo>
                  <a:lnTo>
                    <a:pt x="1962145" y="216974"/>
                  </a:lnTo>
                  <a:lnTo>
                    <a:pt x="1891746" y="181681"/>
                  </a:lnTo>
                  <a:lnTo>
                    <a:pt x="1821348" y="146594"/>
                  </a:lnTo>
                  <a:lnTo>
                    <a:pt x="1750949" y="113251"/>
                  </a:lnTo>
                  <a:lnTo>
                    <a:pt x="1680551" y="83101"/>
                  </a:lnTo>
                  <a:lnTo>
                    <a:pt x="1610153" y="57522"/>
                  </a:lnTo>
                  <a:lnTo>
                    <a:pt x="1539754" y="37872"/>
                  </a:lnTo>
                  <a:lnTo>
                    <a:pt x="1469356" y="23159"/>
                  </a:lnTo>
                  <a:lnTo>
                    <a:pt x="1398958" y="11919"/>
                  </a:lnTo>
                  <a:lnTo>
                    <a:pt x="1328559" y="4242"/>
                  </a:lnTo>
                  <a:lnTo>
                    <a:pt x="1258161" y="232"/>
                  </a:lnTo>
                  <a:lnTo>
                    <a:pt x="1187762" y="0"/>
                  </a:lnTo>
                  <a:lnTo>
                    <a:pt x="1117364" y="3649"/>
                  </a:lnTo>
                  <a:lnTo>
                    <a:pt x="1046966" y="11274"/>
                  </a:lnTo>
                  <a:lnTo>
                    <a:pt x="976567" y="22949"/>
                  </a:lnTo>
                  <a:lnTo>
                    <a:pt x="906169" y="38723"/>
                  </a:lnTo>
                  <a:lnTo>
                    <a:pt x="835771" y="58625"/>
                  </a:lnTo>
                  <a:lnTo>
                    <a:pt x="765372" y="82665"/>
                  </a:lnTo>
                  <a:lnTo>
                    <a:pt x="694974" y="110838"/>
                  </a:lnTo>
                  <a:lnTo>
                    <a:pt x="624575" y="143126"/>
                  </a:lnTo>
                  <a:lnTo>
                    <a:pt x="554177" y="179506"/>
                  </a:lnTo>
                  <a:lnTo>
                    <a:pt x="483779" y="219951"/>
                  </a:lnTo>
                  <a:lnTo>
                    <a:pt x="413380" y="264433"/>
                  </a:lnTo>
                  <a:lnTo>
                    <a:pt x="342982" y="312923"/>
                  </a:lnTo>
                  <a:lnTo>
                    <a:pt x="272584" y="365392"/>
                  </a:lnTo>
                  <a:lnTo>
                    <a:pt x="202185" y="421814"/>
                  </a:lnTo>
                  <a:lnTo>
                    <a:pt x="131787" y="482162"/>
                  </a:lnTo>
                  <a:lnTo>
                    <a:pt x="61388" y="546414"/>
                  </a:lnTo>
                  <a:lnTo>
                    <a:pt x="0" y="6058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4712863"/>
              <a:ext cx="5561471" cy="546632"/>
            </a:xfrm>
            <a:custGeom>
              <a:avLst/>
              <a:pathLst>
                <a:path w="5561471" h="546632">
                  <a:moveTo>
                    <a:pt x="0" y="525276"/>
                  </a:moveTo>
                  <a:lnTo>
                    <a:pt x="70398" y="470272"/>
                  </a:lnTo>
                  <a:lnTo>
                    <a:pt x="140796" y="418259"/>
                  </a:lnTo>
                  <a:lnTo>
                    <a:pt x="211195" y="369244"/>
                  </a:lnTo>
                  <a:lnTo>
                    <a:pt x="281593" y="323236"/>
                  </a:lnTo>
                  <a:lnTo>
                    <a:pt x="351991" y="280246"/>
                  </a:lnTo>
                  <a:lnTo>
                    <a:pt x="422390" y="240281"/>
                  </a:lnTo>
                  <a:lnTo>
                    <a:pt x="492788" y="203351"/>
                  </a:lnTo>
                  <a:lnTo>
                    <a:pt x="563186" y="169465"/>
                  </a:lnTo>
                  <a:lnTo>
                    <a:pt x="633585" y="138631"/>
                  </a:lnTo>
                  <a:lnTo>
                    <a:pt x="703983" y="110860"/>
                  </a:lnTo>
                  <a:lnTo>
                    <a:pt x="774382" y="86159"/>
                  </a:lnTo>
                  <a:lnTo>
                    <a:pt x="844780" y="64539"/>
                  </a:lnTo>
                  <a:lnTo>
                    <a:pt x="915178" y="46007"/>
                  </a:lnTo>
                  <a:lnTo>
                    <a:pt x="985577" y="30573"/>
                  </a:lnTo>
                  <a:lnTo>
                    <a:pt x="1055975" y="18247"/>
                  </a:lnTo>
                  <a:lnTo>
                    <a:pt x="1126373" y="9036"/>
                  </a:lnTo>
                  <a:lnTo>
                    <a:pt x="1196772" y="2951"/>
                  </a:lnTo>
                  <a:lnTo>
                    <a:pt x="1267170" y="0"/>
                  </a:lnTo>
                  <a:lnTo>
                    <a:pt x="1337569" y="191"/>
                  </a:lnTo>
                  <a:lnTo>
                    <a:pt x="1407967" y="3536"/>
                  </a:lnTo>
                  <a:lnTo>
                    <a:pt x="1478365" y="10041"/>
                  </a:lnTo>
                  <a:lnTo>
                    <a:pt x="1548764" y="19717"/>
                  </a:lnTo>
                  <a:lnTo>
                    <a:pt x="1619162" y="32571"/>
                  </a:lnTo>
                  <a:lnTo>
                    <a:pt x="1689560" y="48615"/>
                  </a:lnTo>
                  <a:lnTo>
                    <a:pt x="1759959" y="69502"/>
                  </a:lnTo>
                  <a:lnTo>
                    <a:pt x="1830357" y="96325"/>
                  </a:lnTo>
                  <a:lnTo>
                    <a:pt x="1900756" y="127602"/>
                  </a:lnTo>
                  <a:lnTo>
                    <a:pt x="1971154" y="161846"/>
                  </a:lnTo>
                  <a:lnTo>
                    <a:pt x="2041552" y="197568"/>
                  </a:lnTo>
                  <a:lnTo>
                    <a:pt x="2111951" y="233280"/>
                  </a:lnTo>
                  <a:lnTo>
                    <a:pt x="2182349" y="268938"/>
                  </a:lnTo>
                  <a:lnTo>
                    <a:pt x="2252747" y="311488"/>
                  </a:lnTo>
                  <a:lnTo>
                    <a:pt x="2323146" y="358110"/>
                  </a:lnTo>
                  <a:lnTo>
                    <a:pt x="2393544" y="404059"/>
                  </a:lnTo>
                  <a:lnTo>
                    <a:pt x="2463943" y="444594"/>
                  </a:lnTo>
                  <a:lnTo>
                    <a:pt x="2534341" y="475565"/>
                  </a:lnTo>
                  <a:lnTo>
                    <a:pt x="2604739" y="499640"/>
                  </a:lnTo>
                  <a:lnTo>
                    <a:pt x="2675138" y="519317"/>
                  </a:lnTo>
                  <a:lnTo>
                    <a:pt x="2745536" y="536210"/>
                  </a:lnTo>
                  <a:lnTo>
                    <a:pt x="2815934" y="546632"/>
                  </a:lnTo>
                  <a:lnTo>
                    <a:pt x="2886333" y="544766"/>
                  </a:lnTo>
                  <a:lnTo>
                    <a:pt x="2956731" y="537960"/>
                  </a:lnTo>
                  <a:lnTo>
                    <a:pt x="3027130" y="533913"/>
                  </a:lnTo>
                  <a:lnTo>
                    <a:pt x="3097528" y="535531"/>
                  </a:lnTo>
                  <a:lnTo>
                    <a:pt x="3167926" y="532243"/>
                  </a:lnTo>
                  <a:lnTo>
                    <a:pt x="3238325" y="526158"/>
                  </a:lnTo>
                  <a:lnTo>
                    <a:pt x="3308723" y="520643"/>
                  </a:lnTo>
                  <a:lnTo>
                    <a:pt x="3379121" y="518986"/>
                  </a:lnTo>
                  <a:lnTo>
                    <a:pt x="3449520" y="518755"/>
                  </a:lnTo>
                  <a:lnTo>
                    <a:pt x="3519918" y="517582"/>
                  </a:lnTo>
                  <a:lnTo>
                    <a:pt x="3590317" y="515842"/>
                  </a:lnTo>
                  <a:lnTo>
                    <a:pt x="3660715" y="513911"/>
                  </a:lnTo>
                  <a:lnTo>
                    <a:pt x="3731113" y="512163"/>
                  </a:lnTo>
                  <a:lnTo>
                    <a:pt x="3801512" y="510972"/>
                  </a:lnTo>
                  <a:lnTo>
                    <a:pt x="3871910" y="510077"/>
                  </a:lnTo>
                  <a:lnTo>
                    <a:pt x="3942308" y="509133"/>
                  </a:lnTo>
                  <a:lnTo>
                    <a:pt x="4012707" y="508134"/>
                  </a:lnTo>
                  <a:lnTo>
                    <a:pt x="4083105" y="507077"/>
                  </a:lnTo>
                  <a:lnTo>
                    <a:pt x="4153504" y="505958"/>
                  </a:lnTo>
                  <a:lnTo>
                    <a:pt x="4223902" y="504772"/>
                  </a:lnTo>
                  <a:lnTo>
                    <a:pt x="4294300" y="503514"/>
                  </a:lnTo>
                  <a:lnTo>
                    <a:pt x="4364699" y="502182"/>
                  </a:lnTo>
                  <a:lnTo>
                    <a:pt x="4435097" y="500770"/>
                  </a:lnTo>
                  <a:lnTo>
                    <a:pt x="4505495" y="499274"/>
                  </a:lnTo>
                  <a:lnTo>
                    <a:pt x="4575894" y="497691"/>
                  </a:lnTo>
                  <a:lnTo>
                    <a:pt x="4646292" y="496016"/>
                  </a:lnTo>
                  <a:lnTo>
                    <a:pt x="4716690" y="494244"/>
                  </a:lnTo>
                  <a:lnTo>
                    <a:pt x="4787089" y="492371"/>
                  </a:lnTo>
                  <a:lnTo>
                    <a:pt x="4857487" y="490394"/>
                  </a:lnTo>
                  <a:lnTo>
                    <a:pt x="4927886" y="488309"/>
                  </a:lnTo>
                  <a:lnTo>
                    <a:pt x="4998284" y="486109"/>
                  </a:lnTo>
                  <a:lnTo>
                    <a:pt x="5068682" y="483793"/>
                  </a:lnTo>
                  <a:lnTo>
                    <a:pt x="5139081" y="481355"/>
                  </a:lnTo>
                  <a:lnTo>
                    <a:pt x="5209479" y="478791"/>
                  </a:lnTo>
                  <a:lnTo>
                    <a:pt x="5279877" y="476097"/>
                  </a:lnTo>
                  <a:lnTo>
                    <a:pt x="5350276" y="473269"/>
                  </a:lnTo>
                  <a:lnTo>
                    <a:pt x="5420674" y="470302"/>
                  </a:lnTo>
                  <a:lnTo>
                    <a:pt x="5491073" y="467193"/>
                  </a:lnTo>
                  <a:lnTo>
                    <a:pt x="5561471" y="46393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664493"/>
              <a:ext cx="5561471" cy="729781"/>
            </a:xfrm>
            <a:custGeom>
              <a:avLst/>
              <a:pathLst>
                <a:path w="5561471" h="729781">
                  <a:moveTo>
                    <a:pt x="0" y="140054"/>
                  </a:moveTo>
                  <a:lnTo>
                    <a:pt x="70398" y="120416"/>
                  </a:lnTo>
                  <a:lnTo>
                    <a:pt x="140796" y="102282"/>
                  </a:lnTo>
                  <a:lnTo>
                    <a:pt x="211195" y="85650"/>
                  </a:lnTo>
                  <a:lnTo>
                    <a:pt x="281593" y="70516"/>
                  </a:lnTo>
                  <a:lnTo>
                    <a:pt x="351991" y="56876"/>
                  </a:lnTo>
                  <a:lnTo>
                    <a:pt x="422390" y="44724"/>
                  </a:lnTo>
                  <a:lnTo>
                    <a:pt x="492788" y="34052"/>
                  </a:lnTo>
                  <a:lnTo>
                    <a:pt x="563186" y="24851"/>
                  </a:lnTo>
                  <a:lnTo>
                    <a:pt x="633585" y="17111"/>
                  </a:lnTo>
                  <a:lnTo>
                    <a:pt x="703983" y="10822"/>
                  </a:lnTo>
                  <a:lnTo>
                    <a:pt x="774382" y="5973"/>
                  </a:lnTo>
                  <a:lnTo>
                    <a:pt x="844780" y="2556"/>
                  </a:lnTo>
                  <a:lnTo>
                    <a:pt x="915178" y="564"/>
                  </a:lnTo>
                  <a:lnTo>
                    <a:pt x="985577" y="0"/>
                  </a:lnTo>
                  <a:lnTo>
                    <a:pt x="1055975" y="874"/>
                  </a:lnTo>
                  <a:lnTo>
                    <a:pt x="1126373" y="3213"/>
                  </a:lnTo>
                  <a:lnTo>
                    <a:pt x="1196772" y="7063"/>
                  </a:lnTo>
                  <a:lnTo>
                    <a:pt x="1267170" y="12488"/>
                  </a:lnTo>
                  <a:lnTo>
                    <a:pt x="1337569" y="19578"/>
                  </a:lnTo>
                  <a:lnTo>
                    <a:pt x="1407967" y="28439"/>
                  </a:lnTo>
                  <a:lnTo>
                    <a:pt x="1478365" y="39190"/>
                  </a:lnTo>
                  <a:lnTo>
                    <a:pt x="1548764" y="51955"/>
                  </a:lnTo>
                  <a:lnTo>
                    <a:pt x="1619162" y="66851"/>
                  </a:lnTo>
                  <a:lnTo>
                    <a:pt x="1689560" y="83981"/>
                  </a:lnTo>
                  <a:lnTo>
                    <a:pt x="1759959" y="104799"/>
                  </a:lnTo>
                  <a:lnTo>
                    <a:pt x="1830357" y="130211"/>
                  </a:lnTo>
                  <a:lnTo>
                    <a:pt x="1900756" y="158911"/>
                  </a:lnTo>
                  <a:lnTo>
                    <a:pt x="1971154" y="189607"/>
                  </a:lnTo>
                  <a:lnTo>
                    <a:pt x="2041552" y="221072"/>
                  </a:lnTo>
                  <a:lnTo>
                    <a:pt x="2111951" y="252168"/>
                  </a:lnTo>
                  <a:lnTo>
                    <a:pt x="2182349" y="283103"/>
                  </a:lnTo>
                  <a:lnTo>
                    <a:pt x="2252747" y="319977"/>
                  </a:lnTo>
                  <a:lnTo>
                    <a:pt x="2323146" y="359993"/>
                  </a:lnTo>
                  <a:lnTo>
                    <a:pt x="2393544" y="398940"/>
                  </a:lnTo>
                  <a:lnTo>
                    <a:pt x="2463943" y="433171"/>
                  </a:lnTo>
                  <a:lnTo>
                    <a:pt x="2534341" y="460315"/>
                  </a:lnTo>
                  <a:lnTo>
                    <a:pt x="2604739" y="484609"/>
                  </a:lnTo>
                  <a:lnTo>
                    <a:pt x="2675138" y="505741"/>
                  </a:lnTo>
                  <a:lnTo>
                    <a:pt x="2745536" y="523057"/>
                  </a:lnTo>
                  <a:lnTo>
                    <a:pt x="2815934" y="533833"/>
                  </a:lnTo>
                  <a:lnTo>
                    <a:pt x="2886333" y="534466"/>
                  </a:lnTo>
                  <a:lnTo>
                    <a:pt x="2956731" y="530082"/>
                  </a:lnTo>
                  <a:lnTo>
                    <a:pt x="3027130" y="527234"/>
                  </a:lnTo>
                  <a:lnTo>
                    <a:pt x="3097528" y="529045"/>
                  </a:lnTo>
                  <a:lnTo>
                    <a:pt x="3167926" y="526044"/>
                  </a:lnTo>
                  <a:lnTo>
                    <a:pt x="3238325" y="519806"/>
                  </a:lnTo>
                  <a:lnTo>
                    <a:pt x="3308723" y="513672"/>
                  </a:lnTo>
                  <a:lnTo>
                    <a:pt x="3379121" y="511516"/>
                  </a:lnTo>
                  <a:lnTo>
                    <a:pt x="3449520" y="510977"/>
                  </a:lnTo>
                  <a:lnTo>
                    <a:pt x="3519918" y="509356"/>
                  </a:lnTo>
                  <a:lnTo>
                    <a:pt x="3590317" y="506939"/>
                  </a:lnTo>
                  <a:lnTo>
                    <a:pt x="3660715" y="504080"/>
                  </a:lnTo>
                  <a:lnTo>
                    <a:pt x="3731113" y="501185"/>
                  </a:lnTo>
                  <a:lnTo>
                    <a:pt x="3801512" y="498669"/>
                  </a:lnTo>
                  <a:lnTo>
                    <a:pt x="3871910" y="496156"/>
                  </a:lnTo>
                  <a:lnTo>
                    <a:pt x="3942308" y="493146"/>
                  </a:lnTo>
                  <a:lnTo>
                    <a:pt x="4012707" y="489532"/>
                  </a:lnTo>
                  <a:lnTo>
                    <a:pt x="4083105" y="485193"/>
                  </a:lnTo>
                  <a:lnTo>
                    <a:pt x="4153504" y="480008"/>
                  </a:lnTo>
                  <a:lnTo>
                    <a:pt x="4223902" y="473867"/>
                  </a:lnTo>
                  <a:lnTo>
                    <a:pt x="4294300" y="466679"/>
                  </a:lnTo>
                  <a:lnTo>
                    <a:pt x="4364699" y="458378"/>
                  </a:lnTo>
                  <a:lnTo>
                    <a:pt x="4435097" y="448923"/>
                  </a:lnTo>
                  <a:lnTo>
                    <a:pt x="4505495" y="438291"/>
                  </a:lnTo>
                  <a:lnTo>
                    <a:pt x="4575894" y="426478"/>
                  </a:lnTo>
                  <a:lnTo>
                    <a:pt x="4646292" y="413489"/>
                  </a:lnTo>
                  <a:lnTo>
                    <a:pt x="4716690" y="399337"/>
                  </a:lnTo>
                  <a:lnTo>
                    <a:pt x="4787089" y="384037"/>
                  </a:lnTo>
                  <a:lnTo>
                    <a:pt x="4857487" y="367608"/>
                  </a:lnTo>
                  <a:lnTo>
                    <a:pt x="4927886" y="350066"/>
                  </a:lnTo>
                  <a:lnTo>
                    <a:pt x="4998284" y="331430"/>
                  </a:lnTo>
                  <a:lnTo>
                    <a:pt x="5068682" y="311714"/>
                  </a:lnTo>
                  <a:lnTo>
                    <a:pt x="5139081" y="290934"/>
                  </a:lnTo>
                  <a:lnTo>
                    <a:pt x="5209479" y="269102"/>
                  </a:lnTo>
                  <a:lnTo>
                    <a:pt x="5279877" y="246231"/>
                  </a:lnTo>
                  <a:lnTo>
                    <a:pt x="5350276" y="222331"/>
                  </a:lnTo>
                  <a:lnTo>
                    <a:pt x="5420674" y="197411"/>
                  </a:lnTo>
                  <a:lnTo>
                    <a:pt x="5491073" y="171480"/>
                  </a:lnTo>
                  <a:lnTo>
                    <a:pt x="5561471" y="144546"/>
                  </a:lnTo>
                  <a:lnTo>
                    <a:pt x="5561471" y="729781"/>
                  </a:lnTo>
                  <a:lnTo>
                    <a:pt x="4959983" y="729781"/>
                  </a:lnTo>
                  <a:lnTo>
                    <a:pt x="4927886" y="723290"/>
                  </a:lnTo>
                  <a:lnTo>
                    <a:pt x="4857487" y="709920"/>
                  </a:lnTo>
                  <a:lnTo>
                    <a:pt x="4787089" y="697445"/>
                  </a:lnTo>
                  <a:lnTo>
                    <a:pt x="4716690" y="685889"/>
                  </a:lnTo>
                  <a:lnTo>
                    <a:pt x="4646292" y="675280"/>
                  </a:lnTo>
                  <a:lnTo>
                    <a:pt x="4575894" y="665642"/>
                  </a:lnTo>
                  <a:lnTo>
                    <a:pt x="4505495" y="656996"/>
                  </a:lnTo>
                  <a:lnTo>
                    <a:pt x="4435097" y="649356"/>
                  </a:lnTo>
                  <a:lnTo>
                    <a:pt x="4364699" y="642724"/>
                  </a:lnTo>
                  <a:lnTo>
                    <a:pt x="4294300" y="637089"/>
                  </a:lnTo>
                  <a:lnTo>
                    <a:pt x="4223902" y="632415"/>
                  </a:lnTo>
                  <a:lnTo>
                    <a:pt x="4153504" y="628646"/>
                  </a:lnTo>
                  <a:lnTo>
                    <a:pt x="4083105" y="625700"/>
                  </a:lnTo>
                  <a:lnTo>
                    <a:pt x="4012707" y="623475"/>
                  </a:lnTo>
                  <a:lnTo>
                    <a:pt x="3942308" y="621859"/>
                  </a:lnTo>
                  <a:lnTo>
                    <a:pt x="3871910" y="620738"/>
                  </a:lnTo>
                  <a:lnTo>
                    <a:pt x="3801512" y="620014"/>
                  </a:lnTo>
                  <a:lnTo>
                    <a:pt x="3731113" y="619881"/>
                  </a:lnTo>
                  <a:lnTo>
                    <a:pt x="3660715" y="620480"/>
                  </a:lnTo>
                  <a:lnTo>
                    <a:pt x="3590317" y="621484"/>
                  </a:lnTo>
                  <a:lnTo>
                    <a:pt x="3519918" y="622547"/>
                  </a:lnTo>
                  <a:lnTo>
                    <a:pt x="3449520" y="623272"/>
                  </a:lnTo>
                  <a:lnTo>
                    <a:pt x="3379121" y="623196"/>
                  </a:lnTo>
                  <a:lnTo>
                    <a:pt x="3308723" y="624332"/>
                  </a:lnTo>
                  <a:lnTo>
                    <a:pt x="3238325" y="629171"/>
                  </a:lnTo>
                  <a:lnTo>
                    <a:pt x="3167926" y="635036"/>
                  </a:lnTo>
                  <a:lnTo>
                    <a:pt x="3097528" y="638564"/>
                  </a:lnTo>
                  <a:lnTo>
                    <a:pt x="3027130" y="636810"/>
                  </a:lnTo>
                  <a:lnTo>
                    <a:pt x="2956731" y="638349"/>
                  </a:lnTo>
                  <a:lnTo>
                    <a:pt x="2886333" y="642129"/>
                  </a:lnTo>
                  <a:lnTo>
                    <a:pt x="2815934" y="642343"/>
                  </a:lnTo>
                  <a:lnTo>
                    <a:pt x="2745536" y="632200"/>
                  </a:lnTo>
                  <a:lnTo>
                    <a:pt x="2675138" y="614350"/>
                  </a:lnTo>
                  <a:lnTo>
                    <a:pt x="2604739" y="593541"/>
                  </a:lnTo>
                  <a:lnTo>
                    <a:pt x="2534341" y="570500"/>
                  </a:lnTo>
                  <a:lnTo>
                    <a:pt x="2463943" y="543478"/>
                  </a:lnTo>
                  <a:lnTo>
                    <a:pt x="2393544" y="508845"/>
                  </a:lnTo>
                  <a:lnTo>
                    <a:pt x="2323146" y="470302"/>
                  </a:lnTo>
                  <a:lnTo>
                    <a:pt x="2252747" y="431778"/>
                  </a:lnTo>
                  <a:lnTo>
                    <a:pt x="2182349" y="396638"/>
                  </a:lnTo>
                  <a:lnTo>
                    <a:pt x="2111951" y="366545"/>
                  </a:lnTo>
                  <a:lnTo>
                    <a:pt x="2041552" y="336258"/>
                  </a:lnTo>
                  <a:lnTo>
                    <a:pt x="1971154" y="306017"/>
                  </a:lnTo>
                  <a:lnTo>
                    <a:pt x="1900756" y="277060"/>
                  </a:lnTo>
                  <a:lnTo>
                    <a:pt x="1830357" y="250534"/>
                  </a:lnTo>
                  <a:lnTo>
                    <a:pt x="1759959" y="227524"/>
                  </a:lnTo>
                  <a:lnTo>
                    <a:pt x="1689560" y="209091"/>
                  </a:lnTo>
                  <a:lnTo>
                    <a:pt x="1619162" y="194527"/>
                  </a:lnTo>
                  <a:lnTo>
                    <a:pt x="1548764" y="182748"/>
                  </a:lnTo>
                  <a:lnTo>
                    <a:pt x="1478365" y="173840"/>
                  </a:lnTo>
                  <a:lnTo>
                    <a:pt x="1407967" y="167904"/>
                  </a:lnTo>
                  <a:lnTo>
                    <a:pt x="1337569" y="165046"/>
                  </a:lnTo>
                  <a:lnTo>
                    <a:pt x="1267170" y="165368"/>
                  </a:lnTo>
                  <a:lnTo>
                    <a:pt x="1196772" y="168961"/>
                  </a:lnTo>
                  <a:lnTo>
                    <a:pt x="1126373" y="175894"/>
                  </a:lnTo>
                  <a:lnTo>
                    <a:pt x="1055975" y="186219"/>
                  </a:lnTo>
                  <a:lnTo>
                    <a:pt x="985577" y="199961"/>
                  </a:lnTo>
                  <a:lnTo>
                    <a:pt x="915178" y="217132"/>
                  </a:lnTo>
                  <a:lnTo>
                    <a:pt x="844780" y="237724"/>
                  </a:lnTo>
                  <a:lnTo>
                    <a:pt x="774382" y="261724"/>
                  </a:lnTo>
                  <a:lnTo>
                    <a:pt x="703983" y="289108"/>
                  </a:lnTo>
                  <a:lnTo>
                    <a:pt x="633585" y="319850"/>
                  </a:lnTo>
                  <a:lnTo>
                    <a:pt x="563186" y="353924"/>
                  </a:lnTo>
                  <a:lnTo>
                    <a:pt x="492788" y="391301"/>
                  </a:lnTo>
                  <a:lnTo>
                    <a:pt x="422390" y="431955"/>
                  </a:lnTo>
                  <a:lnTo>
                    <a:pt x="351991" y="475859"/>
                  </a:lnTo>
                  <a:lnTo>
                    <a:pt x="281593" y="522990"/>
                  </a:lnTo>
                  <a:lnTo>
                    <a:pt x="211195" y="573325"/>
                  </a:lnTo>
                  <a:lnTo>
                    <a:pt x="140796" y="626840"/>
                  </a:lnTo>
                  <a:lnTo>
                    <a:pt x="70398" y="683518"/>
                  </a:lnTo>
                  <a:lnTo>
                    <a:pt x="15952" y="72978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664493"/>
              <a:ext cx="5561471" cy="534466"/>
            </a:xfrm>
            <a:custGeom>
              <a:avLst/>
              <a:pathLst>
                <a:path w="5561471" h="534466">
                  <a:moveTo>
                    <a:pt x="0" y="140054"/>
                  </a:moveTo>
                  <a:lnTo>
                    <a:pt x="70398" y="120416"/>
                  </a:lnTo>
                  <a:lnTo>
                    <a:pt x="140796" y="102282"/>
                  </a:lnTo>
                  <a:lnTo>
                    <a:pt x="211195" y="85650"/>
                  </a:lnTo>
                  <a:lnTo>
                    <a:pt x="281593" y="70516"/>
                  </a:lnTo>
                  <a:lnTo>
                    <a:pt x="351991" y="56876"/>
                  </a:lnTo>
                  <a:lnTo>
                    <a:pt x="422390" y="44724"/>
                  </a:lnTo>
                  <a:lnTo>
                    <a:pt x="492788" y="34052"/>
                  </a:lnTo>
                  <a:lnTo>
                    <a:pt x="563186" y="24851"/>
                  </a:lnTo>
                  <a:lnTo>
                    <a:pt x="633585" y="17111"/>
                  </a:lnTo>
                  <a:lnTo>
                    <a:pt x="703983" y="10822"/>
                  </a:lnTo>
                  <a:lnTo>
                    <a:pt x="774382" y="5973"/>
                  </a:lnTo>
                  <a:lnTo>
                    <a:pt x="844780" y="2556"/>
                  </a:lnTo>
                  <a:lnTo>
                    <a:pt x="915178" y="564"/>
                  </a:lnTo>
                  <a:lnTo>
                    <a:pt x="985577" y="0"/>
                  </a:lnTo>
                  <a:lnTo>
                    <a:pt x="1055975" y="874"/>
                  </a:lnTo>
                  <a:lnTo>
                    <a:pt x="1126373" y="3213"/>
                  </a:lnTo>
                  <a:lnTo>
                    <a:pt x="1196772" y="7063"/>
                  </a:lnTo>
                  <a:lnTo>
                    <a:pt x="1267170" y="12488"/>
                  </a:lnTo>
                  <a:lnTo>
                    <a:pt x="1337569" y="19578"/>
                  </a:lnTo>
                  <a:lnTo>
                    <a:pt x="1407967" y="28439"/>
                  </a:lnTo>
                  <a:lnTo>
                    <a:pt x="1478365" y="39190"/>
                  </a:lnTo>
                  <a:lnTo>
                    <a:pt x="1548764" y="51955"/>
                  </a:lnTo>
                  <a:lnTo>
                    <a:pt x="1619162" y="66851"/>
                  </a:lnTo>
                  <a:lnTo>
                    <a:pt x="1689560" y="83981"/>
                  </a:lnTo>
                  <a:lnTo>
                    <a:pt x="1759959" y="104799"/>
                  </a:lnTo>
                  <a:lnTo>
                    <a:pt x="1830357" y="130211"/>
                  </a:lnTo>
                  <a:lnTo>
                    <a:pt x="1900756" y="158911"/>
                  </a:lnTo>
                  <a:lnTo>
                    <a:pt x="1971154" y="189607"/>
                  </a:lnTo>
                  <a:lnTo>
                    <a:pt x="2041552" y="221072"/>
                  </a:lnTo>
                  <a:lnTo>
                    <a:pt x="2111951" y="252168"/>
                  </a:lnTo>
                  <a:lnTo>
                    <a:pt x="2182349" y="283103"/>
                  </a:lnTo>
                  <a:lnTo>
                    <a:pt x="2252747" y="319977"/>
                  </a:lnTo>
                  <a:lnTo>
                    <a:pt x="2323146" y="359993"/>
                  </a:lnTo>
                  <a:lnTo>
                    <a:pt x="2393544" y="398940"/>
                  </a:lnTo>
                  <a:lnTo>
                    <a:pt x="2463943" y="433171"/>
                  </a:lnTo>
                  <a:lnTo>
                    <a:pt x="2534341" y="460315"/>
                  </a:lnTo>
                  <a:lnTo>
                    <a:pt x="2604739" y="484609"/>
                  </a:lnTo>
                  <a:lnTo>
                    <a:pt x="2675138" y="505741"/>
                  </a:lnTo>
                  <a:lnTo>
                    <a:pt x="2745536" y="523057"/>
                  </a:lnTo>
                  <a:lnTo>
                    <a:pt x="2815934" y="533833"/>
                  </a:lnTo>
                  <a:lnTo>
                    <a:pt x="2886333" y="534466"/>
                  </a:lnTo>
                  <a:lnTo>
                    <a:pt x="2956731" y="530082"/>
                  </a:lnTo>
                  <a:lnTo>
                    <a:pt x="3027130" y="527234"/>
                  </a:lnTo>
                  <a:lnTo>
                    <a:pt x="3097528" y="529045"/>
                  </a:lnTo>
                  <a:lnTo>
                    <a:pt x="3167926" y="526044"/>
                  </a:lnTo>
                  <a:lnTo>
                    <a:pt x="3238325" y="519806"/>
                  </a:lnTo>
                  <a:lnTo>
                    <a:pt x="3308723" y="513672"/>
                  </a:lnTo>
                  <a:lnTo>
                    <a:pt x="3379121" y="511516"/>
                  </a:lnTo>
                  <a:lnTo>
                    <a:pt x="3449520" y="510977"/>
                  </a:lnTo>
                  <a:lnTo>
                    <a:pt x="3519918" y="509356"/>
                  </a:lnTo>
                  <a:lnTo>
                    <a:pt x="3590317" y="506939"/>
                  </a:lnTo>
                  <a:lnTo>
                    <a:pt x="3660715" y="504080"/>
                  </a:lnTo>
                  <a:lnTo>
                    <a:pt x="3731113" y="501185"/>
                  </a:lnTo>
                  <a:lnTo>
                    <a:pt x="3801512" y="498669"/>
                  </a:lnTo>
                  <a:lnTo>
                    <a:pt x="3871910" y="496156"/>
                  </a:lnTo>
                  <a:lnTo>
                    <a:pt x="3942308" y="493146"/>
                  </a:lnTo>
                  <a:lnTo>
                    <a:pt x="4012707" y="489532"/>
                  </a:lnTo>
                  <a:lnTo>
                    <a:pt x="4083105" y="485193"/>
                  </a:lnTo>
                  <a:lnTo>
                    <a:pt x="4153504" y="480008"/>
                  </a:lnTo>
                  <a:lnTo>
                    <a:pt x="4223902" y="473867"/>
                  </a:lnTo>
                  <a:lnTo>
                    <a:pt x="4294300" y="466679"/>
                  </a:lnTo>
                  <a:lnTo>
                    <a:pt x="4364699" y="458378"/>
                  </a:lnTo>
                  <a:lnTo>
                    <a:pt x="4435097" y="448923"/>
                  </a:lnTo>
                  <a:lnTo>
                    <a:pt x="4505495" y="438291"/>
                  </a:lnTo>
                  <a:lnTo>
                    <a:pt x="4575894" y="426478"/>
                  </a:lnTo>
                  <a:lnTo>
                    <a:pt x="4646292" y="413489"/>
                  </a:lnTo>
                  <a:lnTo>
                    <a:pt x="4716690" y="399337"/>
                  </a:lnTo>
                  <a:lnTo>
                    <a:pt x="4787089" y="384037"/>
                  </a:lnTo>
                  <a:lnTo>
                    <a:pt x="4857487" y="367608"/>
                  </a:lnTo>
                  <a:lnTo>
                    <a:pt x="4927886" y="350066"/>
                  </a:lnTo>
                  <a:lnTo>
                    <a:pt x="4998284" y="331430"/>
                  </a:lnTo>
                  <a:lnTo>
                    <a:pt x="5068682" y="311714"/>
                  </a:lnTo>
                  <a:lnTo>
                    <a:pt x="5139081" y="290934"/>
                  </a:lnTo>
                  <a:lnTo>
                    <a:pt x="5209479" y="269102"/>
                  </a:lnTo>
                  <a:lnTo>
                    <a:pt x="5279877" y="246231"/>
                  </a:lnTo>
                  <a:lnTo>
                    <a:pt x="5350276" y="222331"/>
                  </a:lnTo>
                  <a:lnTo>
                    <a:pt x="5420674" y="197411"/>
                  </a:lnTo>
                  <a:lnTo>
                    <a:pt x="5491073" y="171480"/>
                  </a:lnTo>
                  <a:lnTo>
                    <a:pt x="5561471" y="1445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07106" y="4829540"/>
              <a:ext cx="4944030" cy="564735"/>
            </a:xfrm>
            <a:custGeom>
              <a:avLst/>
              <a:pathLst>
                <a:path w="4944030" h="564735">
                  <a:moveTo>
                    <a:pt x="4944030" y="564735"/>
                  </a:moveTo>
                  <a:lnTo>
                    <a:pt x="4911933" y="558243"/>
                  </a:lnTo>
                  <a:lnTo>
                    <a:pt x="4841535" y="544873"/>
                  </a:lnTo>
                  <a:lnTo>
                    <a:pt x="4771136" y="532398"/>
                  </a:lnTo>
                  <a:lnTo>
                    <a:pt x="4700738" y="520843"/>
                  </a:lnTo>
                  <a:lnTo>
                    <a:pt x="4630340" y="510234"/>
                  </a:lnTo>
                  <a:lnTo>
                    <a:pt x="4559941" y="500596"/>
                  </a:lnTo>
                  <a:lnTo>
                    <a:pt x="4489543" y="491950"/>
                  </a:lnTo>
                  <a:lnTo>
                    <a:pt x="4419145" y="484309"/>
                  </a:lnTo>
                  <a:lnTo>
                    <a:pt x="4348746" y="477678"/>
                  </a:lnTo>
                  <a:lnTo>
                    <a:pt x="4278348" y="472042"/>
                  </a:lnTo>
                  <a:lnTo>
                    <a:pt x="4207949" y="467368"/>
                  </a:lnTo>
                  <a:lnTo>
                    <a:pt x="4137551" y="463599"/>
                  </a:lnTo>
                  <a:lnTo>
                    <a:pt x="4067153" y="460653"/>
                  </a:lnTo>
                  <a:lnTo>
                    <a:pt x="3996754" y="458429"/>
                  </a:lnTo>
                  <a:lnTo>
                    <a:pt x="3926356" y="456812"/>
                  </a:lnTo>
                  <a:lnTo>
                    <a:pt x="3855958" y="455691"/>
                  </a:lnTo>
                  <a:lnTo>
                    <a:pt x="3785559" y="454967"/>
                  </a:lnTo>
                  <a:lnTo>
                    <a:pt x="3715161" y="454834"/>
                  </a:lnTo>
                  <a:lnTo>
                    <a:pt x="3644762" y="455433"/>
                  </a:lnTo>
                  <a:lnTo>
                    <a:pt x="3574364" y="456437"/>
                  </a:lnTo>
                  <a:lnTo>
                    <a:pt x="3503966" y="457500"/>
                  </a:lnTo>
                  <a:lnTo>
                    <a:pt x="3433567" y="458226"/>
                  </a:lnTo>
                  <a:lnTo>
                    <a:pt x="3363169" y="458149"/>
                  </a:lnTo>
                  <a:lnTo>
                    <a:pt x="3292771" y="459285"/>
                  </a:lnTo>
                  <a:lnTo>
                    <a:pt x="3222372" y="464124"/>
                  </a:lnTo>
                  <a:lnTo>
                    <a:pt x="3151974" y="469989"/>
                  </a:lnTo>
                  <a:lnTo>
                    <a:pt x="3081575" y="473517"/>
                  </a:lnTo>
                  <a:lnTo>
                    <a:pt x="3011177" y="471763"/>
                  </a:lnTo>
                  <a:lnTo>
                    <a:pt x="2940779" y="473302"/>
                  </a:lnTo>
                  <a:lnTo>
                    <a:pt x="2870380" y="477083"/>
                  </a:lnTo>
                  <a:lnTo>
                    <a:pt x="2799982" y="477297"/>
                  </a:lnTo>
                  <a:lnTo>
                    <a:pt x="2729584" y="467153"/>
                  </a:lnTo>
                  <a:lnTo>
                    <a:pt x="2659185" y="449303"/>
                  </a:lnTo>
                  <a:lnTo>
                    <a:pt x="2588787" y="428494"/>
                  </a:lnTo>
                  <a:lnTo>
                    <a:pt x="2518388" y="405453"/>
                  </a:lnTo>
                  <a:lnTo>
                    <a:pt x="2447990" y="378432"/>
                  </a:lnTo>
                  <a:lnTo>
                    <a:pt x="2377592" y="343798"/>
                  </a:lnTo>
                  <a:lnTo>
                    <a:pt x="2307193" y="305255"/>
                  </a:lnTo>
                  <a:lnTo>
                    <a:pt x="2236795" y="266732"/>
                  </a:lnTo>
                  <a:lnTo>
                    <a:pt x="2166397" y="231592"/>
                  </a:lnTo>
                  <a:lnTo>
                    <a:pt x="2095998" y="201499"/>
                  </a:lnTo>
                  <a:lnTo>
                    <a:pt x="2025600" y="171212"/>
                  </a:lnTo>
                  <a:lnTo>
                    <a:pt x="1955202" y="140970"/>
                  </a:lnTo>
                  <a:lnTo>
                    <a:pt x="1884803" y="112013"/>
                  </a:lnTo>
                  <a:lnTo>
                    <a:pt x="1814405" y="85488"/>
                  </a:lnTo>
                  <a:lnTo>
                    <a:pt x="1744006" y="62478"/>
                  </a:lnTo>
                  <a:lnTo>
                    <a:pt x="1673608" y="44045"/>
                  </a:lnTo>
                  <a:lnTo>
                    <a:pt x="1603210" y="29481"/>
                  </a:lnTo>
                  <a:lnTo>
                    <a:pt x="1532811" y="17702"/>
                  </a:lnTo>
                  <a:lnTo>
                    <a:pt x="1462413" y="8794"/>
                  </a:lnTo>
                  <a:lnTo>
                    <a:pt x="1392015" y="2858"/>
                  </a:lnTo>
                  <a:lnTo>
                    <a:pt x="1321616" y="0"/>
                  </a:lnTo>
                  <a:lnTo>
                    <a:pt x="1251218" y="322"/>
                  </a:lnTo>
                  <a:lnTo>
                    <a:pt x="1180819" y="3914"/>
                  </a:lnTo>
                  <a:lnTo>
                    <a:pt x="1110421" y="10848"/>
                  </a:lnTo>
                  <a:lnTo>
                    <a:pt x="1040023" y="21172"/>
                  </a:lnTo>
                  <a:lnTo>
                    <a:pt x="969624" y="34915"/>
                  </a:lnTo>
                  <a:lnTo>
                    <a:pt x="899226" y="52085"/>
                  </a:lnTo>
                  <a:lnTo>
                    <a:pt x="828828" y="72678"/>
                  </a:lnTo>
                  <a:lnTo>
                    <a:pt x="758429" y="96677"/>
                  </a:lnTo>
                  <a:lnTo>
                    <a:pt x="688031" y="124061"/>
                  </a:lnTo>
                  <a:lnTo>
                    <a:pt x="617632" y="154804"/>
                  </a:lnTo>
                  <a:lnTo>
                    <a:pt x="547234" y="188877"/>
                  </a:lnTo>
                  <a:lnTo>
                    <a:pt x="476836" y="226254"/>
                  </a:lnTo>
                  <a:lnTo>
                    <a:pt x="406437" y="266908"/>
                  </a:lnTo>
                  <a:lnTo>
                    <a:pt x="336039" y="310813"/>
                  </a:lnTo>
                  <a:lnTo>
                    <a:pt x="265641" y="357944"/>
                  </a:lnTo>
                  <a:lnTo>
                    <a:pt x="195242" y="408278"/>
                  </a:lnTo>
                  <a:lnTo>
                    <a:pt x="124844" y="461794"/>
                  </a:lnTo>
                  <a:lnTo>
                    <a:pt x="54445" y="518471"/>
                  </a:lnTo>
                  <a:lnTo>
                    <a:pt x="0" y="5647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4752506"/>
              <a:ext cx="5561471" cy="500285"/>
            </a:xfrm>
            <a:custGeom>
              <a:avLst/>
              <a:pathLst>
                <a:path w="5561471" h="500285">
                  <a:moveTo>
                    <a:pt x="0" y="353683"/>
                  </a:moveTo>
                  <a:lnTo>
                    <a:pt x="70398" y="313954"/>
                  </a:lnTo>
                  <a:lnTo>
                    <a:pt x="140796" y="276549"/>
                  </a:lnTo>
                  <a:lnTo>
                    <a:pt x="211195" y="241475"/>
                  </a:lnTo>
                  <a:lnTo>
                    <a:pt x="281593" y="208741"/>
                  </a:lnTo>
                  <a:lnTo>
                    <a:pt x="351991" y="178356"/>
                  </a:lnTo>
                  <a:lnTo>
                    <a:pt x="422390" y="150327"/>
                  </a:lnTo>
                  <a:lnTo>
                    <a:pt x="492788" y="124664"/>
                  </a:lnTo>
                  <a:lnTo>
                    <a:pt x="563186" y="101375"/>
                  </a:lnTo>
                  <a:lnTo>
                    <a:pt x="633585" y="80468"/>
                  </a:lnTo>
                  <a:lnTo>
                    <a:pt x="703983" y="61953"/>
                  </a:lnTo>
                  <a:lnTo>
                    <a:pt x="774382" y="45836"/>
                  </a:lnTo>
                  <a:lnTo>
                    <a:pt x="844780" y="32128"/>
                  </a:lnTo>
                  <a:lnTo>
                    <a:pt x="915178" y="20836"/>
                  </a:lnTo>
                  <a:lnTo>
                    <a:pt x="985577" y="11968"/>
                  </a:lnTo>
                  <a:lnTo>
                    <a:pt x="1055975" y="5534"/>
                  </a:lnTo>
                  <a:lnTo>
                    <a:pt x="1126373" y="1542"/>
                  </a:lnTo>
                  <a:lnTo>
                    <a:pt x="1196772" y="0"/>
                  </a:lnTo>
                  <a:lnTo>
                    <a:pt x="1267170" y="916"/>
                  </a:lnTo>
                  <a:lnTo>
                    <a:pt x="1337569" y="4300"/>
                  </a:lnTo>
                  <a:lnTo>
                    <a:pt x="1407967" y="10159"/>
                  </a:lnTo>
                  <a:lnTo>
                    <a:pt x="1478365" y="18503"/>
                  </a:lnTo>
                  <a:lnTo>
                    <a:pt x="1548764" y="29339"/>
                  </a:lnTo>
                  <a:lnTo>
                    <a:pt x="1619162" y="42677"/>
                  </a:lnTo>
                  <a:lnTo>
                    <a:pt x="1689560" y="58524"/>
                  </a:lnTo>
                  <a:lnTo>
                    <a:pt x="1759959" y="78149"/>
                  </a:lnTo>
                  <a:lnTo>
                    <a:pt x="1830357" y="102360"/>
                  </a:lnTo>
                  <a:lnTo>
                    <a:pt x="1900756" y="129973"/>
                  </a:lnTo>
                  <a:lnTo>
                    <a:pt x="1971154" y="159800"/>
                  </a:lnTo>
                  <a:lnTo>
                    <a:pt x="2041552" y="190653"/>
                  </a:lnTo>
                  <a:lnTo>
                    <a:pt x="2111951" y="221344"/>
                  </a:lnTo>
                  <a:lnTo>
                    <a:pt x="2182349" y="251858"/>
                  </a:lnTo>
                  <a:lnTo>
                    <a:pt x="2252747" y="287865"/>
                  </a:lnTo>
                  <a:lnTo>
                    <a:pt x="2323146" y="327135"/>
                  </a:lnTo>
                  <a:lnTo>
                    <a:pt x="2393544" y="365880"/>
                  </a:lnTo>
                  <a:lnTo>
                    <a:pt x="2463943" y="400313"/>
                  </a:lnTo>
                  <a:lnTo>
                    <a:pt x="2534341" y="427395"/>
                  </a:lnTo>
                  <a:lnTo>
                    <a:pt x="2604739" y="451063"/>
                  </a:lnTo>
                  <a:lnTo>
                    <a:pt x="2675138" y="472033"/>
                  </a:lnTo>
                  <a:lnTo>
                    <a:pt x="2745536" y="489616"/>
                  </a:lnTo>
                  <a:lnTo>
                    <a:pt x="2815934" y="500076"/>
                  </a:lnTo>
                  <a:lnTo>
                    <a:pt x="2886333" y="500285"/>
                  </a:lnTo>
                  <a:lnTo>
                    <a:pt x="2956731" y="496203"/>
                  </a:lnTo>
                  <a:lnTo>
                    <a:pt x="3027130" y="494009"/>
                  </a:lnTo>
                  <a:lnTo>
                    <a:pt x="3097528" y="495792"/>
                  </a:lnTo>
                  <a:lnTo>
                    <a:pt x="3167926" y="492528"/>
                  </a:lnTo>
                  <a:lnTo>
                    <a:pt x="3238325" y="486476"/>
                  </a:lnTo>
                  <a:lnTo>
                    <a:pt x="3308723" y="480990"/>
                  </a:lnTo>
                  <a:lnTo>
                    <a:pt x="3379121" y="479343"/>
                  </a:lnTo>
                  <a:lnTo>
                    <a:pt x="3449520" y="479112"/>
                  </a:lnTo>
                  <a:lnTo>
                    <a:pt x="3519918" y="477939"/>
                  </a:lnTo>
                  <a:lnTo>
                    <a:pt x="3590317" y="476199"/>
                  </a:lnTo>
                  <a:lnTo>
                    <a:pt x="3660715" y="474268"/>
                  </a:lnTo>
                  <a:lnTo>
                    <a:pt x="3731113" y="472520"/>
                  </a:lnTo>
                  <a:lnTo>
                    <a:pt x="3801512" y="471329"/>
                  </a:lnTo>
                  <a:lnTo>
                    <a:pt x="3871910" y="470434"/>
                  </a:lnTo>
                  <a:lnTo>
                    <a:pt x="3942308" y="469490"/>
                  </a:lnTo>
                  <a:lnTo>
                    <a:pt x="4012707" y="468491"/>
                  </a:lnTo>
                  <a:lnTo>
                    <a:pt x="4083105" y="467434"/>
                  </a:lnTo>
                  <a:lnTo>
                    <a:pt x="4153504" y="466315"/>
                  </a:lnTo>
                  <a:lnTo>
                    <a:pt x="4223902" y="465129"/>
                  </a:lnTo>
                  <a:lnTo>
                    <a:pt x="4294300" y="463871"/>
                  </a:lnTo>
                  <a:lnTo>
                    <a:pt x="4364699" y="462539"/>
                  </a:lnTo>
                  <a:lnTo>
                    <a:pt x="4435097" y="461127"/>
                  </a:lnTo>
                  <a:lnTo>
                    <a:pt x="4505495" y="459632"/>
                  </a:lnTo>
                  <a:lnTo>
                    <a:pt x="4575894" y="458048"/>
                  </a:lnTo>
                  <a:lnTo>
                    <a:pt x="4646292" y="456373"/>
                  </a:lnTo>
                  <a:lnTo>
                    <a:pt x="4716690" y="454601"/>
                  </a:lnTo>
                  <a:lnTo>
                    <a:pt x="4787089" y="452729"/>
                  </a:lnTo>
                  <a:lnTo>
                    <a:pt x="4857487" y="450752"/>
                  </a:lnTo>
                  <a:lnTo>
                    <a:pt x="4927886" y="448666"/>
                  </a:lnTo>
                  <a:lnTo>
                    <a:pt x="4998284" y="446467"/>
                  </a:lnTo>
                  <a:lnTo>
                    <a:pt x="5068682" y="444150"/>
                  </a:lnTo>
                  <a:lnTo>
                    <a:pt x="5139081" y="441712"/>
                  </a:lnTo>
                  <a:lnTo>
                    <a:pt x="5209479" y="439148"/>
                  </a:lnTo>
                  <a:lnTo>
                    <a:pt x="5279877" y="436454"/>
                  </a:lnTo>
                  <a:lnTo>
                    <a:pt x="5350276" y="433626"/>
                  </a:lnTo>
                  <a:lnTo>
                    <a:pt x="5420674" y="430660"/>
                  </a:lnTo>
                  <a:lnTo>
                    <a:pt x="5491073" y="427550"/>
                  </a:lnTo>
                  <a:lnTo>
                    <a:pt x="5561471" y="42429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820119"/>
              <a:ext cx="5561471" cy="574155"/>
            </a:xfrm>
            <a:custGeom>
              <a:avLst/>
              <a:pathLst>
                <a:path w="5561471" h="574155">
                  <a:moveTo>
                    <a:pt x="0" y="325378"/>
                  </a:moveTo>
                  <a:lnTo>
                    <a:pt x="70398" y="293896"/>
                  </a:lnTo>
                  <a:lnTo>
                    <a:pt x="140796" y="264139"/>
                  </a:lnTo>
                  <a:lnTo>
                    <a:pt x="211195" y="236086"/>
                  </a:lnTo>
                  <a:lnTo>
                    <a:pt x="281593" y="209720"/>
                  </a:lnTo>
                  <a:lnTo>
                    <a:pt x="351991" y="185018"/>
                  </a:lnTo>
                  <a:lnTo>
                    <a:pt x="422390" y="161958"/>
                  </a:lnTo>
                  <a:lnTo>
                    <a:pt x="492788" y="140516"/>
                  </a:lnTo>
                  <a:lnTo>
                    <a:pt x="563186" y="120669"/>
                  </a:lnTo>
                  <a:lnTo>
                    <a:pt x="633585" y="102389"/>
                  </a:lnTo>
                  <a:lnTo>
                    <a:pt x="703983" y="85650"/>
                  </a:lnTo>
                  <a:lnTo>
                    <a:pt x="774382" y="70427"/>
                  </a:lnTo>
                  <a:lnTo>
                    <a:pt x="844780" y="56693"/>
                  </a:lnTo>
                  <a:lnTo>
                    <a:pt x="915178" y="44429"/>
                  </a:lnTo>
                  <a:lnTo>
                    <a:pt x="985577" y="33617"/>
                  </a:lnTo>
                  <a:lnTo>
                    <a:pt x="1055975" y="24251"/>
                  </a:lnTo>
                  <a:lnTo>
                    <a:pt x="1126373" y="16340"/>
                  </a:lnTo>
                  <a:lnTo>
                    <a:pt x="1196772" y="9906"/>
                  </a:lnTo>
                  <a:lnTo>
                    <a:pt x="1267170" y="4993"/>
                  </a:lnTo>
                  <a:lnTo>
                    <a:pt x="1337569" y="1664"/>
                  </a:lnTo>
                  <a:lnTo>
                    <a:pt x="1407967" y="0"/>
                  </a:lnTo>
                  <a:lnTo>
                    <a:pt x="1478365" y="91"/>
                  </a:lnTo>
                  <a:lnTo>
                    <a:pt x="1548764" y="2034"/>
                  </a:lnTo>
                  <a:lnTo>
                    <a:pt x="1619162" y="5917"/>
                  </a:lnTo>
                  <a:lnTo>
                    <a:pt x="1689560" y="11819"/>
                  </a:lnTo>
                  <a:lnTo>
                    <a:pt x="1759959" y="20762"/>
                  </a:lnTo>
                  <a:lnTo>
                    <a:pt x="1830357" y="33477"/>
                  </a:lnTo>
                  <a:lnTo>
                    <a:pt x="1900756" y="49186"/>
                  </a:lnTo>
                  <a:lnTo>
                    <a:pt x="1971154" y="67125"/>
                  </a:lnTo>
                  <a:lnTo>
                    <a:pt x="2041552" y="86587"/>
                  </a:lnTo>
                  <a:lnTo>
                    <a:pt x="2111951" y="106948"/>
                  </a:lnTo>
                  <a:lnTo>
                    <a:pt x="2182349" y="129327"/>
                  </a:lnTo>
                  <a:lnTo>
                    <a:pt x="2252747" y="162215"/>
                  </a:lnTo>
                  <a:lnTo>
                    <a:pt x="2323146" y="201678"/>
                  </a:lnTo>
                  <a:lnTo>
                    <a:pt x="2393544" y="241741"/>
                  </a:lnTo>
                  <a:lnTo>
                    <a:pt x="2463943" y="276941"/>
                  </a:lnTo>
                  <a:lnTo>
                    <a:pt x="2534341" y="303630"/>
                  </a:lnTo>
                  <a:lnTo>
                    <a:pt x="2604739" y="329381"/>
                  </a:lnTo>
                  <a:lnTo>
                    <a:pt x="2675138" y="353166"/>
                  </a:lnTo>
                  <a:lnTo>
                    <a:pt x="2745536" y="372262"/>
                  </a:lnTo>
                  <a:lnTo>
                    <a:pt x="2815934" y="383075"/>
                  </a:lnTo>
                  <a:lnTo>
                    <a:pt x="2886333" y="383701"/>
                  </a:lnTo>
                  <a:lnTo>
                    <a:pt x="2956731" y="379386"/>
                  </a:lnTo>
                  <a:lnTo>
                    <a:pt x="3027130" y="376625"/>
                  </a:lnTo>
                  <a:lnTo>
                    <a:pt x="3097528" y="378437"/>
                  </a:lnTo>
                  <a:lnTo>
                    <a:pt x="3167926" y="375411"/>
                  </a:lnTo>
                  <a:lnTo>
                    <a:pt x="3238325" y="369190"/>
                  </a:lnTo>
                  <a:lnTo>
                    <a:pt x="3308723" y="363116"/>
                  </a:lnTo>
                  <a:lnTo>
                    <a:pt x="3379121" y="361006"/>
                  </a:lnTo>
                  <a:lnTo>
                    <a:pt x="3449520" y="360496"/>
                  </a:lnTo>
                  <a:lnTo>
                    <a:pt x="3519918" y="358916"/>
                  </a:lnTo>
                  <a:lnTo>
                    <a:pt x="3590317" y="356561"/>
                  </a:lnTo>
                  <a:lnTo>
                    <a:pt x="3660715" y="353787"/>
                  </a:lnTo>
                  <a:lnTo>
                    <a:pt x="3731113" y="350997"/>
                  </a:lnTo>
                  <a:lnTo>
                    <a:pt x="3801512" y="348602"/>
                  </a:lnTo>
                  <a:lnTo>
                    <a:pt x="3871910" y="346237"/>
                  </a:lnTo>
                  <a:lnTo>
                    <a:pt x="3942308" y="343417"/>
                  </a:lnTo>
                  <a:lnTo>
                    <a:pt x="4012707" y="340042"/>
                  </a:lnTo>
                  <a:lnTo>
                    <a:pt x="4083105" y="336004"/>
                  </a:lnTo>
                  <a:lnTo>
                    <a:pt x="4153504" y="331192"/>
                  </a:lnTo>
                  <a:lnTo>
                    <a:pt x="4223902" y="325505"/>
                  </a:lnTo>
                  <a:lnTo>
                    <a:pt x="4294300" y="318860"/>
                  </a:lnTo>
                  <a:lnTo>
                    <a:pt x="4364699" y="311198"/>
                  </a:lnTo>
                  <a:lnTo>
                    <a:pt x="4435097" y="302479"/>
                  </a:lnTo>
                  <a:lnTo>
                    <a:pt x="4505495" y="292685"/>
                  </a:lnTo>
                  <a:lnTo>
                    <a:pt x="4575894" y="281809"/>
                  </a:lnTo>
                  <a:lnTo>
                    <a:pt x="4646292" y="269857"/>
                  </a:lnTo>
                  <a:lnTo>
                    <a:pt x="4716690" y="256839"/>
                  </a:lnTo>
                  <a:lnTo>
                    <a:pt x="4787089" y="242770"/>
                  </a:lnTo>
                  <a:lnTo>
                    <a:pt x="4857487" y="227664"/>
                  </a:lnTo>
                  <a:lnTo>
                    <a:pt x="4927886" y="211539"/>
                  </a:lnTo>
                  <a:lnTo>
                    <a:pt x="4998284" y="194409"/>
                  </a:lnTo>
                  <a:lnTo>
                    <a:pt x="5068682" y="176287"/>
                  </a:lnTo>
                  <a:lnTo>
                    <a:pt x="5139081" y="157188"/>
                  </a:lnTo>
                  <a:lnTo>
                    <a:pt x="5209479" y="137122"/>
                  </a:lnTo>
                  <a:lnTo>
                    <a:pt x="5279877" y="116099"/>
                  </a:lnTo>
                  <a:lnTo>
                    <a:pt x="5350276" y="94130"/>
                  </a:lnTo>
                  <a:lnTo>
                    <a:pt x="5420674" y="71222"/>
                  </a:lnTo>
                  <a:lnTo>
                    <a:pt x="5491073" y="47382"/>
                  </a:lnTo>
                  <a:lnTo>
                    <a:pt x="5561471" y="22618"/>
                  </a:lnTo>
                  <a:lnTo>
                    <a:pt x="5561471" y="574155"/>
                  </a:lnTo>
                  <a:lnTo>
                    <a:pt x="5054957" y="574155"/>
                  </a:lnTo>
                  <a:lnTo>
                    <a:pt x="4998284" y="563297"/>
                  </a:lnTo>
                  <a:lnTo>
                    <a:pt x="4927886" y="550565"/>
                  </a:lnTo>
                  <a:lnTo>
                    <a:pt x="4857487" y="538611"/>
                  </a:lnTo>
                  <a:lnTo>
                    <a:pt x="4787089" y="527460"/>
                  </a:lnTo>
                  <a:lnTo>
                    <a:pt x="4716690" y="517135"/>
                  </a:lnTo>
                  <a:lnTo>
                    <a:pt x="4646292" y="507661"/>
                  </a:lnTo>
                  <a:lnTo>
                    <a:pt x="4575894" y="499059"/>
                  </a:lnTo>
                  <a:lnTo>
                    <a:pt x="4505495" y="491350"/>
                  </a:lnTo>
                  <a:lnTo>
                    <a:pt x="4435097" y="484547"/>
                  </a:lnTo>
                  <a:lnTo>
                    <a:pt x="4364699" y="478652"/>
                  </a:lnTo>
                  <a:lnTo>
                    <a:pt x="4294300" y="473655"/>
                  </a:lnTo>
                  <a:lnTo>
                    <a:pt x="4223902" y="469525"/>
                  </a:lnTo>
                  <a:lnTo>
                    <a:pt x="4153504" y="466210"/>
                  </a:lnTo>
                  <a:lnTo>
                    <a:pt x="4083105" y="463637"/>
                  </a:lnTo>
                  <a:lnTo>
                    <a:pt x="4012707" y="461713"/>
                  </a:lnTo>
                  <a:lnTo>
                    <a:pt x="3942308" y="460336"/>
                  </a:lnTo>
                  <a:lnTo>
                    <a:pt x="3871910" y="459404"/>
                  </a:lnTo>
                  <a:lnTo>
                    <a:pt x="3801512" y="458828"/>
                  </a:lnTo>
                  <a:lnTo>
                    <a:pt x="3731113" y="458817"/>
                  </a:lnTo>
                  <a:lnTo>
                    <a:pt x="3660715" y="459521"/>
                  </a:lnTo>
                  <a:lnTo>
                    <a:pt x="3590317" y="460610"/>
                  </a:lnTo>
                  <a:lnTo>
                    <a:pt x="3519918" y="461735"/>
                  </a:lnTo>
                  <a:lnTo>
                    <a:pt x="3449520" y="462502"/>
                  </a:lnTo>
                  <a:lnTo>
                    <a:pt x="3379121" y="462453"/>
                  </a:lnTo>
                  <a:lnTo>
                    <a:pt x="3308723" y="463636"/>
                  </a:lnTo>
                  <a:lnTo>
                    <a:pt x="3238325" y="468535"/>
                  </a:lnTo>
                  <a:lnTo>
                    <a:pt x="3167926" y="474416"/>
                  </a:lnTo>
                  <a:lnTo>
                    <a:pt x="3097528" y="477920"/>
                  </a:lnTo>
                  <a:lnTo>
                    <a:pt x="3027130" y="476161"/>
                  </a:lnTo>
                  <a:lnTo>
                    <a:pt x="2956731" y="477732"/>
                  </a:lnTo>
                  <a:lnTo>
                    <a:pt x="2886333" y="481500"/>
                  </a:lnTo>
                  <a:lnTo>
                    <a:pt x="2815934" y="481642"/>
                  </a:lnTo>
                  <a:lnTo>
                    <a:pt x="2745536" y="471405"/>
                  </a:lnTo>
                  <a:lnTo>
                    <a:pt x="2675138" y="451824"/>
                  </a:lnTo>
                  <a:lnTo>
                    <a:pt x="2604739" y="428331"/>
                  </a:lnTo>
                  <a:lnTo>
                    <a:pt x="2534341" y="403718"/>
                  </a:lnTo>
                  <a:lnTo>
                    <a:pt x="2463943" y="377141"/>
                  </a:lnTo>
                  <a:lnTo>
                    <a:pt x="2393544" y="341576"/>
                  </a:lnTo>
                  <a:lnTo>
                    <a:pt x="2323146" y="301880"/>
                  </a:lnTo>
                  <a:lnTo>
                    <a:pt x="2252747" y="263772"/>
                  </a:lnTo>
                  <a:lnTo>
                    <a:pt x="2182349" y="232459"/>
                  </a:lnTo>
                  <a:lnTo>
                    <a:pt x="2111951" y="210845"/>
                  </a:lnTo>
                  <a:lnTo>
                    <a:pt x="2041552" y="191218"/>
                  </a:lnTo>
                  <a:lnTo>
                    <a:pt x="1971154" y="172868"/>
                  </a:lnTo>
                  <a:lnTo>
                    <a:pt x="1900756" y="156509"/>
                  </a:lnTo>
                  <a:lnTo>
                    <a:pt x="1830357" y="142776"/>
                  </a:lnTo>
                  <a:lnTo>
                    <a:pt x="1759959" y="132242"/>
                  </a:lnTo>
                  <a:lnTo>
                    <a:pt x="1689560" y="125465"/>
                  </a:lnTo>
                  <a:lnTo>
                    <a:pt x="1619162" y="121895"/>
                  </a:lnTo>
                  <a:lnTo>
                    <a:pt x="1548764" y="120842"/>
                  </a:lnTo>
                  <a:lnTo>
                    <a:pt x="1478365" y="122403"/>
                  </a:lnTo>
                  <a:lnTo>
                    <a:pt x="1407967" y="126686"/>
                  </a:lnTo>
                  <a:lnTo>
                    <a:pt x="1337569" y="133803"/>
                  </a:lnTo>
                  <a:lnTo>
                    <a:pt x="1267170" y="143864"/>
                  </a:lnTo>
                  <a:lnTo>
                    <a:pt x="1196772" y="156969"/>
                  </a:lnTo>
                  <a:lnTo>
                    <a:pt x="1126373" y="173198"/>
                  </a:lnTo>
                  <a:lnTo>
                    <a:pt x="1055975" y="192613"/>
                  </a:lnTo>
                  <a:lnTo>
                    <a:pt x="985577" y="215256"/>
                  </a:lnTo>
                  <a:lnTo>
                    <a:pt x="915178" y="241152"/>
                  </a:lnTo>
                  <a:lnTo>
                    <a:pt x="844780" y="270314"/>
                  </a:lnTo>
                  <a:lnTo>
                    <a:pt x="774382" y="302743"/>
                  </a:lnTo>
                  <a:lnTo>
                    <a:pt x="703983" y="338437"/>
                  </a:lnTo>
                  <a:lnTo>
                    <a:pt x="633585" y="377388"/>
                  </a:lnTo>
                  <a:lnTo>
                    <a:pt x="563186" y="419589"/>
                  </a:lnTo>
                  <a:lnTo>
                    <a:pt x="492788" y="465031"/>
                  </a:lnTo>
                  <a:lnTo>
                    <a:pt x="422390" y="513707"/>
                  </a:lnTo>
                  <a:lnTo>
                    <a:pt x="351991" y="565610"/>
                  </a:lnTo>
                  <a:lnTo>
                    <a:pt x="341078" y="57415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820119"/>
              <a:ext cx="5561471" cy="383701"/>
            </a:xfrm>
            <a:custGeom>
              <a:avLst/>
              <a:pathLst>
                <a:path w="5561471" h="383701">
                  <a:moveTo>
                    <a:pt x="0" y="325378"/>
                  </a:moveTo>
                  <a:lnTo>
                    <a:pt x="70398" y="293896"/>
                  </a:lnTo>
                  <a:lnTo>
                    <a:pt x="140796" y="264139"/>
                  </a:lnTo>
                  <a:lnTo>
                    <a:pt x="211195" y="236086"/>
                  </a:lnTo>
                  <a:lnTo>
                    <a:pt x="281593" y="209720"/>
                  </a:lnTo>
                  <a:lnTo>
                    <a:pt x="351991" y="185018"/>
                  </a:lnTo>
                  <a:lnTo>
                    <a:pt x="422390" y="161958"/>
                  </a:lnTo>
                  <a:lnTo>
                    <a:pt x="492788" y="140516"/>
                  </a:lnTo>
                  <a:lnTo>
                    <a:pt x="563186" y="120669"/>
                  </a:lnTo>
                  <a:lnTo>
                    <a:pt x="633585" y="102389"/>
                  </a:lnTo>
                  <a:lnTo>
                    <a:pt x="703983" y="85650"/>
                  </a:lnTo>
                  <a:lnTo>
                    <a:pt x="774382" y="70427"/>
                  </a:lnTo>
                  <a:lnTo>
                    <a:pt x="844780" y="56693"/>
                  </a:lnTo>
                  <a:lnTo>
                    <a:pt x="915178" y="44429"/>
                  </a:lnTo>
                  <a:lnTo>
                    <a:pt x="985577" y="33617"/>
                  </a:lnTo>
                  <a:lnTo>
                    <a:pt x="1055975" y="24251"/>
                  </a:lnTo>
                  <a:lnTo>
                    <a:pt x="1126373" y="16340"/>
                  </a:lnTo>
                  <a:lnTo>
                    <a:pt x="1196772" y="9906"/>
                  </a:lnTo>
                  <a:lnTo>
                    <a:pt x="1267170" y="4993"/>
                  </a:lnTo>
                  <a:lnTo>
                    <a:pt x="1337569" y="1664"/>
                  </a:lnTo>
                  <a:lnTo>
                    <a:pt x="1407967" y="0"/>
                  </a:lnTo>
                  <a:lnTo>
                    <a:pt x="1478365" y="91"/>
                  </a:lnTo>
                  <a:lnTo>
                    <a:pt x="1548764" y="2034"/>
                  </a:lnTo>
                  <a:lnTo>
                    <a:pt x="1619162" y="5917"/>
                  </a:lnTo>
                  <a:lnTo>
                    <a:pt x="1689560" y="11819"/>
                  </a:lnTo>
                  <a:lnTo>
                    <a:pt x="1759959" y="20762"/>
                  </a:lnTo>
                  <a:lnTo>
                    <a:pt x="1830357" y="33477"/>
                  </a:lnTo>
                  <a:lnTo>
                    <a:pt x="1900756" y="49186"/>
                  </a:lnTo>
                  <a:lnTo>
                    <a:pt x="1971154" y="67125"/>
                  </a:lnTo>
                  <a:lnTo>
                    <a:pt x="2041552" y="86587"/>
                  </a:lnTo>
                  <a:lnTo>
                    <a:pt x="2111951" y="106948"/>
                  </a:lnTo>
                  <a:lnTo>
                    <a:pt x="2182349" y="129327"/>
                  </a:lnTo>
                  <a:lnTo>
                    <a:pt x="2252747" y="162215"/>
                  </a:lnTo>
                  <a:lnTo>
                    <a:pt x="2323146" y="201678"/>
                  </a:lnTo>
                  <a:lnTo>
                    <a:pt x="2393544" y="241741"/>
                  </a:lnTo>
                  <a:lnTo>
                    <a:pt x="2463943" y="276941"/>
                  </a:lnTo>
                  <a:lnTo>
                    <a:pt x="2534341" y="303630"/>
                  </a:lnTo>
                  <a:lnTo>
                    <a:pt x="2604739" y="329381"/>
                  </a:lnTo>
                  <a:lnTo>
                    <a:pt x="2675138" y="353166"/>
                  </a:lnTo>
                  <a:lnTo>
                    <a:pt x="2745536" y="372262"/>
                  </a:lnTo>
                  <a:lnTo>
                    <a:pt x="2815934" y="383075"/>
                  </a:lnTo>
                  <a:lnTo>
                    <a:pt x="2886333" y="383701"/>
                  </a:lnTo>
                  <a:lnTo>
                    <a:pt x="2956731" y="379386"/>
                  </a:lnTo>
                  <a:lnTo>
                    <a:pt x="3027130" y="376625"/>
                  </a:lnTo>
                  <a:lnTo>
                    <a:pt x="3097528" y="378437"/>
                  </a:lnTo>
                  <a:lnTo>
                    <a:pt x="3167926" y="375411"/>
                  </a:lnTo>
                  <a:lnTo>
                    <a:pt x="3238325" y="369190"/>
                  </a:lnTo>
                  <a:lnTo>
                    <a:pt x="3308723" y="363116"/>
                  </a:lnTo>
                  <a:lnTo>
                    <a:pt x="3379121" y="361006"/>
                  </a:lnTo>
                  <a:lnTo>
                    <a:pt x="3449520" y="360496"/>
                  </a:lnTo>
                  <a:lnTo>
                    <a:pt x="3519918" y="358916"/>
                  </a:lnTo>
                  <a:lnTo>
                    <a:pt x="3590317" y="356561"/>
                  </a:lnTo>
                  <a:lnTo>
                    <a:pt x="3660715" y="353787"/>
                  </a:lnTo>
                  <a:lnTo>
                    <a:pt x="3731113" y="350997"/>
                  </a:lnTo>
                  <a:lnTo>
                    <a:pt x="3801512" y="348602"/>
                  </a:lnTo>
                  <a:lnTo>
                    <a:pt x="3871910" y="346237"/>
                  </a:lnTo>
                  <a:lnTo>
                    <a:pt x="3942308" y="343417"/>
                  </a:lnTo>
                  <a:lnTo>
                    <a:pt x="4012707" y="340042"/>
                  </a:lnTo>
                  <a:lnTo>
                    <a:pt x="4083105" y="336004"/>
                  </a:lnTo>
                  <a:lnTo>
                    <a:pt x="4153504" y="331192"/>
                  </a:lnTo>
                  <a:lnTo>
                    <a:pt x="4223902" y="325505"/>
                  </a:lnTo>
                  <a:lnTo>
                    <a:pt x="4294300" y="318860"/>
                  </a:lnTo>
                  <a:lnTo>
                    <a:pt x="4364699" y="311198"/>
                  </a:lnTo>
                  <a:lnTo>
                    <a:pt x="4435097" y="302479"/>
                  </a:lnTo>
                  <a:lnTo>
                    <a:pt x="4505495" y="292685"/>
                  </a:lnTo>
                  <a:lnTo>
                    <a:pt x="4575894" y="281809"/>
                  </a:lnTo>
                  <a:lnTo>
                    <a:pt x="4646292" y="269857"/>
                  </a:lnTo>
                  <a:lnTo>
                    <a:pt x="4716690" y="256839"/>
                  </a:lnTo>
                  <a:lnTo>
                    <a:pt x="4787089" y="242770"/>
                  </a:lnTo>
                  <a:lnTo>
                    <a:pt x="4857487" y="227664"/>
                  </a:lnTo>
                  <a:lnTo>
                    <a:pt x="4927886" y="211539"/>
                  </a:lnTo>
                  <a:lnTo>
                    <a:pt x="4998284" y="194409"/>
                  </a:lnTo>
                  <a:lnTo>
                    <a:pt x="5068682" y="176287"/>
                  </a:lnTo>
                  <a:lnTo>
                    <a:pt x="5139081" y="157188"/>
                  </a:lnTo>
                  <a:lnTo>
                    <a:pt x="5209479" y="137122"/>
                  </a:lnTo>
                  <a:lnTo>
                    <a:pt x="5279877" y="116099"/>
                  </a:lnTo>
                  <a:lnTo>
                    <a:pt x="5350276" y="94130"/>
                  </a:lnTo>
                  <a:lnTo>
                    <a:pt x="5420674" y="71222"/>
                  </a:lnTo>
                  <a:lnTo>
                    <a:pt x="5491073" y="47382"/>
                  </a:lnTo>
                  <a:lnTo>
                    <a:pt x="5561471" y="226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532232" y="4940962"/>
              <a:ext cx="4713879" cy="453313"/>
            </a:xfrm>
            <a:custGeom>
              <a:avLst/>
              <a:pathLst>
                <a:path w="4713879" h="453313">
                  <a:moveTo>
                    <a:pt x="4713879" y="453313"/>
                  </a:moveTo>
                  <a:lnTo>
                    <a:pt x="4657206" y="442454"/>
                  </a:lnTo>
                  <a:lnTo>
                    <a:pt x="4586807" y="429722"/>
                  </a:lnTo>
                  <a:lnTo>
                    <a:pt x="4516409" y="417768"/>
                  </a:lnTo>
                  <a:lnTo>
                    <a:pt x="4446010" y="406617"/>
                  </a:lnTo>
                  <a:lnTo>
                    <a:pt x="4375612" y="396292"/>
                  </a:lnTo>
                  <a:lnTo>
                    <a:pt x="4305214" y="386818"/>
                  </a:lnTo>
                  <a:lnTo>
                    <a:pt x="4234815" y="378216"/>
                  </a:lnTo>
                  <a:lnTo>
                    <a:pt x="4164417" y="370508"/>
                  </a:lnTo>
                  <a:lnTo>
                    <a:pt x="4094019" y="363704"/>
                  </a:lnTo>
                  <a:lnTo>
                    <a:pt x="4023620" y="357810"/>
                  </a:lnTo>
                  <a:lnTo>
                    <a:pt x="3953222" y="352812"/>
                  </a:lnTo>
                  <a:lnTo>
                    <a:pt x="3882823" y="348682"/>
                  </a:lnTo>
                  <a:lnTo>
                    <a:pt x="3812425" y="345367"/>
                  </a:lnTo>
                  <a:lnTo>
                    <a:pt x="3742027" y="342794"/>
                  </a:lnTo>
                  <a:lnTo>
                    <a:pt x="3671628" y="340870"/>
                  </a:lnTo>
                  <a:lnTo>
                    <a:pt x="3601230" y="339493"/>
                  </a:lnTo>
                  <a:lnTo>
                    <a:pt x="3530832" y="338561"/>
                  </a:lnTo>
                  <a:lnTo>
                    <a:pt x="3460433" y="337986"/>
                  </a:lnTo>
                  <a:lnTo>
                    <a:pt x="3390035" y="337974"/>
                  </a:lnTo>
                  <a:lnTo>
                    <a:pt x="3319636" y="338678"/>
                  </a:lnTo>
                  <a:lnTo>
                    <a:pt x="3249238" y="339767"/>
                  </a:lnTo>
                  <a:lnTo>
                    <a:pt x="3178840" y="340892"/>
                  </a:lnTo>
                  <a:lnTo>
                    <a:pt x="3108441" y="341659"/>
                  </a:lnTo>
                  <a:lnTo>
                    <a:pt x="3038043" y="341610"/>
                  </a:lnTo>
                  <a:lnTo>
                    <a:pt x="2967645" y="342793"/>
                  </a:lnTo>
                  <a:lnTo>
                    <a:pt x="2897246" y="347692"/>
                  </a:lnTo>
                  <a:lnTo>
                    <a:pt x="2826848" y="353573"/>
                  </a:lnTo>
                  <a:lnTo>
                    <a:pt x="2756449" y="357077"/>
                  </a:lnTo>
                  <a:lnTo>
                    <a:pt x="2686051" y="355318"/>
                  </a:lnTo>
                  <a:lnTo>
                    <a:pt x="2615653" y="356889"/>
                  </a:lnTo>
                  <a:lnTo>
                    <a:pt x="2545254" y="360657"/>
                  </a:lnTo>
                  <a:lnTo>
                    <a:pt x="2474856" y="360799"/>
                  </a:lnTo>
                  <a:lnTo>
                    <a:pt x="2404458" y="350562"/>
                  </a:lnTo>
                  <a:lnTo>
                    <a:pt x="2334059" y="330981"/>
                  </a:lnTo>
                  <a:lnTo>
                    <a:pt x="2263661" y="307488"/>
                  </a:lnTo>
                  <a:lnTo>
                    <a:pt x="2193262" y="282876"/>
                  </a:lnTo>
                  <a:lnTo>
                    <a:pt x="2122864" y="256298"/>
                  </a:lnTo>
                  <a:lnTo>
                    <a:pt x="2052466" y="220733"/>
                  </a:lnTo>
                  <a:lnTo>
                    <a:pt x="1982067" y="181037"/>
                  </a:lnTo>
                  <a:lnTo>
                    <a:pt x="1911669" y="142930"/>
                  </a:lnTo>
                  <a:lnTo>
                    <a:pt x="1841271" y="111616"/>
                  </a:lnTo>
                  <a:lnTo>
                    <a:pt x="1770872" y="90002"/>
                  </a:lnTo>
                  <a:lnTo>
                    <a:pt x="1700474" y="70375"/>
                  </a:lnTo>
                  <a:lnTo>
                    <a:pt x="1630075" y="52025"/>
                  </a:lnTo>
                  <a:lnTo>
                    <a:pt x="1559677" y="35666"/>
                  </a:lnTo>
                  <a:lnTo>
                    <a:pt x="1489279" y="21933"/>
                  </a:lnTo>
                  <a:lnTo>
                    <a:pt x="1418880" y="11399"/>
                  </a:lnTo>
                  <a:lnTo>
                    <a:pt x="1348482" y="4623"/>
                  </a:lnTo>
                  <a:lnTo>
                    <a:pt x="1278084" y="1052"/>
                  </a:lnTo>
                  <a:lnTo>
                    <a:pt x="1207685" y="0"/>
                  </a:lnTo>
                  <a:lnTo>
                    <a:pt x="1137287" y="1560"/>
                  </a:lnTo>
                  <a:lnTo>
                    <a:pt x="1066889" y="5843"/>
                  </a:lnTo>
                  <a:lnTo>
                    <a:pt x="996490" y="12960"/>
                  </a:lnTo>
                  <a:lnTo>
                    <a:pt x="926092" y="23022"/>
                  </a:lnTo>
                  <a:lnTo>
                    <a:pt x="855693" y="36126"/>
                  </a:lnTo>
                  <a:lnTo>
                    <a:pt x="785295" y="52355"/>
                  </a:lnTo>
                  <a:lnTo>
                    <a:pt x="714897" y="71770"/>
                  </a:lnTo>
                  <a:lnTo>
                    <a:pt x="644498" y="94413"/>
                  </a:lnTo>
                  <a:lnTo>
                    <a:pt x="574100" y="120310"/>
                  </a:lnTo>
                  <a:lnTo>
                    <a:pt x="503702" y="149471"/>
                  </a:lnTo>
                  <a:lnTo>
                    <a:pt x="433303" y="181900"/>
                  </a:lnTo>
                  <a:lnTo>
                    <a:pt x="362905" y="217594"/>
                  </a:lnTo>
                  <a:lnTo>
                    <a:pt x="292506" y="256545"/>
                  </a:lnTo>
                  <a:lnTo>
                    <a:pt x="222108" y="298746"/>
                  </a:lnTo>
                  <a:lnTo>
                    <a:pt x="151710" y="344188"/>
                  </a:lnTo>
                  <a:lnTo>
                    <a:pt x="81311" y="392864"/>
                  </a:lnTo>
                  <a:lnTo>
                    <a:pt x="10913" y="444767"/>
                  </a:lnTo>
                  <a:lnTo>
                    <a:pt x="0" y="4533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26861" y="4881367"/>
              <a:ext cx="5525763" cy="512908"/>
            </a:xfrm>
            <a:custGeom>
              <a:avLst/>
              <a:pathLst>
                <a:path w="5525763" h="512908">
                  <a:moveTo>
                    <a:pt x="0" y="512908"/>
                  </a:moveTo>
                  <a:lnTo>
                    <a:pt x="34690" y="488401"/>
                  </a:lnTo>
                  <a:lnTo>
                    <a:pt x="105089" y="441138"/>
                  </a:lnTo>
                  <a:lnTo>
                    <a:pt x="175487" y="396334"/>
                  </a:lnTo>
                  <a:lnTo>
                    <a:pt x="245885" y="353979"/>
                  </a:lnTo>
                  <a:lnTo>
                    <a:pt x="316284" y="314066"/>
                  </a:lnTo>
                  <a:lnTo>
                    <a:pt x="386682" y="276585"/>
                  </a:lnTo>
                  <a:lnTo>
                    <a:pt x="457080" y="241526"/>
                  </a:lnTo>
                  <a:lnTo>
                    <a:pt x="527479" y="208881"/>
                  </a:lnTo>
                  <a:lnTo>
                    <a:pt x="597877" y="178641"/>
                  </a:lnTo>
                  <a:lnTo>
                    <a:pt x="668275" y="150796"/>
                  </a:lnTo>
                  <a:lnTo>
                    <a:pt x="738674" y="125337"/>
                  </a:lnTo>
                  <a:lnTo>
                    <a:pt x="809072" y="102256"/>
                  </a:lnTo>
                  <a:lnTo>
                    <a:pt x="879471" y="81543"/>
                  </a:lnTo>
                  <a:lnTo>
                    <a:pt x="949869" y="63189"/>
                  </a:lnTo>
                  <a:lnTo>
                    <a:pt x="1020267" y="47185"/>
                  </a:lnTo>
                  <a:lnTo>
                    <a:pt x="1090666" y="33521"/>
                  </a:lnTo>
                  <a:lnTo>
                    <a:pt x="1161064" y="22190"/>
                  </a:lnTo>
                  <a:lnTo>
                    <a:pt x="1231462" y="13181"/>
                  </a:lnTo>
                  <a:lnTo>
                    <a:pt x="1301861" y="6486"/>
                  </a:lnTo>
                  <a:lnTo>
                    <a:pt x="1372259" y="2095"/>
                  </a:lnTo>
                  <a:lnTo>
                    <a:pt x="1442658" y="0"/>
                  </a:lnTo>
                  <a:lnTo>
                    <a:pt x="1513056" y="190"/>
                  </a:lnTo>
                  <a:lnTo>
                    <a:pt x="1583454" y="2658"/>
                  </a:lnTo>
                  <a:lnTo>
                    <a:pt x="1653853" y="7394"/>
                  </a:lnTo>
                  <a:lnTo>
                    <a:pt x="1724251" y="15255"/>
                  </a:lnTo>
                  <a:lnTo>
                    <a:pt x="1794649" y="26879"/>
                  </a:lnTo>
                  <a:lnTo>
                    <a:pt x="1865048" y="41600"/>
                  </a:lnTo>
                  <a:lnTo>
                    <a:pt x="1935446" y="58749"/>
                  </a:lnTo>
                  <a:lnTo>
                    <a:pt x="2005845" y="77655"/>
                  </a:lnTo>
                  <a:lnTo>
                    <a:pt x="2076243" y="97648"/>
                  </a:lnTo>
                  <a:lnTo>
                    <a:pt x="2146641" y="119645"/>
                  </a:lnTo>
                  <a:lnTo>
                    <a:pt x="2217040" y="151746"/>
                  </a:lnTo>
                  <a:lnTo>
                    <a:pt x="2287438" y="190531"/>
                  </a:lnTo>
                  <a:lnTo>
                    <a:pt x="2357836" y="230411"/>
                  </a:lnTo>
                  <a:lnTo>
                    <a:pt x="2428235" y="265793"/>
                  </a:lnTo>
                  <a:lnTo>
                    <a:pt x="2498633" y="292426"/>
                  </a:lnTo>
                  <a:lnTo>
                    <a:pt x="2569032" y="317608"/>
                  </a:lnTo>
                  <a:lnTo>
                    <a:pt x="2639430" y="341248"/>
                  </a:lnTo>
                  <a:lnTo>
                    <a:pt x="2709828" y="360586"/>
                  </a:lnTo>
                  <a:lnTo>
                    <a:pt x="2780227" y="371111"/>
                  </a:lnTo>
                  <a:lnTo>
                    <a:pt x="2850625" y="371353"/>
                  </a:lnTo>
                  <a:lnTo>
                    <a:pt x="2921023" y="367311"/>
                  </a:lnTo>
                  <a:lnTo>
                    <a:pt x="2991422" y="365146"/>
                  </a:lnTo>
                  <a:lnTo>
                    <a:pt x="3061820" y="366931"/>
                  </a:lnTo>
                  <a:lnTo>
                    <a:pt x="3132219" y="363666"/>
                  </a:lnTo>
                  <a:lnTo>
                    <a:pt x="3202617" y="357615"/>
                  </a:lnTo>
                  <a:lnTo>
                    <a:pt x="3273015" y="352129"/>
                  </a:lnTo>
                  <a:lnTo>
                    <a:pt x="3343414" y="350482"/>
                  </a:lnTo>
                  <a:lnTo>
                    <a:pt x="3413812" y="350251"/>
                  </a:lnTo>
                  <a:lnTo>
                    <a:pt x="3484210" y="349078"/>
                  </a:lnTo>
                  <a:lnTo>
                    <a:pt x="3554609" y="347338"/>
                  </a:lnTo>
                  <a:lnTo>
                    <a:pt x="3625007" y="345406"/>
                  </a:lnTo>
                  <a:lnTo>
                    <a:pt x="3695406" y="343659"/>
                  </a:lnTo>
                  <a:lnTo>
                    <a:pt x="3765804" y="342468"/>
                  </a:lnTo>
                  <a:lnTo>
                    <a:pt x="3836202" y="341573"/>
                  </a:lnTo>
                  <a:lnTo>
                    <a:pt x="3906601" y="340629"/>
                  </a:lnTo>
                  <a:lnTo>
                    <a:pt x="3976999" y="339630"/>
                  </a:lnTo>
                  <a:lnTo>
                    <a:pt x="4047397" y="338573"/>
                  </a:lnTo>
                  <a:lnTo>
                    <a:pt x="4117796" y="337454"/>
                  </a:lnTo>
                  <a:lnTo>
                    <a:pt x="4188194" y="336267"/>
                  </a:lnTo>
                  <a:lnTo>
                    <a:pt x="4258593" y="335010"/>
                  </a:lnTo>
                  <a:lnTo>
                    <a:pt x="4328991" y="333678"/>
                  </a:lnTo>
                  <a:lnTo>
                    <a:pt x="4399389" y="332266"/>
                  </a:lnTo>
                  <a:lnTo>
                    <a:pt x="4469788" y="330770"/>
                  </a:lnTo>
                  <a:lnTo>
                    <a:pt x="4540186" y="329187"/>
                  </a:lnTo>
                  <a:lnTo>
                    <a:pt x="4610584" y="327511"/>
                  </a:lnTo>
                  <a:lnTo>
                    <a:pt x="4680983" y="325739"/>
                  </a:lnTo>
                  <a:lnTo>
                    <a:pt x="4751381" y="323867"/>
                  </a:lnTo>
                  <a:lnTo>
                    <a:pt x="4821779" y="321890"/>
                  </a:lnTo>
                  <a:lnTo>
                    <a:pt x="4892178" y="319804"/>
                  </a:lnTo>
                  <a:lnTo>
                    <a:pt x="4962576" y="317605"/>
                  </a:lnTo>
                  <a:lnTo>
                    <a:pt x="5032975" y="315289"/>
                  </a:lnTo>
                  <a:lnTo>
                    <a:pt x="5103373" y="312851"/>
                  </a:lnTo>
                  <a:lnTo>
                    <a:pt x="5173771" y="310287"/>
                  </a:lnTo>
                  <a:lnTo>
                    <a:pt x="5244170" y="307593"/>
                  </a:lnTo>
                  <a:lnTo>
                    <a:pt x="5314568" y="304765"/>
                  </a:lnTo>
                  <a:lnTo>
                    <a:pt x="5384966" y="301798"/>
                  </a:lnTo>
                  <a:lnTo>
                    <a:pt x="5455365" y="298689"/>
                  </a:lnTo>
                  <a:lnTo>
                    <a:pt x="5525763" y="29543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685390"/>
              <a:ext cx="5561471" cy="708885"/>
            </a:xfrm>
            <a:custGeom>
              <a:avLst/>
              <a:pathLst>
                <a:path w="5561471" h="708885">
                  <a:moveTo>
                    <a:pt x="0" y="150063"/>
                  </a:moveTo>
                  <a:lnTo>
                    <a:pt x="70398" y="145120"/>
                  </a:lnTo>
                  <a:lnTo>
                    <a:pt x="140796" y="140519"/>
                  </a:lnTo>
                  <a:lnTo>
                    <a:pt x="211195" y="136255"/>
                  </a:lnTo>
                  <a:lnTo>
                    <a:pt x="281593" y="132320"/>
                  </a:lnTo>
                  <a:lnTo>
                    <a:pt x="351991" y="128706"/>
                  </a:lnTo>
                  <a:lnTo>
                    <a:pt x="422390" y="125403"/>
                  </a:lnTo>
                  <a:lnTo>
                    <a:pt x="492788" y="122398"/>
                  </a:lnTo>
                  <a:lnTo>
                    <a:pt x="563186" y="119678"/>
                  </a:lnTo>
                  <a:lnTo>
                    <a:pt x="633585" y="117227"/>
                  </a:lnTo>
                  <a:lnTo>
                    <a:pt x="703983" y="115031"/>
                  </a:lnTo>
                  <a:lnTo>
                    <a:pt x="774382" y="113073"/>
                  </a:lnTo>
                  <a:lnTo>
                    <a:pt x="844780" y="111339"/>
                  </a:lnTo>
                  <a:lnTo>
                    <a:pt x="915178" y="109821"/>
                  </a:lnTo>
                  <a:lnTo>
                    <a:pt x="985577" y="108517"/>
                  </a:lnTo>
                  <a:lnTo>
                    <a:pt x="1055975" y="107438"/>
                  </a:lnTo>
                  <a:lnTo>
                    <a:pt x="1126373" y="106611"/>
                  </a:lnTo>
                  <a:lnTo>
                    <a:pt x="1196772" y="106089"/>
                  </a:lnTo>
                  <a:lnTo>
                    <a:pt x="1267170" y="105948"/>
                  </a:lnTo>
                  <a:lnTo>
                    <a:pt x="1337569" y="106290"/>
                  </a:lnTo>
                  <a:lnTo>
                    <a:pt x="1407967" y="107240"/>
                  </a:lnTo>
                  <a:lnTo>
                    <a:pt x="1478365" y="108940"/>
                  </a:lnTo>
                  <a:lnTo>
                    <a:pt x="1548764" y="111533"/>
                  </a:lnTo>
                  <a:lnTo>
                    <a:pt x="1619162" y="115159"/>
                  </a:lnTo>
                  <a:lnTo>
                    <a:pt x="1689560" y="119937"/>
                  </a:lnTo>
                  <a:lnTo>
                    <a:pt x="1759959" y="126588"/>
                  </a:lnTo>
                  <a:lnTo>
                    <a:pt x="1830357" y="135523"/>
                  </a:lnTo>
                  <a:lnTo>
                    <a:pt x="1900756" y="146107"/>
                  </a:lnTo>
                  <a:lnTo>
                    <a:pt x="1971154" y="157721"/>
                  </a:lnTo>
                  <a:lnTo>
                    <a:pt x="2041552" y="169824"/>
                  </a:lnTo>
                  <a:lnTo>
                    <a:pt x="2111951" y="181986"/>
                  </a:lnTo>
                  <a:lnTo>
                    <a:pt x="2182349" y="194200"/>
                  </a:lnTo>
                  <a:lnTo>
                    <a:pt x="2252747" y="207945"/>
                  </a:lnTo>
                  <a:lnTo>
                    <a:pt x="2323146" y="222313"/>
                  </a:lnTo>
                  <a:lnTo>
                    <a:pt x="2393544" y="236301"/>
                  </a:lnTo>
                  <a:lnTo>
                    <a:pt x="2463943" y="249584"/>
                  </a:lnTo>
                  <a:lnTo>
                    <a:pt x="2534341" y="262716"/>
                  </a:lnTo>
                  <a:lnTo>
                    <a:pt x="2604739" y="277558"/>
                  </a:lnTo>
                  <a:lnTo>
                    <a:pt x="2675138" y="292206"/>
                  </a:lnTo>
                  <a:lnTo>
                    <a:pt x="2745536" y="305469"/>
                  </a:lnTo>
                  <a:lnTo>
                    <a:pt x="2815934" y="318256"/>
                  </a:lnTo>
                  <a:lnTo>
                    <a:pt x="2886333" y="331124"/>
                  </a:lnTo>
                  <a:lnTo>
                    <a:pt x="2956731" y="342770"/>
                  </a:lnTo>
                  <a:lnTo>
                    <a:pt x="3027130" y="353285"/>
                  </a:lnTo>
                  <a:lnTo>
                    <a:pt x="3097528" y="363862"/>
                  </a:lnTo>
                  <a:lnTo>
                    <a:pt x="3167926" y="374606"/>
                  </a:lnTo>
                  <a:lnTo>
                    <a:pt x="3238325" y="384367"/>
                  </a:lnTo>
                  <a:lnTo>
                    <a:pt x="3308723" y="392723"/>
                  </a:lnTo>
                  <a:lnTo>
                    <a:pt x="3379121" y="399988"/>
                  </a:lnTo>
                  <a:lnTo>
                    <a:pt x="3449520" y="406489"/>
                  </a:lnTo>
                  <a:lnTo>
                    <a:pt x="3519918" y="412151"/>
                  </a:lnTo>
                  <a:lnTo>
                    <a:pt x="3590317" y="416919"/>
                  </a:lnTo>
                  <a:lnTo>
                    <a:pt x="3660715" y="420821"/>
                  </a:lnTo>
                  <a:lnTo>
                    <a:pt x="3731113" y="423948"/>
                  </a:lnTo>
                  <a:lnTo>
                    <a:pt x="3801512" y="426404"/>
                  </a:lnTo>
                  <a:lnTo>
                    <a:pt x="3871910" y="428060"/>
                  </a:lnTo>
                  <a:lnTo>
                    <a:pt x="3942308" y="428712"/>
                  </a:lnTo>
                  <a:lnTo>
                    <a:pt x="4012707" y="428233"/>
                  </a:lnTo>
                  <a:lnTo>
                    <a:pt x="4083105" y="426481"/>
                  </a:lnTo>
                  <a:lnTo>
                    <a:pt x="4153504" y="423311"/>
                  </a:lnTo>
                  <a:lnTo>
                    <a:pt x="4223902" y="418593"/>
                  </a:lnTo>
                  <a:lnTo>
                    <a:pt x="4294300" y="412220"/>
                  </a:lnTo>
                  <a:lnTo>
                    <a:pt x="4364699" y="404114"/>
                  </a:lnTo>
                  <a:lnTo>
                    <a:pt x="4435097" y="394227"/>
                  </a:lnTo>
                  <a:lnTo>
                    <a:pt x="4505495" y="382535"/>
                  </a:lnTo>
                  <a:lnTo>
                    <a:pt x="4575894" y="369034"/>
                  </a:lnTo>
                  <a:lnTo>
                    <a:pt x="4646292" y="353731"/>
                  </a:lnTo>
                  <a:lnTo>
                    <a:pt x="4716690" y="336643"/>
                  </a:lnTo>
                  <a:lnTo>
                    <a:pt x="4787089" y="317792"/>
                  </a:lnTo>
                  <a:lnTo>
                    <a:pt x="4857487" y="297201"/>
                  </a:lnTo>
                  <a:lnTo>
                    <a:pt x="4927886" y="274892"/>
                  </a:lnTo>
                  <a:lnTo>
                    <a:pt x="4998284" y="250888"/>
                  </a:lnTo>
                  <a:lnTo>
                    <a:pt x="5068682" y="225210"/>
                  </a:lnTo>
                  <a:lnTo>
                    <a:pt x="5139081" y="197876"/>
                  </a:lnTo>
                  <a:lnTo>
                    <a:pt x="5209479" y="168905"/>
                  </a:lnTo>
                  <a:lnTo>
                    <a:pt x="5279877" y="138313"/>
                  </a:lnTo>
                  <a:lnTo>
                    <a:pt x="5350276" y="106113"/>
                  </a:lnTo>
                  <a:lnTo>
                    <a:pt x="5420674" y="72320"/>
                  </a:lnTo>
                  <a:lnTo>
                    <a:pt x="5491073" y="36945"/>
                  </a:lnTo>
                  <a:lnTo>
                    <a:pt x="5561471" y="0"/>
                  </a:lnTo>
                  <a:lnTo>
                    <a:pt x="5561471" y="708885"/>
                  </a:lnTo>
                  <a:lnTo>
                    <a:pt x="4859817" y="708885"/>
                  </a:lnTo>
                  <a:lnTo>
                    <a:pt x="4857487" y="708394"/>
                  </a:lnTo>
                  <a:lnTo>
                    <a:pt x="4787089" y="694265"/>
                  </a:lnTo>
                  <a:lnTo>
                    <a:pt x="4716690" y="680857"/>
                  </a:lnTo>
                  <a:lnTo>
                    <a:pt x="4646292" y="668200"/>
                  </a:lnTo>
                  <a:lnTo>
                    <a:pt x="4575894" y="656323"/>
                  </a:lnTo>
                  <a:lnTo>
                    <a:pt x="4505495" y="645249"/>
                  </a:lnTo>
                  <a:lnTo>
                    <a:pt x="4435097" y="634992"/>
                  </a:lnTo>
                  <a:lnTo>
                    <a:pt x="4364699" y="625555"/>
                  </a:lnTo>
                  <a:lnTo>
                    <a:pt x="4294300" y="616920"/>
                  </a:lnTo>
                  <a:lnTo>
                    <a:pt x="4223902" y="609044"/>
                  </a:lnTo>
                  <a:lnTo>
                    <a:pt x="4153504" y="601858"/>
                  </a:lnTo>
                  <a:lnTo>
                    <a:pt x="4083105" y="595261"/>
                  </a:lnTo>
                  <a:lnTo>
                    <a:pt x="4012707" y="589129"/>
                  </a:lnTo>
                  <a:lnTo>
                    <a:pt x="3942308" y="583324"/>
                  </a:lnTo>
                  <a:lnTo>
                    <a:pt x="3871910" y="577710"/>
                  </a:lnTo>
                  <a:lnTo>
                    <a:pt x="3801512" y="572167"/>
                  </a:lnTo>
                  <a:lnTo>
                    <a:pt x="3731113" y="566528"/>
                  </a:lnTo>
                  <a:lnTo>
                    <a:pt x="3660715" y="560643"/>
                  </a:lnTo>
                  <a:lnTo>
                    <a:pt x="3590317" y="554512"/>
                  </a:lnTo>
                  <a:lnTo>
                    <a:pt x="3519918" y="548118"/>
                  </a:lnTo>
                  <a:lnTo>
                    <a:pt x="3449520" y="541381"/>
                  </a:lnTo>
                  <a:lnTo>
                    <a:pt x="3379121" y="534140"/>
                  </a:lnTo>
                  <a:lnTo>
                    <a:pt x="3308723" y="525650"/>
                  </a:lnTo>
                  <a:lnTo>
                    <a:pt x="3238325" y="515739"/>
                  </a:lnTo>
                  <a:lnTo>
                    <a:pt x="3167926" y="505529"/>
                  </a:lnTo>
                  <a:lnTo>
                    <a:pt x="3097528" y="495418"/>
                  </a:lnTo>
                  <a:lnTo>
                    <a:pt x="3027130" y="484911"/>
                  </a:lnTo>
                  <a:lnTo>
                    <a:pt x="2956731" y="472823"/>
                  </a:lnTo>
                  <a:lnTo>
                    <a:pt x="2886333" y="460452"/>
                  </a:lnTo>
                  <a:lnTo>
                    <a:pt x="2815934" y="448601"/>
                  </a:lnTo>
                  <a:lnTo>
                    <a:pt x="2745536" y="436574"/>
                  </a:lnTo>
                  <a:lnTo>
                    <a:pt x="2675138" y="422670"/>
                  </a:lnTo>
                  <a:lnTo>
                    <a:pt x="2604739" y="408409"/>
                  </a:lnTo>
                  <a:lnTo>
                    <a:pt x="2534341" y="395073"/>
                  </a:lnTo>
                  <a:lnTo>
                    <a:pt x="2463943" y="382087"/>
                  </a:lnTo>
                  <a:lnTo>
                    <a:pt x="2393544" y="368321"/>
                  </a:lnTo>
                  <a:lnTo>
                    <a:pt x="2323146" y="354819"/>
                  </a:lnTo>
                  <a:lnTo>
                    <a:pt x="2252747" y="342243"/>
                  </a:lnTo>
                  <a:lnTo>
                    <a:pt x="2182349" y="330581"/>
                  </a:lnTo>
                  <a:lnTo>
                    <a:pt x="2111951" y="319378"/>
                  </a:lnTo>
                  <a:lnTo>
                    <a:pt x="2041552" y="308188"/>
                  </a:lnTo>
                  <a:lnTo>
                    <a:pt x="1971154" y="297555"/>
                  </a:lnTo>
                  <a:lnTo>
                    <a:pt x="1900756" y="288030"/>
                  </a:lnTo>
                  <a:lnTo>
                    <a:pt x="1830357" y="280059"/>
                  </a:lnTo>
                  <a:lnTo>
                    <a:pt x="1759959" y="274008"/>
                  </a:lnTo>
                  <a:lnTo>
                    <a:pt x="1689560" y="270223"/>
                  </a:lnTo>
                  <a:lnTo>
                    <a:pt x="1619162" y="268527"/>
                  </a:lnTo>
                  <a:lnTo>
                    <a:pt x="1548764" y="268645"/>
                  </a:lnTo>
                  <a:lnTo>
                    <a:pt x="1478365" y="270684"/>
                  </a:lnTo>
                  <a:lnTo>
                    <a:pt x="1407967" y="274769"/>
                  </a:lnTo>
                  <a:lnTo>
                    <a:pt x="1337569" y="281029"/>
                  </a:lnTo>
                  <a:lnTo>
                    <a:pt x="1267170" y="289591"/>
                  </a:lnTo>
                  <a:lnTo>
                    <a:pt x="1196772" y="300565"/>
                  </a:lnTo>
                  <a:lnTo>
                    <a:pt x="1126373" y="314040"/>
                  </a:lnTo>
                  <a:lnTo>
                    <a:pt x="1055975" y="330078"/>
                  </a:lnTo>
                  <a:lnTo>
                    <a:pt x="985577" y="348716"/>
                  </a:lnTo>
                  <a:lnTo>
                    <a:pt x="915178" y="369968"/>
                  </a:lnTo>
                  <a:lnTo>
                    <a:pt x="844780" y="393830"/>
                  </a:lnTo>
                  <a:lnTo>
                    <a:pt x="774382" y="420286"/>
                  </a:lnTo>
                  <a:lnTo>
                    <a:pt x="703983" y="449314"/>
                  </a:lnTo>
                  <a:lnTo>
                    <a:pt x="633585" y="480885"/>
                  </a:lnTo>
                  <a:lnTo>
                    <a:pt x="563186" y="514968"/>
                  </a:lnTo>
                  <a:lnTo>
                    <a:pt x="492788" y="551534"/>
                  </a:lnTo>
                  <a:lnTo>
                    <a:pt x="422390" y="590554"/>
                  </a:lnTo>
                  <a:lnTo>
                    <a:pt x="351991" y="631999"/>
                  </a:lnTo>
                  <a:lnTo>
                    <a:pt x="281593" y="675843"/>
                  </a:lnTo>
                  <a:lnTo>
                    <a:pt x="231264" y="70888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685390"/>
              <a:ext cx="5561471" cy="428712"/>
            </a:xfrm>
            <a:custGeom>
              <a:avLst/>
              <a:pathLst>
                <a:path w="5561471" h="428712">
                  <a:moveTo>
                    <a:pt x="0" y="150063"/>
                  </a:moveTo>
                  <a:lnTo>
                    <a:pt x="70398" y="145120"/>
                  </a:lnTo>
                  <a:lnTo>
                    <a:pt x="140796" y="140519"/>
                  </a:lnTo>
                  <a:lnTo>
                    <a:pt x="211195" y="136255"/>
                  </a:lnTo>
                  <a:lnTo>
                    <a:pt x="281593" y="132320"/>
                  </a:lnTo>
                  <a:lnTo>
                    <a:pt x="351991" y="128706"/>
                  </a:lnTo>
                  <a:lnTo>
                    <a:pt x="422390" y="125403"/>
                  </a:lnTo>
                  <a:lnTo>
                    <a:pt x="492788" y="122398"/>
                  </a:lnTo>
                  <a:lnTo>
                    <a:pt x="563186" y="119678"/>
                  </a:lnTo>
                  <a:lnTo>
                    <a:pt x="633585" y="117227"/>
                  </a:lnTo>
                  <a:lnTo>
                    <a:pt x="703983" y="115031"/>
                  </a:lnTo>
                  <a:lnTo>
                    <a:pt x="774382" y="113073"/>
                  </a:lnTo>
                  <a:lnTo>
                    <a:pt x="844780" y="111339"/>
                  </a:lnTo>
                  <a:lnTo>
                    <a:pt x="915178" y="109821"/>
                  </a:lnTo>
                  <a:lnTo>
                    <a:pt x="985577" y="108517"/>
                  </a:lnTo>
                  <a:lnTo>
                    <a:pt x="1055975" y="107438"/>
                  </a:lnTo>
                  <a:lnTo>
                    <a:pt x="1126373" y="106611"/>
                  </a:lnTo>
                  <a:lnTo>
                    <a:pt x="1196772" y="106089"/>
                  </a:lnTo>
                  <a:lnTo>
                    <a:pt x="1267170" y="105948"/>
                  </a:lnTo>
                  <a:lnTo>
                    <a:pt x="1337569" y="106290"/>
                  </a:lnTo>
                  <a:lnTo>
                    <a:pt x="1407967" y="107240"/>
                  </a:lnTo>
                  <a:lnTo>
                    <a:pt x="1478365" y="108940"/>
                  </a:lnTo>
                  <a:lnTo>
                    <a:pt x="1548764" y="111533"/>
                  </a:lnTo>
                  <a:lnTo>
                    <a:pt x="1619162" y="115159"/>
                  </a:lnTo>
                  <a:lnTo>
                    <a:pt x="1689560" y="119937"/>
                  </a:lnTo>
                  <a:lnTo>
                    <a:pt x="1759959" y="126588"/>
                  </a:lnTo>
                  <a:lnTo>
                    <a:pt x="1830357" y="135523"/>
                  </a:lnTo>
                  <a:lnTo>
                    <a:pt x="1900756" y="146107"/>
                  </a:lnTo>
                  <a:lnTo>
                    <a:pt x="1971154" y="157721"/>
                  </a:lnTo>
                  <a:lnTo>
                    <a:pt x="2041552" y="169824"/>
                  </a:lnTo>
                  <a:lnTo>
                    <a:pt x="2111951" y="181986"/>
                  </a:lnTo>
                  <a:lnTo>
                    <a:pt x="2182349" y="194200"/>
                  </a:lnTo>
                  <a:lnTo>
                    <a:pt x="2252747" y="207945"/>
                  </a:lnTo>
                  <a:lnTo>
                    <a:pt x="2323146" y="222313"/>
                  </a:lnTo>
                  <a:lnTo>
                    <a:pt x="2393544" y="236301"/>
                  </a:lnTo>
                  <a:lnTo>
                    <a:pt x="2463943" y="249584"/>
                  </a:lnTo>
                  <a:lnTo>
                    <a:pt x="2534341" y="262716"/>
                  </a:lnTo>
                  <a:lnTo>
                    <a:pt x="2604739" y="277558"/>
                  </a:lnTo>
                  <a:lnTo>
                    <a:pt x="2675138" y="292206"/>
                  </a:lnTo>
                  <a:lnTo>
                    <a:pt x="2745536" y="305469"/>
                  </a:lnTo>
                  <a:lnTo>
                    <a:pt x="2815934" y="318256"/>
                  </a:lnTo>
                  <a:lnTo>
                    <a:pt x="2886333" y="331124"/>
                  </a:lnTo>
                  <a:lnTo>
                    <a:pt x="2956731" y="342770"/>
                  </a:lnTo>
                  <a:lnTo>
                    <a:pt x="3027130" y="353285"/>
                  </a:lnTo>
                  <a:lnTo>
                    <a:pt x="3097528" y="363862"/>
                  </a:lnTo>
                  <a:lnTo>
                    <a:pt x="3167926" y="374606"/>
                  </a:lnTo>
                  <a:lnTo>
                    <a:pt x="3238325" y="384367"/>
                  </a:lnTo>
                  <a:lnTo>
                    <a:pt x="3308723" y="392723"/>
                  </a:lnTo>
                  <a:lnTo>
                    <a:pt x="3379121" y="399988"/>
                  </a:lnTo>
                  <a:lnTo>
                    <a:pt x="3449520" y="406489"/>
                  </a:lnTo>
                  <a:lnTo>
                    <a:pt x="3519918" y="412151"/>
                  </a:lnTo>
                  <a:lnTo>
                    <a:pt x="3590317" y="416919"/>
                  </a:lnTo>
                  <a:lnTo>
                    <a:pt x="3660715" y="420821"/>
                  </a:lnTo>
                  <a:lnTo>
                    <a:pt x="3731113" y="423948"/>
                  </a:lnTo>
                  <a:lnTo>
                    <a:pt x="3801512" y="426404"/>
                  </a:lnTo>
                  <a:lnTo>
                    <a:pt x="3871910" y="428060"/>
                  </a:lnTo>
                  <a:lnTo>
                    <a:pt x="3942308" y="428712"/>
                  </a:lnTo>
                  <a:lnTo>
                    <a:pt x="4012707" y="428233"/>
                  </a:lnTo>
                  <a:lnTo>
                    <a:pt x="4083105" y="426481"/>
                  </a:lnTo>
                  <a:lnTo>
                    <a:pt x="4153504" y="423311"/>
                  </a:lnTo>
                  <a:lnTo>
                    <a:pt x="4223902" y="418593"/>
                  </a:lnTo>
                  <a:lnTo>
                    <a:pt x="4294300" y="412220"/>
                  </a:lnTo>
                  <a:lnTo>
                    <a:pt x="4364699" y="404114"/>
                  </a:lnTo>
                  <a:lnTo>
                    <a:pt x="4435097" y="394227"/>
                  </a:lnTo>
                  <a:lnTo>
                    <a:pt x="4505495" y="382535"/>
                  </a:lnTo>
                  <a:lnTo>
                    <a:pt x="4575894" y="369034"/>
                  </a:lnTo>
                  <a:lnTo>
                    <a:pt x="4646292" y="353731"/>
                  </a:lnTo>
                  <a:lnTo>
                    <a:pt x="4716690" y="336643"/>
                  </a:lnTo>
                  <a:lnTo>
                    <a:pt x="4787089" y="317792"/>
                  </a:lnTo>
                  <a:lnTo>
                    <a:pt x="4857487" y="297201"/>
                  </a:lnTo>
                  <a:lnTo>
                    <a:pt x="4927886" y="274892"/>
                  </a:lnTo>
                  <a:lnTo>
                    <a:pt x="4998284" y="250888"/>
                  </a:lnTo>
                  <a:lnTo>
                    <a:pt x="5068682" y="225210"/>
                  </a:lnTo>
                  <a:lnTo>
                    <a:pt x="5139081" y="197876"/>
                  </a:lnTo>
                  <a:lnTo>
                    <a:pt x="5209479" y="168905"/>
                  </a:lnTo>
                  <a:lnTo>
                    <a:pt x="5279877" y="138313"/>
                  </a:lnTo>
                  <a:lnTo>
                    <a:pt x="5350276" y="106113"/>
                  </a:lnTo>
                  <a:lnTo>
                    <a:pt x="5420674" y="72320"/>
                  </a:lnTo>
                  <a:lnTo>
                    <a:pt x="5491073" y="36945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422418" y="4953917"/>
              <a:ext cx="4628553" cy="440358"/>
            </a:xfrm>
            <a:custGeom>
              <a:avLst/>
              <a:pathLst>
                <a:path w="4628553" h="440358">
                  <a:moveTo>
                    <a:pt x="4628553" y="440358"/>
                  </a:moveTo>
                  <a:lnTo>
                    <a:pt x="4626223" y="439867"/>
                  </a:lnTo>
                  <a:lnTo>
                    <a:pt x="4555824" y="425737"/>
                  </a:lnTo>
                  <a:lnTo>
                    <a:pt x="4485426" y="412329"/>
                  </a:lnTo>
                  <a:lnTo>
                    <a:pt x="4415028" y="399673"/>
                  </a:lnTo>
                  <a:lnTo>
                    <a:pt x="4344629" y="387796"/>
                  </a:lnTo>
                  <a:lnTo>
                    <a:pt x="4274231" y="376721"/>
                  </a:lnTo>
                  <a:lnTo>
                    <a:pt x="4203832" y="366465"/>
                  </a:lnTo>
                  <a:lnTo>
                    <a:pt x="4133434" y="357027"/>
                  </a:lnTo>
                  <a:lnTo>
                    <a:pt x="4063036" y="348392"/>
                  </a:lnTo>
                  <a:lnTo>
                    <a:pt x="3992637" y="340517"/>
                  </a:lnTo>
                  <a:lnTo>
                    <a:pt x="3922239" y="333331"/>
                  </a:lnTo>
                  <a:lnTo>
                    <a:pt x="3851841" y="326734"/>
                  </a:lnTo>
                  <a:lnTo>
                    <a:pt x="3781442" y="320602"/>
                  </a:lnTo>
                  <a:lnTo>
                    <a:pt x="3711044" y="314797"/>
                  </a:lnTo>
                  <a:lnTo>
                    <a:pt x="3640645" y="309183"/>
                  </a:lnTo>
                  <a:lnTo>
                    <a:pt x="3570247" y="303640"/>
                  </a:lnTo>
                  <a:lnTo>
                    <a:pt x="3499849" y="298001"/>
                  </a:lnTo>
                  <a:lnTo>
                    <a:pt x="3429450" y="292116"/>
                  </a:lnTo>
                  <a:lnTo>
                    <a:pt x="3359052" y="285985"/>
                  </a:lnTo>
                  <a:lnTo>
                    <a:pt x="3288654" y="279591"/>
                  </a:lnTo>
                  <a:lnTo>
                    <a:pt x="3218255" y="272853"/>
                  </a:lnTo>
                  <a:lnTo>
                    <a:pt x="3147857" y="265613"/>
                  </a:lnTo>
                  <a:lnTo>
                    <a:pt x="3077459" y="257123"/>
                  </a:lnTo>
                  <a:lnTo>
                    <a:pt x="3007060" y="247212"/>
                  </a:lnTo>
                  <a:lnTo>
                    <a:pt x="2936662" y="237002"/>
                  </a:lnTo>
                  <a:lnTo>
                    <a:pt x="2866263" y="226891"/>
                  </a:lnTo>
                  <a:lnTo>
                    <a:pt x="2795865" y="216383"/>
                  </a:lnTo>
                  <a:lnTo>
                    <a:pt x="2725467" y="204295"/>
                  </a:lnTo>
                  <a:lnTo>
                    <a:pt x="2655068" y="191925"/>
                  </a:lnTo>
                  <a:lnTo>
                    <a:pt x="2584670" y="180073"/>
                  </a:lnTo>
                  <a:lnTo>
                    <a:pt x="2514272" y="168046"/>
                  </a:lnTo>
                  <a:lnTo>
                    <a:pt x="2443873" y="154142"/>
                  </a:lnTo>
                  <a:lnTo>
                    <a:pt x="2373475" y="139882"/>
                  </a:lnTo>
                  <a:lnTo>
                    <a:pt x="2303076" y="126545"/>
                  </a:lnTo>
                  <a:lnTo>
                    <a:pt x="2232678" y="113560"/>
                  </a:lnTo>
                  <a:lnTo>
                    <a:pt x="2162280" y="99794"/>
                  </a:lnTo>
                  <a:lnTo>
                    <a:pt x="2091881" y="86291"/>
                  </a:lnTo>
                  <a:lnTo>
                    <a:pt x="2021483" y="73716"/>
                  </a:lnTo>
                  <a:lnTo>
                    <a:pt x="1951085" y="62054"/>
                  </a:lnTo>
                  <a:lnTo>
                    <a:pt x="1880686" y="50851"/>
                  </a:lnTo>
                  <a:lnTo>
                    <a:pt x="1810288" y="39661"/>
                  </a:lnTo>
                  <a:lnTo>
                    <a:pt x="1739889" y="29027"/>
                  </a:lnTo>
                  <a:lnTo>
                    <a:pt x="1669491" y="19503"/>
                  </a:lnTo>
                  <a:lnTo>
                    <a:pt x="1599093" y="11532"/>
                  </a:lnTo>
                  <a:lnTo>
                    <a:pt x="1528694" y="5481"/>
                  </a:lnTo>
                  <a:lnTo>
                    <a:pt x="1458296" y="1696"/>
                  </a:lnTo>
                  <a:lnTo>
                    <a:pt x="1387898" y="0"/>
                  </a:lnTo>
                  <a:lnTo>
                    <a:pt x="1317499" y="118"/>
                  </a:lnTo>
                  <a:lnTo>
                    <a:pt x="1247101" y="2157"/>
                  </a:lnTo>
                  <a:lnTo>
                    <a:pt x="1176702" y="6242"/>
                  </a:lnTo>
                  <a:lnTo>
                    <a:pt x="1106304" y="12502"/>
                  </a:lnTo>
                  <a:lnTo>
                    <a:pt x="1035906" y="21063"/>
                  </a:lnTo>
                  <a:lnTo>
                    <a:pt x="965507" y="32037"/>
                  </a:lnTo>
                  <a:lnTo>
                    <a:pt x="895109" y="45512"/>
                  </a:lnTo>
                  <a:lnTo>
                    <a:pt x="824711" y="61551"/>
                  </a:lnTo>
                  <a:lnTo>
                    <a:pt x="754312" y="80188"/>
                  </a:lnTo>
                  <a:lnTo>
                    <a:pt x="683914" y="101440"/>
                  </a:lnTo>
                  <a:lnTo>
                    <a:pt x="613515" y="125302"/>
                  </a:lnTo>
                  <a:lnTo>
                    <a:pt x="543117" y="151759"/>
                  </a:lnTo>
                  <a:lnTo>
                    <a:pt x="472719" y="180787"/>
                  </a:lnTo>
                  <a:lnTo>
                    <a:pt x="402320" y="212357"/>
                  </a:lnTo>
                  <a:lnTo>
                    <a:pt x="331922" y="246441"/>
                  </a:lnTo>
                  <a:lnTo>
                    <a:pt x="261524" y="283007"/>
                  </a:lnTo>
                  <a:lnTo>
                    <a:pt x="191125" y="322026"/>
                  </a:lnTo>
                  <a:lnTo>
                    <a:pt x="120727" y="363471"/>
                  </a:lnTo>
                  <a:lnTo>
                    <a:pt x="50328" y="407315"/>
                  </a:lnTo>
                  <a:lnTo>
                    <a:pt x="0" y="4403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875202"/>
              <a:ext cx="5561471" cy="325022"/>
            </a:xfrm>
            <a:custGeom>
              <a:avLst/>
              <a:pathLst>
                <a:path w="5561471" h="325022">
                  <a:moveTo>
                    <a:pt x="0" y="322589"/>
                  </a:moveTo>
                  <a:lnTo>
                    <a:pt x="70398" y="293513"/>
                  </a:lnTo>
                  <a:lnTo>
                    <a:pt x="140796" y="265763"/>
                  </a:lnTo>
                  <a:lnTo>
                    <a:pt x="211195" y="239345"/>
                  </a:lnTo>
                  <a:lnTo>
                    <a:pt x="281593" y="214269"/>
                  </a:lnTo>
                  <a:lnTo>
                    <a:pt x="351991" y="190540"/>
                  </a:lnTo>
                  <a:lnTo>
                    <a:pt x="422390" y="168166"/>
                  </a:lnTo>
                  <a:lnTo>
                    <a:pt x="492788" y="147153"/>
                  </a:lnTo>
                  <a:lnTo>
                    <a:pt x="563186" y="127510"/>
                  </a:lnTo>
                  <a:lnTo>
                    <a:pt x="633585" y="109243"/>
                  </a:lnTo>
                  <a:lnTo>
                    <a:pt x="703983" y="92360"/>
                  </a:lnTo>
                  <a:lnTo>
                    <a:pt x="774382" y="76867"/>
                  </a:lnTo>
                  <a:lnTo>
                    <a:pt x="844780" y="62772"/>
                  </a:lnTo>
                  <a:lnTo>
                    <a:pt x="915178" y="50082"/>
                  </a:lnTo>
                  <a:lnTo>
                    <a:pt x="985577" y="38804"/>
                  </a:lnTo>
                  <a:lnTo>
                    <a:pt x="1055975" y="28945"/>
                  </a:lnTo>
                  <a:lnTo>
                    <a:pt x="1126373" y="20513"/>
                  </a:lnTo>
                  <a:lnTo>
                    <a:pt x="1196772" y="13514"/>
                  </a:lnTo>
                  <a:lnTo>
                    <a:pt x="1267170" y="7956"/>
                  </a:lnTo>
                  <a:lnTo>
                    <a:pt x="1337569" y="3847"/>
                  </a:lnTo>
                  <a:lnTo>
                    <a:pt x="1407967" y="1192"/>
                  </a:lnTo>
                  <a:lnTo>
                    <a:pt x="1478365" y="0"/>
                  </a:lnTo>
                  <a:lnTo>
                    <a:pt x="1548764" y="277"/>
                  </a:lnTo>
                  <a:lnTo>
                    <a:pt x="1619162" y="2030"/>
                  </a:lnTo>
                  <a:lnTo>
                    <a:pt x="1689560" y="5268"/>
                  </a:lnTo>
                  <a:lnTo>
                    <a:pt x="1759959" y="10485"/>
                  </a:lnTo>
                  <a:lnTo>
                    <a:pt x="1830357" y="17978"/>
                  </a:lnTo>
                  <a:lnTo>
                    <a:pt x="1900756" y="27256"/>
                  </a:lnTo>
                  <a:lnTo>
                    <a:pt x="1971154" y="37825"/>
                  </a:lnTo>
                  <a:lnTo>
                    <a:pt x="2041552" y="49194"/>
                  </a:lnTo>
                  <a:lnTo>
                    <a:pt x="2111951" y="60869"/>
                  </a:lnTo>
                  <a:lnTo>
                    <a:pt x="2182349" y="72578"/>
                  </a:lnTo>
                  <a:lnTo>
                    <a:pt x="2252747" y="85281"/>
                  </a:lnTo>
                  <a:lnTo>
                    <a:pt x="2323146" y="98753"/>
                  </a:lnTo>
                  <a:lnTo>
                    <a:pt x="2393544" y="112499"/>
                  </a:lnTo>
                  <a:lnTo>
                    <a:pt x="2463943" y="126023"/>
                  </a:lnTo>
                  <a:lnTo>
                    <a:pt x="2534341" y="139082"/>
                  </a:lnTo>
                  <a:lnTo>
                    <a:pt x="2604739" y="153171"/>
                  </a:lnTo>
                  <a:lnTo>
                    <a:pt x="2675138" y="167625"/>
                  </a:lnTo>
                  <a:lnTo>
                    <a:pt x="2745536" y="181209"/>
                  </a:lnTo>
                  <a:lnTo>
                    <a:pt x="2815934" y="193616"/>
                  </a:lnTo>
                  <a:lnTo>
                    <a:pt x="2886333" y="205976"/>
                  </a:lnTo>
                  <a:lnTo>
                    <a:pt x="2956731" y="217984"/>
                  </a:lnTo>
                  <a:lnTo>
                    <a:pt x="3027130" y="229285"/>
                  </a:lnTo>
                  <a:lnTo>
                    <a:pt x="3097528" y="239828"/>
                  </a:lnTo>
                  <a:lnTo>
                    <a:pt x="3167926" y="250255"/>
                  </a:lnTo>
                  <a:lnTo>
                    <a:pt x="3238325" y="260241"/>
                  </a:lnTo>
                  <a:lnTo>
                    <a:pt x="3308723" y="269374"/>
                  </a:lnTo>
                  <a:lnTo>
                    <a:pt x="3379121" y="277251"/>
                  </a:lnTo>
                  <a:lnTo>
                    <a:pt x="3449520" y="284122"/>
                  </a:lnTo>
                  <a:lnTo>
                    <a:pt x="3519918" y="290322"/>
                  </a:lnTo>
                  <a:lnTo>
                    <a:pt x="3590317" y="295903"/>
                  </a:lnTo>
                  <a:lnTo>
                    <a:pt x="3660715" y="300920"/>
                  </a:lnTo>
                  <a:lnTo>
                    <a:pt x="3731113" y="305425"/>
                  </a:lnTo>
                  <a:lnTo>
                    <a:pt x="3801512" y="309473"/>
                  </a:lnTo>
                  <a:lnTo>
                    <a:pt x="3871910" y="313072"/>
                  </a:lnTo>
                  <a:lnTo>
                    <a:pt x="3942308" y="316205"/>
                  </a:lnTo>
                  <a:lnTo>
                    <a:pt x="4012707" y="318868"/>
                  </a:lnTo>
                  <a:lnTo>
                    <a:pt x="4083105" y="321058"/>
                  </a:lnTo>
                  <a:lnTo>
                    <a:pt x="4153504" y="322772"/>
                  </a:lnTo>
                  <a:lnTo>
                    <a:pt x="4223902" y="324006"/>
                  </a:lnTo>
                  <a:lnTo>
                    <a:pt x="4294300" y="324757"/>
                  </a:lnTo>
                  <a:lnTo>
                    <a:pt x="4364699" y="325022"/>
                  </a:lnTo>
                  <a:lnTo>
                    <a:pt x="4435097" y="324797"/>
                  </a:lnTo>
                  <a:lnTo>
                    <a:pt x="4505495" y="324080"/>
                  </a:lnTo>
                  <a:lnTo>
                    <a:pt x="4575894" y="322866"/>
                  </a:lnTo>
                  <a:lnTo>
                    <a:pt x="4646292" y="321153"/>
                  </a:lnTo>
                  <a:lnTo>
                    <a:pt x="4716690" y="318937"/>
                  </a:lnTo>
                  <a:lnTo>
                    <a:pt x="4787089" y="316216"/>
                  </a:lnTo>
                  <a:lnTo>
                    <a:pt x="4857487" y="312985"/>
                  </a:lnTo>
                  <a:lnTo>
                    <a:pt x="4927886" y="309242"/>
                  </a:lnTo>
                  <a:lnTo>
                    <a:pt x="4998284" y="304983"/>
                  </a:lnTo>
                  <a:lnTo>
                    <a:pt x="5068682" y="300205"/>
                  </a:lnTo>
                  <a:lnTo>
                    <a:pt x="5139081" y="294904"/>
                  </a:lnTo>
                  <a:lnTo>
                    <a:pt x="5209479" y="289078"/>
                  </a:lnTo>
                  <a:lnTo>
                    <a:pt x="5279877" y="282723"/>
                  </a:lnTo>
                  <a:lnTo>
                    <a:pt x="5350276" y="275836"/>
                  </a:lnTo>
                  <a:lnTo>
                    <a:pt x="5420674" y="268414"/>
                  </a:lnTo>
                  <a:lnTo>
                    <a:pt x="5491073" y="260452"/>
                  </a:lnTo>
                  <a:lnTo>
                    <a:pt x="5561471" y="25194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4628538"/>
              <a:ext cx="5561471" cy="765737"/>
            </a:xfrm>
            <a:custGeom>
              <a:avLst/>
              <a:pathLst>
                <a:path w="5561471" h="765737">
                  <a:moveTo>
                    <a:pt x="0" y="18446"/>
                  </a:moveTo>
                  <a:lnTo>
                    <a:pt x="70398" y="16644"/>
                  </a:lnTo>
                  <a:lnTo>
                    <a:pt x="140796" y="15014"/>
                  </a:lnTo>
                  <a:lnTo>
                    <a:pt x="211195" y="13544"/>
                  </a:lnTo>
                  <a:lnTo>
                    <a:pt x="281593" y="12224"/>
                  </a:lnTo>
                  <a:lnTo>
                    <a:pt x="351991" y="11038"/>
                  </a:lnTo>
                  <a:lnTo>
                    <a:pt x="422390" y="9971"/>
                  </a:lnTo>
                  <a:lnTo>
                    <a:pt x="492788" y="9005"/>
                  </a:lnTo>
                  <a:lnTo>
                    <a:pt x="563186" y="8120"/>
                  </a:lnTo>
                  <a:lnTo>
                    <a:pt x="633585" y="7292"/>
                  </a:lnTo>
                  <a:lnTo>
                    <a:pt x="703983" y="6499"/>
                  </a:lnTo>
                  <a:lnTo>
                    <a:pt x="774382" y="5719"/>
                  </a:lnTo>
                  <a:lnTo>
                    <a:pt x="844780" y="4929"/>
                  </a:lnTo>
                  <a:lnTo>
                    <a:pt x="915178" y="4116"/>
                  </a:lnTo>
                  <a:lnTo>
                    <a:pt x="985577" y="3276"/>
                  </a:lnTo>
                  <a:lnTo>
                    <a:pt x="1055975" y="2419"/>
                  </a:lnTo>
                  <a:lnTo>
                    <a:pt x="1126373" y="1581"/>
                  </a:lnTo>
                  <a:lnTo>
                    <a:pt x="1196772" y="828"/>
                  </a:lnTo>
                  <a:lnTo>
                    <a:pt x="1267170" y="256"/>
                  </a:lnTo>
                  <a:lnTo>
                    <a:pt x="1337569" y="0"/>
                  </a:lnTo>
                  <a:lnTo>
                    <a:pt x="1407967" y="220"/>
                  </a:lnTo>
                  <a:lnTo>
                    <a:pt x="1478365" y="1101"/>
                  </a:lnTo>
                  <a:lnTo>
                    <a:pt x="1548764" y="2829"/>
                  </a:lnTo>
                  <a:lnTo>
                    <a:pt x="1619162" y="5585"/>
                  </a:lnTo>
                  <a:lnTo>
                    <a:pt x="1689560" y="9525"/>
                  </a:lnTo>
                  <a:lnTo>
                    <a:pt x="1759959" y="15414"/>
                  </a:lnTo>
                  <a:lnTo>
                    <a:pt x="1830357" y="23676"/>
                  </a:lnTo>
                  <a:lnTo>
                    <a:pt x="1900756" y="33628"/>
                  </a:lnTo>
                  <a:lnTo>
                    <a:pt x="1971154" y="44616"/>
                  </a:lnTo>
                  <a:lnTo>
                    <a:pt x="2041552" y="56084"/>
                  </a:lnTo>
                  <a:lnTo>
                    <a:pt x="2111951" y="67623"/>
                  </a:lnTo>
                  <a:lnTo>
                    <a:pt x="2182349" y="79300"/>
                  </a:lnTo>
                  <a:lnTo>
                    <a:pt x="2252747" y="92682"/>
                  </a:lnTo>
                  <a:lnTo>
                    <a:pt x="2323146" y="106679"/>
                  </a:lnTo>
                  <a:lnTo>
                    <a:pt x="2393544" y="120178"/>
                  </a:lnTo>
                  <a:lnTo>
                    <a:pt x="2463943" y="132958"/>
                  </a:lnTo>
                  <a:lnTo>
                    <a:pt x="2534341" y="145560"/>
                  </a:lnTo>
                  <a:lnTo>
                    <a:pt x="2604739" y="157895"/>
                  </a:lnTo>
                  <a:lnTo>
                    <a:pt x="2675138" y="169136"/>
                  </a:lnTo>
                  <a:lnTo>
                    <a:pt x="2745536" y="180377"/>
                  </a:lnTo>
                  <a:lnTo>
                    <a:pt x="2815934" y="192699"/>
                  </a:lnTo>
                  <a:lnTo>
                    <a:pt x="2886333" y="203514"/>
                  </a:lnTo>
                  <a:lnTo>
                    <a:pt x="2956731" y="212955"/>
                  </a:lnTo>
                  <a:lnTo>
                    <a:pt x="3027130" y="223152"/>
                  </a:lnTo>
                  <a:lnTo>
                    <a:pt x="3097528" y="236705"/>
                  </a:lnTo>
                  <a:lnTo>
                    <a:pt x="3167926" y="251547"/>
                  </a:lnTo>
                  <a:lnTo>
                    <a:pt x="3238325" y="265997"/>
                  </a:lnTo>
                  <a:lnTo>
                    <a:pt x="3308723" y="279566"/>
                  </a:lnTo>
                  <a:lnTo>
                    <a:pt x="3379121" y="292736"/>
                  </a:lnTo>
                  <a:lnTo>
                    <a:pt x="3449520" y="305879"/>
                  </a:lnTo>
                  <a:lnTo>
                    <a:pt x="3519918" y="318731"/>
                  </a:lnTo>
                  <a:lnTo>
                    <a:pt x="3590317" y="331088"/>
                  </a:lnTo>
                  <a:lnTo>
                    <a:pt x="3660715" y="342850"/>
                  </a:lnTo>
                  <a:lnTo>
                    <a:pt x="3731113" y="354002"/>
                  </a:lnTo>
                  <a:lnTo>
                    <a:pt x="3801512" y="364547"/>
                  </a:lnTo>
                  <a:lnTo>
                    <a:pt x="3871910" y="374238"/>
                  </a:lnTo>
                  <a:lnTo>
                    <a:pt x="3942308" y="382816"/>
                  </a:lnTo>
                  <a:lnTo>
                    <a:pt x="4012707" y="390124"/>
                  </a:lnTo>
                  <a:lnTo>
                    <a:pt x="4083105" y="395981"/>
                  </a:lnTo>
                  <a:lnTo>
                    <a:pt x="4153504" y="400207"/>
                  </a:lnTo>
                  <a:lnTo>
                    <a:pt x="4223902" y="402638"/>
                  </a:lnTo>
                  <a:lnTo>
                    <a:pt x="4294300" y="403142"/>
                  </a:lnTo>
                  <a:lnTo>
                    <a:pt x="4364699" y="401627"/>
                  </a:lnTo>
                  <a:lnTo>
                    <a:pt x="4435097" y="398036"/>
                  </a:lnTo>
                  <a:lnTo>
                    <a:pt x="4505495" y="392348"/>
                  </a:lnTo>
                  <a:lnTo>
                    <a:pt x="4575894" y="384563"/>
                  </a:lnTo>
                  <a:lnTo>
                    <a:pt x="4646292" y="374703"/>
                  </a:lnTo>
                  <a:lnTo>
                    <a:pt x="4716690" y="362798"/>
                  </a:lnTo>
                  <a:lnTo>
                    <a:pt x="4787089" y="348884"/>
                  </a:lnTo>
                  <a:lnTo>
                    <a:pt x="4857487" y="333000"/>
                  </a:lnTo>
                  <a:lnTo>
                    <a:pt x="4927886" y="315186"/>
                  </a:lnTo>
                  <a:lnTo>
                    <a:pt x="4998284" y="295478"/>
                  </a:lnTo>
                  <a:lnTo>
                    <a:pt x="5068682" y="273914"/>
                  </a:lnTo>
                  <a:lnTo>
                    <a:pt x="5139081" y="250528"/>
                  </a:lnTo>
                  <a:lnTo>
                    <a:pt x="5209479" y="225350"/>
                  </a:lnTo>
                  <a:lnTo>
                    <a:pt x="5279877" y="198411"/>
                  </a:lnTo>
                  <a:lnTo>
                    <a:pt x="5350276" y="169739"/>
                  </a:lnTo>
                  <a:lnTo>
                    <a:pt x="5420674" y="139359"/>
                  </a:lnTo>
                  <a:lnTo>
                    <a:pt x="5491073" y="107297"/>
                  </a:lnTo>
                  <a:lnTo>
                    <a:pt x="5561471" y="73575"/>
                  </a:lnTo>
                  <a:lnTo>
                    <a:pt x="5561471" y="765737"/>
                  </a:lnTo>
                  <a:lnTo>
                    <a:pt x="4583849" y="765737"/>
                  </a:lnTo>
                  <a:lnTo>
                    <a:pt x="4575894" y="762807"/>
                  </a:lnTo>
                  <a:lnTo>
                    <a:pt x="4505495" y="738235"/>
                  </a:lnTo>
                  <a:lnTo>
                    <a:pt x="4435097" y="715026"/>
                  </a:lnTo>
                  <a:lnTo>
                    <a:pt x="4364699" y="693175"/>
                  </a:lnTo>
                  <a:lnTo>
                    <a:pt x="4294300" y="672649"/>
                  </a:lnTo>
                  <a:lnTo>
                    <a:pt x="4223902" y="653385"/>
                  </a:lnTo>
                  <a:lnTo>
                    <a:pt x="4153504" y="635281"/>
                  </a:lnTo>
                  <a:lnTo>
                    <a:pt x="4083105" y="618196"/>
                  </a:lnTo>
                  <a:lnTo>
                    <a:pt x="4012707" y="601958"/>
                  </a:lnTo>
                  <a:lnTo>
                    <a:pt x="3942308" y="586378"/>
                  </a:lnTo>
                  <a:lnTo>
                    <a:pt x="3871910" y="571267"/>
                  </a:lnTo>
                  <a:lnTo>
                    <a:pt x="3801512" y="556458"/>
                  </a:lnTo>
                  <a:lnTo>
                    <a:pt x="3731113" y="541723"/>
                  </a:lnTo>
                  <a:lnTo>
                    <a:pt x="3660715" y="526939"/>
                  </a:lnTo>
                  <a:lnTo>
                    <a:pt x="3590317" y="512242"/>
                  </a:lnTo>
                  <a:lnTo>
                    <a:pt x="3519918" y="497745"/>
                  </a:lnTo>
                  <a:lnTo>
                    <a:pt x="3449520" y="483476"/>
                  </a:lnTo>
                  <a:lnTo>
                    <a:pt x="3379121" y="469361"/>
                  </a:lnTo>
                  <a:lnTo>
                    <a:pt x="3308723" y="454577"/>
                  </a:lnTo>
                  <a:lnTo>
                    <a:pt x="3238325" y="438960"/>
                  </a:lnTo>
                  <a:lnTo>
                    <a:pt x="3167926" y="423919"/>
                  </a:lnTo>
                  <a:lnTo>
                    <a:pt x="3097528" y="409911"/>
                  </a:lnTo>
                  <a:lnTo>
                    <a:pt x="3027130" y="396450"/>
                  </a:lnTo>
                  <a:lnTo>
                    <a:pt x="2956731" y="384182"/>
                  </a:lnTo>
                  <a:lnTo>
                    <a:pt x="2886333" y="373787"/>
                  </a:lnTo>
                  <a:lnTo>
                    <a:pt x="2815934" y="364311"/>
                  </a:lnTo>
                  <a:lnTo>
                    <a:pt x="2745536" y="352989"/>
                  </a:lnTo>
                  <a:lnTo>
                    <a:pt x="2675138" y="340904"/>
                  </a:lnTo>
                  <a:lnTo>
                    <a:pt x="2604739" y="330173"/>
                  </a:lnTo>
                  <a:lnTo>
                    <a:pt x="2534341" y="319820"/>
                  </a:lnTo>
                  <a:lnTo>
                    <a:pt x="2463943" y="307412"/>
                  </a:lnTo>
                  <a:lnTo>
                    <a:pt x="2393544" y="293996"/>
                  </a:lnTo>
                  <a:lnTo>
                    <a:pt x="2323146" y="281136"/>
                  </a:lnTo>
                  <a:lnTo>
                    <a:pt x="2252747" y="269499"/>
                  </a:lnTo>
                  <a:lnTo>
                    <a:pt x="2182349" y="258859"/>
                  </a:lnTo>
                  <a:lnTo>
                    <a:pt x="2111951" y="248513"/>
                  </a:lnTo>
                  <a:lnTo>
                    <a:pt x="2041552" y="238254"/>
                  </a:lnTo>
                  <a:lnTo>
                    <a:pt x="1971154" y="228721"/>
                  </a:lnTo>
                  <a:lnTo>
                    <a:pt x="1900756" y="220484"/>
                  </a:lnTo>
                  <a:lnTo>
                    <a:pt x="1830357" y="213971"/>
                  </a:lnTo>
                  <a:lnTo>
                    <a:pt x="1759959" y="209507"/>
                  </a:lnTo>
                  <a:lnTo>
                    <a:pt x="1689560" y="207390"/>
                  </a:lnTo>
                  <a:lnTo>
                    <a:pt x="1619162" y="207508"/>
                  </a:lnTo>
                  <a:lnTo>
                    <a:pt x="1548764" y="209681"/>
                  </a:lnTo>
                  <a:lnTo>
                    <a:pt x="1478365" y="214053"/>
                  </a:lnTo>
                  <a:lnTo>
                    <a:pt x="1407967" y="220788"/>
                  </a:lnTo>
                  <a:lnTo>
                    <a:pt x="1337569" y="230060"/>
                  </a:lnTo>
                  <a:lnTo>
                    <a:pt x="1267170" y="242040"/>
                  </a:lnTo>
                  <a:lnTo>
                    <a:pt x="1196772" y="256873"/>
                  </a:lnTo>
                  <a:lnTo>
                    <a:pt x="1126373" y="274681"/>
                  </a:lnTo>
                  <a:lnTo>
                    <a:pt x="1055975" y="295546"/>
                  </a:lnTo>
                  <a:lnTo>
                    <a:pt x="985577" y="319520"/>
                  </a:lnTo>
                  <a:lnTo>
                    <a:pt x="915178" y="346623"/>
                  </a:lnTo>
                  <a:lnTo>
                    <a:pt x="844780" y="376854"/>
                  </a:lnTo>
                  <a:lnTo>
                    <a:pt x="774382" y="410194"/>
                  </a:lnTo>
                  <a:lnTo>
                    <a:pt x="703983" y="446615"/>
                  </a:lnTo>
                  <a:lnTo>
                    <a:pt x="633585" y="486081"/>
                  </a:lnTo>
                  <a:lnTo>
                    <a:pt x="563186" y="528557"/>
                  </a:lnTo>
                  <a:lnTo>
                    <a:pt x="492788" y="574004"/>
                  </a:lnTo>
                  <a:lnTo>
                    <a:pt x="422390" y="622386"/>
                  </a:lnTo>
                  <a:lnTo>
                    <a:pt x="351991" y="673670"/>
                  </a:lnTo>
                  <a:lnTo>
                    <a:pt x="281593" y="727822"/>
                  </a:lnTo>
                  <a:lnTo>
                    <a:pt x="234759" y="76573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4628538"/>
              <a:ext cx="5561471" cy="403142"/>
            </a:xfrm>
            <a:custGeom>
              <a:avLst/>
              <a:pathLst>
                <a:path w="5561471" h="403142">
                  <a:moveTo>
                    <a:pt x="0" y="18446"/>
                  </a:moveTo>
                  <a:lnTo>
                    <a:pt x="70398" y="16644"/>
                  </a:lnTo>
                  <a:lnTo>
                    <a:pt x="140796" y="15014"/>
                  </a:lnTo>
                  <a:lnTo>
                    <a:pt x="211195" y="13544"/>
                  </a:lnTo>
                  <a:lnTo>
                    <a:pt x="281593" y="12224"/>
                  </a:lnTo>
                  <a:lnTo>
                    <a:pt x="351991" y="11038"/>
                  </a:lnTo>
                  <a:lnTo>
                    <a:pt x="422390" y="9971"/>
                  </a:lnTo>
                  <a:lnTo>
                    <a:pt x="492788" y="9005"/>
                  </a:lnTo>
                  <a:lnTo>
                    <a:pt x="563186" y="8120"/>
                  </a:lnTo>
                  <a:lnTo>
                    <a:pt x="633585" y="7292"/>
                  </a:lnTo>
                  <a:lnTo>
                    <a:pt x="703983" y="6499"/>
                  </a:lnTo>
                  <a:lnTo>
                    <a:pt x="774382" y="5719"/>
                  </a:lnTo>
                  <a:lnTo>
                    <a:pt x="844780" y="4929"/>
                  </a:lnTo>
                  <a:lnTo>
                    <a:pt x="915178" y="4116"/>
                  </a:lnTo>
                  <a:lnTo>
                    <a:pt x="985577" y="3276"/>
                  </a:lnTo>
                  <a:lnTo>
                    <a:pt x="1055975" y="2419"/>
                  </a:lnTo>
                  <a:lnTo>
                    <a:pt x="1126373" y="1581"/>
                  </a:lnTo>
                  <a:lnTo>
                    <a:pt x="1196772" y="828"/>
                  </a:lnTo>
                  <a:lnTo>
                    <a:pt x="1267170" y="256"/>
                  </a:lnTo>
                  <a:lnTo>
                    <a:pt x="1337569" y="0"/>
                  </a:lnTo>
                  <a:lnTo>
                    <a:pt x="1407967" y="220"/>
                  </a:lnTo>
                  <a:lnTo>
                    <a:pt x="1478365" y="1101"/>
                  </a:lnTo>
                  <a:lnTo>
                    <a:pt x="1548764" y="2829"/>
                  </a:lnTo>
                  <a:lnTo>
                    <a:pt x="1619162" y="5585"/>
                  </a:lnTo>
                  <a:lnTo>
                    <a:pt x="1689560" y="9525"/>
                  </a:lnTo>
                  <a:lnTo>
                    <a:pt x="1759959" y="15414"/>
                  </a:lnTo>
                  <a:lnTo>
                    <a:pt x="1830357" y="23676"/>
                  </a:lnTo>
                  <a:lnTo>
                    <a:pt x="1900756" y="33628"/>
                  </a:lnTo>
                  <a:lnTo>
                    <a:pt x="1971154" y="44616"/>
                  </a:lnTo>
                  <a:lnTo>
                    <a:pt x="2041552" y="56084"/>
                  </a:lnTo>
                  <a:lnTo>
                    <a:pt x="2111951" y="67623"/>
                  </a:lnTo>
                  <a:lnTo>
                    <a:pt x="2182349" y="79300"/>
                  </a:lnTo>
                  <a:lnTo>
                    <a:pt x="2252747" y="92682"/>
                  </a:lnTo>
                  <a:lnTo>
                    <a:pt x="2323146" y="106679"/>
                  </a:lnTo>
                  <a:lnTo>
                    <a:pt x="2393544" y="120178"/>
                  </a:lnTo>
                  <a:lnTo>
                    <a:pt x="2463943" y="132958"/>
                  </a:lnTo>
                  <a:lnTo>
                    <a:pt x="2534341" y="145560"/>
                  </a:lnTo>
                  <a:lnTo>
                    <a:pt x="2604739" y="157895"/>
                  </a:lnTo>
                  <a:lnTo>
                    <a:pt x="2675138" y="169136"/>
                  </a:lnTo>
                  <a:lnTo>
                    <a:pt x="2745536" y="180377"/>
                  </a:lnTo>
                  <a:lnTo>
                    <a:pt x="2815934" y="192699"/>
                  </a:lnTo>
                  <a:lnTo>
                    <a:pt x="2886333" y="203514"/>
                  </a:lnTo>
                  <a:lnTo>
                    <a:pt x="2956731" y="212955"/>
                  </a:lnTo>
                  <a:lnTo>
                    <a:pt x="3027130" y="223152"/>
                  </a:lnTo>
                  <a:lnTo>
                    <a:pt x="3097528" y="236705"/>
                  </a:lnTo>
                  <a:lnTo>
                    <a:pt x="3167926" y="251547"/>
                  </a:lnTo>
                  <a:lnTo>
                    <a:pt x="3238325" y="265997"/>
                  </a:lnTo>
                  <a:lnTo>
                    <a:pt x="3308723" y="279566"/>
                  </a:lnTo>
                  <a:lnTo>
                    <a:pt x="3379121" y="292736"/>
                  </a:lnTo>
                  <a:lnTo>
                    <a:pt x="3449520" y="305879"/>
                  </a:lnTo>
                  <a:lnTo>
                    <a:pt x="3519918" y="318731"/>
                  </a:lnTo>
                  <a:lnTo>
                    <a:pt x="3590317" y="331088"/>
                  </a:lnTo>
                  <a:lnTo>
                    <a:pt x="3660715" y="342850"/>
                  </a:lnTo>
                  <a:lnTo>
                    <a:pt x="3731113" y="354002"/>
                  </a:lnTo>
                  <a:lnTo>
                    <a:pt x="3801512" y="364547"/>
                  </a:lnTo>
                  <a:lnTo>
                    <a:pt x="3871910" y="374238"/>
                  </a:lnTo>
                  <a:lnTo>
                    <a:pt x="3942308" y="382816"/>
                  </a:lnTo>
                  <a:lnTo>
                    <a:pt x="4012707" y="390124"/>
                  </a:lnTo>
                  <a:lnTo>
                    <a:pt x="4083105" y="395981"/>
                  </a:lnTo>
                  <a:lnTo>
                    <a:pt x="4153504" y="400207"/>
                  </a:lnTo>
                  <a:lnTo>
                    <a:pt x="4223902" y="402638"/>
                  </a:lnTo>
                  <a:lnTo>
                    <a:pt x="4294300" y="403142"/>
                  </a:lnTo>
                  <a:lnTo>
                    <a:pt x="4364699" y="401627"/>
                  </a:lnTo>
                  <a:lnTo>
                    <a:pt x="4435097" y="398036"/>
                  </a:lnTo>
                  <a:lnTo>
                    <a:pt x="4505495" y="392348"/>
                  </a:lnTo>
                  <a:lnTo>
                    <a:pt x="4575894" y="384563"/>
                  </a:lnTo>
                  <a:lnTo>
                    <a:pt x="4646292" y="374703"/>
                  </a:lnTo>
                  <a:lnTo>
                    <a:pt x="4716690" y="362798"/>
                  </a:lnTo>
                  <a:lnTo>
                    <a:pt x="4787089" y="348884"/>
                  </a:lnTo>
                  <a:lnTo>
                    <a:pt x="4857487" y="333000"/>
                  </a:lnTo>
                  <a:lnTo>
                    <a:pt x="4927886" y="315186"/>
                  </a:lnTo>
                  <a:lnTo>
                    <a:pt x="4998284" y="295478"/>
                  </a:lnTo>
                  <a:lnTo>
                    <a:pt x="5068682" y="273914"/>
                  </a:lnTo>
                  <a:lnTo>
                    <a:pt x="5139081" y="250528"/>
                  </a:lnTo>
                  <a:lnTo>
                    <a:pt x="5209479" y="225350"/>
                  </a:lnTo>
                  <a:lnTo>
                    <a:pt x="5279877" y="198411"/>
                  </a:lnTo>
                  <a:lnTo>
                    <a:pt x="5350276" y="169739"/>
                  </a:lnTo>
                  <a:lnTo>
                    <a:pt x="5420674" y="139359"/>
                  </a:lnTo>
                  <a:lnTo>
                    <a:pt x="5491073" y="107297"/>
                  </a:lnTo>
                  <a:lnTo>
                    <a:pt x="5561471" y="735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425913" y="4835928"/>
              <a:ext cx="4349090" cy="558346"/>
            </a:xfrm>
            <a:custGeom>
              <a:avLst/>
              <a:pathLst>
                <a:path w="4349090" h="558346">
                  <a:moveTo>
                    <a:pt x="4349090" y="558346"/>
                  </a:moveTo>
                  <a:lnTo>
                    <a:pt x="4341135" y="555416"/>
                  </a:lnTo>
                  <a:lnTo>
                    <a:pt x="4270736" y="530844"/>
                  </a:lnTo>
                  <a:lnTo>
                    <a:pt x="4200338" y="507635"/>
                  </a:lnTo>
                  <a:lnTo>
                    <a:pt x="4129939" y="485784"/>
                  </a:lnTo>
                  <a:lnTo>
                    <a:pt x="4059541" y="465258"/>
                  </a:lnTo>
                  <a:lnTo>
                    <a:pt x="3989143" y="445994"/>
                  </a:lnTo>
                  <a:lnTo>
                    <a:pt x="3918744" y="427890"/>
                  </a:lnTo>
                  <a:lnTo>
                    <a:pt x="3848346" y="410805"/>
                  </a:lnTo>
                  <a:lnTo>
                    <a:pt x="3777948" y="394567"/>
                  </a:lnTo>
                  <a:lnTo>
                    <a:pt x="3707549" y="378987"/>
                  </a:lnTo>
                  <a:lnTo>
                    <a:pt x="3637151" y="363876"/>
                  </a:lnTo>
                  <a:lnTo>
                    <a:pt x="3566753" y="349067"/>
                  </a:lnTo>
                  <a:lnTo>
                    <a:pt x="3496354" y="334332"/>
                  </a:lnTo>
                  <a:lnTo>
                    <a:pt x="3425956" y="319549"/>
                  </a:lnTo>
                  <a:lnTo>
                    <a:pt x="3355557" y="304852"/>
                  </a:lnTo>
                  <a:lnTo>
                    <a:pt x="3285159" y="290354"/>
                  </a:lnTo>
                  <a:lnTo>
                    <a:pt x="3214761" y="276085"/>
                  </a:lnTo>
                  <a:lnTo>
                    <a:pt x="3144362" y="261970"/>
                  </a:lnTo>
                  <a:lnTo>
                    <a:pt x="3073964" y="247186"/>
                  </a:lnTo>
                  <a:lnTo>
                    <a:pt x="3003566" y="231570"/>
                  </a:lnTo>
                  <a:lnTo>
                    <a:pt x="2933167" y="216529"/>
                  </a:lnTo>
                  <a:lnTo>
                    <a:pt x="2862769" y="202521"/>
                  </a:lnTo>
                  <a:lnTo>
                    <a:pt x="2792370" y="189059"/>
                  </a:lnTo>
                  <a:lnTo>
                    <a:pt x="2721972" y="176791"/>
                  </a:lnTo>
                  <a:lnTo>
                    <a:pt x="2651574" y="166396"/>
                  </a:lnTo>
                  <a:lnTo>
                    <a:pt x="2581175" y="156920"/>
                  </a:lnTo>
                  <a:lnTo>
                    <a:pt x="2510777" y="145598"/>
                  </a:lnTo>
                  <a:lnTo>
                    <a:pt x="2440379" y="133513"/>
                  </a:lnTo>
                  <a:lnTo>
                    <a:pt x="2369980" y="122782"/>
                  </a:lnTo>
                  <a:lnTo>
                    <a:pt x="2299582" y="112429"/>
                  </a:lnTo>
                  <a:lnTo>
                    <a:pt x="2229183" y="100021"/>
                  </a:lnTo>
                  <a:lnTo>
                    <a:pt x="2158785" y="86605"/>
                  </a:lnTo>
                  <a:lnTo>
                    <a:pt x="2088387" y="73745"/>
                  </a:lnTo>
                  <a:lnTo>
                    <a:pt x="2017988" y="62108"/>
                  </a:lnTo>
                  <a:lnTo>
                    <a:pt x="1947590" y="51468"/>
                  </a:lnTo>
                  <a:lnTo>
                    <a:pt x="1877192" y="41122"/>
                  </a:lnTo>
                  <a:lnTo>
                    <a:pt x="1806793" y="30863"/>
                  </a:lnTo>
                  <a:lnTo>
                    <a:pt x="1736395" y="21330"/>
                  </a:lnTo>
                  <a:lnTo>
                    <a:pt x="1665996" y="13093"/>
                  </a:lnTo>
                  <a:lnTo>
                    <a:pt x="1595598" y="6580"/>
                  </a:lnTo>
                  <a:lnTo>
                    <a:pt x="1525200" y="2117"/>
                  </a:lnTo>
                  <a:lnTo>
                    <a:pt x="1454801" y="0"/>
                  </a:lnTo>
                  <a:lnTo>
                    <a:pt x="1384403" y="117"/>
                  </a:lnTo>
                  <a:lnTo>
                    <a:pt x="1314005" y="2291"/>
                  </a:lnTo>
                  <a:lnTo>
                    <a:pt x="1243606" y="6662"/>
                  </a:lnTo>
                  <a:lnTo>
                    <a:pt x="1173208" y="13397"/>
                  </a:lnTo>
                  <a:lnTo>
                    <a:pt x="1102809" y="22670"/>
                  </a:lnTo>
                  <a:lnTo>
                    <a:pt x="1032411" y="34649"/>
                  </a:lnTo>
                  <a:lnTo>
                    <a:pt x="962013" y="49483"/>
                  </a:lnTo>
                  <a:lnTo>
                    <a:pt x="891614" y="67290"/>
                  </a:lnTo>
                  <a:lnTo>
                    <a:pt x="821216" y="88155"/>
                  </a:lnTo>
                  <a:lnTo>
                    <a:pt x="750818" y="112129"/>
                  </a:lnTo>
                  <a:lnTo>
                    <a:pt x="680419" y="139233"/>
                  </a:lnTo>
                  <a:lnTo>
                    <a:pt x="610021" y="169463"/>
                  </a:lnTo>
                  <a:lnTo>
                    <a:pt x="539622" y="202804"/>
                  </a:lnTo>
                  <a:lnTo>
                    <a:pt x="469224" y="239224"/>
                  </a:lnTo>
                  <a:lnTo>
                    <a:pt x="398826" y="278691"/>
                  </a:lnTo>
                  <a:lnTo>
                    <a:pt x="328427" y="321166"/>
                  </a:lnTo>
                  <a:lnTo>
                    <a:pt x="258029" y="366613"/>
                  </a:lnTo>
                  <a:lnTo>
                    <a:pt x="187631" y="414995"/>
                  </a:lnTo>
                  <a:lnTo>
                    <a:pt x="117232" y="466279"/>
                  </a:lnTo>
                  <a:lnTo>
                    <a:pt x="46834" y="520431"/>
                  </a:lnTo>
                  <a:lnTo>
                    <a:pt x="0" y="5583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734793"/>
              <a:ext cx="5561471" cy="548941"/>
            </a:xfrm>
            <a:custGeom>
              <a:avLst/>
              <a:pathLst>
                <a:path w="5561471" h="548941">
                  <a:moveTo>
                    <a:pt x="0" y="389243"/>
                  </a:moveTo>
                  <a:lnTo>
                    <a:pt x="70398" y="355668"/>
                  </a:lnTo>
                  <a:lnTo>
                    <a:pt x="140796" y="323559"/>
                  </a:lnTo>
                  <a:lnTo>
                    <a:pt x="211195" y="292923"/>
                  </a:lnTo>
                  <a:lnTo>
                    <a:pt x="281593" y="263767"/>
                  </a:lnTo>
                  <a:lnTo>
                    <a:pt x="351991" y="236098"/>
                  </a:lnTo>
                  <a:lnTo>
                    <a:pt x="422390" y="209923"/>
                  </a:lnTo>
                  <a:lnTo>
                    <a:pt x="492788" y="185249"/>
                  </a:lnTo>
                  <a:lnTo>
                    <a:pt x="563186" y="162082"/>
                  </a:lnTo>
                  <a:lnTo>
                    <a:pt x="633585" y="140431"/>
                  </a:lnTo>
                  <a:lnTo>
                    <a:pt x="703983" y="120302"/>
                  </a:lnTo>
                  <a:lnTo>
                    <a:pt x="774382" y="101701"/>
                  </a:lnTo>
                  <a:lnTo>
                    <a:pt x="844780" y="84636"/>
                  </a:lnTo>
                  <a:lnTo>
                    <a:pt x="915178" y="69114"/>
                  </a:lnTo>
                  <a:lnTo>
                    <a:pt x="985577" y="55142"/>
                  </a:lnTo>
                  <a:lnTo>
                    <a:pt x="1055975" y="42727"/>
                  </a:lnTo>
                  <a:lnTo>
                    <a:pt x="1126373" y="31876"/>
                  </a:lnTo>
                  <a:lnTo>
                    <a:pt x="1196772" y="22595"/>
                  </a:lnTo>
                  <a:lnTo>
                    <a:pt x="1267170" y="14892"/>
                  </a:lnTo>
                  <a:lnTo>
                    <a:pt x="1337569" y="8774"/>
                  </a:lnTo>
                  <a:lnTo>
                    <a:pt x="1407967" y="4248"/>
                  </a:lnTo>
                  <a:lnTo>
                    <a:pt x="1478365" y="1321"/>
                  </a:lnTo>
                  <a:lnTo>
                    <a:pt x="1548764" y="0"/>
                  </a:lnTo>
                  <a:lnTo>
                    <a:pt x="1619162" y="291"/>
                  </a:lnTo>
                  <a:lnTo>
                    <a:pt x="1689560" y="2202"/>
                  </a:lnTo>
                  <a:lnTo>
                    <a:pt x="1759959" y="6205"/>
                  </a:lnTo>
                  <a:lnTo>
                    <a:pt x="1830357" y="12568"/>
                  </a:lnTo>
                  <a:lnTo>
                    <a:pt x="1900756" y="20800"/>
                  </a:lnTo>
                  <a:lnTo>
                    <a:pt x="1971154" y="30413"/>
                  </a:lnTo>
                  <a:lnTo>
                    <a:pt x="2041552" y="40914"/>
                  </a:lnTo>
                  <a:lnTo>
                    <a:pt x="2111951" y="51813"/>
                  </a:lnTo>
                  <a:lnTo>
                    <a:pt x="2182349" y="62824"/>
                  </a:lnTo>
                  <a:lnTo>
                    <a:pt x="2252747" y="74835"/>
                  </a:lnTo>
                  <a:lnTo>
                    <a:pt x="2323146" y="87652"/>
                  </a:lnTo>
                  <a:lnTo>
                    <a:pt x="2393544" y="100831"/>
                  </a:lnTo>
                  <a:lnTo>
                    <a:pt x="2463943" y="113929"/>
                  </a:lnTo>
                  <a:lnTo>
                    <a:pt x="2534341" y="126434"/>
                  </a:lnTo>
                  <a:lnTo>
                    <a:pt x="2604739" y="137778"/>
                  </a:lnTo>
                  <a:lnTo>
                    <a:pt x="2675138" y="148764"/>
                  </a:lnTo>
                  <a:lnTo>
                    <a:pt x="2745536" y="160427"/>
                  </a:lnTo>
                  <a:lnTo>
                    <a:pt x="2815934" y="172249"/>
                  </a:lnTo>
                  <a:lnTo>
                    <a:pt x="2886333" y="182395"/>
                  </a:lnTo>
                  <a:lnTo>
                    <a:pt x="2956731" y="192313"/>
                  </a:lnTo>
                  <a:lnTo>
                    <a:pt x="3027130" y="203546"/>
                  </a:lnTo>
                  <a:lnTo>
                    <a:pt x="3097528" y="217053"/>
                  </a:lnTo>
                  <a:lnTo>
                    <a:pt x="3167926" y="231477"/>
                  </a:lnTo>
                  <a:lnTo>
                    <a:pt x="3238325" y="246223"/>
                  </a:lnTo>
                  <a:lnTo>
                    <a:pt x="3308723" y="260816"/>
                  </a:lnTo>
                  <a:lnTo>
                    <a:pt x="3379121" y="274793"/>
                  </a:lnTo>
                  <a:lnTo>
                    <a:pt x="3449520" y="288422"/>
                  </a:lnTo>
                  <a:lnTo>
                    <a:pt x="3519918" y="301982"/>
                  </a:lnTo>
                  <a:lnTo>
                    <a:pt x="3590317" y="315410"/>
                  </a:lnTo>
                  <a:lnTo>
                    <a:pt x="3660715" y="328639"/>
                  </a:lnTo>
                  <a:lnTo>
                    <a:pt x="3731113" y="341607"/>
                  </a:lnTo>
                  <a:lnTo>
                    <a:pt x="3801512" y="354247"/>
                  </a:lnTo>
                  <a:lnTo>
                    <a:pt x="3871910" y="366497"/>
                  </a:lnTo>
                  <a:lnTo>
                    <a:pt x="3942308" y="378341"/>
                  </a:lnTo>
                  <a:lnTo>
                    <a:pt x="4012707" y="389785"/>
                  </a:lnTo>
                  <a:lnTo>
                    <a:pt x="4083105" y="400833"/>
                  </a:lnTo>
                  <a:lnTo>
                    <a:pt x="4153504" y="411488"/>
                  </a:lnTo>
                  <a:lnTo>
                    <a:pt x="4223902" y="421756"/>
                  </a:lnTo>
                  <a:lnTo>
                    <a:pt x="4294300" y="431640"/>
                  </a:lnTo>
                  <a:lnTo>
                    <a:pt x="4364699" y="441145"/>
                  </a:lnTo>
                  <a:lnTo>
                    <a:pt x="4435097" y="450276"/>
                  </a:lnTo>
                  <a:lnTo>
                    <a:pt x="4505495" y="459036"/>
                  </a:lnTo>
                  <a:lnTo>
                    <a:pt x="4575894" y="467430"/>
                  </a:lnTo>
                  <a:lnTo>
                    <a:pt x="4646292" y="475462"/>
                  </a:lnTo>
                  <a:lnTo>
                    <a:pt x="4716690" y="483137"/>
                  </a:lnTo>
                  <a:lnTo>
                    <a:pt x="4787089" y="490459"/>
                  </a:lnTo>
                  <a:lnTo>
                    <a:pt x="4857487" y="497432"/>
                  </a:lnTo>
                  <a:lnTo>
                    <a:pt x="4927886" y="504061"/>
                  </a:lnTo>
                  <a:lnTo>
                    <a:pt x="4998284" y="510350"/>
                  </a:lnTo>
                  <a:lnTo>
                    <a:pt x="5068682" y="516303"/>
                  </a:lnTo>
                  <a:lnTo>
                    <a:pt x="5139081" y="521925"/>
                  </a:lnTo>
                  <a:lnTo>
                    <a:pt x="5209479" y="527220"/>
                  </a:lnTo>
                  <a:lnTo>
                    <a:pt x="5279877" y="532192"/>
                  </a:lnTo>
                  <a:lnTo>
                    <a:pt x="5350276" y="536846"/>
                  </a:lnTo>
                  <a:lnTo>
                    <a:pt x="5420674" y="541186"/>
                  </a:lnTo>
                  <a:lnTo>
                    <a:pt x="5491073" y="545216"/>
                  </a:lnTo>
                  <a:lnTo>
                    <a:pt x="5561471" y="54894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396119"/>
              <a:ext cx="5561471" cy="998155"/>
            </a:xfrm>
            <a:custGeom>
              <a:avLst/>
              <a:pathLst>
                <a:path w="5561471" h="998155">
                  <a:moveTo>
                    <a:pt x="0" y="305775"/>
                  </a:moveTo>
                  <a:lnTo>
                    <a:pt x="70398" y="266264"/>
                  </a:lnTo>
                  <a:lnTo>
                    <a:pt x="140796" y="229455"/>
                  </a:lnTo>
                  <a:lnTo>
                    <a:pt x="211195" y="195361"/>
                  </a:lnTo>
                  <a:lnTo>
                    <a:pt x="281593" y="163988"/>
                  </a:lnTo>
                  <a:lnTo>
                    <a:pt x="351991" y="135347"/>
                  </a:lnTo>
                  <a:lnTo>
                    <a:pt x="422390" y="109442"/>
                  </a:lnTo>
                  <a:lnTo>
                    <a:pt x="492788" y="86279"/>
                  </a:lnTo>
                  <a:lnTo>
                    <a:pt x="563186" y="65860"/>
                  </a:lnTo>
                  <a:lnTo>
                    <a:pt x="633585" y="48187"/>
                  </a:lnTo>
                  <a:lnTo>
                    <a:pt x="703983" y="33261"/>
                  </a:lnTo>
                  <a:lnTo>
                    <a:pt x="774382" y="21084"/>
                  </a:lnTo>
                  <a:lnTo>
                    <a:pt x="844780" y="11658"/>
                  </a:lnTo>
                  <a:lnTo>
                    <a:pt x="915178" y="4989"/>
                  </a:lnTo>
                  <a:lnTo>
                    <a:pt x="985577" y="1094"/>
                  </a:lnTo>
                  <a:lnTo>
                    <a:pt x="1055975" y="0"/>
                  </a:lnTo>
                  <a:lnTo>
                    <a:pt x="1126373" y="1749"/>
                  </a:lnTo>
                  <a:lnTo>
                    <a:pt x="1196772" y="6408"/>
                  </a:lnTo>
                  <a:lnTo>
                    <a:pt x="1267170" y="14067"/>
                  </a:lnTo>
                  <a:lnTo>
                    <a:pt x="1337569" y="24844"/>
                  </a:lnTo>
                  <a:lnTo>
                    <a:pt x="1407967" y="38876"/>
                  </a:lnTo>
                  <a:lnTo>
                    <a:pt x="1478365" y="56315"/>
                  </a:lnTo>
                  <a:lnTo>
                    <a:pt x="1548764" y="77320"/>
                  </a:lnTo>
                  <a:lnTo>
                    <a:pt x="1619162" y="102041"/>
                  </a:lnTo>
                  <a:lnTo>
                    <a:pt x="1689560" y="130611"/>
                  </a:lnTo>
                  <a:lnTo>
                    <a:pt x="1759959" y="165634"/>
                  </a:lnTo>
                  <a:lnTo>
                    <a:pt x="1830357" y="208731"/>
                  </a:lnTo>
                  <a:lnTo>
                    <a:pt x="1900756" y="257536"/>
                  </a:lnTo>
                  <a:lnTo>
                    <a:pt x="1971154" y="309691"/>
                  </a:lnTo>
                  <a:lnTo>
                    <a:pt x="2041552" y="362917"/>
                  </a:lnTo>
                  <a:lnTo>
                    <a:pt x="2111951" y="415036"/>
                  </a:lnTo>
                  <a:lnTo>
                    <a:pt x="2182349" y="465545"/>
                  </a:lnTo>
                  <a:lnTo>
                    <a:pt x="2252747" y="521674"/>
                  </a:lnTo>
                  <a:lnTo>
                    <a:pt x="2323146" y="580179"/>
                  </a:lnTo>
                  <a:lnTo>
                    <a:pt x="2393544" y="636078"/>
                  </a:lnTo>
                  <a:lnTo>
                    <a:pt x="2463943" y="685049"/>
                  </a:lnTo>
                  <a:lnTo>
                    <a:pt x="2534341" y="723821"/>
                  </a:lnTo>
                  <a:lnTo>
                    <a:pt x="2604739" y="754473"/>
                  </a:lnTo>
                  <a:lnTo>
                    <a:pt x="2675138" y="778810"/>
                  </a:lnTo>
                  <a:lnTo>
                    <a:pt x="2745536" y="799361"/>
                  </a:lnTo>
                  <a:lnTo>
                    <a:pt x="2815934" y="812839"/>
                  </a:lnTo>
                  <a:lnTo>
                    <a:pt x="2886333" y="810983"/>
                  </a:lnTo>
                  <a:lnTo>
                    <a:pt x="2956731" y="802055"/>
                  </a:lnTo>
                  <a:lnTo>
                    <a:pt x="3027130" y="796175"/>
                  </a:lnTo>
                  <a:lnTo>
                    <a:pt x="3097528" y="798187"/>
                  </a:lnTo>
                  <a:lnTo>
                    <a:pt x="3167926" y="794223"/>
                  </a:lnTo>
                  <a:lnTo>
                    <a:pt x="3238325" y="786182"/>
                  </a:lnTo>
                  <a:lnTo>
                    <a:pt x="3308723" y="778343"/>
                  </a:lnTo>
                  <a:lnTo>
                    <a:pt x="3379121" y="775597"/>
                  </a:lnTo>
                  <a:lnTo>
                    <a:pt x="3449520" y="774927"/>
                  </a:lnTo>
                  <a:lnTo>
                    <a:pt x="3519918" y="772913"/>
                  </a:lnTo>
                  <a:lnTo>
                    <a:pt x="3590317" y="769924"/>
                  </a:lnTo>
                  <a:lnTo>
                    <a:pt x="3660715" y="766407"/>
                  </a:lnTo>
                  <a:lnTo>
                    <a:pt x="3731113" y="762868"/>
                  </a:lnTo>
                  <a:lnTo>
                    <a:pt x="3801512" y="759826"/>
                  </a:lnTo>
                  <a:lnTo>
                    <a:pt x="3871910" y="756817"/>
                  </a:lnTo>
                  <a:lnTo>
                    <a:pt x="3942308" y="753226"/>
                  </a:lnTo>
                  <a:lnTo>
                    <a:pt x="4012707" y="748926"/>
                  </a:lnTo>
                  <a:lnTo>
                    <a:pt x="4083105" y="743776"/>
                  </a:lnTo>
                  <a:lnTo>
                    <a:pt x="4153504" y="737634"/>
                  </a:lnTo>
                  <a:lnTo>
                    <a:pt x="4223902" y="730370"/>
                  </a:lnTo>
                  <a:lnTo>
                    <a:pt x="4294300" y="721880"/>
                  </a:lnTo>
                  <a:lnTo>
                    <a:pt x="4364699" y="712085"/>
                  </a:lnTo>
                  <a:lnTo>
                    <a:pt x="4435097" y="700936"/>
                  </a:lnTo>
                  <a:lnTo>
                    <a:pt x="4505495" y="688408"/>
                  </a:lnTo>
                  <a:lnTo>
                    <a:pt x="4575894" y="674494"/>
                  </a:lnTo>
                  <a:lnTo>
                    <a:pt x="4646292" y="659200"/>
                  </a:lnTo>
                  <a:lnTo>
                    <a:pt x="4716690" y="642541"/>
                  </a:lnTo>
                  <a:lnTo>
                    <a:pt x="4787089" y="624534"/>
                  </a:lnTo>
                  <a:lnTo>
                    <a:pt x="4857487" y="605201"/>
                  </a:lnTo>
                  <a:lnTo>
                    <a:pt x="4927886" y="584562"/>
                  </a:lnTo>
                  <a:lnTo>
                    <a:pt x="4998284" y="562636"/>
                  </a:lnTo>
                  <a:lnTo>
                    <a:pt x="5068682" y="539441"/>
                  </a:lnTo>
                  <a:lnTo>
                    <a:pt x="5139081" y="514995"/>
                  </a:lnTo>
                  <a:lnTo>
                    <a:pt x="5209479" y="489311"/>
                  </a:lnTo>
                  <a:lnTo>
                    <a:pt x="5279877" y="462404"/>
                  </a:lnTo>
                  <a:lnTo>
                    <a:pt x="5350276" y="434286"/>
                  </a:lnTo>
                  <a:lnTo>
                    <a:pt x="5420674" y="404967"/>
                  </a:lnTo>
                  <a:lnTo>
                    <a:pt x="5491073" y="374458"/>
                  </a:lnTo>
                  <a:lnTo>
                    <a:pt x="5561471" y="342766"/>
                  </a:lnTo>
                  <a:lnTo>
                    <a:pt x="5561471" y="998155"/>
                  </a:lnTo>
                  <a:lnTo>
                    <a:pt x="4822814" y="998155"/>
                  </a:lnTo>
                  <a:lnTo>
                    <a:pt x="4787089" y="990823"/>
                  </a:lnTo>
                  <a:lnTo>
                    <a:pt x="4716690" y="977443"/>
                  </a:lnTo>
                  <a:lnTo>
                    <a:pt x="4646292" y="965163"/>
                  </a:lnTo>
                  <a:lnTo>
                    <a:pt x="4575894" y="954012"/>
                  </a:lnTo>
                  <a:lnTo>
                    <a:pt x="4505495" y="944015"/>
                  </a:lnTo>
                  <a:lnTo>
                    <a:pt x="4435097" y="935188"/>
                  </a:lnTo>
                  <a:lnTo>
                    <a:pt x="4364699" y="927536"/>
                  </a:lnTo>
                  <a:lnTo>
                    <a:pt x="4294300" y="921043"/>
                  </a:lnTo>
                  <a:lnTo>
                    <a:pt x="4223902" y="915670"/>
                  </a:lnTo>
                  <a:lnTo>
                    <a:pt x="4153504" y="911351"/>
                  </a:lnTo>
                  <a:lnTo>
                    <a:pt x="4083105" y="907990"/>
                  </a:lnTo>
                  <a:lnTo>
                    <a:pt x="4012707" y="905469"/>
                  </a:lnTo>
                  <a:lnTo>
                    <a:pt x="3942308" y="903656"/>
                  </a:lnTo>
                  <a:lnTo>
                    <a:pt x="3871910" y="902420"/>
                  </a:lnTo>
                  <a:lnTo>
                    <a:pt x="3801512" y="901646"/>
                  </a:lnTo>
                  <a:lnTo>
                    <a:pt x="3731113" y="901591"/>
                  </a:lnTo>
                  <a:lnTo>
                    <a:pt x="3660715" y="902446"/>
                  </a:lnTo>
                  <a:lnTo>
                    <a:pt x="3590317" y="903796"/>
                  </a:lnTo>
                  <a:lnTo>
                    <a:pt x="3519918" y="905202"/>
                  </a:lnTo>
                  <a:lnTo>
                    <a:pt x="3449520" y="906169"/>
                  </a:lnTo>
                  <a:lnTo>
                    <a:pt x="3379121" y="906120"/>
                  </a:lnTo>
                  <a:lnTo>
                    <a:pt x="3308723" y="907674"/>
                  </a:lnTo>
                  <a:lnTo>
                    <a:pt x="3238325" y="914000"/>
                  </a:lnTo>
                  <a:lnTo>
                    <a:pt x="3167926" y="921604"/>
                  </a:lnTo>
                  <a:lnTo>
                    <a:pt x="3097528" y="926185"/>
                  </a:lnTo>
                  <a:lnTo>
                    <a:pt x="3027130" y="924240"/>
                  </a:lnTo>
                  <a:lnTo>
                    <a:pt x="2956731" y="928590"/>
                  </a:lnTo>
                  <a:lnTo>
                    <a:pt x="2886333" y="936813"/>
                  </a:lnTo>
                  <a:lnTo>
                    <a:pt x="2815934" y="939658"/>
                  </a:lnTo>
                  <a:lnTo>
                    <a:pt x="2745536" y="926920"/>
                  </a:lnTo>
                  <a:lnTo>
                    <a:pt x="2675138" y="905744"/>
                  </a:lnTo>
                  <a:lnTo>
                    <a:pt x="2604739" y="881785"/>
                  </a:lnTo>
                  <a:lnTo>
                    <a:pt x="2534341" y="852597"/>
                  </a:lnTo>
                  <a:lnTo>
                    <a:pt x="2463943" y="813969"/>
                  </a:lnTo>
                  <a:lnTo>
                    <a:pt x="2393544" y="764527"/>
                  </a:lnTo>
                  <a:lnTo>
                    <a:pt x="2323146" y="709100"/>
                  </a:lnTo>
                  <a:lnTo>
                    <a:pt x="2252747" y="652340"/>
                  </a:lnTo>
                  <a:lnTo>
                    <a:pt x="2182349" y="598237"/>
                  </a:lnTo>
                  <a:lnTo>
                    <a:pt x="2111951" y="548712"/>
                  </a:lnTo>
                  <a:lnTo>
                    <a:pt x="2041552" y="497538"/>
                  </a:lnTo>
                  <a:lnTo>
                    <a:pt x="1971154" y="445743"/>
                  </a:lnTo>
                  <a:lnTo>
                    <a:pt x="1900756" y="395620"/>
                  </a:lnTo>
                  <a:lnTo>
                    <a:pt x="1830357" y="349357"/>
                  </a:lnTo>
                  <a:lnTo>
                    <a:pt x="1759959" y="309066"/>
                  </a:lnTo>
                  <a:lnTo>
                    <a:pt x="1689560" y="276832"/>
                  </a:lnTo>
                  <a:lnTo>
                    <a:pt x="1619162" y="251260"/>
                  </a:lnTo>
                  <a:lnTo>
                    <a:pt x="1548764" y="230182"/>
                  </a:lnTo>
                  <a:lnTo>
                    <a:pt x="1478365" y="213685"/>
                  </a:lnTo>
                  <a:lnTo>
                    <a:pt x="1407967" y="201873"/>
                  </a:lnTo>
                  <a:lnTo>
                    <a:pt x="1337569" y="194857"/>
                  </a:lnTo>
                  <a:lnTo>
                    <a:pt x="1267170" y="192743"/>
                  </a:lnTo>
                  <a:lnTo>
                    <a:pt x="1196772" y="195623"/>
                  </a:lnTo>
                  <a:lnTo>
                    <a:pt x="1126373" y="203566"/>
                  </a:lnTo>
                  <a:lnTo>
                    <a:pt x="1055975" y="216617"/>
                  </a:lnTo>
                  <a:lnTo>
                    <a:pt x="985577" y="234796"/>
                  </a:lnTo>
                  <a:lnTo>
                    <a:pt x="915178" y="258099"/>
                  </a:lnTo>
                  <a:lnTo>
                    <a:pt x="844780" y="286506"/>
                  </a:lnTo>
                  <a:lnTo>
                    <a:pt x="774382" y="319987"/>
                  </a:lnTo>
                  <a:lnTo>
                    <a:pt x="703983" y="358502"/>
                  </a:lnTo>
                  <a:lnTo>
                    <a:pt x="633585" y="402008"/>
                  </a:lnTo>
                  <a:lnTo>
                    <a:pt x="563186" y="450458"/>
                  </a:lnTo>
                  <a:lnTo>
                    <a:pt x="492788" y="503807"/>
                  </a:lnTo>
                  <a:lnTo>
                    <a:pt x="422390" y="562010"/>
                  </a:lnTo>
                  <a:lnTo>
                    <a:pt x="351991" y="625025"/>
                  </a:lnTo>
                  <a:lnTo>
                    <a:pt x="281593" y="692808"/>
                  </a:lnTo>
                  <a:lnTo>
                    <a:pt x="211195" y="765320"/>
                  </a:lnTo>
                  <a:lnTo>
                    <a:pt x="140796" y="842522"/>
                  </a:lnTo>
                  <a:lnTo>
                    <a:pt x="70398" y="924377"/>
                  </a:lnTo>
                  <a:lnTo>
                    <a:pt x="10333" y="99815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396119"/>
              <a:ext cx="5561471" cy="812839"/>
            </a:xfrm>
            <a:custGeom>
              <a:avLst/>
              <a:pathLst>
                <a:path w="5561471" h="812839">
                  <a:moveTo>
                    <a:pt x="0" y="305775"/>
                  </a:moveTo>
                  <a:lnTo>
                    <a:pt x="70398" y="266264"/>
                  </a:lnTo>
                  <a:lnTo>
                    <a:pt x="140796" y="229455"/>
                  </a:lnTo>
                  <a:lnTo>
                    <a:pt x="211195" y="195361"/>
                  </a:lnTo>
                  <a:lnTo>
                    <a:pt x="281593" y="163988"/>
                  </a:lnTo>
                  <a:lnTo>
                    <a:pt x="351991" y="135347"/>
                  </a:lnTo>
                  <a:lnTo>
                    <a:pt x="422390" y="109442"/>
                  </a:lnTo>
                  <a:lnTo>
                    <a:pt x="492788" y="86279"/>
                  </a:lnTo>
                  <a:lnTo>
                    <a:pt x="563186" y="65860"/>
                  </a:lnTo>
                  <a:lnTo>
                    <a:pt x="633585" y="48187"/>
                  </a:lnTo>
                  <a:lnTo>
                    <a:pt x="703983" y="33261"/>
                  </a:lnTo>
                  <a:lnTo>
                    <a:pt x="774382" y="21084"/>
                  </a:lnTo>
                  <a:lnTo>
                    <a:pt x="844780" y="11658"/>
                  </a:lnTo>
                  <a:lnTo>
                    <a:pt x="915178" y="4989"/>
                  </a:lnTo>
                  <a:lnTo>
                    <a:pt x="985577" y="1094"/>
                  </a:lnTo>
                  <a:lnTo>
                    <a:pt x="1055975" y="0"/>
                  </a:lnTo>
                  <a:lnTo>
                    <a:pt x="1126373" y="1749"/>
                  </a:lnTo>
                  <a:lnTo>
                    <a:pt x="1196772" y="6408"/>
                  </a:lnTo>
                  <a:lnTo>
                    <a:pt x="1267170" y="14067"/>
                  </a:lnTo>
                  <a:lnTo>
                    <a:pt x="1337569" y="24844"/>
                  </a:lnTo>
                  <a:lnTo>
                    <a:pt x="1407967" y="38876"/>
                  </a:lnTo>
                  <a:lnTo>
                    <a:pt x="1478365" y="56315"/>
                  </a:lnTo>
                  <a:lnTo>
                    <a:pt x="1548764" y="77320"/>
                  </a:lnTo>
                  <a:lnTo>
                    <a:pt x="1619162" y="102041"/>
                  </a:lnTo>
                  <a:lnTo>
                    <a:pt x="1689560" y="130611"/>
                  </a:lnTo>
                  <a:lnTo>
                    <a:pt x="1759959" y="165634"/>
                  </a:lnTo>
                  <a:lnTo>
                    <a:pt x="1830357" y="208731"/>
                  </a:lnTo>
                  <a:lnTo>
                    <a:pt x="1900756" y="257536"/>
                  </a:lnTo>
                  <a:lnTo>
                    <a:pt x="1971154" y="309691"/>
                  </a:lnTo>
                  <a:lnTo>
                    <a:pt x="2041552" y="362917"/>
                  </a:lnTo>
                  <a:lnTo>
                    <a:pt x="2111951" y="415036"/>
                  </a:lnTo>
                  <a:lnTo>
                    <a:pt x="2182349" y="465545"/>
                  </a:lnTo>
                  <a:lnTo>
                    <a:pt x="2252747" y="521674"/>
                  </a:lnTo>
                  <a:lnTo>
                    <a:pt x="2323146" y="580179"/>
                  </a:lnTo>
                  <a:lnTo>
                    <a:pt x="2393544" y="636078"/>
                  </a:lnTo>
                  <a:lnTo>
                    <a:pt x="2463943" y="685049"/>
                  </a:lnTo>
                  <a:lnTo>
                    <a:pt x="2534341" y="723821"/>
                  </a:lnTo>
                  <a:lnTo>
                    <a:pt x="2604739" y="754473"/>
                  </a:lnTo>
                  <a:lnTo>
                    <a:pt x="2675138" y="778810"/>
                  </a:lnTo>
                  <a:lnTo>
                    <a:pt x="2745536" y="799361"/>
                  </a:lnTo>
                  <a:lnTo>
                    <a:pt x="2815934" y="812839"/>
                  </a:lnTo>
                  <a:lnTo>
                    <a:pt x="2886333" y="810983"/>
                  </a:lnTo>
                  <a:lnTo>
                    <a:pt x="2956731" y="802055"/>
                  </a:lnTo>
                  <a:lnTo>
                    <a:pt x="3027130" y="796175"/>
                  </a:lnTo>
                  <a:lnTo>
                    <a:pt x="3097528" y="798187"/>
                  </a:lnTo>
                  <a:lnTo>
                    <a:pt x="3167926" y="794223"/>
                  </a:lnTo>
                  <a:lnTo>
                    <a:pt x="3238325" y="786182"/>
                  </a:lnTo>
                  <a:lnTo>
                    <a:pt x="3308723" y="778343"/>
                  </a:lnTo>
                  <a:lnTo>
                    <a:pt x="3379121" y="775597"/>
                  </a:lnTo>
                  <a:lnTo>
                    <a:pt x="3449520" y="774927"/>
                  </a:lnTo>
                  <a:lnTo>
                    <a:pt x="3519918" y="772913"/>
                  </a:lnTo>
                  <a:lnTo>
                    <a:pt x="3590317" y="769924"/>
                  </a:lnTo>
                  <a:lnTo>
                    <a:pt x="3660715" y="766407"/>
                  </a:lnTo>
                  <a:lnTo>
                    <a:pt x="3731113" y="762868"/>
                  </a:lnTo>
                  <a:lnTo>
                    <a:pt x="3801512" y="759826"/>
                  </a:lnTo>
                  <a:lnTo>
                    <a:pt x="3871910" y="756817"/>
                  </a:lnTo>
                  <a:lnTo>
                    <a:pt x="3942308" y="753226"/>
                  </a:lnTo>
                  <a:lnTo>
                    <a:pt x="4012707" y="748926"/>
                  </a:lnTo>
                  <a:lnTo>
                    <a:pt x="4083105" y="743776"/>
                  </a:lnTo>
                  <a:lnTo>
                    <a:pt x="4153504" y="737634"/>
                  </a:lnTo>
                  <a:lnTo>
                    <a:pt x="4223902" y="730370"/>
                  </a:lnTo>
                  <a:lnTo>
                    <a:pt x="4294300" y="721880"/>
                  </a:lnTo>
                  <a:lnTo>
                    <a:pt x="4364699" y="712085"/>
                  </a:lnTo>
                  <a:lnTo>
                    <a:pt x="4435097" y="700936"/>
                  </a:lnTo>
                  <a:lnTo>
                    <a:pt x="4505495" y="688408"/>
                  </a:lnTo>
                  <a:lnTo>
                    <a:pt x="4575894" y="674494"/>
                  </a:lnTo>
                  <a:lnTo>
                    <a:pt x="4646292" y="659200"/>
                  </a:lnTo>
                  <a:lnTo>
                    <a:pt x="4716690" y="642541"/>
                  </a:lnTo>
                  <a:lnTo>
                    <a:pt x="4787089" y="624534"/>
                  </a:lnTo>
                  <a:lnTo>
                    <a:pt x="4857487" y="605201"/>
                  </a:lnTo>
                  <a:lnTo>
                    <a:pt x="4927886" y="584562"/>
                  </a:lnTo>
                  <a:lnTo>
                    <a:pt x="4998284" y="562636"/>
                  </a:lnTo>
                  <a:lnTo>
                    <a:pt x="5068682" y="539441"/>
                  </a:lnTo>
                  <a:lnTo>
                    <a:pt x="5139081" y="514995"/>
                  </a:lnTo>
                  <a:lnTo>
                    <a:pt x="5209479" y="489311"/>
                  </a:lnTo>
                  <a:lnTo>
                    <a:pt x="5279877" y="462404"/>
                  </a:lnTo>
                  <a:lnTo>
                    <a:pt x="5350276" y="434286"/>
                  </a:lnTo>
                  <a:lnTo>
                    <a:pt x="5420674" y="404967"/>
                  </a:lnTo>
                  <a:lnTo>
                    <a:pt x="5491073" y="374458"/>
                  </a:lnTo>
                  <a:lnTo>
                    <a:pt x="5561471" y="3427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01487" y="4588863"/>
              <a:ext cx="4812480" cy="805412"/>
            </a:xfrm>
            <a:custGeom>
              <a:avLst/>
              <a:pathLst>
                <a:path w="4812480" h="805412">
                  <a:moveTo>
                    <a:pt x="4812480" y="805412"/>
                  </a:moveTo>
                  <a:lnTo>
                    <a:pt x="4776755" y="798080"/>
                  </a:lnTo>
                  <a:lnTo>
                    <a:pt x="4706357" y="784700"/>
                  </a:lnTo>
                  <a:lnTo>
                    <a:pt x="4635958" y="772420"/>
                  </a:lnTo>
                  <a:lnTo>
                    <a:pt x="4565560" y="761269"/>
                  </a:lnTo>
                  <a:lnTo>
                    <a:pt x="4495161" y="751272"/>
                  </a:lnTo>
                  <a:lnTo>
                    <a:pt x="4424763" y="742445"/>
                  </a:lnTo>
                  <a:lnTo>
                    <a:pt x="4354365" y="734792"/>
                  </a:lnTo>
                  <a:lnTo>
                    <a:pt x="4283966" y="728299"/>
                  </a:lnTo>
                  <a:lnTo>
                    <a:pt x="4213568" y="722927"/>
                  </a:lnTo>
                  <a:lnTo>
                    <a:pt x="4143170" y="718608"/>
                  </a:lnTo>
                  <a:lnTo>
                    <a:pt x="4072771" y="715247"/>
                  </a:lnTo>
                  <a:lnTo>
                    <a:pt x="4002373" y="712726"/>
                  </a:lnTo>
                  <a:lnTo>
                    <a:pt x="3931974" y="710913"/>
                  </a:lnTo>
                  <a:lnTo>
                    <a:pt x="3861576" y="709676"/>
                  </a:lnTo>
                  <a:lnTo>
                    <a:pt x="3791178" y="708902"/>
                  </a:lnTo>
                  <a:lnTo>
                    <a:pt x="3720779" y="708848"/>
                  </a:lnTo>
                  <a:lnTo>
                    <a:pt x="3650381" y="709703"/>
                  </a:lnTo>
                  <a:lnTo>
                    <a:pt x="3579983" y="711052"/>
                  </a:lnTo>
                  <a:lnTo>
                    <a:pt x="3509584" y="712459"/>
                  </a:lnTo>
                  <a:lnTo>
                    <a:pt x="3439186" y="713426"/>
                  </a:lnTo>
                  <a:lnTo>
                    <a:pt x="3368787" y="713377"/>
                  </a:lnTo>
                  <a:lnTo>
                    <a:pt x="3298389" y="714931"/>
                  </a:lnTo>
                  <a:lnTo>
                    <a:pt x="3227991" y="721257"/>
                  </a:lnTo>
                  <a:lnTo>
                    <a:pt x="3157592" y="728861"/>
                  </a:lnTo>
                  <a:lnTo>
                    <a:pt x="3087194" y="733442"/>
                  </a:lnTo>
                  <a:lnTo>
                    <a:pt x="3016796" y="731497"/>
                  </a:lnTo>
                  <a:lnTo>
                    <a:pt x="2946397" y="735847"/>
                  </a:lnTo>
                  <a:lnTo>
                    <a:pt x="2875999" y="744070"/>
                  </a:lnTo>
                  <a:lnTo>
                    <a:pt x="2805600" y="746915"/>
                  </a:lnTo>
                  <a:lnTo>
                    <a:pt x="2735202" y="734177"/>
                  </a:lnTo>
                  <a:lnTo>
                    <a:pt x="2664804" y="713001"/>
                  </a:lnTo>
                  <a:lnTo>
                    <a:pt x="2594405" y="689042"/>
                  </a:lnTo>
                  <a:lnTo>
                    <a:pt x="2524007" y="659854"/>
                  </a:lnTo>
                  <a:lnTo>
                    <a:pt x="2453609" y="621225"/>
                  </a:lnTo>
                  <a:lnTo>
                    <a:pt x="2383210" y="571784"/>
                  </a:lnTo>
                  <a:lnTo>
                    <a:pt x="2312812" y="516357"/>
                  </a:lnTo>
                  <a:lnTo>
                    <a:pt x="2242414" y="459596"/>
                  </a:lnTo>
                  <a:lnTo>
                    <a:pt x="2172015" y="405494"/>
                  </a:lnTo>
                  <a:lnTo>
                    <a:pt x="2101617" y="355968"/>
                  </a:lnTo>
                  <a:lnTo>
                    <a:pt x="2031218" y="304795"/>
                  </a:lnTo>
                  <a:lnTo>
                    <a:pt x="1960820" y="252999"/>
                  </a:lnTo>
                  <a:lnTo>
                    <a:pt x="1890422" y="202877"/>
                  </a:lnTo>
                  <a:lnTo>
                    <a:pt x="1820023" y="156614"/>
                  </a:lnTo>
                  <a:lnTo>
                    <a:pt x="1749625" y="116323"/>
                  </a:lnTo>
                  <a:lnTo>
                    <a:pt x="1679227" y="84089"/>
                  </a:lnTo>
                  <a:lnTo>
                    <a:pt x="1608828" y="58517"/>
                  </a:lnTo>
                  <a:lnTo>
                    <a:pt x="1538430" y="37439"/>
                  </a:lnTo>
                  <a:lnTo>
                    <a:pt x="1468031" y="20941"/>
                  </a:lnTo>
                  <a:lnTo>
                    <a:pt x="1397633" y="9129"/>
                  </a:lnTo>
                  <a:lnTo>
                    <a:pt x="1327235" y="2113"/>
                  </a:lnTo>
                  <a:lnTo>
                    <a:pt x="1256836" y="0"/>
                  </a:lnTo>
                  <a:lnTo>
                    <a:pt x="1186438" y="2879"/>
                  </a:lnTo>
                  <a:lnTo>
                    <a:pt x="1116040" y="10823"/>
                  </a:lnTo>
                  <a:lnTo>
                    <a:pt x="1045641" y="23874"/>
                  </a:lnTo>
                  <a:lnTo>
                    <a:pt x="975243" y="42052"/>
                  </a:lnTo>
                  <a:lnTo>
                    <a:pt x="904844" y="65355"/>
                  </a:lnTo>
                  <a:lnTo>
                    <a:pt x="834446" y="93763"/>
                  </a:lnTo>
                  <a:lnTo>
                    <a:pt x="764048" y="127244"/>
                  </a:lnTo>
                  <a:lnTo>
                    <a:pt x="693649" y="165759"/>
                  </a:lnTo>
                  <a:lnTo>
                    <a:pt x="623251" y="209264"/>
                  </a:lnTo>
                  <a:lnTo>
                    <a:pt x="552853" y="257714"/>
                  </a:lnTo>
                  <a:lnTo>
                    <a:pt x="482454" y="311063"/>
                  </a:lnTo>
                  <a:lnTo>
                    <a:pt x="412056" y="369267"/>
                  </a:lnTo>
                  <a:lnTo>
                    <a:pt x="341657" y="432281"/>
                  </a:lnTo>
                  <a:lnTo>
                    <a:pt x="271259" y="500065"/>
                  </a:lnTo>
                  <a:lnTo>
                    <a:pt x="200861" y="572577"/>
                  </a:lnTo>
                  <a:lnTo>
                    <a:pt x="130462" y="649779"/>
                  </a:lnTo>
                  <a:lnTo>
                    <a:pt x="60064" y="731634"/>
                  </a:lnTo>
                  <a:lnTo>
                    <a:pt x="0" y="80541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4497135"/>
              <a:ext cx="5561471" cy="775233"/>
            </a:xfrm>
            <a:custGeom>
              <a:avLst/>
              <a:pathLst>
                <a:path w="5561471" h="775233">
                  <a:moveTo>
                    <a:pt x="0" y="557296"/>
                  </a:moveTo>
                  <a:lnTo>
                    <a:pt x="70398" y="494305"/>
                  </a:lnTo>
                  <a:lnTo>
                    <a:pt x="140796" y="434973"/>
                  </a:lnTo>
                  <a:lnTo>
                    <a:pt x="211195" y="379325"/>
                  </a:lnTo>
                  <a:lnTo>
                    <a:pt x="281593" y="327383"/>
                  </a:lnTo>
                  <a:lnTo>
                    <a:pt x="351991" y="279170"/>
                  </a:lnTo>
                  <a:lnTo>
                    <a:pt x="422390" y="234711"/>
                  </a:lnTo>
                  <a:lnTo>
                    <a:pt x="492788" y="194027"/>
                  </a:lnTo>
                  <a:lnTo>
                    <a:pt x="563186" y="157143"/>
                  </a:lnTo>
                  <a:lnTo>
                    <a:pt x="633585" y="124082"/>
                  </a:lnTo>
                  <a:lnTo>
                    <a:pt x="703983" y="94866"/>
                  </a:lnTo>
                  <a:lnTo>
                    <a:pt x="774382" y="69520"/>
                  </a:lnTo>
                  <a:lnTo>
                    <a:pt x="844780" y="48066"/>
                  </a:lnTo>
                  <a:lnTo>
                    <a:pt x="915178" y="30528"/>
                  </a:lnTo>
                  <a:lnTo>
                    <a:pt x="985577" y="16929"/>
                  </a:lnTo>
                  <a:lnTo>
                    <a:pt x="1055975" y="7293"/>
                  </a:lnTo>
                  <a:lnTo>
                    <a:pt x="1126373" y="1642"/>
                  </a:lnTo>
                  <a:lnTo>
                    <a:pt x="1196772" y="0"/>
                  </a:lnTo>
                  <a:lnTo>
                    <a:pt x="1267170" y="2389"/>
                  </a:lnTo>
                  <a:lnTo>
                    <a:pt x="1337569" y="8835"/>
                  </a:lnTo>
                  <a:lnTo>
                    <a:pt x="1407967" y="19359"/>
                  </a:lnTo>
                  <a:lnTo>
                    <a:pt x="1478365" y="33984"/>
                  </a:lnTo>
                  <a:lnTo>
                    <a:pt x="1548764" y="52735"/>
                  </a:lnTo>
                  <a:lnTo>
                    <a:pt x="1619162" y="75635"/>
                  </a:lnTo>
                  <a:lnTo>
                    <a:pt x="1689560" y="102706"/>
                  </a:lnTo>
                  <a:lnTo>
                    <a:pt x="1759959" y="136334"/>
                  </a:lnTo>
                  <a:lnTo>
                    <a:pt x="1830357" y="178028"/>
                  </a:lnTo>
                  <a:lnTo>
                    <a:pt x="1900756" y="225562"/>
                  </a:lnTo>
                  <a:lnTo>
                    <a:pt x="1971154" y="276701"/>
                  </a:lnTo>
                  <a:lnTo>
                    <a:pt x="2041552" y="329211"/>
                  </a:lnTo>
                  <a:lnTo>
                    <a:pt x="2111951" y="380858"/>
                  </a:lnTo>
                  <a:lnTo>
                    <a:pt x="2182349" y="430875"/>
                  </a:lnTo>
                  <a:lnTo>
                    <a:pt x="2252747" y="485991"/>
                  </a:lnTo>
                  <a:lnTo>
                    <a:pt x="2323146" y="543624"/>
                  </a:lnTo>
                  <a:lnTo>
                    <a:pt x="2393544" y="599287"/>
                  </a:lnTo>
                  <a:lnTo>
                    <a:pt x="2463943" y="648493"/>
                  </a:lnTo>
                  <a:lnTo>
                    <a:pt x="2534341" y="687193"/>
                  </a:lnTo>
                  <a:lnTo>
                    <a:pt x="2604739" y="717114"/>
                  </a:lnTo>
                  <a:lnTo>
                    <a:pt x="2675138" y="741261"/>
                  </a:lnTo>
                  <a:lnTo>
                    <a:pt x="2745536" y="762125"/>
                  </a:lnTo>
                  <a:lnTo>
                    <a:pt x="2815934" y="775233"/>
                  </a:lnTo>
                  <a:lnTo>
                    <a:pt x="2886333" y="772883"/>
                  </a:lnTo>
                  <a:lnTo>
                    <a:pt x="2956731" y="764307"/>
                  </a:lnTo>
                  <a:lnTo>
                    <a:pt x="3027130" y="759192"/>
                  </a:lnTo>
                  <a:lnTo>
                    <a:pt x="3097528" y="761170"/>
                  </a:lnTo>
                  <a:lnTo>
                    <a:pt x="3167926" y="756898"/>
                  </a:lnTo>
                  <a:lnTo>
                    <a:pt x="3238325" y="749075"/>
                  </a:lnTo>
                  <a:lnTo>
                    <a:pt x="3308723" y="741993"/>
                  </a:lnTo>
                  <a:lnTo>
                    <a:pt x="3379121" y="739843"/>
                  </a:lnTo>
                  <a:lnTo>
                    <a:pt x="3449520" y="739532"/>
                  </a:lnTo>
                  <a:lnTo>
                    <a:pt x="3519918" y="738042"/>
                  </a:lnTo>
                  <a:lnTo>
                    <a:pt x="3590317" y="735844"/>
                  </a:lnTo>
                  <a:lnTo>
                    <a:pt x="3660715" y="733411"/>
                  </a:lnTo>
                  <a:lnTo>
                    <a:pt x="3731113" y="731214"/>
                  </a:lnTo>
                  <a:lnTo>
                    <a:pt x="3801512" y="729720"/>
                  </a:lnTo>
                  <a:lnTo>
                    <a:pt x="3871910" y="728603"/>
                  </a:lnTo>
                  <a:lnTo>
                    <a:pt x="3942308" y="727425"/>
                  </a:lnTo>
                  <a:lnTo>
                    <a:pt x="4012707" y="726182"/>
                  </a:lnTo>
                  <a:lnTo>
                    <a:pt x="4083105" y="724867"/>
                  </a:lnTo>
                  <a:lnTo>
                    <a:pt x="4153504" y="723477"/>
                  </a:lnTo>
                  <a:lnTo>
                    <a:pt x="4223902" y="722004"/>
                  </a:lnTo>
                  <a:lnTo>
                    <a:pt x="4294300" y="720446"/>
                  </a:lnTo>
                  <a:lnTo>
                    <a:pt x="4364699" y="718795"/>
                  </a:lnTo>
                  <a:lnTo>
                    <a:pt x="4435097" y="717047"/>
                  </a:lnTo>
                  <a:lnTo>
                    <a:pt x="4505495" y="715196"/>
                  </a:lnTo>
                  <a:lnTo>
                    <a:pt x="4575894" y="713237"/>
                  </a:lnTo>
                  <a:lnTo>
                    <a:pt x="4646292" y="711166"/>
                  </a:lnTo>
                  <a:lnTo>
                    <a:pt x="4716690" y="708976"/>
                  </a:lnTo>
                  <a:lnTo>
                    <a:pt x="4787089" y="706663"/>
                  </a:lnTo>
                  <a:lnTo>
                    <a:pt x="4857487" y="704221"/>
                  </a:lnTo>
                  <a:lnTo>
                    <a:pt x="4927886" y="701645"/>
                  </a:lnTo>
                  <a:lnTo>
                    <a:pt x="4998284" y="698930"/>
                  </a:lnTo>
                  <a:lnTo>
                    <a:pt x="5068682" y="696070"/>
                  </a:lnTo>
                  <a:lnTo>
                    <a:pt x="5139081" y="693060"/>
                  </a:lnTo>
                  <a:lnTo>
                    <a:pt x="5209479" y="689896"/>
                  </a:lnTo>
                  <a:lnTo>
                    <a:pt x="5279877" y="686571"/>
                  </a:lnTo>
                  <a:lnTo>
                    <a:pt x="5350276" y="683080"/>
                  </a:lnTo>
                  <a:lnTo>
                    <a:pt x="5420674" y="679419"/>
                  </a:lnTo>
                  <a:lnTo>
                    <a:pt x="5491073" y="675582"/>
                  </a:lnTo>
                  <a:lnTo>
                    <a:pt x="5561471" y="67156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385922"/>
              <a:ext cx="5561471" cy="1008353"/>
            </a:xfrm>
            <a:custGeom>
              <a:avLst/>
              <a:pathLst>
                <a:path w="5561471" h="1008353">
                  <a:moveTo>
                    <a:pt x="0" y="82693"/>
                  </a:moveTo>
                  <a:lnTo>
                    <a:pt x="70398" y="66464"/>
                  </a:lnTo>
                  <a:lnTo>
                    <a:pt x="140796" y="51990"/>
                  </a:lnTo>
                  <a:lnTo>
                    <a:pt x="211195" y="39278"/>
                  </a:lnTo>
                  <a:lnTo>
                    <a:pt x="281593" y="28336"/>
                  </a:lnTo>
                  <a:lnTo>
                    <a:pt x="351991" y="19167"/>
                  </a:lnTo>
                  <a:lnTo>
                    <a:pt x="422390" y="11775"/>
                  </a:lnTo>
                  <a:lnTo>
                    <a:pt x="492788" y="6163"/>
                  </a:lnTo>
                  <a:lnTo>
                    <a:pt x="563186" y="2331"/>
                  </a:lnTo>
                  <a:lnTo>
                    <a:pt x="633585" y="277"/>
                  </a:lnTo>
                  <a:lnTo>
                    <a:pt x="703983" y="0"/>
                  </a:lnTo>
                  <a:lnTo>
                    <a:pt x="774382" y="1498"/>
                  </a:lnTo>
                  <a:lnTo>
                    <a:pt x="844780" y="4771"/>
                  </a:lnTo>
                  <a:lnTo>
                    <a:pt x="915178" y="9824"/>
                  </a:lnTo>
                  <a:lnTo>
                    <a:pt x="985577" y="16669"/>
                  </a:lnTo>
                  <a:lnTo>
                    <a:pt x="1055975" y="25329"/>
                  </a:lnTo>
                  <a:lnTo>
                    <a:pt x="1126373" y="35845"/>
                  </a:lnTo>
                  <a:lnTo>
                    <a:pt x="1196772" y="48279"/>
                  </a:lnTo>
                  <a:lnTo>
                    <a:pt x="1267170" y="62717"/>
                  </a:lnTo>
                  <a:lnTo>
                    <a:pt x="1337569" y="79270"/>
                  </a:lnTo>
                  <a:lnTo>
                    <a:pt x="1407967" y="98071"/>
                  </a:lnTo>
                  <a:lnTo>
                    <a:pt x="1478365" y="119267"/>
                  </a:lnTo>
                  <a:lnTo>
                    <a:pt x="1548764" y="143010"/>
                  </a:lnTo>
                  <a:lnTo>
                    <a:pt x="1619162" y="169444"/>
                  </a:lnTo>
                  <a:lnTo>
                    <a:pt x="1689560" y="198698"/>
                  </a:lnTo>
                  <a:lnTo>
                    <a:pt x="1759959" y="232625"/>
                  </a:lnTo>
                  <a:lnTo>
                    <a:pt x="1830357" y="272290"/>
                  </a:lnTo>
                  <a:lnTo>
                    <a:pt x="1900756" y="315899"/>
                  </a:lnTo>
                  <a:lnTo>
                    <a:pt x="1971154" y="361671"/>
                  </a:lnTo>
                  <a:lnTo>
                    <a:pt x="2041552" y="407897"/>
                  </a:lnTo>
                  <a:lnTo>
                    <a:pt x="2111951" y="452975"/>
                  </a:lnTo>
                  <a:lnTo>
                    <a:pt x="2182349" y="496831"/>
                  </a:lnTo>
                  <a:lnTo>
                    <a:pt x="2252747" y="546283"/>
                  </a:lnTo>
                  <a:lnTo>
                    <a:pt x="2323146" y="598305"/>
                  </a:lnTo>
                  <a:lnTo>
                    <a:pt x="2393544" y="648287"/>
                  </a:lnTo>
                  <a:lnTo>
                    <a:pt x="2463943" y="692265"/>
                  </a:lnTo>
                  <a:lnTo>
                    <a:pt x="2534341" y="727528"/>
                  </a:lnTo>
                  <a:lnTo>
                    <a:pt x="2604739" y="757638"/>
                  </a:lnTo>
                  <a:lnTo>
                    <a:pt x="2675138" y="782976"/>
                  </a:lnTo>
                  <a:lnTo>
                    <a:pt x="2745536" y="804032"/>
                  </a:lnTo>
                  <a:lnTo>
                    <a:pt x="2815934" y="817534"/>
                  </a:lnTo>
                  <a:lnTo>
                    <a:pt x="2886333" y="817701"/>
                  </a:lnTo>
                  <a:lnTo>
                    <a:pt x="2956731" y="811447"/>
                  </a:lnTo>
                  <a:lnTo>
                    <a:pt x="3027130" y="807398"/>
                  </a:lnTo>
                  <a:lnTo>
                    <a:pt x="3097528" y="809571"/>
                  </a:lnTo>
                  <a:lnTo>
                    <a:pt x="3167926" y="805623"/>
                  </a:lnTo>
                  <a:lnTo>
                    <a:pt x="3238325" y="797618"/>
                  </a:lnTo>
                  <a:lnTo>
                    <a:pt x="3308723" y="789822"/>
                  </a:lnTo>
                  <a:lnTo>
                    <a:pt x="3379121" y="787098"/>
                  </a:lnTo>
                  <a:lnTo>
                    <a:pt x="3449520" y="786435"/>
                  </a:lnTo>
                  <a:lnTo>
                    <a:pt x="3519918" y="784432"/>
                  </a:lnTo>
                  <a:lnTo>
                    <a:pt x="3590317" y="781459"/>
                  </a:lnTo>
                  <a:lnTo>
                    <a:pt x="3660715" y="777963"/>
                  </a:lnTo>
                  <a:lnTo>
                    <a:pt x="3731113" y="774451"/>
                  </a:lnTo>
                  <a:lnTo>
                    <a:pt x="3801512" y="771439"/>
                  </a:lnTo>
                  <a:lnTo>
                    <a:pt x="3871910" y="768469"/>
                  </a:lnTo>
                  <a:lnTo>
                    <a:pt x="3942308" y="764926"/>
                  </a:lnTo>
                  <a:lnTo>
                    <a:pt x="4012707" y="760687"/>
                  </a:lnTo>
                  <a:lnTo>
                    <a:pt x="4083105" y="755613"/>
                  </a:lnTo>
                  <a:lnTo>
                    <a:pt x="4153504" y="749566"/>
                  </a:lnTo>
                  <a:lnTo>
                    <a:pt x="4223902" y="742418"/>
                  </a:lnTo>
                  <a:lnTo>
                    <a:pt x="4294300" y="734067"/>
                  </a:lnTo>
                  <a:lnTo>
                    <a:pt x="4364699" y="724434"/>
                  </a:lnTo>
                  <a:lnTo>
                    <a:pt x="4435097" y="713473"/>
                  </a:lnTo>
                  <a:lnTo>
                    <a:pt x="4505495" y="701159"/>
                  </a:lnTo>
                  <a:lnTo>
                    <a:pt x="4575894" y="687483"/>
                  </a:lnTo>
                  <a:lnTo>
                    <a:pt x="4646292" y="672454"/>
                  </a:lnTo>
                  <a:lnTo>
                    <a:pt x="4716690" y="656083"/>
                  </a:lnTo>
                  <a:lnTo>
                    <a:pt x="4787089" y="638391"/>
                  </a:lnTo>
                  <a:lnTo>
                    <a:pt x="4857487" y="619395"/>
                  </a:lnTo>
                  <a:lnTo>
                    <a:pt x="4927886" y="599116"/>
                  </a:lnTo>
                  <a:lnTo>
                    <a:pt x="4998284" y="577574"/>
                  </a:lnTo>
                  <a:lnTo>
                    <a:pt x="5068682" y="554785"/>
                  </a:lnTo>
                  <a:lnTo>
                    <a:pt x="5139081" y="530767"/>
                  </a:lnTo>
                  <a:lnTo>
                    <a:pt x="5209479" y="505533"/>
                  </a:lnTo>
                  <a:lnTo>
                    <a:pt x="5279877" y="479098"/>
                  </a:lnTo>
                  <a:lnTo>
                    <a:pt x="5350276" y="451472"/>
                  </a:lnTo>
                  <a:lnTo>
                    <a:pt x="5420674" y="422665"/>
                  </a:lnTo>
                  <a:lnTo>
                    <a:pt x="5491073" y="392689"/>
                  </a:lnTo>
                  <a:lnTo>
                    <a:pt x="5561471" y="361550"/>
                  </a:lnTo>
                  <a:lnTo>
                    <a:pt x="5561471" y="1008353"/>
                  </a:lnTo>
                  <a:lnTo>
                    <a:pt x="4841920" y="1008353"/>
                  </a:lnTo>
                  <a:lnTo>
                    <a:pt x="4787089" y="997362"/>
                  </a:lnTo>
                  <a:lnTo>
                    <a:pt x="4716690" y="984295"/>
                  </a:lnTo>
                  <a:lnTo>
                    <a:pt x="4646292" y="972304"/>
                  </a:lnTo>
                  <a:lnTo>
                    <a:pt x="4575894" y="961418"/>
                  </a:lnTo>
                  <a:lnTo>
                    <a:pt x="4505495" y="951659"/>
                  </a:lnTo>
                  <a:lnTo>
                    <a:pt x="4435097" y="943046"/>
                  </a:lnTo>
                  <a:lnTo>
                    <a:pt x="4364699" y="935581"/>
                  </a:lnTo>
                  <a:lnTo>
                    <a:pt x="4294300" y="929251"/>
                  </a:lnTo>
                  <a:lnTo>
                    <a:pt x="4223902" y="924017"/>
                  </a:lnTo>
                  <a:lnTo>
                    <a:pt x="4153504" y="919813"/>
                  </a:lnTo>
                  <a:lnTo>
                    <a:pt x="4083105" y="916547"/>
                  </a:lnTo>
                  <a:lnTo>
                    <a:pt x="4012707" y="914103"/>
                  </a:lnTo>
                  <a:lnTo>
                    <a:pt x="3942308" y="912351"/>
                  </a:lnTo>
                  <a:lnTo>
                    <a:pt x="3871910" y="911163"/>
                  </a:lnTo>
                  <a:lnTo>
                    <a:pt x="3801512" y="910426"/>
                  </a:lnTo>
                  <a:lnTo>
                    <a:pt x="3731113" y="910403"/>
                  </a:lnTo>
                  <a:lnTo>
                    <a:pt x="3660715" y="911285"/>
                  </a:lnTo>
                  <a:lnTo>
                    <a:pt x="3590317" y="912656"/>
                  </a:lnTo>
                  <a:lnTo>
                    <a:pt x="3519918" y="914078"/>
                  </a:lnTo>
                  <a:lnTo>
                    <a:pt x="3449520" y="915056"/>
                  </a:lnTo>
                  <a:lnTo>
                    <a:pt x="3379121" y="915014"/>
                  </a:lnTo>
                  <a:lnTo>
                    <a:pt x="3308723" y="916570"/>
                  </a:lnTo>
                  <a:lnTo>
                    <a:pt x="3238325" y="922883"/>
                  </a:lnTo>
                  <a:lnTo>
                    <a:pt x="3167926" y="930460"/>
                  </a:lnTo>
                  <a:lnTo>
                    <a:pt x="3097528" y="935012"/>
                  </a:lnTo>
                  <a:lnTo>
                    <a:pt x="3027130" y="932904"/>
                  </a:lnTo>
                  <a:lnTo>
                    <a:pt x="2956731" y="935454"/>
                  </a:lnTo>
                  <a:lnTo>
                    <a:pt x="2886333" y="941017"/>
                  </a:lnTo>
                  <a:lnTo>
                    <a:pt x="2815934" y="941819"/>
                  </a:lnTo>
                  <a:lnTo>
                    <a:pt x="2745536" y="929043"/>
                  </a:lnTo>
                  <a:lnTo>
                    <a:pt x="2675138" y="907374"/>
                  </a:lnTo>
                  <a:lnTo>
                    <a:pt x="2604739" y="882406"/>
                  </a:lnTo>
                  <a:lnTo>
                    <a:pt x="2534341" y="853732"/>
                  </a:lnTo>
                  <a:lnTo>
                    <a:pt x="2463943" y="818609"/>
                  </a:lnTo>
                  <a:lnTo>
                    <a:pt x="2393544" y="774170"/>
                  </a:lnTo>
                  <a:lnTo>
                    <a:pt x="2323146" y="724651"/>
                  </a:lnTo>
                  <a:lnTo>
                    <a:pt x="2252747" y="674339"/>
                  </a:lnTo>
                  <a:lnTo>
                    <a:pt x="2182349" y="626873"/>
                  </a:lnTo>
                  <a:lnTo>
                    <a:pt x="2111951" y="583980"/>
                  </a:lnTo>
                  <a:lnTo>
                    <a:pt x="2041552" y="539829"/>
                  </a:lnTo>
                  <a:lnTo>
                    <a:pt x="1971154" y="495004"/>
                  </a:lnTo>
                  <a:lnTo>
                    <a:pt x="1900756" y="451225"/>
                  </a:lnTo>
                  <a:lnTo>
                    <a:pt x="1830357" y="410107"/>
                  </a:lnTo>
                  <a:lnTo>
                    <a:pt x="1759959" y="373192"/>
                  </a:lnTo>
                  <a:lnTo>
                    <a:pt x="1689560" y="341998"/>
                  </a:lnTo>
                  <a:lnTo>
                    <a:pt x="1619162" y="315682"/>
                  </a:lnTo>
                  <a:lnTo>
                    <a:pt x="1548764" y="292818"/>
                  </a:lnTo>
                  <a:lnTo>
                    <a:pt x="1478365" y="273493"/>
                  </a:lnTo>
                  <a:lnTo>
                    <a:pt x="1407967" y="257812"/>
                  </a:lnTo>
                  <a:lnTo>
                    <a:pt x="1337569" y="245886"/>
                  </a:lnTo>
                  <a:lnTo>
                    <a:pt x="1267170" y="237823"/>
                  </a:lnTo>
                  <a:lnTo>
                    <a:pt x="1196772" y="233714"/>
                  </a:lnTo>
                  <a:lnTo>
                    <a:pt x="1126373" y="233631"/>
                  </a:lnTo>
                  <a:lnTo>
                    <a:pt x="1055975" y="237620"/>
                  </a:lnTo>
                  <a:lnTo>
                    <a:pt x="985577" y="245702"/>
                  </a:lnTo>
                  <a:lnTo>
                    <a:pt x="915178" y="257877"/>
                  </a:lnTo>
                  <a:lnTo>
                    <a:pt x="844780" y="274129"/>
                  </a:lnTo>
                  <a:lnTo>
                    <a:pt x="774382" y="294430"/>
                  </a:lnTo>
                  <a:lnTo>
                    <a:pt x="703983" y="318743"/>
                  </a:lnTo>
                  <a:lnTo>
                    <a:pt x="633585" y="347029"/>
                  </a:lnTo>
                  <a:lnTo>
                    <a:pt x="563186" y="379245"/>
                  </a:lnTo>
                  <a:lnTo>
                    <a:pt x="492788" y="415350"/>
                  </a:lnTo>
                  <a:lnTo>
                    <a:pt x="422390" y="455303"/>
                  </a:lnTo>
                  <a:lnTo>
                    <a:pt x="351991" y="499062"/>
                  </a:lnTo>
                  <a:lnTo>
                    <a:pt x="281593" y="546591"/>
                  </a:lnTo>
                  <a:lnTo>
                    <a:pt x="211195" y="597852"/>
                  </a:lnTo>
                  <a:lnTo>
                    <a:pt x="140796" y="652810"/>
                  </a:lnTo>
                  <a:lnTo>
                    <a:pt x="70398" y="711431"/>
                  </a:lnTo>
                  <a:lnTo>
                    <a:pt x="0" y="77368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385922"/>
              <a:ext cx="5561471" cy="817701"/>
            </a:xfrm>
            <a:custGeom>
              <a:avLst/>
              <a:pathLst>
                <a:path w="5561471" h="817701">
                  <a:moveTo>
                    <a:pt x="0" y="82693"/>
                  </a:moveTo>
                  <a:lnTo>
                    <a:pt x="70398" y="66464"/>
                  </a:lnTo>
                  <a:lnTo>
                    <a:pt x="140796" y="51990"/>
                  </a:lnTo>
                  <a:lnTo>
                    <a:pt x="211195" y="39278"/>
                  </a:lnTo>
                  <a:lnTo>
                    <a:pt x="281593" y="28336"/>
                  </a:lnTo>
                  <a:lnTo>
                    <a:pt x="351991" y="19167"/>
                  </a:lnTo>
                  <a:lnTo>
                    <a:pt x="422390" y="11775"/>
                  </a:lnTo>
                  <a:lnTo>
                    <a:pt x="492788" y="6163"/>
                  </a:lnTo>
                  <a:lnTo>
                    <a:pt x="563186" y="2331"/>
                  </a:lnTo>
                  <a:lnTo>
                    <a:pt x="633585" y="277"/>
                  </a:lnTo>
                  <a:lnTo>
                    <a:pt x="703983" y="0"/>
                  </a:lnTo>
                  <a:lnTo>
                    <a:pt x="774382" y="1498"/>
                  </a:lnTo>
                  <a:lnTo>
                    <a:pt x="844780" y="4771"/>
                  </a:lnTo>
                  <a:lnTo>
                    <a:pt x="915178" y="9824"/>
                  </a:lnTo>
                  <a:lnTo>
                    <a:pt x="985577" y="16669"/>
                  </a:lnTo>
                  <a:lnTo>
                    <a:pt x="1055975" y="25329"/>
                  </a:lnTo>
                  <a:lnTo>
                    <a:pt x="1126373" y="35845"/>
                  </a:lnTo>
                  <a:lnTo>
                    <a:pt x="1196772" y="48279"/>
                  </a:lnTo>
                  <a:lnTo>
                    <a:pt x="1267170" y="62717"/>
                  </a:lnTo>
                  <a:lnTo>
                    <a:pt x="1337569" y="79270"/>
                  </a:lnTo>
                  <a:lnTo>
                    <a:pt x="1407967" y="98071"/>
                  </a:lnTo>
                  <a:lnTo>
                    <a:pt x="1478365" y="119267"/>
                  </a:lnTo>
                  <a:lnTo>
                    <a:pt x="1548764" y="143010"/>
                  </a:lnTo>
                  <a:lnTo>
                    <a:pt x="1619162" y="169444"/>
                  </a:lnTo>
                  <a:lnTo>
                    <a:pt x="1689560" y="198698"/>
                  </a:lnTo>
                  <a:lnTo>
                    <a:pt x="1759959" y="232625"/>
                  </a:lnTo>
                  <a:lnTo>
                    <a:pt x="1830357" y="272290"/>
                  </a:lnTo>
                  <a:lnTo>
                    <a:pt x="1900756" y="315899"/>
                  </a:lnTo>
                  <a:lnTo>
                    <a:pt x="1971154" y="361671"/>
                  </a:lnTo>
                  <a:lnTo>
                    <a:pt x="2041552" y="407897"/>
                  </a:lnTo>
                  <a:lnTo>
                    <a:pt x="2111951" y="452975"/>
                  </a:lnTo>
                  <a:lnTo>
                    <a:pt x="2182349" y="496831"/>
                  </a:lnTo>
                  <a:lnTo>
                    <a:pt x="2252747" y="546283"/>
                  </a:lnTo>
                  <a:lnTo>
                    <a:pt x="2323146" y="598305"/>
                  </a:lnTo>
                  <a:lnTo>
                    <a:pt x="2393544" y="648287"/>
                  </a:lnTo>
                  <a:lnTo>
                    <a:pt x="2463943" y="692265"/>
                  </a:lnTo>
                  <a:lnTo>
                    <a:pt x="2534341" y="727528"/>
                  </a:lnTo>
                  <a:lnTo>
                    <a:pt x="2604739" y="757638"/>
                  </a:lnTo>
                  <a:lnTo>
                    <a:pt x="2675138" y="782976"/>
                  </a:lnTo>
                  <a:lnTo>
                    <a:pt x="2745536" y="804032"/>
                  </a:lnTo>
                  <a:lnTo>
                    <a:pt x="2815934" y="817534"/>
                  </a:lnTo>
                  <a:lnTo>
                    <a:pt x="2886333" y="817701"/>
                  </a:lnTo>
                  <a:lnTo>
                    <a:pt x="2956731" y="811447"/>
                  </a:lnTo>
                  <a:lnTo>
                    <a:pt x="3027130" y="807398"/>
                  </a:lnTo>
                  <a:lnTo>
                    <a:pt x="3097528" y="809571"/>
                  </a:lnTo>
                  <a:lnTo>
                    <a:pt x="3167926" y="805623"/>
                  </a:lnTo>
                  <a:lnTo>
                    <a:pt x="3238325" y="797618"/>
                  </a:lnTo>
                  <a:lnTo>
                    <a:pt x="3308723" y="789822"/>
                  </a:lnTo>
                  <a:lnTo>
                    <a:pt x="3379121" y="787098"/>
                  </a:lnTo>
                  <a:lnTo>
                    <a:pt x="3449520" y="786435"/>
                  </a:lnTo>
                  <a:lnTo>
                    <a:pt x="3519918" y="784432"/>
                  </a:lnTo>
                  <a:lnTo>
                    <a:pt x="3590317" y="781459"/>
                  </a:lnTo>
                  <a:lnTo>
                    <a:pt x="3660715" y="777963"/>
                  </a:lnTo>
                  <a:lnTo>
                    <a:pt x="3731113" y="774451"/>
                  </a:lnTo>
                  <a:lnTo>
                    <a:pt x="3801512" y="771439"/>
                  </a:lnTo>
                  <a:lnTo>
                    <a:pt x="3871910" y="768469"/>
                  </a:lnTo>
                  <a:lnTo>
                    <a:pt x="3942308" y="764926"/>
                  </a:lnTo>
                  <a:lnTo>
                    <a:pt x="4012707" y="760687"/>
                  </a:lnTo>
                  <a:lnTo>
                    <a:pt x="4083105" y="755613"/>
                  </a:lnTo>
                  <a:lnTo>
                    <a:pt x="4153504" y="749566"/>
                  </a:lnTo>
                  <a:lnTo>
                    <a:pt x="4223902" y="742418"/>
                  </a:lnTo>
                  <a:lnTo>
                    <a:pt x="4294300" y="734067"/>
                  </a:lnTo>
                  <a:lnTo>
                    <a:pt x="4364699" y="724434"/>
                  </a:lnTo>
                  <a:lnTo>
                    <a:pt x="4435097" y="713473"/>
                  </a:lnTo>
                  <a:lnTo>
                    <a:pt x="4505495" y="701159"/>
                  </a:lnTo>
                  <a:lnTo>
                    <a:pt x="4575894" y="687483"/>
                  </a:lnTo>
                  <a:lnTo>
                    <a:pt x="4646292" y="672454"/>
                  </a:lnTo>
                  <a:lnTo>
                    <a:pt x="4716690" y="656083"/>
                  </a:lnTo>
                  <a:lnTo>
                    <a:pt x="4787089" y="638391"/>
                  </a:lnTo>
                  <a:lnTo>
                    <a:pt x="4857487" y="619395"/>
                  </a:lnTo>
                  <a:lnTo>
                    <a:pt x="4927886" y="599116"/>
                  </a:lnTo>
                  <a:lnTo>
                    <a:pt x="4998284" y="577574"/>
                  </a:lnTo>
                  <a:lnTo>
                    <a:pt x="5068682" y="554785"/>
                  </a:lnTo>
                  <a:lnTo>
                    <a:pt x="5139081" y="530767"/>
                  </a:lnTo>
                  <a:lnTo>
                    <a:pt x="5209479" y="505533"/>
                  </a:lnTo>
                  <a:lnTo>
                    <a:pt x="5279877" y="479098"/>
                  </a:lnTo>
                  <a:lnTo>
                    <a:pt x="5350276" y="451472"/>
                  </a:lnTo>
                  <a:lnTo>
                    <a:pt x="5420674" y="422665"/>
                  </a:lnTo>
                  <a:lnTo>
                    <a:pt x="5491073" y="392689"/>
                  </a:lnTo>
                  <a:lnTo>
                    <a:pt x="5561471" y="3615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91153" y="4619554"/>
              <a:ext cx="4841920" cy="774721"/>
            </a:xfrm>
            <a:custGeom>
              <a:avLst/>
              <a:pathLst>
                <a:path w="4841920" h="774721">
                  <a:moveTo>
                    <a:pt x="4841920" y="774721"/>
                  </a:moveTo>
                  <a:lnTo>
                    <a:pt x="4787089" y="763730"/>
                  </a:lnTo>
                  <a:lnTo>
                    <a:pt x="4716690" y="750664"/>
                  </a:lnTo>
                  <a:lnTo>
                    <a:pt x="4646292" y="738673"/>
                  </a:lnTo>
                  <a:lnTo>
                    <a:pt x="4575894" y="727786"/>
                  </a:lnTo>
                  <a:lnTo>
                    <a:pt x="4505495" y="718027"/>
                  </a:lnTo>
                  <a:lnTo>
                    <a:pt x="4435097" y="709414"/>
                  </a:lnTo>
                  <a:lnTo>
                    <a:pt x="4364699" y="701949"/>
                  </a:lnTo>
                  <a:lnTo>
                    <a:pt x="4294300" y="695619"/>
                  </a:lnTo>
                  <a:lnTo>
                    <a:pt x="4223902" y="690385"/>
                  </a:lnTo>
                  <a:lnTo>
                    <a:pt x="4153504" y="686181"/>
                  </a:lnTo>
                  <a:lnTo>
                    <a:pt x="4083105" y="682915"/>
                  </a:lnTo>
                  <a:lnTo>
                    <a:pt x="4012707" y="680471"/>
                  </a:lnTo>
                  <a:lnTo>
                    <a:pt x="3942308" y="678719"/>
                  </a:lnTo>
                  <a:lnTo>
                    <a:pt x="3871910" y="677531"/>
                  </a:lnTo>
                  <a:lnTo>
                    <a:pt x="3801512" y="676795"/>
                  </a:lnTo>
                  <a:lnTo>
                    <a:pt x="3731113" y="676771"/>
                  </a:lnTo>
                  <a:lnTo>
                    <a:pt x="3660715" y="677653"/>
                  </a:lnTo>
                  <a:lnTo>
                    <a:pt x="3590317" y="679024"/>
                  </a:lnTo>
                  <a:lnTo>
                    <a:pt x="3519918" y="680447"/>
                  </a:lnTo>
                  <a:lnTo>
                    <a:pt x="3449520" y="681424"/>
                  </a:lnTo>
                  <a:lnTo>
                    <a:pt x="3379121" y="681382"/>
                  </a:lnTo>
                  <a:lnTo>
                    <a:pt x="3308723" y="682938"/>
                  </a:lnTo>
                  <a:lnTo>
                    <a:pt x="3238325" y="689251"/>
                  </a:lnTo>
                  <a:lnTo>
                    <a:pt x="3167926" y="696828"/>
                  </a:lnTo>
                  <a:lnTo>
                    <a:pt x="3097528" y="701380"/>
                  </a:lnTo>
                  <a:lnTo>
                    <a:pt x="3027130" y="699273"/>
                  </a:lnTo>
                  <a:lnTo>
                    <a:pt x="2956731" y="701823"/>
                  </a:lnTo>
                  <a:lnTo>
                    <a:pt x="2886333" y="707385"/>
                  </a:lnTo>
                  <a:lnTo>
                    <a:pt x="2815934" y="708187"/>
                  </a:lnTo>
                  <a:lnTo>
                    <a:pt x="2745536" y="695411"/>
                  </a:lnTo>
                  <a:lnTo>
                    <a:pt x="2675138" y="673743"/>
                  </a:lnTo>
                  <a:lnTo>
                    <a:pt x="2604739" y="648774"/>
                  </a:lnTo>
                  <a:lnTo>
                    <a:pt x="2534341" y="620100"/>
                  </a:lnTo>
                  <a:lnTo>
                    <a:pt x="2463943" y="584977"/>
                  </a:lnTo>
                  <a:lnTo>
                    <a:pt x="2393544" y="540539"/>
                  </a:lnTo>
                  <a:lnTo>
                    <a:pt x="2323146" y="491019"/>
                  </a:lnTo>
                  <a:lnTo>
                    <a:pt x="2252747" y="440707"/>
                  </a:lnTo>
                  <a:lnTo>
                    <a:pt x="2182349" y="393241"/>
                  </a:lnTo>
                  <a:lnTo>
                    <a:pt x="2111951" y="350348"/>
                  </a:lnTo>
                  <a:lnTo>
                    <a:pt x="2041552" y="306198"/>
                  </a:lnTo>
                  <a:lnTo>
                    <a:pt x="1971154" y="261373"/>
                  </a:lnTo>
                  <a:lnTo>
                    <a:pt x="1900756" y="217593"/>
                  </a:lnTo>
                  <a:lnTo>
                    <a:pt x="1830357" y="176475"/>
                  </a:lnTo>
                  <a:lnTo>
                    <a:pt x="1759959" y="139560"/>
                  </a:lnTo>
                  <a:lnTo>
                    <a:pt x="1689560" y="108366"/>
                  </a:lnTo>
                  <a:lnTo>
                    <a:pt x="1619162" y="82051"/>
                  </a:lnTo>
                  <a:lnTo>
                    <a:pt x="1548764" y="59186"/>
                  </a:lnTo>
                  <a:lnTo>
                    <a:pt x="1478365" y="39861"/>
                  </a:lnTo>
                  <a:lnTo>
                    <a:pt x="1407967" y="24180"/>
                  </a:lnTo>
                  <a:lnTo>
                    <a:pt x="1337569" y="12255"/>
                  </a:lnTo>
                  <a:lnTo>
                    <a:pt x="1267170" y="4191"/>
                  </a:lnTo>
                  <a:lnTo>
                    <a:pt x="1196772" y="83"/>
                  </a:lnTo>
                  <a:lnTo>
                    <a:pt x="1126373" y="0"/>
                  </a:lnTo>
                  <a:lnTo>
                    <a:pt x="1055975" y="3988"/>
                  </a:lnTo>
                  <a:lnTo>
                    <a:pt x="985577" y="12070"/>
                  </a:lnTo>
                  <a:lnTo>
                    <a:pt x="915178" y="24245"/>
                  </a:lnTo>
                  <a:lnTo>
                    <a:pt x="844780" y="40497"/>
                  </a:lnTo>
                  <a:lnTo>
                    <a:pt x="774382" y="60798"/>
                  </a:lnTo>
                  <a:lnTo>
                    <a:pt x="703983" y="85111"/>
                  </a:lnTo>
                  <a:lnTo>
                    <a:pt x="633585" y="113397"/>
                  </a:lnTo>
                  <a:lnTo>
                    <a:pt x="563186" y="145613"/>
                  </a:lnTo>
                  <a:lnTo>
                    <a:pt x="492788" y="181718"/>
                  </a:lnTo>
                  <a:lnTo>
                    <a:pt x="422390" y="221671"/>
                  </a:lnTo>
                  <a:lnTo>
                    <a:pt x="351991" y="265431"/>
                  </a:lnTo>
                  <a:lnTo>
                    <a:pt x="281593" y="312959"/>
                  </a:lnTo>
                  <a:lnTo>
                    <a:pt x="211195" y="364220"/>
                  </a:lnTo>
                  <a:lnTo>
                    <a:pt x="140796" y="419178"/>
                  </a:lnTo>
                  <a:lnTo>
                    <a:pt x="70398" y="477799"/>
                  </a:lnTo>
                  <a:lnTo>
                    <a:pt x="0" y="5400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4517108"/>
              <a:ext cx="5561471" cy="748491"/>
            </a:xfrm>
            <a:custGeom>
              <a:avLst/>
              <a:pathLst>
                <a:path w="5561471" h="748491">
                  <a:moveTo>
                    <a:pt x="0" y="297002"/>
                  </a:moveTo>
                  <a:lnTo>
                    <a:pt x="70398" y="257762"/>
                  </a:lnTo>
                  <a:lnTo>
                    <a:pt x="140796" y="221214"/>
                  </a:lnTo>
                  <a:lnTo>
                    <a:pt x="211195" y="187379"/>
                  </a:lnTo>
                  <a:lnTo>
                    <a:pt x="281593" y="156278"/>
                  </a:lnTo>
                  <a:lnTo>
                    <a:pt x="351991" y="127929"/>
                  </a:lnTo>
                  <a:lnTo>
                    <a:pt x="422390" y="102353"/>
                  </a:lnTo>
                  <a:lnTo>
                    <a:pt x="492788" y="79571"/>
                  </a:lnTo>
                  <a:lnTo>
                    <a:pt x="563186" y="59602"/>
                  </a:lnTo>
                  <a:lnTo>
                    <a:pt x="633585" y="42467"/>
                  </a:lnTo>
                  <a:lnTo>
                    <a:pt x="703983" y="28185"/>
                  </a:lnTo>
                  <a:lnTo>
                    <a:pt x="774382" y="16778"/>
                  </a:lnTo>
                  <a:lnTo>
                    <a:pt x="844780" y="8264"/>
                  </a:lnTo>
                  <a:lnTo>
                    <a:pt x="915178" y="2665"/>
                  </a:lnTo>
                  <a:lnTo>
                    <a:pt x="985577" y="0"/>
                  </a:lnTo>
                  <a:lnTo>
                    <a:pt x="1055975" y="289"/>
                  </a:lnTo>
                  <a:lnTo>
                    <a:pt x="1126373" y="3552"/>
                  </a:lnTo>
                  <a:lnTo>
                    <a:pt x="1196772" y="9811"/>
                  </a:lnTo>
                  <a:lnTo>
                    <a:pt x="1267170" y="19084"/>
                  </a:lnTo>
                  <a:lnTo>
                    <a:pt x="1337569" y="31392"/>
                  </a:lnTo>
                  <a:lnTo>
                    <a:pt x="1407967" y="46756"/>
                  </a:lnTo>
                  <a:lnTo>
                    <a:pt x="1478365" y="65194"/>
                  </a:lnTo>
                  <a:lnTo>
                    <a:pt x="1548764" y="86728"/>
                  </a:lnTo>
                  <a:lnTo>
                    <a:pt x="1619162" y="111377"/>
                  </a:lnTo>
                  <a:lnTo>
                    <a:pt x="1689560" y="139162"/>
                  </a:lnTo>
                  <a:lnTo>
                    <a:pt x="1759959" y="171723"/>
                  </a:lnTo>
                  <a:lnTo>
                    <a:pt x="1830357" y="210012"/>
                  </a:lnTo>
                  <a:lnTo>
                    <a:pt x="1900756" y="252376"/>
                  </a:lnTo>
                  <a:lnTo>
                    <a:pt x="1971154" y="297152"/>
                  </a:lnTo>
                  <a:lnTo>
                    <a:pt x="2041552" y="342677"/>
                  </a:lnTo>
                  <a:lnTo>
                    <a:pt x="2111951" y="387292"/>
                  </a:lnTo>
                  <a:lnTo>
                    <a:pt x="2182349" y="430666"/>
                  </a:lnTo>
                  <a:lnTo>
                    <a:pt x="2252747" y="479125"/>
                  </a:lnTo>
                  <a:lnTo>
                    <a:pt x="2323146" y="530292"/>
                  </a:lnTo>
                  <a:lnTo>
                    <a:pt x="2393544" y="580043"/>
                  </a:lnTo>
                  <a:lnTo>
                    <a:pt x="2463943" y="624251"/>
                  </a:lnTo>
                  <a:lnTo>
                    <a:pt x="2534341" y="659444"/>
                  </a:lnTo>
                  <a:lnTo>
                    <a:pt x="2604739" y="688836"/>
                  </a:lnTo>
                  <a:lnTo>
                    <a:pt x="2675138" y="713989"/>
                  </a:lnTo>
                  <a:lnTo>
                    <a:pt x="2745536" y="735352"/>
                  </a:lnTo>
                  <a:lnTo>
                    <a:pt x="2815934" y="748491"/>
                  </a:lnTo>
                  <a:lnTo>
                    <a:pt x="2886333" y="748173"/>
                  </a:lnTo>
                  <a:lnTo>
                    <a:pt x="2956731" y="742265"/>
                  </a:lnTo>
                  <a:lnTo>
                    <a:pt x="3027130" y="738965"/>
                  </a:lnTo>
                  <a:lnTo>
                    <a:pt x="3097528" y="741106"/>
                  </a:lnTo>
                  <a:lnTo>
                    <a:pt x="3167926" y="736856"/>
                  </a:lnTo>
                  <a:lnTo>
                    <a:pt x="3238325" y="729065"/>
                  </a:lnTo>
                  <a:lnTo>
                    <a:pt x="3308723" y="722010"/>
                  </a:lnTo>
                  <a:lnTo>
                    <a:pt x="3379121" y="719870"/>
                  </a:lnTo>
                  <a:lnTo>
                    <a:pt x="3449520" y="719560"/>
                  </a:lnTo>
                  <a:lnTo>
                    <a:pt x="3519918" y="718069"/>
                  </a:lnTo>
                  <a:lnTo>
                    <a:pt x="3590317" y="715871"/>
                  </a:lnTo>
                  <a:lnTo>
                    <a:pt x="3660715" y="713438"/>
                  </a:lnTo>
                  <a:lnTo>
                    <a:pt x="3731113" y="711241"/>
                  </a:lnTo>
                  <a:lnTo>
                    <a:pt x="3801512" y="709747"/>
                  </a:lnTo>
                  <a:lnTo>
                    <a:pt x="3871910" y="708630"/>
                  </a:lnTo>
                  <a:lnTo>
                    <a:pt x="3942308" y="707452"/>
                  </a:lnTo>
                  <a:lnTo>
                    <a:pt x="4012707" y="706209"/>
                  </a:lnTo>
                  <a:lnTo>
                    <a:pt x="4083105" y="704894"/>
                  </a:lnTo>
                  <a:lnTo>
                    <a:pt x="4153504" y="703504"/>
                  </a:lnTo>
                  <a:lnTo>
                    <a:pt x="4223902" y="702032"/>
                  </a:lnTo>
                  <a:lnTo>
                    <a:pt x="4294300" y="700473"/>
                  </a:lnTo>
                  <a:lnTo>
                    <a:pt x="4364699" y="698822"/>
                  </a:lnTo>
                  <a:lnTo>
                    <a:pt x="4435097" y="697074"/>
                  </a:lnTo>
                  <a:lnTo>
                    <a:pt x="4505495" y="695223"/>
                  </a:lnTo>
                  <a:lnTo>
                    <a:pt x="4575894" y="693265"/>
                  </a:lnTo>
                  <a:lnTo>
                    <a:pt x="4646292" y="691193"/>
                  </a:lnTo>
                  <a:lnTo>
                    <a:pt x="4716690" y="689003"/>
                  </a:lnTo>
                  <a:lnTo>
                    <a:pt x="4787089" y="686690"/>
                  </a:lnTo>
                  <a:lnTo>
                    <a:pt x="4857487" y="684248"/>
                  </a:lnTo>
                  <a:lnTo>
                    <a:pt x="4927886" y="681672"/>
                  </a:lnTo>
                  <a:lnTo>
                    <a:pt x="4998284" y="678957"/>
                  </a:lnTo>
                  <a:lnTo>
                    <a:pt x="5068682" y="676097"/>
                  </a:lnTo>
                  <a:lnTo>
                    <a:pt x="5139081" y="673087"/>
                  </a:lnTo>
                  <a:lnTo>
                    <a:pt x="5209479" y="669923"/>
                  </a:lnTo>
                  <a:lnTo>
                    <a:pt x="5279877" y="666598"/>
                  </a:lnTo>
                  <a:lnTo>
                    <a:pt x="5350276" y="663107"/>
                  </a:lnTo>
                  <a:lnTo>
                    <a:pt x="5420674" y="659446"/>
                  </a:lnTo>
                  <a:lnTo>
                    <a:pt x="5491073" y="655609"/>
                  </a:lnTo>
                  <a:lnTo>
                    <a:pt x="5561471" y="65159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665149"/>
              <a:ext cx="5561471" cy="729126"/>
            </a:xfrm>
            <a:custGeom>
              <a:avLst/>
              <a:pathLst>
                <a:path w="5561471" h="729126">
                  <a:moveTo>
                    <a:pt x="0" y="272402"/>
                  </a:moveTo>
                  <a:lnTo>
                    <a:pt x="70398" y="241418"/>
                  </a:lnTo>
                  <a:lnTo>
                    <a:pt x="140796" y="212403"/>
                  </a:lnTo>
                  <a:lnTo>
                    <a:pt x="211195" y="185341"/>
                  </a:lnTo>
                  <a:lnTo>
                    <a:pt x="281593" y="160213"/>
                  </a:lnTo>
                  <a:lnTo>
                    <a:pt x="351991" y="137001"/>
                  </a:lnTo>
                  <a:lnTo>
                    <a:pt x="422390" y="115685"/>
                  </a:lnTo>
                  <a:lnTo>
                    <a:pt x="492788" y="96241"/>
                  </a:lnTo>
                  <a:lnTo>
                    <a:pt x="563186" y="78648"/>
                  </a:lnTo>
                  <a:lnTo>
                    <a:pt x="633585" y="62880"/>
                  </a:lnTo>
                  <a:lnTo>
                    <a:pt x="703983" y="48913"/>
                  </a:lnTo>
                  <a:lnTo>
                    <a:pt x="774382" y="36721"/>
                  </a:lnTo>
                  <a:lnTo>
                    <a:pt x="844780" y="26281"/>
                  </a:lnTo>
                  <a:lnTo>
                    <a:pt x="915178" y="17573"/>
                  </a:lnTo>
                  <a:lnTo>
                    <a:pt x="985577" y="10585"/>
                  </a:lnTo>
                  <a:lnTo>
                    <a:pt x="1055975" y="5315"/>
                  </a:lnTo>
                  <a:lnTo>
                    <a:pt x="1126373" y="1775"/>
                  </a:lnTo>
                  <a:lnTo>
                    <a:pt x="1196772" y="0"/>
                  </a:lnTo>
                  <a:lnTo>
                    <a:pt x="1267170" y="43"/>
                  </a:lnTo>
                  <a:lnTo>
                    <a:pt x="1337569" y="1983"/>
                  </a:lnTo>
                  <a:lnTo>
                    <a:pt x="1407967" y="5918"/>
                  </a:lnTo>
                  <a:lnTo>
                    <a:pt x="1478365" y="11958"/>
                  </a:lnTo>
                  <a:lnTo>
                    <a:pt x="1548764" y="20218"/>
                  </a:lnTo>
                  <a:lnTo>
                    <a:pt x="1619162" y="30806"/>
                  </a:lnTo>
                  <a:lnTo>
                    <a:pt x="1689560" y="43816"/>
                  </a:lnTo>
                  <a:lnTo>
                    <a:pt x="1759959" y="60419"/>
                  </a:lnTo>
                  <a:lnTo>
                    <a:pt x="1830357" y="81377"/>
                  </a:lnTo>
                  <a:lnTo>
                    <a:pt x="1900756" y="105696"/>
                  </a:lnTo>
                  <a:lnTo>
                    <a:pt x="1971154" y="132401"/>
                  </a:lnTo>
                  <a:lnTo>
                    <a:pt x="2041552" y="160579"/>
                  </a:lnTo>
                  <a:lnTo>
                    <a:pt x="2111951" y="189415"/>
                  </a:lnTo>
                  <a:lnTo>
                    <a:pt x="2182349" y="220186"/>
                  </a:lnTo>
                  <a:lnTo>
                    <a:pt x="2252747" y="263101"/>
                  </a:lnTo>
                  <a:lnTo>
                    <a:pt x="2323146" y="313531"/>
                  </a:lnTo>
                  <a:lnTo>
                    <a:pt x="2393544" y="364385"/>
                  </a:lnTo>
                  <a:lnTo>
                    <a:pt x="2463943" y="409160"/>
                  </a:lnTo>
                  <a:lnTo>
                    <a:pt x="2534341" y="443461"/>
                  </a:lnTo>
                  <a:lnTo>
                    <a:pt x="2604739" y="476054"/>
                  </a:lnTo>
                  <a:lnTo>
                    <a:pt x="2675138" y="505887"/>
                  </a:lnTo>
                  <a:lnTo>
                    <a:pt x="2745536" y="529938"/>
                  </a:lnTo>
                  <a:lnTo>
                    <a:pt x="2815934" y="543518"/>
                  </a:lnTo>
                  <a:lnTo>
                    <a:pt x="2886333" y="543715"/>
                  </a:lnTo>
                  <a:lnTo>
                    <a:pt x="2956731" y="537583"/>
                  </a:lnTo>
                  <a:lnTo>
                    <a:pt x="3027130" y="533660"/>
                  </a:lnTo>
                  <a:lnTo>
                    <a:pt x="3097528" y="535836"/>
                  </a:lnTo>
                  <a:lnTo>
                    <a:pt x="3167926" y="531861"/>
                  </a:lnTo>
                  <a:lnTo>
                    <a:pt x="3238325" y="523875"/>
                  </a:lnTo>
                  <a:lnTo>
                    <a:pt x="3308723" y="516144"/>
                  </a:lnTo>
                  <a:lnTo>
                    <a:pt x="3379121" y="513471"/>
                  </a:lnTo>
                  <a:lnTo>
                    <a:pt x="3449520" y="512839"/>
                  </a:lnTo>
                  <a:lnTo>
                    <a:pt x="3519918" y="510881"/>
                  </a:lnTo>
                  <a:lnTo>
                    <a:pt x="3590317" y="507976"/>
                  </a:lnTo>
                  <a:lnTo>
                    <a:pt x="3660715" y="504573"/>
                  </a:lnTo>
                  <a:lnTo>
                    <a:pt x="3731113" y="501176"/>
                  </a:lnTo>
                  <a:lnTo>
                    <a:pt x="3801512" y="498297"/>
                  </a:lnTo>
                  <a:lnTo>
                    <a:pt x="3871910" y="495489"/>
                  </a:lnTo>
                  <a:lnTo>
                    <a:pt x="3942308" y="492153"/>
                  </a:lnTo>
                  <a:lnTo>
                    <a:pt x="4012707" y="488176"/>
                  </a:lnTo>
                  <a:lnTo>
                    <a:pt x="4083105" y="483432"/>
                  </a:lnTo>
                  <a:lnTo>
                    <a:pt x="4153504" y="477793"/>
                  </a:lnTo>
                  <a:lnTo>
                    <a:pt x="4223902" y="471142"/>
                  </a:lnTo>
                  <a:lnTo>
                    <a:pt x="4294300" y="463385"/>
                  </a:lnTo>
                  <a:lnTo>
                    <a:pt x="4364699" y="454451"/>
                  </a:lnTo>
                  <a:lnTo>
                    <a:pt x="4435097" y="444297"/>
                  </a:lnTo>
                  <a:lnTo>
                    <a:pt x="4505495" y="432899"/>
                  </a:lnTo>
                  <a:lnTo>
                    <a:pt x="4575894" y="420249"/>
                  </a:lnTo>
                  <a:lnTo>
                    <a:pt x="4646292" y="406354"/>
                  </a:lnTo>
                  <a:lnTo>
                    <a:pt x="4716690" y="391226"/>
                  </a:lnTo>
                  <a:lnTo>
                    <a:pt x="4787089" y="374879"/>
                  </a:lnTo>
                  <a:lnTo>
                    <a:pt x="4857487" y="357333"/>
                  </a:lnTo>
                  <a:lnTo>
                    <a:pt x="4927886" y="338605"/>
                  </a:lnTo>
                  <a:lnTo>
                    <a:pt x="4998284" y="318711"/>
                  </a:lnTo>
                  <a:lnTo>
                    <a:pt x="5068682" y="297667"/>
                  </a:lnTo>
                  <a:lnTo>
                    <a:pt x="5139081" y="275489"/>
                  </a:lnTo>
                  <a:lnTo>
                    <a:pt x="5209479" y="252187"/>
                  </a:lnTo>
                  <a:lnTo>
                    <a:pt x="5279877" y="227775"/>
                  </a:lnTo>
                  <a:lnTo>
                    <a:pt x="5350276" y="202262"/>
                  </a:lnTo>
                  <a:lnTo>
                    <a:pt x="5420674" y="175658"/>
                  </a:lnTo>
                  <a:lnTo>
                    <a:pt x="5491073" y="147970"/>
                  </a:lnTo>
                  <a:lnTo>
                    <a:pt x="5561471" y="119206"/>
                  </a:lnTo>
                  <a:lnTo>
                    <a:pt x="5561471" y="729126"/>
                  </a:lnTo>
                  <a:lnTo>
                    <a:pt x="4930166" y="729126"/>
                  </a:lnTo>
                  <a:lnTo>
                    <a:pt x="4927886" y="728657"/>
                  </a:lnTo>
                  <a:lnTo>
                    <a:pt x="4857487" y="715081"/>
                  </a:lnTo>
                  <a:lnTo>
                    <a:pt x="4787089" y="702419"/>
                  </a:lnTo>
                  <a:lnTo>
                    <a:pt x="4716690" y="690699"/>
                  </a:lnTo>
                  <a:lnTo>
                    <a:pt x="4646292" y="679950"/>
                  </a:lnTo>
                  <a:lnTo>
                    <a:pt x="4575894" y="670198"/>
                  </a:lnTo>
                  <a:lnTo>
                    <a:pt x="4505495" y="661465"/>
                  </a:lnTo>
                  <a:lnTo>
                    <a:pt x="4435097" y="653768"/>
                  </a:lnTo>
                  <a:lnTo>
                    <a:pt x="4364699" y="647110"/>
                  </a:lnTo>
                  <a:lnTo>
                    <a:pt x="4294300" y="641478"/>
                  </a:lnTo>
                  <a:lnTo>
                    <a:pt x="4223902" y="636839"/>
                  </a:lnTo>
                  <a:lnTo>
                    <a:pt x="4153504" y="633133"/>
                  </a:lnTo>
                  <a:lnTo>
                    <a:pt x="4083105" y="630274"/>
                  </a:lnTo>
                  <a:lnTo>
                    <a:pt x="4012707" y="628159"/>
                  </a:lnTo>
                  <a:lnTo>
                    <a:pt x="3942308" y="626669"/>
                  </a:lnTo>
                  <a:lnTo>
                    <a:pt x="3871910" y="625688"/>
                  </a:lnTo>
                  <a:lnTo>
                    <a:pt x="3801512" y="625114"/>
                  </a:lnTo>
                  <a:lnTo>
                    <a:pt x="3731113" y="625224"/>
                  </a:lnTo>
                  <a:lnTo>
                    <a:pt x="3660715" y="626221"/>
                  </a:lnTo>
                  <a:lnTo>
                    <a:pt x="3590317" y="627685"/>
                  </a:lnTo>
                  <a:lnTo>
                    <a:pt x="3519918" y="629175"/>
                  </a:lnTo>
                  <a:lnTo>
                    <a:pt x="3449520" y="630198"/>
                  </a:lnTo>
                  <a:lnTo>
                    <a:pt x="3379121" y="630187"/>
                  </a:lnTo>
                  <a:lnTo>
                    <a:pt x="3308723" y="631794"/>
                  </a:lnTo>
                  <a:lnTo>
                    <a:pt x="3238325" y="638172"/>
                  </a:lnTo>
                  <a:lnTo>
                    <a:pt x="3167926" y="645767"/>
                  </a:lnTo>
                  <a:lnTo>
                    <a:pt x="3097528" y="650293"/>
                  </a:lnTo>
                  <a:lnTo>
                    <a:pt x="3027130" y="648177"/>
                  </a:lnTo>
                  <a:lnTo>
                    <a:pt x="2956731" y="650732"/>
                  </a:lnTo>
                  <a:lnTo>
                    <a:pt x="2886333" y="656234"/>
                  </a:lnTo>
                  <a:lnTo>
                    <a:pt x="2815934" y="656921"/>
                  </a:lnTo>
                  <a:lnTo>
                    <a:pt x="2745536" y="644003"/>
                  </a:lnTo>
                  <a:lnTo>
                    <a:pt x="2675138" y="619393"/>
                  </a:lnTo>
                  <a:lnTo>
                    <a:pt x="2604739" y="589897"/>
                  </a:lnTo>
                  <a:lnTo>
                    <a:pt x="2534341" y="558614"/>
                  </a:lnTo>
                  <a:lnTo>
                    <a:pt x="2463943" y="524441"/>
                  </a:lnTo>
                  <a:lnTo>
                    <a:pt x="2393544" y="479245"/>
                  </a:lnTo>
                  <a:lnTo>
                    <a:pt x="2323146" y="428814"/>
                  </a:lnTo>
                  <a:lnTo>
                    <a:pt x="2252747" y="379944"/>
                  </a:lnTo>
                  <a:lnTo>
                    <a:pt x="2182349" y="338841"/>
                  </a:lnTo>
                  <a:lnTo>
                    <a:pt x="2111951" y="308950"/>
                  </a:lnTo>
                  <a:lnTo>
                    <a:pt x="2041552" y="280959"/>
                  </a:lnTo>
                  <a:lnTo>
                    <a:pt x="1971154" y="254060"/>
                  </a:lnTo>
                  <a:lnTo>
                    <a:pt x="1900756" y="229173"/>
                  </a:lnTo>
                  <a:lnTo>
                    <a:pt x="1830357" y="207126"/>
                  </a:lnTo>
                  <a:lnTo>
                    <a:pt x="1759959" y="188678"/>
                  </a:lnTo>
                  <a:lnTo>
                    <a:pt x="1689560" y="174568"/>
                  </a:lnTo>
                  <a:lnTo>
                    <a:pt x="1619162" y="164240"/>
                  </a:lnTo>
                  <a:lnTo>
                    <a:pt x="1548764" y="156909"/>
                  </a:lnTo>
                  <a:lnTo>
                    <a:pt x="1478365" y="152680"/>
                  </a:lnTo>
                  <a:lnTo>
                    <a:pt x="1407967" y="151672"/>
                  </a:lnTo>
                  <a:lnTo>
                    <a:pt x="1337569" y="154011"/>
                  </a:lnTo>
                  <a:lnTo>
                    <a:pt x="1267170" y="159817"/>
                  </a:lnTo>
                  <a:lnTo>
                    <a:pt x="1196772" y="169198"/>
                  </a:lnTo>
                  <a:lnTo>
                    <a:pt x="1126373" y="182243"/>
                  </a:lnTo>
                  <a:lnTo>
                    <a:pt x="1055975" y="199017"/>
                  </a:lnTo>
                  <a:lnTo>
                    <a:pt x="985577" y="219563"/>
                  </a:lnTo>
                  <a:lnTo>
                    <a:pt x="915178" y="243906"/>
                  </a:lnTo>
                  <a:lnTo>
                    <a:pt x="844780" y="272054"/>
                  </a:lnTo>
                  <a:lnTo>
                    <a:pt x="774382" y="304004"/>
                  </a:lnTo>
                  <a:lnTo>
                    <a:pt x="703983" y="339747"/>
                  </a:lnTo>
                  <a:lnTo>
                    <a:pt x="633585" y="379270"/>
                  </a:lnTo>
                  <a:lnTo>
                    <a:pt x="563186" y="422560"/>
                  </a:lnTo>
                  <a:lnTo>
                    <a:pt x="492788" y="469600"/>
                  </a:lnTo>
                  <a:lnTo>
                    <a:pt x="422390" y="520376"/>
                  </a:lnTo>
                  <a:lnTo>
                    <a:pt x="351991" y="574877"/>
                  </a:lnTo>
                  <a:lnTo>
                    <a:pt x="281593" y="633090"/>
                  </a:lnTo>
                  <a:lnTo>
                    <a:pt x="211195" y="695005"/>
                  </a:lnTo>
                  <a:lnTo>
                    <a:pt x="174584" y="72912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665149"/>
              <a:ext cx="5561471" cy="543715"/>
            </a:xfrm>
            <a:custGeom>
              <a:avLst/>
              <a:pathLst>
                <a:path w="5561471" h="543715">
                  <a:moveTo>
                    <a:pt x="0" y="272402"/>
                  </a:moveTo>
                  <a:lnTo>
                    <a:pt x="70398" y="241418"/>
                  </a:lnTo>
                  <a:lnTo>
                    <a:pt x="140796" y="212403"/>
                  </a:lnTo>
                  <a:lnTo>
                    <a:pt x="211195" y="185341"/>
                  </a:lnTo>
                  <a:lnTo>
                    <a:pt x="281593" y="160213"/>
                  </a:lnTo>
                  <a:lnTo>
                    <a:pt x="351991" y="137001"/>
                  </a:lnTo>
                  <a:lnTo>
                    <a:pt x="422390" y="115685"/>
                  </a:lnTo>
                  <a:lnTo>
                    <a:pt x="492788" y="96241"/>
                  </a:lnTo>
                  <a:lnTo>
                    <a:pt x="563186" y="78648"/>
                  </a:lnTo>
                  <a:lnTo>
                    <a:pt x="633585" y="62880"/>
                  </a:lnTo>
                  <a:lnTo>
                    <a:pt x="703983" y="48913"/>
                  </a:lnTo>
                  <a:lnTo>
                    <a:pt x="774382" y="36721"/>
                  </a:lnTo>
                  <a:lnTo>
                    <a:pt x="844780" y="26281"/>
                  </a:lnTo>
                  <a:lnTo>
                    <a:pt x="915178" y="17573"/>
                  </a:lnTo>
                  <a:lnTo>
                    <a:pt x="985577" y="10585"/>
                  </a:lnTo>
                  <a:lnTo>
                    <a:pt x="1055975" y="5315"/>
                  </a:lnTo>
                  <a:lnTo>
                    <a:pt x="1126373" y="1775"/>
                  </a:lnTo>
                  <a:lnTo>
                    <a:pt x="1196772" y="0"/>
                  </a:lnTo>
                  <a:lnTo>
                    <a:pt x="1267170" y="43"/>
                  </a:lnTo>
                  <a:lnTo>
                    <a:pt x="1337569" y="1983"/>
                  </a:lnTo>
                  <a:lnTo>
                    <a:pt x="1407967" y="5918"/>
                  </a:lnTo>
                  <a:lnTo>
                    <a:pt x="1478365" y="11958"/>
                  </a:lnTo>
                  <a:lnTo>
                    <a:pt x="1548764" y="20218"/>
                  </a:lnTo>
                  <a:lnTo>
                    <a:pt x="1619162" y="30806"/>
                  </a:lnTo>
                  <a:lnTo>
                    <a:pt x="1689560" y="43816"/>
                  </a:lnTo>
                  <a:lnTo>
                    <a:pt x="1759959" y="60419"/>
                  </a:lnTo>
                  <a:lnTo>
                    <a:pt x="1830357" y="81377"/>
                  </a:lnTo>
                  <a:lnTo>
                    <a:pt x="1900756" y="105696"/>
                  </a:lnTo>
                  <a:lnTo>
                    <a:pt x="1971154" y="132401"/>
                  </a:lnTo>
                  <a:lnTo>
                    <a:pt x="2041552" y="160579"/>
                  </a:lnTo>
                  <a:lnTo>
                    <a:pt x="2111951" y="189415"/>
                  </a:lnTo>
                  <a:lnTo>
                    <a:pt x="2182349" y="220186"/>
                  </a:lnTo>
                  <a:lnTo>
                    <a:pt x="2252747" y="263101"/>
                  </a:lnTo>
                  <a:lnTo>
                    <a:pt x="2323146" y="313531"/>
                  </a:lnTo>
                  <a:lnTo>
                    <a:pt x="2393544" y="364385"/>
                  </a:lnTo>
                  <a:lnTo>
                    <a:pt x="2463943" y="409160"/>
                  </a:lnTo>
                  <a:lnTo>
                    <a:pt x="2534341" y="443461"/>
                  </a:lnTo>
                  <a:lnTo>
                    <a:pt x="2604739" y="476054"/>
                  </a:lnTo>
                  <a:lnTo>
                    <a:pt x="2675138" y="505887"/>
                  </a:lnTo>
                  <a:lnTo>
                    <a:pt x="2745536" y="529938"/>
                  </a:lnTo>
                  <a:lnTo>
                    <a:pt x="2815934" y="543518"/>
                  </a:lnTo>
                  <a:lnTo>
                    <a:pt x="2886333" y="543715"/>
                  </a:lnTo>
                  <a:lnTo>
                    <a:pt x="2956731" y="537583"/>
                  </a:lnTo>
                  <a:lnTo>
                    <a:pt x="3027130" y="533660"/>
                  </a:lnTo>
                  <a:lnTo>
                    <a:pt x="3097528" y="535836"/>
                  </a:lnTo>
                  <a:lnTo>
                    <a:pt x="3167926" y="531861"/>
                  </a:lnTo>
                  <a:lnTo>
                    <a:pt x="3238325" y="523875"/>
                  </a:lnTo>
                  <a:lnTo>
                    <a:pt x="3308723" y="516144"/>
                  </a:lnTo>
                  <a:lnTo>
                    <a:pt x="3379121" y="513471"/>
                  </a:lnTo>
                  <a:lnTo>
                    <a:pt x="3449520" y="512839"/>
                  </a:lnTo>
                  <a:lnTo>
                    <a:pt x="3519918" y="510881"/>
                  </a:lnTo>
                  <a:lnTo>
                    <a:pt x="3590317" y="507976"/>
                  </a:lnTo>
                  <a:lnTo>
                    <a:pt x="3660715" y="504573"/>
                  </a:lnTo>
                  <a:lnTo>
                    <a:pt x="3731113" y="501176"/>
                  </a:lnTo>
                  <a:lnTo>
                    <a:pt x="3801512" y="498297"/>
                  </a:lnTo>
                  <a:lnTo>
                    <a:pt x="3871910" y="495489"/>
                  </a:lnTo>
                  <a:lnTo>
                    <a:pt x="3942308" y="492153"/>
                  </a:lnTo>
                  <a:lnTo>
                    <a:pt x="4012707" y="488176"/>
                  </a:lnTo>
                  <a:lnTo>
                    <a:pt x="4083105" y="483432"/>
                  </a:lnTo>
                  <a:lnTo>
                    <a:pt x="4153504" y="477793"/>
                  </a:lnTo>
                  <a:lnTo>
                    <a:pt x="4223902" y="471142"/>
                  </a:lnTo>
                  <a:lnTo>
                    <a:pt x="4294300" y="463385"/>
                  </a:lnTo>
                  <a:lnTo>
                    <a:pt x="4364699" y="454451"/>
                  </a:lnTo>
                  <a:lnTo>
                    <a:pt x="4435097" y="444297"/>
                  </a:lnTo>
                  <a:lnTo>
                    <a:pt x="4505495" y="432899"/>
                  </a:lnTo>
                  <a:lnTo>
                    <a:pt x="4575894" y="420249"/>
                  </a:lnTo>
                  <a:lnTo>
                    <a:pt x="4646292" y="406354"/>
                  </a:lnTo>
                  <a:lnTo>
                    <a:pt x="4716690" y="391226"/>
                  </a:lnTo>
                  <a:lnTo>
                    <a:pt x="4787089" y="374879"/>
                  </a:lnTo>
                  <a:lnTo>
                    <a:pt x="4857487" y="357333"/>
                  </a:lnTo>
                  <a:lnTo>
                    <a:pt x="4927886" y="338605"/>
                  </a:lnTo>
                  <a:lnTo>
                    <a:pt x="4998284" y="318711"/>
                  </a:lnTo>
                  <a:lnTo>
                    <a:pt x="5068682" y="297667"/>
                  </a:lnTo>
                  <a:lnTo>
                    <a:pt x="5139081" y="275489"/>
                  </a:lnTo>
                  <a:lnTo>
                    <a:pt x="5209479" y="252187"/>
                  </a:lnTo>
                  <a:lnTo>
                    <a:pt x="5279877" y="227775"/>
                  </a:lnTo>
                  <a:lnTo>
                    <a:pt x="5350276" y="202262"/>
                  </a:lnTo>
                  <a:lnTo>
                    <a:pt x="5420674" y="175658"/>
                  </a:lnTo>
                  <a:lnTo>
                    <a:pt x="5491073" y="147970"/>
                  </a:lnTo>
                  <a:lnTo>
                    <a:pt x="5561471" y="1192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365738" y="4816821"/>
              <a:ext cx="4755581" cy="577453"/>
            </a:xfrm>
            <a:custGeom>
              <a:avLst/>
              <a:pathLst>
                <a:path w="4755581" h="577453">
                  <a:moveTo>
                    <a:pt x="4755581" y="577453"/>
                  </a:moveTo>
                  <a:lnTo>
                    <a:pt x="4753302" y="576985"/>
                  </a:lnTo>
                  <a:lnTo>
                    <a:pt x="4682903" y="563409"/>
                  </a:lnTo>
                  <a:lnTo>
                    <a:pt x="4612505" y="550746"/>
                  </a:lnTo>
                  <a:lnTo>
                    <a:pt x="4542106" y="539027"/>
                  </a:lnTo>
                  <a:lnTo>
                    <a:pt x="4471708" y="528277"/>
                  </a:lnTo>
                  <a:lnTo>
                    <a:pt x="4401310" y="518525"/>
                  </a:lnTo>
                  <a:lnTo>
                    <a:pt x="4330911" y="509793"/>
                  </a:lnTo>
                  <a:lnTo>
                    <a:pt x="4260513" y="502096"/>
                  </a:lnTo>
                  <a:lnTo>
                    <a:pt x="4190115" y="495438"/>
                  </a:lnTo>
                  <a:lnTo>
                    <a:pt x="4119716" y="489806"/>
                  </a:lnTo>
                  <a:lnTo>
                    <a:pt x="4049318" y="485167"/>
                  </a:lnTo>
                  <a:lnTo>
                    <a:pt x="3978919" y="481460"/>
                  </a:lnTo>
                  <a:lnTo>
                    <a:pt x="3908521" y="478602"/>
                  </a:lnTo>
                  <a:lnTo>
                    <a:pt x="3838123" y="476487"/>
                  </a:lnTo>
                  <a:lnTo>
                    <a:pt x="3767724" y="474997"/>
                  </a:lnTo>
                  <a:lnTo>
                    <a:pt x="3697326" y="474016"/>
                  </a:lnTo>
                  <a:lnTo>
                    <a:pt x="3626928" y="473442"/>
                  </a:lnTo>
                  <a:lnTo>
                    <a:pt x="3556529" y="473551"/>
                  </a:lnTo>
                  <a:lnTo>
                    <a:pt x="3486131" y="474549"/>
                  </a:lnTo>
                  <a:lnTo>
                    <a:pt x="3415732" y="476013"/>
                  </a:lnTo>
                  <a:lnTo>
                    <a:pt x="3345334" y="477503"/>
                  </a:lnTo>
                  <a:lnTo>
                    <a:pt x="3274936" y="478525"/>
                  </a:lnTo>
                  <a:lnTo>
                    <a:pt x="3204537" y="478514"/>
                  </a:lnTo>
                  <a:lnTo>
                    <a:pt x="3134139" y="480121"/>
                  </a:lnTo>
                  <a:lnTo>
                    <a:pt x="3063741" y="486500"/>
                  </a:lnTo>
                  <a:lnTo>
                    <a:pt x="2993342" y="494095"/>
                  </a:lnTo>
                  <a:lnTo>
                    <a:pt x="2922944" y="498620"/>
                  </a:lnTo>
                  <a:lnTo>
                    <a:pt x="2852545" y="496505"/>
                  </a:lnTo>
                  <a:lnTo>
                    <a:pt x="2782147" y="499059"/>
                  </a:lnTo>
                  <a:lnTo>
                    <a:pt x="2711749" y="504561"/>
                  </a:lnTo>
                  <a:lnTo>
                    <a:pt x="2641350" y="505249"/>
                  </a:lnTo>
                  <a:lnTo>
                    <a:pt x="2570952" y="492330"/>
                  </a:lnTo>
                  <a:lnTo>
                    <a:pt x="2500554" y="467721"/>
                  </a:lnTo>
                  <a:lnTo>
                    <a:pt x="2430155" y="438225"/>
                  </a:lnTo>
                  <a:lnTo>
                    <a:pt x="2359757" y="406942"/>
                  </a:lnTo>
                  <a:lnTo>
                    <a:pt x="2289358" y="372769"/>
                  </a:lnTo>
                  <a:lnTo>
                    <a:pt x="2218960" y="327573"/>
                  </a:lnTo>
                  <a:lnTo>
                    <a:pt x="2148562" y="277142"/>
                  </a:lnTo>
                  <a:lnTo>
                    <a:pt x="2078163" y="228272"/>
                  </a:lnTo>
                  <a:lnTo>
                    <a:pt x="2007765" y="187168"/>
                  </a:lnTo>
                  <a:lnTo>
                    <a:pt x="1937367" y="157277"/>
                  </a:lnTo>
                  <a:lnTo>
                    <a:pt x="1866968" y="129287"/>
                  </a:lnTo>
                  <a:lnTo>
                    <a:pt x="1796570" y="102387"/>
                  </a:lnTo>
                  <a:lnTo>
                    <a:pt x="1726171" y="77501"/>
                  </a:lnTo>
                  <a:lnTo>
                    <a:pt x="1655773" y="55454"/>
                  </a:lnTo>
                  <a:lnTo>
                    <a:pt x="1585375" y="37006"/>
                  </a:lnTo>
                  <a:lnTo>
                    <a:pt x="1514976" y="22896"/>
                  </a:lnTo>
                  <a:lnTo>
                    <a:pt x="1444578" y="12567"/>
                  </a:lnTo>
                  <a:lnTo>
                    <a:pt x="1374180" y="5236"/>
                  </a:lnTo>
                  <a:lnTo>
                    <a:pt x="1303781" y="1007"/>
                  </a:lnTo>
                  <a:lnTo>
                    <a:pt x="1233383" y="0"/>
                  </a:lnTo>
                  <a:lnTo>
                    <a:pt x="1162984" y="2338"/>
                  </a:lnTo>
                  <a:lnTo>
                    <a:pt x="1092586" y="8144"/>
                  </a:lnTo>
                  <a:lnTo>
                    <a:pt x="1022188" y="17525"/>
                  </a:lnTo>
                  <a:lnTo>
                    <a:pt x="951789" y="30570"/>
                  </a:lnTo>
                  <a:lnTo>
                    <a:pt x="881391" y="47344"/>
                  </a:lnTo>
                  <a:lnTo>
                    <a:pt x="810993" y="67891"/>
                  </a:lnTo>
                  <a:lnTo>
                    <a:pt x="740594" y="92234"/>
                  </a:lnTo>
                  <a:lnTo>
                    <a:pt x="670196" y="120381"/>
                  </a:lnTo>
                  <a:lnTo>
                    <a:pt x="599798" y="152331"/>
                  </a:lnTo>
                  <a:lnTo>
                    <a:pt x="529399" y="188075"/>
                  </a:lnTo>
                  <a:lnTo>
                    <a:pt x="459001" y="227598"/>
                  </a:lnTo>
                  <a:lnTo>
                    <a:pt x="388602" y="270887"/>
                  </a:lnTo>
                  <a:lnTo>
                    <a:pt x="318204" y="317927"/>
                  </a:lnTo>
                  <a:lnTo>
                    <a:pt x="247806" y="368704"/>
                  </a:lnTo>
                  <a:lnTo>
                    <a:pt x="177407" y="423204"/>
                  </a:lnTo>
                  <a:lnTo>
                    <a:pt x="107009" y="481417"/>
                  </a:lnTo>
                  <a:lnTo>
                    <a:pt x="36611" y="543333"/>
                  </a:lnTo>
                  <a:lnTo>
                    <a:pt x="0" y="5774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4743146"/>
              <a:ext cx="5561471" cy="522222"/>
            </a:xfrm>
            <a:custGeom>
              <a:avLst/>
              <a:pathLst>
                <a:path w="5561471" h="522222">
                  <a:moveTo>
                    <a:pt x="0" y="509647"/>
                  </a:moveTo>
                  <a:lnTo>
                    <a:pt x="70398" y="457667"/>
                  </a:lnTo>
                  <a:lnTo>
                    <a:pt x="140796" y="408512"/>
                  </a:lnTo>
                  <a:lnTo>
                    <a:pt x="211195" y="362176"/>
                  </a:lnTo>
                  <a:lnTo>
                    <a:pt x="281593" y="318654"/>
                  </a:lnTo>
                  <a:lnTo>
                    <a:pt x="351991" y="277942"/>
                  </a:lnTo>
                  <a:lnTo>
                    <a:pt x="422390" y="240033"/>
                  </a:lnTo>
                  <a:lnTo>
                    <a:pt x="492788" y="204923"/>
                  </a:lnTo>
                  <a:lnTo>
                    <a:pt x="563186" y="172606"/>
                  </a:lnTo>
                  <a:lnTo>
                    <a:pt x="633585" y="143078"/>
                  </a:lnTo>
                  <a:lnTo>
                    <a:pt x="703983" y="116333"/>
                  </a:lnTo>
                  <a:lnTo>
                    <a:pt x="774382" y="92365"/>
                  </a:lnTo>
                  <a:lnTo>
                    <a:pt x="844780" y="71170"/>
                  </a:lnTo>
                  <a:lnTo>
                    <a:pt x="915178" y="52742"/>
                  </a:lnTo>
                  <a:lnTo>
                    <a:pt x="985577" y="37077"/>
                  </a:lnTo>
                  <a:lnTo>
                    <a:pt x="1055975" y="24168"/>
                  </a:lnTo>
                  <a:lnTo>
                    <a:pt x="1126373" y="14011"/>
                  </a:lnTo>
                  <a:lnTo>
                    <a:pt x="1196772" y="6601"/>
                  </a:lnTo>
                  <a:lnTo>
                    <a:pt x="1267170" y="1932"/>
                  </a:lnTo>
                  <a:lnTo>
                    <a:pt x="1337569" y="0"/>
                  </a:lnTo>
                  <a:lnTo>
                    <a:pt x="1407967" y="798"/>
                  </a:lnTo>
                  <a:lnTo>
                    <a:pt x="1478365" y="4321"/>
                  </a:lnTo>
                  <a:lnTo>
                    <a:pt x="1548764" y="10566"/>
                  </a:lnTo>
                  <a:lnTo>
                    <a:pt x="1619162" y="19525"/>
                  </a:lnTo>
                  <a:lnTo>
                    <a:pt x="1689560" y="31195"/>
                  </a:lnTo>
                  <a:lnTo>
                    <a:pt x="1759959" y="46551"/>
                  </a:lnTo>
                  <a:lnTo>
                    <a:pt x="1830357" y="66254"/>
                  </a:lnTo>
                  <a:lnTo>
                    <a:pt x="1900756" y="89437"/>
                  </a:lnTo>
                  <a:lnTo>
                    <a:pt x="1971154" y="115233"/>
                  </a:lnTo>
                  <a:lnTo>
                    <a:pt x="2041552" y="142772"/>
                  </a:lnTo>
                  <a:lnTo>
                    <a:pt x="2111951" y="171185"/>
                  </a:lnTo>
                  <a:lnTo>
                    <a:pt x="2182349" y="201516"/>
                  </a:lnTo>
                  <a:lnTo>
                    <a:pt x="2252747" y="243525"/>
                  </a:lnTo>
                  <a:lnTo>
                    <a:pt x="2323146" y="293175"/>
                  </a:lnTo>
                  <a:lnTo>
                    <a:pt x="2393544" y="343818"/>
                  </a:lnTo>
                  <a:lnTo>
                    <a:pt x="2463943" y="388803"/>
                  </a:lnTo>
                  <a:lnTo>
                    <a:pt x="2534341" y="423040"/>
                  </a:lnTo>
                  <a:lnTo>
                    <a:pt x="2604739" y="454978"/>
                  </a:lnTo>
                  <a:lnTo>
                    <a:pt x="2675138" y="484642"/>
                  </a:lnTo>
                  <a:lnTo>
                    <a:pt x="2745536" y="508973"/>
                  </a:lnTo>
                  <a:lnTo>
                    <a:pt x="2815934" y="522222"/>
                  </a:lnTo>
                  <a:lnTo>
                    <a:pt x="2886333" y="521977"/>
                  </a:lnTo>
                  <a:lnTo>
                    <a:pt x="2956731" y="516160"/>
                  </a:lnTo>
                  <a:lnTo>
                    <a:pt x="3027130" y="512921"/>
                  </a:lnTo>
                  <a:lnTo>
                    <a:pt x="3097528" y="515067"/>
                  </a:lnTo>
                  <a:lnTo>
                    <a:pt x="3167926" y="510817"/>
                  </a:lnTo>
                  <a:lnTo>
                    <a:pt x="3238325" y="503026"/>
                  </a:lnTo>
                  <a:lnTo>
                    <a:pt x="3308723" y="495971"/>
                  </a:lnTo>
                  <a:lnTo>
                    <a:pt x="3379121" y="493831"/>
                  </a:lnTo>
                  <a:lnTo>
                    <a:pt x="3449520" y="493521"/>
                  </a:lnTo>
                  <a:lnTo>
                    <a:pt x="3519918" y="492031"/>
                  </a:lnTo>
                  <a:lnTo>
                    <a:pt x="3590317" y="489833"/>
                  </a:lnTo>
                  <a:lnTo>
                    <a:pt x="3660715" y="487399"/>
                  </a:lnTo>
                  <a:lnTo>
                    <a:pt x="3731113" y="485202"/>
                  </a:lnTo>
                  <a:lnTo>
                    <a:pt x="3801512" y="483709"/>
                  </a:lnTo>
                  <a:lnTo>
                    <a:pt x="3871910" y="482591"/>
                  </a:lnTo>
                  <a:lnTo>
                    <a:pt x="3942308" y="481414"/>
                  </a:lnTo>
                  <a:lnTo>
                    <a:pt x="4012707" y="480170"/>
                  </a:lnTo>
                  <a:lnTo>
                    <a:pt x="4083105" y="478856"/>
                  </a:lnTo>
                  <a:lnTo>
                    <a:pt x="4153504" y="477465"/>
                  </a:lnTo>
                  <a:lnTo>
                    <a:pt x="4223902" y="475993"/>
                  </a:lnTo>
                  <a:lnTo>
                    <a:pt x="4294300" y="474434"/>
                  </a:lnTo>
                  <a:lnTo>
                    <a:pt x="4364699" y="472783"/>
                  </a:lnTo>
                  <a:lnTo>
                    <a:pt x="4435097" y="471035"/>
                  </a:lnTo>
                  <a:lnTo>
                    <a:pt x="4505495" y="469184"/>
                  </a:lnTo>
                  <a:lnTo>
                    <a:pt x="4575894" y="467226"/>
                  </a:lnTo>
                  <a:lnTo>
                    <a:pt x="4646292" y="465155"/>
                  </a:lnTo>
                  <a:lnTo>
                    <a:pt x="4716690" y="462965"/>
                  </a:lnTo>
                  <a:lnTo>
                    <a:pt x="4787089" y="460652"/>
                  </a:lnTo>
                  <a:lnTo>
                    <a:pt x="4857487" y="458210"/>
                  </a:lnTo>
                  <a:lnTo>
                    <a:pt x="4927886" y="455634"/>
                  </a:lnTo>
                  <a:lnTo>
                    <a:pt x="4998284" y="452918"/>
                  </a:lnTo>
                  <a:lnTo>
                    <a:pt x="5068682" y="450059"/>
                  </a:lnTo>
                  <a:lnTo>
                    <a:pt x="5139081" y="447049"/>
                  </a:lnTo>
                  <a:lnTo>
                    <a:pt x="5209479" y="443884"/>
                  </a:lnTo>
                  <a:lnTo>
                    <a:pt x="5279877" y="440559"/>
                  </a:lnTo>
                  <a:lnTo>
                    <a:pt x="5350276" y="437069"/>
                  </a:lnTo>
                  <a:lnTo>
                    <a:pt x="5420674" y="433407"/>
                  </a:lnTo>
                  <a:lnTo>
                    <a:pt x="5491073" y="429570"/>
                  </a:lnTo>
                  <a:lnTo>
                    <a:pt x="5561471" y="42555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412982"/>
              <a:ext cx="5561471" cy="981292"/>
            </a:xfrm>
            <a:custGeom>
              <a:avLst/>
              <a:pathLst>
                <a:path w="5561471" h="981292">
                  <a:moveTo>
                    <a:pt x="0" y="395268"/>
                  </a:moveTo>
                  <a:lnTo>
                    <a:pt x="70398" y="368688"/>
                  </a:lnTo>
                  <a:lnTo>
                    <a:pt x="140796" y="343063"/>
                  </a:lnTo>
                  <a:lnTo>
                    <a:pt x="211195" y="318380"/>
                  </a:lnTo>
                  <a:lnTo>
                    <a:pt x="281593" y="294620"/>
                  </a:lnTo>
                  <a:lnTo>
                    <a:pt x="351991" y="271765"/>
                  </a:lnTo>
                  <a:lnTo>
                    <a:pt x="422390" y="249793"/>
                  </a:lnTo>
                  <a:lnTo>
                    <a:pt x="492788" y="228680"/>
                  </a:lnTo>
                  <a:lnTo>
                    <a:pt x="563186" y="208400"/>
                  </a:lnTo>
                  <a:lnTo>
                    <a:pt x="633585" y="188923"/>
                  </a:lnTo>
                  <a:lnTo>
                    <a:pt x="703983" y="170219"/>
                  </a:lnTo>
                  <a:lnTo>
                    <a:pt x="774382" y="152259"/>
                  </a:lnTo>
                  <a:lnTo>
                    <a:pt x="844780" y="135015"/>
                  </a:lnTo>
                  <a:lnTo>
                    <a:pt x="915178" y="118468"/>
                  </a:lnTo>
                  <a:lnTo>
                    <a:pt x="985577" y="102609"/>
                  </a:lnTo>
                  <a:lnTo>
                    <a:pt x="1055975" y="87449"/>
                  </a:lnTo>
                  <a:lnTo>
                    <a:pt x="1126373" y="73027"/>
                  </a:lnTo>
                  <a:lnTo>
                    <a:pt x="1196772" y="59416"/>
                  </a:lnTo>
                  <a:lnTo>
                    <a:pt x="1267170" y="46728"/>
                  </a:lnTo>
                  <a:lnTo>
                    <a:pt x="1337569" y="35116"/>
                  </a:lnTo>
                  <a:lnTo>
                    <a:pt x="1407967" y="24768"/>
                  </a:lnTo>
                  <a:lnTo>
                    <a:pt x="1478365" y="15893"/>
                  </a:lnTo>
                  <a:lnTo>
                    <a:pt x="1548764" y="8711"/>
                  </a:lnTo>
                  <a:lnTo>
                    <a:pt x="1619162" y="3429"/>
                  </a:lnTo>
                  <a:lnTo>
                    <a:pt x="1689560" y="227"/>
                  </a:lnTo>
                  <a:lnTo>
                    <a:pt x="1759959" y="0"/>
                  </a:lnTo>
                  <a:lnTo>
                    <a:pt x="1830357" y="3287"/>
                  </a:lnTo>
                  <a:lnTo>
                    <a:pt x="1900756" y="9374"/>
                  </a:lnTo>
                  <a:lnTo>
                    <a:pt x="1971154" y="17571"/>
                  </a:lnTo>
                  <a:lnTo>
                    <a:pt x="2041552" y="27309"/>
                  </a:lnTo>
                  <a:lnTo>
                    <a:pt x="2111951" y="38186"/>
                  </a:lnTo>
                  <a:lnTo>
                    <a:pt x="2182349" y="50335"/>
                  </a:lnTo>
                  <a:lnTo>
                    <a:pt x="2252747" y="65433"/>
                  </a:lnTo>
                  <a:lnTo>
                    <a:pt x="2323146" y="82123"/>
                  </a:lnTo>
                  <a:lnTo>
                    <a:pt x="2393544" y="99053"/>
                  </a:lnTo>
                  <a:lnTo>
                    <a:pt x="2463943" y="115918"/>
                  </a:lnTo>
                  <a:lnTo>
                    <a:pt x="2534341" y="133477"/>
                  </a:lnTo>
                  <a:lnTo>
                    <a:pt x="2604739" y="152746"/>
                  </a:lnTo>
                  <a:lnTo>
                    <a:pt x="2675138" y="171955"/>
                  </a:lnTo>
                  <a:lnTo>
                    <a:pt x="2745536" y="191143"/>
                  </a:lnTo>
                  <a:lnTo>
                    <a:pt x="2815934" y="211925"/>
                  </a:lnTo>
                  <a:lnTo>
                    <a:pt x="2886333" y="233132"/>
                  </a:lnTo>
                  <a:lnTo>
                    <a:pt x="2956731" y="253572"/>
                  </a:lnTo>
                  <a:lnTo>
                    <a:pt x="3027130" y="274299"/>
                  </a:lnTo>
                  <a:lnTo>
                    <a:pt x="3097528" y="297966"/>
                  </a:lnTo>
                  <a:lnTo>
                    <a:pt x="3167926" y="324485"/>
                  </a:lnTo>
                  <a:lnTo>
                    <a:pt x="3238325" y="351208"/>
                  </a:lnTo>
                  <a:lnTo>
                    <a:pt x="3308723" y="376596"/>
                  </a:lnTo>
                  <a:lnTo>
                    <a:pt x="3379121" y="400277"/>
                  </a:lnTo>
                  <a:lnTo>
                    <a:pt x="3449520" y="423606"/>
                  </a:lnTo>
                  <a:lnTo>
                    <a:pt x="3519918" y="446934"/>
                  </a:lnTo>
                  <a:lnTo>
                    <a:pt x="3590317" y="469702"/>
                  </a:lnTo>
                  <a:lnTo>
                    <a:pt x="3660715" y="491476"/>
                  </a:lnTo>
                  <a:lnTo>
                    <a:pt x="3731113" y="511920"/>
                  </a:lnTo>
                  <a:lnTo>
                    <a:pt x="3801512" y="530725"/>
                  </a:lnTo>
                  <a:lnTo>
                    <a:pt x="3871910" y="547816"/>
                  </a:lnTo>
                  <a:lnTo>
                    <a:pt x="3942308" y="563183"/>
                  </a:lnTo>
                  <a:lnTo>
                    <a:pt x="4012707" y="576644"/>
                  </a:lnTo>
                  <a:lnTo>
                    <a:pt x="4083105" y="587993"/>
                  </a:lnTo>
                  <a:lnTo>
                    <a:pt x="4153504" y="597021"/>
                  </a:lnTo>
                  <a:lnTo>
                    <a:pt x="4223902" y="603540"/>
                  </a:lnTo>
                  <a:lnTo>
                    <a:pt x="4294300" y="607402"/>
                  </a:lnTo>
                  <a:lnTo>
                    <a:pt x="4364699" y="608499"/>
                  </a:lnTo>
                  <a:lnTo>
                    <a:pt x="4435097" y="606770"/>
                  </a:lnTo>
                  <a:lnTo>
                    <a:pt x="4505495" y="602194"/>
                  </a:lnTo>
                  <a:lnTo>
                    <a:pt x="4575894" y="594777"/>
                  </a:lnTo>
                  <a:lnTo>
                    <a:pt x="4646292" y="584545"/>
                  </a:lnTo>
                  <a:lnTo>
                    <a:pt x="4716690" y="571540"/>
                  </a:lnTo>
                  <a:lnTo>
                    <a:pt x="4787089" y="555806"/>
                  </a:lnTo>
                  <a:lnTo>
                    <a:pt x="4857487" y="537395"/>
                  </a:lnTo>
                  <a:lnTo>
                    <a:pt x="4927886" y="516356"/>
                  </a:lnTo>
                  <a:lnTo>
                    <a:pt x="4998284" y="492737"/>
                  </a:lnTo>
                  <a:lnTo>
                    <a:pt x="5068682" y="466585"/>
                  </a:lnTo>
                  <a:lnTo>
                    <a:pt x="5139081" y="437943"/>
                  </a:lnTo>
                  <a:lnTo>
                    <a:pt x="5209479" y="406852"/>
                  </a:lnTo>
                  <a:lnTo>
                    <a:pt x="5279877" y="373351"/>
                  </a:lnTo>
                  <a:lnTo>
                    <a:pt x="5350276" y="337477"/>
                  </a:lnTo>
                  <a:lnTo>
                    <a:pt x="5420674" y="299265"/>
                  </a:lnTo>
                  <a:lnTo>
                    <a:pt x="5491073" y="258746"/>
                  </a:lnTo>
                  <a:lnTo>
                    <a:pt x="5561471" y="215952"/>
                  </a:lnTo>
                  <a:lnTo>
                    <a:pt x="5561471" y="981292"/>
                  </a:lnTo>
                  <a:lnTo>
                    <a:pt x="4442172" y="981292"/>
                  </a:lnTo>
                  <a:lnTo>
                    <a:pt x="4435097" y="978348"/>
                  </a:lnTo>
                  <a:lnTo>
                    <a:pt x="4364699" y="950253"/>
                  </a:lnTo>
                  <a:lnTo>
                    <a:pt x="4294300" y="923319"/>
                  </a:lnTo>
                  <a:lnTo>
                    <a:pt x="4223902" y="897468"/>
                  </a:lnTo>
                  <a:lnTo>
                    <a:pt x="4153504" y="872576"/>
                  </a:lnTo>
                  <a:lnTo>
                    <a:pt x="4083105" y="848475"/>
                  </a:lnTo>
                  <a:lnTo>
                    <a:pt x="4012707" y="824958"/>
                  </a:lnTo>
                  <a:lnTo>
                    <a:pt x="3942308" y="801800"/>
                  </a:lnTo>
                  <a:lnTo>
                    <a:pt x="3871910" y="778775"/>
                  </a:lnTo>
                  <a:lnTo>
                    <a:pt x="3801512" y="755684"/>
                  </a:lnTo>
                  <a:lnTo>
                    <a:pt x="3731113" y="731968"/>
                  </a:lnTo>
                  <a:lnTo>
                    <a:pt x="3660715" y="707267"/>
                  </a:lnTo>
                  <a:lnTo>
                    <a:pt x="3590317" y="682052"/>
                  </a:lnTo>
                  <a:lnTo>
                    <a:pt x="3519918" y="656775"/>
                  </a:lnTo>
                  <a:lnTo>
                    <a:pt x="3449520" y="631787"/>
                  </a:lnTo>
                  <a:lnTo>
                    <a:pt x="3379121" y="607317"/>
                  </a:lnTo>
                  <a:lnTo>
                    <a:pt x="3308723" y="581745"/>
                  </a:lnTo>
                  <a:lnTo>
                    <a:pt x="3238325" y="553957"/>
                  </a:lnTo>
                  <a:lnTo>
                    <a:pt x="3167926" y="526542"/>
                  </a:lnTo>
                  <a:lnTo>
                    <a:pt x="3097528" y="500999"/>
                  </a:lnTo>
                  <a:lnTo>
                    <a:pt x="3027130" y="477439"/>
                  </a:lnTo>
                  <a:lnTo>
                    <a:pt x="2956731" y="454285"/>
                  </a:lnTo>
                  <a:lnTo>
                    <a:pt x="2886333" y="432727"/>
                  </a:lnTo>
                  <a:lnTo>
                    <a:pt x="2815934" y="413090"/>
                  </a:lnTo>
                  <a:lnTo>
                    <a:pt x="2745536" y="393480"/>
                  </a:lnTo>
                  <a:lnTo>
                    <a:pt x="2675138" y="373302"/>
                  </a:lnTo>
                  <a:lnTo>
                    <a:pt x="2604739" y="354692"/>
                  </a:lnTo>
                  <a:lnTo>
                    <a:pt x="2534341" y="337745"/>
                  </a:lnTo>
                  <a:lnTo>
                    <a:pt x="2463943" y="320413"/>
                  </a:lnTo>
                  <a:lnTo>
                    <a:pt x="2393544" y="302803"/>
                  </a:lnTo>
                  <a:lnTo>
                    <a:pt x="2323146" y="286622"/>
                  </a:lnTo>
                  <a:lnTo>
                    <a:pt x="2252747" y="272699"/>
                  </a:lnTo>
                  <a:lnTo>
                    <a:pt x="2182349" y="260815"/>
                  </a:lnTo>
                  <a:lnTo>
                    <a:pt x="2111951" y="250227"/>
                  </a:lnTo>
                  <a:lnTo>
                    <a:pt x="2041552" y="240849"/>
                  </a:lnTo>
                  <a:lnTo>
                    <a:pt x="1971154" y="233380"/>
                  </a:lnTo>
                  <a:lnTo>
                    <a:pt x="1900756" y="228407"/>
                  </a:lnTo>
                  <a:lnTo>
                    <a:pt x="1830357" y="226353"/>
                  </a:lnTo>
                  <a:lnTo>
                    <a:pt x="1759959" y="227516"/>
                  </a:lnTo>
                  <a:lnTo>
                    <a:pt x="1689560" y="232167"/>
                  </a:lnTo>
                  <a:lnTo>
                    <a:pt x="1619162" y="240125"/>
                  </a:lnTo>
                  <a:lnTo>
                    <a:pt x="1548764" y="251185"/>
                  </a:lnTo>
                  <a:lnTo>
                    <a:pt x="1478365" y="265517"/>
                  </a:lnTo>
                  <a:lnTo>
                    <a:pt x="1407967" y="283318"/>
                  </a:lnTo>
                  <a:lnTo>
                    <a:pt x="1337569" y="304795"/>
                  </a:lnTo>
                  <a:lnTo>
                    <a:pt x="1267170" y="330148"/>
                  </a:lnTo>
                  <a:lnTo>
                    <a:pt x="1196772" y="359555"/>
                  </a:lnTo>
                  <a:lnTo>
                    <a:pt x="1126373" y="393156"/>
                  </a:lnTo>
                  <a:lnTo>
                    <a:pt x="1055975" y="431055"/>
                  </a:lnTo>
                  <a:lnTo>
                    <a:pt x="985577" y="473312"/>
                  </a:lnTo>
                  <a:lnTo>
                    <a:pt x="915178" y="519957"/>
                  </a:lnTo>
                  <a:lnTo>
                    <a:pt x="844780" y="570988"/>
                  </a:lnTo>
                  <a:lnTo>
                    <a:pt x="774382" y="626388"/>
                  </a:lnTo>
                  <a:lnTo>
                    <a:pt x="703983" y="686125"/>
                  </a:lnTo>
                  <a:lnTo>
                    <a:pt x="633585" y="750163"/>
                  </a:lnTo>
                  <a:lnTo>
                    <a:pt x="563186" y="818460"/>
                  </a:lnTo>
                  <a:lnTo>
                    <a:pt x="492788" y="890975"/>
                  </a:lnTo>
                  <a:lnTo>
                    <a:pt x="422390" y="967670"/>
                  </a:lnTo>
                  <a:lnTo>
                    <a:pt x="410526" y="98129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412982"/>
              <a:ext cx="5561471" cy="608499"/>
            </a:xfrm>
            <a:custGeom>
              <a:avLst/>
              <a:pathLst>
                <a:path w="5561471" h="608499">
                  <a:moveTo>
                    <a:pt x="0" y="395268"/>
                  </a:moveTo>
                  <a:lnTo>
                    <a:pt x="70398" y="368688"/>
                  </a:lnTo>
                  <a:lnTo>
                    <a:pt x="140796" y="343063"/>
                  </a:lnTo>
                  <a:lnTo>
                    <a:pt x="211195" y="318380"/>
                  </a:lnTo>
                  <a:lnTo>
                    <a:pt x="281593" y="294620"/>
                  </a:lnTo>
                  <a:lnTo>
                    <a:pt x="351991" y="271765"/>
                  </a:lnTo>
                  <a:lnTo>
                    <a:pt x="422390" y="249793"/>
                  </a:lnTo>
                  <a:lnTo>
                    <a:pt x="492788" y="228680"/>
                  </a:lnTo>
                  <a:lnTo>
                    <a:pt x="563186" y="208400"/>
                  </a:lnTo>
                  <a:lnTo>
                    <a:pt x="633585" y="188923"/>
                  </a:lnTo>
                  <a:lnTo>
                    <a:pt x="703983" y="170219"/>
                  </a:lnTo>
                  <a:lnTo>
                    <a:pt x="774382" y="152259"/>
                  </a:lnTo>
                  <a:lnTo>
                    <a:pt x="844780" y="135015"/>
                  </a:lnTo>
                  <a:lnTo>
                    <a:pt x="915178" y="118468"/>
                  </a:lnTo>
                  <a:lnTo>
                    <a:pt x="985577" y="102609"/>
                  </a:lnTo>
                  <a:lnTo>
                    <a:pt x="1055975" y="87449"/>
                  </a:lnTo>
                  <a:lnTo>
                    <a:pt x="1126373" y="73027"/>
                  </a:lnTo>
                  <a:lnTo>
                    <a:pt x="1196772" y="59416"/>
                  </a:lnTo>
                  <a:lnTo>
                    <a:pt x="1267170" y="46728"/>
                  </a:lnTo>
                  <a:lnTo>
                    <a:pt x="1337569" y="35116"/>
                  </a:lnTo>
                  <a:lnTo>
                    <a:pt x="1407967" y="24768"/>
                  </a:lnTo>
                  <a:lnTo>
                    <a:pt x="1478365" y="15893"/>
                  </a:lnTo>
                  <a:lnTo>
                    <a:pt x="1548764" y="8711"/>
                  </a:lnTo>
                  <a:lnTo>
                    <a:pt x="1619162" y="3429"/>
                  </a:lnTo>
                  <a:lnTo>
                    <a:pt x="1689560" y="227"/>
                  </a:lnTo>
                  <a:lnTo>
                    <a:pt x="1759959" y="0"/>
                  </a:lnTo>
                  <a:lnTo>
                    <a:pt x="1830357" y="3287"/>
                  </a:lnTo>
                  <a:lnTo>
                    <a:pt x="1900756" y="9374"/>
                  </a:lnTo>
                  <a:lnTo>
                    <a:pt x="1971154" y="17571"/>
                  </a:lnTo>
                  <a:lnTo>
                    <a:pt x="2041552" y="27309"/>
                  </a:lnTo>
                  <a:lnTo>
                    <a:pt x="2111951" y="38186"/>
                  </a:lnTo>
                  <a:lnTo>
                    <a:pt x="2182349" y="50335"/>
                  </a:lnTo>
                  <a:lnTo>
                    <a:pt x="2252747" y="65433"/>
                  </a:lnTo>
                  <a:lnTo>
                    <a:pt x="2323146" y="82123"/>
                  </a:lnTo>
                  <a:lnTo>
                    <a:pt x="2393544" y="99053"/>
                  </a:lnTo>
                  <a:lnTo>
                    <a:pt x="2463943" y="115918"/>
                  </a:lnTo>
                  <a:lnTo>
                    <a:pt x="2534341" y="133477"/>
                  </a:lnTo>
                  <a:lnTo>
                    <a:pt x="2604739" y="152746"/>
                  </a:lnTo>
                  <a:lnTo>
                    <a:pt x="2675138" y="171955"/>
                  </a:lnTo>
                  <a:lnTo>
                    <a:pt x="2745536" y="191143"/>
                  </a:lnTo>
                  <a:lnTo>
                    <a:pt x="2815934" y="211925"/>
                  </a:lnTo>
                  <a:lnTo>
                    <a:pt x="2886333" y="233132"/>
                  </a:lnTo>
                  <a:lnTo>
                    <a:pt x="2956731" y="253572"/>
                  </a:lnTo>
                  <a:lnTo>
                    <a:pt x="3027130" y="274299"/>
                  </a:lnTo>
                  <a:lnTo>
                    <a:pt x="3097528" y="297966"/>
                  </a:lnTo>
                  <a:lnTo>
                    <a:pt x="3167926" y="324485"/>
                  </a:lnTo>
                  <a:lnTo>
                    <a:pt x="3238325" y="351208"/>
                  </a:lnTo>
                  <a:lnTo>
                    <a:pt x="3308723" y="376596"/>
                  </a:lnTo>
                  <a:lnTo>
                    <a:pt x="3379121" y="400277"/>
                  </a:lnTo>
                  <a:lnTo>
                    <a:pt x="3449520" y="423606"/>
                  </a:lnTo>
                  <a:lnTo>
                    <a:pt x="3519918" y="446934"/>
                  </a:lnTo>
                  <a:lnTo>
                    <a:pt x="3590317" y="469702"/>
                  </a:lnTo>
                  <a:lnTo>
                    <a:pt x="3660715" y="491476"/>
                  </a:lnTo>
                  <a:lnTo>
                    <a:pt x="3731113" y="511920"/>
                  </a:lnTo>
                  <a:lnTo>
                    <a:pt x="3801512" y="530725"/>
                  </a:lnTo>
                  <a:lnTo>
                    <a:pt x="3871910" y="547816"/>
                  </a:lnTo>
                  <a:lnTo>
                    <a:pt x="3942308" y="563183"/>
                  </a:lnTo>
                  <a:lnTo>
                    <a:pt x="4012707" y="576644"/>
                  </a:lnTo>
                  <a:lnTo>
                    <a:pt x="4083105" y="587993"/>
                  </a:lnTo>
                  <a:lnTo>
                    <a:pt x="4153504" y="597021"/>
                  </a:lnTo>
                  <a:lnTo>
                    <a:pt x="4223902" y="603540"/>
                  </a:lnTo>
                  <a:lnTo>
                    <a:pt x="4294300" y="607402"/>
                  </a:lnTo>
                  <a:lnTo>
                    <a:pt x="4364699" y="608499"/>
                  </a:lnTo>
                  <a:lnTo>
                    <a:pt x="4435097" y="606770"/>
                  </a:lnTo>
                  <a:lnTo>
                    <a:pt x="4505495" y="602194"/>
                  </a:lnTo>
                  <a:lnTo>
                    <a:pt x="4575894" y="594777"/>
                  </a:lnTo>
                  <a:lnTo>
                    <a:pt x="4646292" y="584545"/>
                  </a:lnTo>
                  <a:lnTo>
                    <a:pt x="4716690" y="571540"/>
                  </a:lnTo>
                  <a:lnTo>
                    <a:pt x="4787089" y="555806"/>
                  </a:lnTo>
                  <a:lnTo>
                    <a:pt x="4857487" y="537395"/>
                  </a:lnTo>
                  <a:lnTo>
                    <a:pt x="4927886" y="516356"/>
                  </a:lnTo>
                  <a:lnTo>
                    <a:pt x="4998284" y="492737"/>
                  </a:lnTo>
                  <a:lnTo>
                    <a:pt x="5068682" y="466585"/>
                  </a:lnTo>
                  <a:lnTo>
                    <a:pt x="5139081" y="437943"/>
                  </a:lnTo>
                  <a:lnTo>
                    <a:pt x="5209479" y="406852"/>
                  </a:lnTo>
                  <a:lnTo>
                    <a:pt x="5279877" y="373351"/>
                  </a:lnTo>
                  <a:lnTo>
                    <a:pt x="5350276" y="337477"/>
                  </a:lnTo>
                  <a:lnTo>
                    <a:pt x="5420674" y="299265"/>
                  </a:lnTo>
                  <a:lnTo>
                    <a:pt x="5491073" y="258746"/>
                  </a:lnTo>
                  <a:lnTo>
                    <a:pt x="5561471" y="2159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601680" y="4639335"/>
              <a:ext cx="4031646" cy="754939"/>
            </a:xfrm>
            <a:custGeom>
              <a:avLst/>
              <a:pathLst>
                <a:path w="4031646" h="754939">
                  <a:moveTo>
                    <a:pt x="4031646" y="754939"/>
                  </a:moveTo>
                  <a:lnTo>
                    <a:pt x="4024570" y="751995"/>
                  </a:lnTo>
                  <a:lnTo>
                    <a:pt x="3954172" y="723900"/>
                  </a:lnTo>
                  <a:lnTo>
                    <a:pt x="3883774" y="696966"/>
                  </a:lnTo>
                  <a:lnTo>
                    <a:pt x="3813375" y="671115"/>
                  </a:lnTo>
                  <a:lnTo>
                    <a:pt x="3742977" y="646223"/>
                  </a:lnTo>
                  <a:lnTo>
                    <a:pt x="3672578" y="622121"/>
                  </a:lnTo>
                  <a:lnTo>
                    <a:pt x="3602180" y="598605"/>
                  </a:lnTo>
                  <a:lnTo>
                    <a:pt x="3531782" y="575446"/>
                  </a:lnTo>
                  <a:lnTo>
                    <a:pt x="3461383" y="552422"/>
                  </a:lnTo>
                  <a:lnTo>
                    <a:pt x="3390985" y="529331"/>
                  </a:lnTo>
                  <a:lnTo>
                    <a:pt x="3320587" y="505615"/>
                  </a:lnTo>
                  <a:lnTo>
                    <a:pt x="3250188" y="480913"/>
                  </a:lnTo>
                  <a:lnTo>
                    <a:pt x="3179790" y="455699"/>
                  </a:lnTo>
                  <a:lnTo>
                    <a:pt x="3109392" y="430422"/>
                  </a:lnTo>
                  <a:lnTo>
                    <a:pt x="3038993" y="405434"/>
                  </a:lnTo>
                  <a:lnTo>
                    <a:pt x="2968595" y="380964"/>
                  </a:lnTo>
                  <a:lnTo>
                    <a:pt x="2898196" y="355392"/>
                  </a:lnTo>
                  <a:lnTo>
                    <a:pt x="2827798" y="327604"/>
                  </a:lnTo>
                  <a:lnTo>
                    <a:pt x="2757400" y="300188"/>
                  </a:lnTo>
                  <a:lnTo>
                    <a:pt x="2687001" y="274646"/>
                  </a:lnTo>
                  <a:lnTo>
                    <a:pt x="2616603" y="251086"/>
                  </a:lnTo>
                  <a:lnTo>
                    <a:pt x="2546205" y="227932"/>
                  </a:lnTo>
                  <a:lnTo>
                    <a:pt x="2475806" y="206374"/>
                  </a:lnTo>
                  <a:lnTo>
                    <a:pt x="2405408" y="186737"/>
                  </a:lnTo>
                  <a:lnTo>
                    <a:pt x="2335009" y="167127"/>
                  </a:lnTo>
                  <a:lnTo>
                    <a:pt x="2264611" y="146949"/>
                  </a:lnTo>
                  <a:lnTo>
                    <a:pt x="2194213" y="128338"/>
                  </a:lnTo>
                  <a:lnTo>
                    <a:pt x="2123814" y="111392"/>
                  </a:lnTo>
                  <a:lnTo>
                    <a:pt x="2053416" y="94060"/>
                  </a:lnTo>
                  <a:lnTo>
                    <a:pt x="1983018" y="76450"/>
                  </a:lnTo>
                  <a:lnTo>
                    <a:pt x="1912619" y="60269"/>
                  </a:lnTo>
                  <a:lnTo>
                    <a:pt x="1842221" y="46345"/>
                  </a:lnTo>
                  <a:lnTo>
                    <a:pt x="1771822" y="34462"/>
                  </a:lnTo>
                  <a:lnTo>
                    <a:pt x="1701424" y="23874"/>
                  </a:lnTo>
                  <a:lnTo>
                    <a:pt x="1631026" y="14496"/>
                  </a:lnTo>
                  <a:lnTo>
                    <a:pt x="1560627" y="7026"/>
                  </a:lnTo>
                  <a:lnTo>
                    <a:pt x="1490229" y="2054"/>
                  </a:lnTo>
                  <a:lnTo>
                    <a:pt x="1419831" y="0"/>
                  </a:lnTo>
                  <a:lnTo>
                    <a:pt x="1349432" y="1163"/>
                  </a:lnTo>
                  <a:lnTo>
                    <a:pt x="1279034" y="5814"/>
                  </a:lnTo>
                  <a:lnTo>
                    <a:pt x="1208635" y="13772"/>
                  </a:lnTo>
                  <a:lnTo>
                    <a:pt x="1138237" y="24832"/>
                  </a:lnTo>
                  <a:lnTo>
                    <a:pt x="1067839" y="39164"/>
                  </a:lnTo>
                  <a:lnTo>
                    <a:pt x="997440" y="56965"/>
                  </a:lnTo>
                  <a:lnTo>
                    <a:pt x="927042" y="78442"/>
                  </a:lnTo>
                  <a:lnTo>
                    <a:pt x="856644" y="103795"/>
                  </a:lnTo>
                  <a:lnTo>
                    <a:pt x="786245" y="133202"/>
                  </a:lnTo>
                  <a:lnTo>
                    <a:pt x="715847" y="166803"/>
                  </a:lnTo>
                  <a:lnTo>
                    <a:pt x="645448" y="204702"/>
                  </a:lnTo>
                  <a:lnTo>
                    <a:pt x="575050" y="246959"/>
                  </a:lnTo>
                  <a:lnTo>
                    <a:pt x="504652" y="293603"/>
                  </a:lnTo>
                  <a:lnTo>
                    <a:pt x="434253" y="344635"/>
                  </a:lnTo>
                  <a:lnTo>
                    <a:pt x="363855" y="400035"/>
                  </a:lnTo>
                  <a:lnTo>
                    <a:pt x="293457" y="459772"/>
                  </a:lnTo>
                  <a:lnTo>
                    <a:pt x="223058" y="523810"/>
                  </a:lnTo>
                  <a:lnTo>
                    <a:pt x="152660" y="592107"/>
                  </a:lnTo>
                  <a:lnTo>
                    <a:pt x="82261" y="664622"/>
                  </a:lnTo>
                  <a:lnTo>
                    <a:pt x="11863" y="741317"/>
                  </a:lnTo>
                  <a:lnTo>
                    <a:pt x="0" y="75493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526741"/>
              <a:ext cx="5561471" cy="840715"/>
            </a:xfrm>
            <a:custGeom>
              <a:avLst/>
              <a:pathLst>
                <a:path w="5561471" h="840715">
                  <a:moveTo>
                    <a:pt x="0" y="840715"/>
                  </a:moveTo>
                  <a:lnTo>
                    <a:pt x="70398" y="776889"/>
                  </a:lnTo>
                  <a:lnTo>
                    <a:pt x="140796" y="715537"/>
                  </a:lnTo>
                  <a:lnTo>
                    <a:pt x="211195" y="656665"/>
                  </a:lnTo>
                  <a:lnTo>
                    <a:pt x="281593" y="600276"/>
                  </a:lnTo>
                  <a:lnTo>
                    <a:pt x="351991" y="546377"/>
                  </a:lnTo>
                  <a:lnTo>
                    <a:pt x="422390" y="494973"/>
                  </a:lnTo>
                  <a:lnTo>
                    <a:pt x="492788" y="446069"/>
                  </a:lnTo>
                  <a:lnTo>
                    <a:pt x="563186" y="399671"/>
                  </a:lnTo>
                  <a:lnTo>
                    <a:pt x="633585" y="355784"/>
                  </a:lnTo>
                  <a:lnTo>
                    <a:pt x="703983" y="314414"/>
                  </a:lnTo>
                  <a:lnTo>
                    <a:pt x="774382" y="275565"/>
                  </a:lnTo>
                  <a:lnTo>
                    <a:pt x="844780" y="239243"/>
                  </a:lnTo>
                  <a:lnTo>
                    <a:pt x="915178" y="205454"/>
                  </a:lnTo>
                  <a:lnTo>
                    <a:pt x="985577" y="174202"/>
                  </a:lnTo>
                  <a:lnTo>
                    <a:pt x="1055975" y="145493"/>
                  </a:lnTo>
                  <a:lnTo>
                    <a:pt x="1126373" y="119333"/>
                  </a:lnTo>
                  <a:lnTo>
                    <a:pt x="1196772" y="95727"/>
                  </a:lnTo>
                  <a:lnTo>
                    <a:pt x="1267170" y="74680"/>
                  </a:lnTo>
                  <a:lnTo>
                    <a:pt x="1337569" y="56197"/>
                  </a:lnTo>
                  <a:lnTo>
                    <a:pt x="1407967" y="40284"/>
                  </a:lnTo>
                  <a:lnTo>
                    <a:pt x="1478365" y="26947"/>
                  </a:lnTo>
                  <a:lnTo>
                    <a:pt x="1548764" y="16190"/>
                  </a:lnTo>
                  <a:lnTo>
                    <a:pt x="1619162" y="8019"/>
                  </a:lnTo>
                  <a:lnTo>
                    <a:pt x="1689560" y="2439"/>
                  </a:lnTo>
                  <a:lnTo>
                    <a:pt x="1759959" y="0"/>
                  </a:lnTo>
                  <a:lnTo>
                    <a:pt x="1830357" y="1062"/>
                  </a:lnTo>
                  <a:lnTo>
                    <a:pt x="1900756" y="5132"/>
                  </a:lnTo>
                  <a:lnTo>
                    <a:pt x="1971154" y="11717"/>
                  </a:lnTo>
                  <a:lnTo>
                    <a:pt x="2041552" y="20320"/>
                  </a:lnTo>
                  <a:lnTo>
                    <a:pt x="2111951" y="30448"/>
                  </a:lnTo>
                  <a:lnTo>
                    <a:pt x="2182349" y="41817"/>
                  </a:lnTo>
                  <a:lnTo>
                    <a:pt x="2252747" y="55307"/>
                  </a:lnTo>
                  <a:lnTo>
                    <a:pt x="2323146" y="70614"/>
                  </a:lnTo>
                  <a:lnTo>
                    <a:pt x="2393544" y="87170"/>
                  </a:lnTo>
                  <a:lnTo>
                    <a:pt x="2463943" y="104407"/>
                  </a:lnTo>
                  <a:lnTo>
                    <a:pt x="2534341" y="121853"/>
                  </a:lnTo>
                  <a:lnTo>
                    <a:pt x="2604739" y="139960"/>
                  </a:lnTo>
                  <a:lnTo>
                    <a:pt x="2675138" y="158870"/>
                  </a:lnTo>
                  <a:lnTo>
                    <a:pt x="2745536" y="178553"/>
                  </a:lnTo>
                  <a:lnTo>
                    <a:pt x="2815934" y="198749"/>
                  </a:lnTo>
                  <a:lnTo>
                    <a:pt x="2886333" y="219171"/>
                  </a:lnTo>
                  <a:lnTo>
                    <a:pt x="2956731" y="240170"/>
                  </a:lnTo>
                  <a:lnTo>
                    <a:pt x="3027130" y="262111"/>
                  </a:lnTo>
                  <a:lnTo>
                    <a:pt x="3097528" y="285724"/>
                  </a:lnTo>
                  <a:lnTo>
                    <a:pt x="3167926" y="311755"/>
                  </a:lnTo>
                  <a:lnTo>
                    <a:pt x="3238325" y="338824"/>
                  </a:lnTo>
                  <a:lnTo>
                    <a:pt x="3308723" y="365412"/>
                  </a:lnTo>
                  <a:lnTo>
                    <a:pt x="3379121" y="390039"/>
                  </a:lnTo>
                  <a:lnTo>
                    <a:pt x="3449520" y="413938"/>
                  </a:lnTo>
                  <a:lnTo>
                    <a:pt x="3519918" y="438096"/>
                  </a:lnTo>
                  <a:lnTo>
                    <a:pt x="3590317" y="462119"/>
                  </a:lnTo>
                  <a:lnTo>
                    <a:pt x="3660715" y="485613"/>
                  </a:lnTo>
                  <a:lnTo>
                    <a:pt x="3731113" y="508186"/>
                  </a:lnTo>
                  <a:lnTo>
                    <a:pt x="3801512" y="529446"/>
                  </a:lnTo>
                  <a:lnTo>
                    <a:pt x="3871910" y="549537"/>
                  </a:lnTo>
                  <a:lnTo>
                    <a:pt x="3942308" y="568733"/>
                  </a:lnTo>
                  <a:lnTo>
                    <a:pt x="4012707" y="587042"/>
                  </a:lnTo>
                  <a:lnTo>
                    <a:pt x="4083105" y="604475"/>
                  </a:lnTo>
                  <a:lnTo>
                    <a:pt x="4153504" y="621040"/>
                  </a:lnTo>
                  <a:lnTo>
                    <a:pt x="4223902" y="636746"/>
                  </a:lnTo>
                  <a:lnTo>
                    <a:pt x="4294300" y="651602"/>
                  </a:lnTo>
                  <a:lnTo>
                    <a:pt x="4364699" y="665617"/>
                  </a:lnTo>
                  <a:lnTo>
                    <a:pt x="4435097" y="678801"/>
                  </a:lnTo>
                  <a:lnTo>
                    <a:pt x="4505495" y="691161"/>
                  </a:lnTo>
                  <a:lnTo>
                    <a:pt x="4575894" y="702708"/>
                  </a:lnTo>
                  <a:lnTo>
                    <a:pt x="4646292" y="713450"/>
                  </a:lnTo>
                  <a:lnTo>
                    <a:pt x="4716690" y="723397"/>
                  </a:lnTo>
                  <a:lnTo>
                    <a:pt x="4787089" y="732557"/>
                  </a:lnTo>
                  <a:lnTo>
                    <a:pt x="4857487" y="740939"/>
                  </a:lnTo>
                  <a:lnTo>
                    <a:pt x="4927886" y="748552"/>
                  </a:lnTo>
                  <a:lnTo>
                    <a:pt x="4998284" y="755406"/>
                  </a:lnTo>
                  <a:lnTo>
                    <a:pt x="5068682" y="761509"/>
                  </a:lnTo>
                  <a:lnTo>
                    <a:pt x="5139081" y="766871"/>
                  </a:lnTo>
                  <a:lnTo>
                    <a:pt x="5209479" y="771500"/>
                  </a:lnTo>
                  <a:lnTo>
                    <a:pt x="5279877" y="775406"/>
                  </a:lnTo>
                  <a:lnTo>
                    <a:pt x="5350276" y="778597"/>
                  </a:lnTo>
                  <a:lnTo>
                    <a:pt x="5420674" y="781083"/>
                  </a:lnTo>
                  <a:lnTo>
                    <a:pt x="5491073" y="782872"/>
                  </a:lnTo>
                  <a:lnTo>
                    <a:pt x="5561471" y="78397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4027614"/>
              <a:ext cx="5561471" cy="1366661"/>
            </a:xfrm>
            <a:custGeom>
              <a:avLst/>
              <a:pathLst>
                <a:path w="5561471" h="1366661">
                  <a:moveTo>
                    <a:pt x="0" y="675334"/>
                  </a:moveTo>
                  <a:lnTo>
                    <a:pt x="70398" y="628955"/>
                  </a:lnTo>
                  <a:lnTo>
                    <a:pt x="140796" y="584213"/>
                  </a:lnTo>
                  <a:lnTo>
                    <a:pt x="211195" y="541095"/>
                  </a:lnTo>
                  <a:lnTo>
                    <a:pt x="281593" y="499589"/>
                  </a:lnTo>
                  <a:lnTo>
                    <a:pt x="351991" y="459676"/>
                  </a:lnTo>
                  <a:lnTo>
                    <a:pt x="422390" y="421336"/>
                  </a:lnTo>
                  <a:lnTo>
                    <a:pt x="492788" y="384545"/>
                  </a:lnTo>
                  <a:lnTo>
                    <a:pt x="563186" y="349277"/>
                  </a:lnTo>
                  <a:lnTo>
                    <a:pt x="633585" y="315502"/>
                  </a:lnTo>
                  <a:lnTo>
                    <a:pt x="703983" y="283190"/>
                  </a:lnTo>
                  <a:lnTo>
                    <a:pt x="774382" y="252311"/>
                  </a:lnTo>
                  <a:lnTo>
                    <a:pt x="844780" y="222838"/>
                  </a:lnTo>
                  <a:lnTo>
                    <a:pt x="915178" y="194752"/>
                  </a:lnTo>
                  <a:lnTo>
                    <a:pt x="985577" y="168049"/>
                  </a:lnTo>
                  <a:lnTo>
                    <a:pt x="1055975" y="142749"/>
                  </a:lnTo>
                  <a:lnTo>
                    <a:pt x="1126373" y="118905"/>
                  </a:lnTo>
                  <a:lnTo>
                    <a:pt x="1196772" y="96611"/>
                  </a:lnTo>
                  <a:lnTo>
                    <a:pt x="1267170" y="76012"/>
                  </a:lnTo>
                  <a:lnTo>
                    <a:pt x="1337569" y="57299"/>
                  </a:lnTo>
                  <a:lnTo>
                    <a:pt x="1407967" y="40707"/>
                  </a:lnTo>
                  <a:lnTo>
                    <a:pt x="1478365" y="26501"/>
                  </a:lnTo>
                  <a:lnTo>
                    <a:pt x="1548764" y="14951"/>
                  </a:lnTo>
                  <a:lnTo>
                    <a:pt x="1619162" y="6317"/>
                  </a:lnTo>
                  <a:lnTo>
                    <a:pt x="1689560" y="826"/>
                  </a:lnTo>
                  <a:lnTo>
                    <a:pt x="1759959" y="0"/>
                  </a:lnTo>
                  <a:lnTo>
                    <a:pt x="1830357" y="4773"/>
                  </a:lnTo>
                  <a:lnTo>
                    <a:pt x="1900756" y="13872"/>
                  </a:lnTo>
                  <a:lnTo>
                    <a:pt x="1971154" y="26055"/>
                  </a:lnTo>
                  <a:lnTo>
                    <a:pt x="2041552" y="40228"/>
                  </a:lnTo>
                  <a:lnTo>
                    <a:pt x="2111951" y="55500"/>
                  </a:lnTo>
                  <a:lnTo>
                    <a:pt x="2182349" y="71448"/>
                  </a:lnTo>
                  <a:lnTo>
                    <a:pt x="2252747" y="88969"/>
                  </a:lnTo>
                  <a:lnTo>
                    <a:pt x="2323146" y="106992"/>
                  </a:lnTo>
                  <a:lnTo>
                    <a:pt x="2393544" y="124728"/>
                  </a:lnTo>
                  <a:lnTo>
                    <a:pt x="2463943" y="142669"/>
                  </a:lnTo>
                  <a:lnTo>
                    <a:pt x="2534341" y="161934"/>
                  </a:lnTo>
                  <a:lnTo>
                    <a:pt x="2604739" y="179625"/>
                  </a:lnTo>
                  <a:lnTo>
                    <a:pt x="2675138" y="195894"/>
                  </a:lnTo>
                  <a:lnTo>
                    <a:pt x="2745536" y="214706"/>
                  </a:lnTo>
                  <a:lnTo>
                    <a:pt x="2815934" y="237941"/>
                  </a:lnTo>
                  <a:lnTo>
                    <a:pt x="2886333" y="259354"/>
                  </a:lnTo>
                  <a:lnTo>
                    <a:pt x="2956731" y="280032"/>
                  </a:lnTo>
                  <a:lnTo>
                    <a:pt x="3027130" y="304033"/>
                  </a:lnTo>
                  <a:lnTo>
                    <a:pt x="3097528" y="336015"/>
                  </a:lnTo>
                  <a:lnTo>
                    <a:pt x="3167926" y="372829"/>
                  </a:lnTo>
                  <a:lnTo>
                    <a:pt x="3238325" y="410989"/>
                  </a:lnTo>
                  <a:lnTo>
                    <a:pt x="3308723" y="448684"/>
                  </a:lnTo>
                  <a:lnTo>
                    <a:pt x="3379121" y="485527"/>
                  </a:lnTo>
                  <a:lnTo>
                    <a:pt x="3449520" y="523040"/>
                  </a:lnTo>
                  <a:lnTo>
                    <a:pt x="3519918" y="561451"/>
                  </a:lnTo>
                  <a:lnTo>
                    <a:pt x="3590317" y="599948"/>
                  </a:lnTo>
                  <a:lnTo>
                    <a:pt x="3660715" y="637874"/>
                  </a:lnTo>
                  <a:lnTo>
                    <a:pt x="3731113" y="674688"/>
                  </a:lnTo>
                  <a:lnTo>
                    <a:pt x="3801512" y="709885"/>
                  </a:lnTo>
                  <a:lnTo>
                    <a:pt x="3871910" y="743225"/>
                  </a:lnTo>
                  <a:lnTo>
                    <a:pt x="3942308" y="774655"/>
                  </a:lnTo>
                  <a:lnTo>
                    <a:pt x="4012707" y="803965"/>
                  </a:lnTo>
                  <a:lnTo>
                    <a:pt x="4083105" y="830916"/>
                  </a:lnTo>
                  <a:lnTo>
                    <a:pt x="4153504" y="855262"/>
                  </a:lnTo>
                  <a:lnTo>
                    <a:pt x="4223902" y="876787"/>
                  </a:lnTo>
                  <a:lnTo>
                    <a:pt x="4294300" y="895319"/>
                  </a:lnTo>
                  <a:lnTo>
                    <a:pt x="4364699" y="910740"/>
                  </a:lnTo>
                  <a:lnTo>
                    <a:pt x="4435097" y="922987"/>
                  </a:lnTo>
                  <a:lnTo>
                    <a:pt x="4505495" y="932044"/>
                  </a:lnTo>
                  <a:lnTo>
                    <a:pt x="4575894" y="937929"/>
                  </a:lnTo>
                  <a:lnTo>
                    <a:pt x="4646292" y="940688"/>
                  </a:lnTo>
                  <a:lnTo>
                    <a:pt x="4716690" y="940380"/>
                  </a:lnTo>
                  <a:lnTo>
                    <a:pt x="4787089" y="937074"/>
                  </a:lnTo>
                  <a:lnTo>
                    <a:pt x="4857487" y="930841"/>
                  </a:lnTo>
                  <a:lnTo>
                    <a:pt x="4927886" y="921754"/>
                  </a:lnTo>
                  <a:lnTo>
                    <a:pt x="4998284" y="909883"/>
                  </a:lnTo>
                  <a:lnTo>
                    <a:pt x="5068682" y="895296"/>
                  </a:lnTo>
                  <a:lnTo>
                    <a:pt x="5139081" y="878057"/>
                  </a:lnTo>
                  <a:lnTo>
                    <a:pt x="5209479" y="858228"/>
                  </a:lnTo>
                  <a:lnTo>
                    <a:pt x="5279877" y="835868"/>
                  </a:lnTo>
                  <a:lnTo>
                    <a:pt x="5350276" y="811032"/>
                  </a:lnTo>
                  <a:lnTo>
                    <a:pt x="5420674" y="783774"/>
                  </a:lnTo>
                  <a:lnTo>
                    <a:pt x="5491073" y="754145"/>
                  </a:lnTo>
                  <a:lnTo>
                    <a:pt x="5561471" y="722194"/>
                  </a:lnTo>
                  <a:lnTo>
                    <a:pt x="5561471" y="1366661"/>
                  </a:lnTo>
                  <a:lnTo>
                    <a:pt x="4420899" y="1366661"/>
                  </a:lnTo>
                  <a:lnTo>
                    <a:pt x="4364699" y="1327827"/>
                  </a:lnTo>
                  <a:lnTo>
                    <a:pt x="4294300" y="1280875"/>
                  </a:lnTo>
                  <a:lnTo>
                    <a:pt x="4223902" y="1235506"/>
                  </a:lnTo>
                  <a:lnTo>
                    <a:pt x="4153504" y="1191558"/>
                  </a:lnTo>
                  <a:lnTo>
                    <a:pt x="4083105" y="1148815"/>
                  </a:lnTo>
                  <a:lnTo>
                    <a:pt x="4012707" y="1107015"/>
                  </a:lnTo>
                  <a:lnTo>
                    <a:pt x="3942308" y="1065870"/>
                  </a:lnTo>
                  <a:lnTo>
                    <a:pt x="3871910" y="1025093"/>
                  </a:lnTo>
                  <a:lnTo>
                    <a:pt x="3801512" y="984431"/>
                  </a:lnTo>
                  <a:lnTo>
                    <a:pt x="3731113" y="943241"/>
                  </a:lnTo>
                  <a:lnTo>
                    <a:pt x="3660715" y="901231"/>
                  </a:lnTo>
                  <a:lnTo>
                    <a:pt x="3590317" y="859107"/>
                  </a:lnTo>
                  <a:lnTo>
                    <a:pt x="3519918" y="817547"/>
                  </a:lnTo>
                  <a:lnTo>
                    <a:pt x="3449520" y="777111"/>
                  </a:lnTo>
                  <a:lnTo>
                    <a:pt x="3379121" y="738205"/>
                  </a:lnTo>
                  <a:lnTo>
                    <a:pt x="3308723" y="699054"/>
                  </a:lnTo>
                  <a:lnTo>
                    <a:pt x="3238325" y="658430"/>
                  </a:lnTo>
                  <a:lnTo>
                    <a:pt x="3167926" y="619425"/>
                  </a:lnTo>
                  <a:lnTo>
                    <a:pt x="3097528" y="583803"/>
                  </a:lnTo>
                  <a:lnTo>
                    <a:pt x="3027130" y="551952"/>
                  </a:lnTo>
                  <a:lnTo>
                    <a:pt x="2956731" y="524989"/>
                  </a:lnTo>
                  <a:lnTo>
                    <a:pt x="2886333" y="502946"/>
                  </a:lnTo>
                  <a:lnTo>
                    <a:pt x="2815934" y="483448"/>
                  </a:lnTo>
                  <a:lnTo>
                    <a:pt x="2745536" y="461644"/>
                  </a:lnTo>
                  <a:lnTo>
                    <a:pt x="2675138" y="441625"/>
                  </a:lnTo>
                  <a:lnTo>
                    <a:pt x="2604739" y="426086"/>
                  </a:lnTo>
                  <a:lnTo>
                    <a:pt x="2534341" y="411230"/>
                  </a:lnTo>
                  <a:lnTo>
                    <a:pt x="2463943" y="392241"/>
                  </a:lnTo>
                  <a:lnTo>
                    <a:pt x="2393544" y="373390"/>
                  </a:lnTo>
                  <a:lnTo>
                    <a:pt x="2323146" y="356568"/>
                  </a:lnTo>
                  <a:lnTo>
                    <a:pt x="2252747" y="341923"/>
                  </a:lnTo>
                  <a:lnTo>
                    <a:pt x="2182349" y="328324"/>
                  </a:lnTo>
                  <a:lnTo>
                    <a:pt x="2111951" y="314281"/>
                  </a:lnTo>
                  <a:lnTo>
                    <a:pt x="2041552" y="300839"/>
                  </a:lnTo>
                  <a:lnTo>
                    <a:pt x="1971154" y="289435"/>
                  </a:lnTo>
                  <a:lnTo>
                    <a:pt x="1900756" y="281187"/>
                  </a:lnTo>
                  <a:lnTo>
                    <a:pt x="1830357" y="277008"/>
                  </a:lnTo>
                  <a:lnTo>
                    <a:pt x="1759959" y="277668"/>
                  </a:lnTo>
                  <a:lnTo>
                    <a:pt x="1689560" y="283892"/>
                  </a:lnTo>
                  <a:lnTo>
                    <a:pt x="1619162" y="295188"/>
                  </a:lnTo>
                  <a:lnTo>
                    <a:pt x="1548764" y="310873"/>
                  </a:lnTo>
                  <a:lnTo>
                    <a:pt x="1478365" y="331149"/>
                  </a:lnTo>
                  <a:lnTo>
                    <a:pt x="1407967" y="356250"/>
                  </a:lnTo>
                  <a:lnTo>
                    <a:pt x="1337569" y="386423"/>
                  </a:lnTo>
                  <a:lnTo>
                    <a:pt x="1267170" y="421906"/>
                  </a:lnTo>
                  <a:lnTo>
                    <a:pt x="1196772" y="462909"/>
                  </a:lnTo>
                  <a:lnTo>
                    <a:pt x="1126373" y="509600"/>
                  </a:lnTo>
                  <a:lnTo>
                    <a:pt x="1055975" y="562095"/>
                  </a:lnTo>
                  <a:lnTo>
                    <a:pt x="985577" y="620467"/>
                  </a:lnTo>
                  <a:lnTo>
                    <a:pt x="915178" y="684741"/>
                  </a:lnTo>
                  <a:lnTo>
                    <a:pt x="844780" y="754912"/>
                  </a:lnTo>
                  <a:lnTo>
                    <a:pt x="774382" y="830953"/>
                  </a:lnTo>
                  <a:lnTo>
                    <a:pt x="703983" y="912818"/>
                  </a:lnTo>
                  <a:lnTo>
                    <a:pt x="633585" y="1000456"/>
                  </a:lnTo>
                  <a:lnTo>
                    <a:pt x="563186" y="1093812"/>
                  </a:lnTo>
                  <a:lnTo>
                    <a:pt x="492788" y="1192829"/>
                  </a:lnTo>
                  <a:lnTo>
                    <a:pt x="422390" y="1297454"/>
                  </a:lnTo>
                  <a:lnTo>
                    <a:pt x="378171" y="136666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4027614"/>
              <a:ext cx="5561471" cy="940688"/>
            </a:xfrm>
            <a:custGeom>
              <a:avLst/>
              <a:pathLst>
                <a:path w="5561471" h="940688">
                  <a:moveTo>
                    <a:pt x="0" y="675334"/>
                  </a:moveTo>
                  <a:lnTo>
                    <a:pt x="70398" y="628955"/>
                  </a:lnTo>
                  <a:lnTo>
                    <a:pt x="140796" y="584213"/>
                  </a:lnTo>
                  <a:lnTo>
                    <a:pt x="211195" y="541095"/>
                  </a:lnTo>
                  <a:lnTo>
                    <a:pt x="281593" y="499589"/>
                  </a:lnTo>
                  <a:lnTo>
                    <a:pt x="351991" y="459676"/>
                  </a:lnTo>
                  <a:lnTo>
                    <a:pt x="422390" y="421336"/>
                  </a:lnTo>
                  <a:lnTo>
                    <a:pt x="492788" y="384545"/>
                  </a:lnTo>
                  <a:lnTo>
                    <a:pt x="563186" y="349277"/>
                  </a:lnTo>
                  <a:lnTo>
                    <a:pt x="633585" y="315502"/>
                  </a:lnTo>
                  <a:lnTo>
                    <a:pt x="703983" y="283190"/>
                  </a:lnTo>
                  <a:lnTo>
                    <a:pt x="774382" y="252311"/>
                  </a:lnTo>
                  <a:lnTo>
                    <a:pt x="844780" y="222838"/>
                  </a:lnTo>
                  <a:lnTo>
                    <a:pt x="915178" y="194752"/>
                  </a:lnTo>
                  <a:lnTo>
                    <a:pt x="985577" y="168049"/>
                  </a:lnTo>
                  <a:lnTo>
                    <a:pt x="1055975" y="142749"/>
                  </a:lnTo>
                  <a:lnTo>
                    <a:pt x="1126373" y="118905"/>
                  </a:lnTo>
                  <a:lnTo>
                    <a:pt x="1196772" y="96611"/>
                  </a:lnTo>
                  <a:lnTo>
                    <a:pt x="1267170" y="76012"/>
                  </a:lnTo>
                  <a:lnTo>
                    <a:pt x="1337569" y="57299"/>
                  </a:lnTo>
                  <a:lnTo>
                    <a:pt x="1407967" y="40707"/>
                  </a:lnTo>
                  <a:lnTo>
                    <a:pt x="1478365" y="26501"/>
                  </a:lnTo>
                  <a:lnTo>
                    <a:pt x="1548764" y="14951"/>
                  </a:lnTo>
                  <a:lnTo>
                    <a:pt x="1619162" y="6317"/>
                  </a:lnTo>
                  <a:lnTo>
                    <a:pt x="1689560" y="826"/>
                  </a:lnTo>
                  <a:lnTo>
                    <a:pt x="1759959" y="0"/>
                  </a:lnTo>
                  <a:lnTo>
                    <a:pt x="1830357" y="4773"/>
                  </a:lnTo>
                  <a:lnTo>
                    <a:pt x="1900756" y="13872"/>
                  </a:lnTo>
                  <a:lnTo>
                    <a:pt x="1971154" y="26055"/>
                  </a:lnTo>
                  <a:lnTo>
                    <a:pt x="2041552" y="40228"/>
                  </a:lnTo>
                  <a:lnTo>
                    <a:pt x="2111951" y="55500"/>
                  </a:lnTo>
                  <a:lnTo>
                    <a:pt x="2182349" y="71448"/>
                  </a:lnTo>
                  <a:lnTo>
                    <a:pt x="2252747" y="88969"/>
                  </a:lnTo>
                  <a:lnTo>
                    <a:pt x="2323146" y="106992"/>
                  </a:lnTo>
                  <a:lnTo>
                    <a:pt x="2393544" y="124728"/>
                  </a:lnTo>
                  <a:lnTo>
                    <a:pt x="2463943" y="142669"/>
                  </a:lnTo>
                  <a:lnTo>
                    <a:pt x="2534341" y="161934"/>
                  </a:lnTo>
                  <a:lnTo>
                    <a:pt x="2604739" y="179625"/>
                  </a:lnTo>
                  <a:lnTo>
                    <a:pt x="2675138" y="195894"/>
                  </a:lnTo>
                  <a:lnTo>
                    <a:pt x="2745536" y="214706"/>
                  </a:lnTo>
                  <a:lnTo>
                    <a:pt x="2815934" y="237941"/>
                  </a:lnTo>
                  <a:lnTo>
                    <a:pt x="2886333" y="259354"/>
                  </a:lnTo>
                  <a:lnTo>
                    <a:pt x="2956731" y="280032"/>
                  </a:lnTo>
                  <a:lnTo>
                    <a:pt x="3027130" y="304033"/>
                  </a:lnTo>
                  <a:lnTo>
                    <a:pt x="3097528" y="336015"/>
                  </a:lnTo>
                  <a:lnTo>
                    <a:pt x="3167926" y="372829"/>
                  </a:lnTo>
                  <a:lnTo>
                    <a:pt x="3238325" y="410989"/>
                  </a:lnTo>
                  <a:lnTo>
                    <a:pt x="3308723" y="448684"/>
                  </a:lnTo>
                  <a:lnTo>
                    <a:pt x="3379121" y="485527"/>
                  </a:lnTo>
                  <a:lnTo>
                    <a:pt x="3449520" y="523040"/>
                  </a:lnTo>
                  <a:lnTo>
                    <a:pt x="3519918" y="561451"/>
                  </a:lnTo>
                  <a:lnTo>
                    <a:pt x="3590317" y="599948"/>
                  </a:lnTo>
                  <a:lnTo>
                    <a:pt x="3660715" y="637874"/>
                  </a:lnTo>
                  <a:lnTo>
                    <a:pt x="3731113" y="674688"/>
                  </a:lnTo>
                  <a:lnTo>
                    <a:pt x="3801512" y="709885"/>
                  </a:lnTo>
                  <a:lnTo>
                    <a:pt x="3871910" y="743225"/>
                  </a:lnTo>
                  <a:lnTo>
                    <a:pt x="3942308" y="774655"/>
                  </a:lnTo>
                  <a:lnTo>
                    <a:pt x="4012707" y="803965"/>
                  </a:lnTo>
                  <a:lnTo>
                    <a:pt x="4083105" y="830916"/>
                  </a:lnTo>
                  <a:lnTo>
                    <a:pt x="4153504" y="855262"/>
                  </a:lnTo>
                  <a:lnTo>
                    <a:pt x="4223902" y="876787"/>
                  </a:lnTo>
                  <a:lnTo>
                    <a:pt x="4294300" y="895319"/>
                  </a:lnTo>
                  <a:lnTo>
                    <a:pt x="4364699" y="910740"/>
                  </a:lnTo>
                  <a:lnTo>
                    <a:pt x="4435097" y="922987"/>
                  </a:lnTo>
                  <a:lnTo>
                    <a:pt x="4505495" y="932044"/>
                  </a:lnTo>
                  <a:lnTo>
                    <a:pt x="4575894" y="937929"/>
                  </a:lnTo>
                  <a:lnTo>
                    <a:pt x="4646292" y="940688"/>
                  </a:lnTo>
                  <a:lnTo>
                    <a:pt x="4716690" y="940380"/>
                  </a:lnTo>
                  <a:lnTo>
                    <a:pt x="4787089" y="937074"/>
                  </a:lnTo>
                  <a:lnTo>
                    <a:pt x="4857487" y="930841"/>
                  </a:lnTo>
                  <a:lnTo>
                    <a:pt x="4927886" y="921754"/>
                  </a:lnTo>
                  <a:lnTo>
                    <a:pt x="4998284" y="909883"/>
                  </a:lnTo>
                  <a:lnTo>
                    <a:pt x="5068682" y="895296"/>
                  </a:lnTo>
                  <a:lnTo>
                    <a:pt x="5139081" y="878057"/>
                  </a:lnTo>
                  <a:lnTo>
                    <a:pt x="5209479" y="858228"/>
                  </a:lnTo>
                  <a:lnTo>
                    <a:pt x="5279877" y="835868"/>
                  </a:lnTo>
                  <a:lnTo>
                    <a:pt x="5350276" y="811032"/>
                  </a:lnTo>
                  <a:lnTo>
                    <a:pt x="5420674" y="783774"/>
                  </a:lnTo>
                  <a:lnTo>
                    <a:pt x="5491073" y="754145"/>
                  </a:lnTo>
                  <a:lnTo>
                    <a:pt x="5561471" y="7221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569325" y="4304623"/>
              <a:ext cx="4042728" cy="1089652"/>
            </a:xfrm>
            <a:custGeom>
              <a:avLst/>
              <a:pathLst>
                <a:path w="4042728" h="1089652">
                  <a:moveTo>
                    <a:pt x="4042728" y="1089652"/>
                  </a:moveTo>
                  <a:lnTo>
                    <a:pt x="3986528" y="1050818"/>
                  </a:lnTo>
                  <a:lnTo>
                    <a:pt x="3916129" y="1003866"/>
                  </a:lnTo>
                  <a:lnTo>
                    <a:pt x="3845731" y="958497"/>
                  </a:lnTo>
                  <a:lnTo>
                    <a:pt x="3775332" y="914549"/>
                  </a:lnTo>
                  <a:lnTo>
                    <a:pt x="3704934" y="871806"/>
                  </a:lnTo>
                  <a:lnTo>
                    <a:pt x="3634536" y="830006"/>
                  </a:lnTo>
                  <a:lnTo>
                    <a:pt x="3564137" y="788861"/>
                  </a:lnTo>
                  <a:lnTo>
                    <a:pt x="3493739" y="748084"/>
                  </a:lnTo>
                  <a:lnTo>
                    <a:pt x="3423341" y="707423"/>
                  </a:lnTo>
                  <a:lnTo>
                    <a:pt x="3352942" y="666232"/>
                  </a:lnTo>
                  <a:lnTo>
                    <a:pt x="3282544" y="624222"/>
                  </a:lnTo>
                  <a:lnTo>
                    <a:pt x="3212145" y="582098"/>
                  </a:lnTo>
                  <a:lnTo>
                    <a:pt x="3141747" y="540538"/>
                  </a:lnTo>
                  <a:lnTo>
                    <a:pt x="3071349" y="500102"/>
                  </a:lnTo>
                  <a:lnTo>
                    <a:pt x="3000950" y="461196"/>
                  </a:lnTo>
                  <a:lnTo>
                    <a:pt x="2930552" y="422045"/>
                  </a:lnTo>
                  <a:lnTo>
                    <a:pt x="2860154" y="381421"/>
                  </a:lnTo>
                  <a:lnTo>
                    <a:pt x="2789755" y="342416"/>
                  </a:lnTo>
                  <a:lnTo>
                    <a:pt x="2719357" y="306794"/>
                  </a:lnTo>
                  <a:lnTo>
                    <a:pt x="2648958" y="274943"/>
                  </a:lnTo>
                  <a:lnTo>
                    <a:pt x="2578560" y="247980"/>
                  </a:lnTo>
                  <a:lnTo>
                    <a:pt x="2508162" y="225937"/>
                  </a:lnTo>
                  <a:lnTo>
                    <a:pt x="2437763" y="206439"/>
                  </a:lnTo>
                  <a:lnTo>
                    <a:pt x="2367365" y="184635"/>
                  </a:lnTo>
                  <a:lnTo>
                    <a:pt x="2296967" y="164616"/>
                  </a:lnTo>
                  <a:lnTo>
                    <a:pt x="2226568" y="149077"/>
                  </a:lnTo>
                  <a:lnTo>
                    <a:pt x="2156170" y="134221"/>
                  </a:lnTo>
                  <a:lnTo>
                    <a:pt x="2085771" y="115232"/>
                  </a:lnTo>
                  <a:lnTo>
                    <a:pt x="2015373" y="96381"/>
                  </a:lnTo>
                  <a:lnTo>
                    <a:pt x="1944975" y="79559"/>
                  </a:lnTo>
                  <a:lnTo>
                    <a:pt x="1874576" y="64914"/>
                  </a:lnTo>
                  <a:lnTo>
                    <a:pt x="1804178" y="51315"/>
                  </a:lnTo>
                  <a:lnTo>
                    <a:pt x="1733780" y="37272"/>
                  </a:lnTo>
                  <a:lnTo>
                    <a:pt x="1663381" y="23830"/>
                  </a:lnTo>
                  <a:lnTo>
                    <a:pt x="1592983" y="12426"/>
                  </a:lnTo>
                  <a:lnTo>
                    <a:pt x="1522584" y="4178"/>
                  </a:lnTo>
                  <a:lnTo>
                    <a:pt x="1452186" y="0"/>
                  </a:lnTo>
                  <a:lnTo>
                    <a:pt x="1381788" y="659"/>
                  </a:lnTo>
                  <a:lnTo>
                    <a:pt x="1311389" y="6883"/>
                  </a:lnTo>
                  <a:lnTo>
                    <a:pt x="1240991" y="18179"/>
                  </a:lnTo>
                  <a:lnTo>
                    <a:pt x="1170593" y="33864"/>
                  </a:lnTo>
                  <a:lnTo>
                    <a:pt x="1100194" y="54140"/>
                  </a:lnTo>
                  <a:lnTo>
                    <a:pt x="1029796" y="79241"/>
                  </a:lnTo>
                  <a:lnTo>
                    <a:pt x="959398" y="109414"/>
                  </a:lnTo>
                  <a:lnTo>
                    <a:pt x="888999" y="144897"/>
                  </a:lnTo>
                  <a:lnTo>
                    <a:pt x="818601" y="185900"/>
                  </a:lnTo>
                  <a:lnTo>
                    <a:pt x="748202" y="232591"/>
                  </a:lnTo>
                  <a:lnTo>
                    <a:pt x="677804" y="285087"/>
                  </a:lnTo>
                  <a:lnTo>
                    <a:pt x="607406" y="343458"/>
                  </a:lnTo>
                  <a:lnTo>
                    <a:pt x="537007" y="407732"/>
                  </a:lnTo>
                  <a:lnTo>
                    <a:pt x="466609" y="477904"/>
                  </a:lnTo>
                  <a:lnTo>
                    <a:pt x="396211" y="553944"/>
                  </a:lnTo>
                  <a:lnTo>
                    <a:pt x="325812" y="635809"/>
                  </a:lnTo>
                  <a:lnTo>
                    <a:pt x="255414" y="723447"/>
                  </a:lnTo>
                  <a:lnTo>
                    <a:pt x="185015" y="816803"/>
                  </a:lnTo>
                  <a:lnTo>
                    <a:pt x="114617" y="915820"/>
                  </a:lnTo>
                  <a:lnTo>
                    <a:pt x="44219" y="1020445"/>
                  </a:lnTo>
                  <a:lnTo>
                    <a:pt x="0" y="10896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166448"/>
              <a:ext cx="4990984" cy="1227827"/>
            </a:xfrm>
            <a:custGeom>
              <a:avLst/>
              <a:pathLst>
                <a:path w="4990984" h="1227827">
                  <a:moveTo>
                    <a:pt x="0" y="1218970"/>
                  </a:moveTo>
                  <a:lnTo>
                    <a:pt x="70398" y="1127135"/>
                  </a:lnTo>
                  <a:lnTo>
                    <a:pt x="140796" y="1038791"/>
                  </a:lnTo>
                  <a:lnTo>
                    <a:pt x="211195" y="953948"/>
                  </a:lnTo>
                  <a:lnTo>
                    <a:pt x="281593" y="872621"/>
                  </a:lnTo>
                  <a:lnTo>
                    <a:pt x="351991" y="794821"/>
                  </a:lnTo>
                  <a:lnTo>
                    <a:pt x="422390" y="720560"/>
                  </a:lnTo>
                  <a:lnTo>
                    <a:pt x="492788" y="649853"/>
                  </a:lnTo>
                  <a:lnTo>
                    <a:pt x="563186" y="582710"/>
                  </a:lnTo>
                  <a:lnTo>
                    <a:pt x="633585" y="519145"/>
                  </a:lnTo>
                  <a:lnTo>
                    <a:pt x="703983" y="459170"/>
                  </a:lnTo>
                  <a:lnTo>
                    <a:pt x="774382" y="402798"/>
                  </a:lnTo>
                  <a:lnTo>
                    <a:pt x="844780" y="350041"/>
                  </a:lnTo>
                  <a:lnTo>
                    <a:pt x="915178" y="300912"/>
                  </a:lnTo>
                  <a:lnTo>
                    <a:pt x="985577" y="255424"/>
                  </a:lnTo>
                  <a:lnTo>
                    <a:pt x="1055975" y="213588"/>
                  </a:lnTo>
                  <a:lnTo>
                    <a:pt x="1126373" y="175418"/>
                  </a:lnTo>
                  <a:lnTo>
                    <a:pt x="1196772" y="140926"/>
                  </a:lnTo>
                  <a:lnTo>
                    <a:pt x="1267170" y="110125"/>
                  </a:lnTo>
                  <a:lnTo>
                    <a:pt x="1337569" y="83027"/>
                  </a:lnTo>
                  <a:lnTo>
                    <a:pt x="1407967" y="59645"/>
                  </a:lnTo>
                  <a:lnTo>
                    <a:pt x="1478365" y="39991"/>
                  </a:lnTo>
                  <a:lnTo>
                    <a:pt x="1548764" y="24078"/>
                  </a:lnTo>
                  <a:lnTo>
                    <a:pt x="1619162" y="11918"/>
                  </a:lnTo>
                  <a:lnTo>
                    <a:pt x="1689560" y="3525"/>
                  </a:lnTo>
                  <a:lnTo>
                    <a:pt x="1759959" y="0"/>
                  </a:lnTo>
                  <a:lnTo>
                    <a:pt x="1830357" y="2056"/>
                  </a:lnTo>
                  <a:lnTo>
                    <a:pt x="1900756" y="8695"/>
                  </a:lnTo>
                  <a:lnTo>
                    <a:pt x="1971154" y="18911"/>
                  </a:lnTo>
                  <a:lnTo>
                    <a:pt x="2041552" y="31699"/>
                  </a:lnTo>
                  <a:lnTo>
                    <a:pt x="2111951" y="46056"/>
                  </a:lnTo>
                  <a:lnTo>
                    <a:pt x="2182349" y="61052"/>
                  </a:lnTo>
                  <a:lnTo>
                    <a:pt x="2252747" y="76612"/>
                  </a:lnTo>
                  <a:lnTo>
                    <a:pt x="2323146" y="92946"/>
                  </a:lnTo>
                  <a:lnTo>
                    <a:pt x="2393544" y="110225"/>
                  </a:lnTo>
                  <a:lnTo>
                    <a:pt x="2463943" y="128621"/>
                  </a:lnTo>
                  <a:lnTo>
                    <a:pt x="2534341" y="147748"/>
                  </a:lnTo>
                  <a:lnTo>
                    <a:pt x="2604739" y="164021"/>
                  </a:lnTo>
                  <a:lnTo>
                    <a:pt x="2675138" y="179925"/>
                  </a:lnTo>
                  <a:lnTo>
                    <a:pt x="2745536" y="199341"/>
                  </a:lnTo>
                  <a:lnTo>
                    <a:pt x="2815934" y="221860"/>
                  </a:lnTo>
                  <a:lnTo>
                    <a:pt x="2886333" y="242316"/>
                  </a:lnTo>
                  <a:lnTo>
                    <a:pt x="2956731" y="263676"/>
                  </a:lnTo>
                  <a:lnTo>
                    <a:pt x="3027130" y="289159"/>
                  </a:lnTo>
                  <a:lnTo>
                    <a:pt x="3097528" y="321075"/>
                  </a:lnTo>
                  <a:lnTo>
                    <a:pt x="3167926" y="357293"/>
                  </a:lnTo>
                  <a:lnTo>
                    <a:pt x="3238325" y="395875"/>
                  </a:lnTo>
                  <a:lnTo>
                    <a:pt x="3308723" y="435035"/>
                  </a:lnTo>
                  <a:lnTo>
                    <a:pt x="3379121" y="473032"/>
                  </a:lnTo>
                  <a:lnTo>
                    <a:pt x="3449520" y="511241"/>
                  </a:lnTo>
                  <a:lnTo>
                    <a:pt x="3519918" y="550665"/>
                  </a:lnTo>
                  <a:lnTo>
                    <a:pt x="3590317" y="590693"/>
                  </a:lnTo>
                  <a:lnTo>
                    <a:pt x="3660715" y="630718"/>
                  </a:lnTo>
                  <a:lnTo>
                    <a:pt x="3731113" y="670130"/>
                  </a:lnTo>
                  <a:lnTo>
                    <a:pt x="3801512" y="708324"/>
                  </a:lnTo>
                  <a:lnTo>
                    <a:pt x="3871910" y="745325"/>
                  </a:lnTo>
                  <a:lnTo>
                    <a:pt x="3942308" y="781428"/>
                  </a:lnTo>
                  <a:lnTo>
                    <a:pt x="4012707" y="816656"/>
                  </a:lnTo>
                  <a:lnTo>
                    <a:pt x="4083105" y="851031"/>
                  </a:lnTo>
                  <a:lnTo>
                    <a:pt x="4153504" y="884576"/>
                  </a:lnTo>
                  <a:lnTo>
                    <a:pt x="4223902" y="917312"/>
                  </a:lnTo>
                  <a:lnTo>
                    <a:pt x="4294300" y="949263"/>
                  </a:lnTo>
                  <a:lnTo>
                    <a:pt x="4364699" y="980449"/>
                  </a:lnTo>
                  <a:lnTo>
                    <a:pt x="4435097" y="1010895"/>
                  </a:lnTo>
                  <a:lnTo>
                    <a:pt x="4505495" y="1040622"/>
                  </a:lnTo>
                  <a:lnTo>
                    <a:pt x="4575894" y="1069652"/>
                  </a:lnTo>
                  <a:lnTo>
                    <a:pt x="4646292" y="1098007"/>
                  </a:lnTo>
                  <a:lnTo>
                    <a:pt x="4716690" y="1125711"/>
                  </a:lnTo>
                  <a:lnTo>
                    <a:pt x="4787089" y="1152785"/>
                  </a:lnTo>
                  <a:lnTo>
                    <a:pt x="4857487" y="1179252"/>
                  </a:lnTo>
                  <a:lnTo>
                    <a:pt x="4927886" y="1205133"/>
                  </a:lnTo>
                  <a:lnTo>
                    <a:pt x="4990984" y="122782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3865588"/>
              <a:ext cx="5561471" cy="1528687"/>
            </a:xfrm>
            <a:custGeom>
              <a:avLst/>
              <a:pathLst>
                <a:path w="5561471" h="1528687">
                  <a:moveTo>
                    <a:pt x="0" y="554278"/>
                  </a:moveTo>
                  <a:lnTo>
                    <a:pt x="70398" y="483073"/>
                  </a:lnTo>
                  <a:lnTo>
                    <a:pt x="140796" y="416653"/>
                  </a:lnTo>
                  <a:lnTo>
                    <a:pt x="211195" y="355047"/>
                  </a:lnTo>
                  <a:lnTo>
                    <a:pt x="281593" y="298283"/>
                  </a:lnTo>
                  <a:lnTo>
                    <a:pt x="351991" y="246387"/>
                  </a:lnTo>
                  <a:lnTo>
                    <a:pt x="422390" y="199385"/>
                  </a:lnTo>
                  <a:lnTo>
                    <a:pt x="492788" y="157297"/>
                  </a:lnTo>
                  <a:lnTo>
                    <a:pt x="563186" y="120146"/>
                  </a:lnTo>
                  <a:lnTo>
                    <a:pt x="633585" y="87950"/>
                  </a:lnTo>
                  <a:lnTo>
                    <a:pt x="703983" y="60727"/>
                  </a:lnTo>
                  <a:lnTo>
                    <a:pt x="774382" y="38496"/>
                  </a:lnTo>
                  <a:lnTo>
                    <a:pt x="844780" y="21277"/>
                  </a:lnTo>
                  <a:lnTo>
                    <a:pt x="915178" y="9096"/>
                  </a:lnTo>
                  <a:lnTo>
                    <a:pt x="985577" y="1987"/>
                  </a:lnTo>
                  <a:lnTo>
                    <a:pt x="1055975" y="0"/>
                  </a:lnTo>
                  <a:lnTo>
                    <a:pt x="1126373" y="3202"/>
                  </a:lnTo>
                  <a:lnTo>
                    <a:pt x="1196772" y="11688"/>
                  </a:lnTo>
                  <a:lnTo>
                    <a:pt x="1267170" y="25582"/>
                  </a:lnTo>
                  <a:lnTo>
                    <a:pt x="1337569" y="45038"/>
                  </a:lnTo>
                  <a:lnTo>
                    <a:pt x="1407967" y="70236"/>
                  </a:lnTo>
                  <a:lnTo>
                    <a:pt x="1478365" y="101370"/>
                  </a:lnTo>
                  <a:lnTo>
                    <a:pt x="1548764" y="138644"/>
                  </a:lnTo>
                  <a:lnTo>
                    <a:pt x="1619162" y="182252"/>
                  </a:lnTo>
                  <a:lnTo>
                    <a:pt x="1689560" y="232368"/>
                  </a:lnTo>
                  <a:lnTo>
                    <a:pt x="1759959" y="293283"/>
                  </a:lnTo>
                  <a:lnTo>
                    <a:pt x="1830357" y="367649"/>
                  </a:lnTo>
                  <a:lnTo>
                    <a:pt x="1900756" y="451482"/>
                  </a:lnTo>
                  <a:lnTo>
                    <a:pt x="1971154" y="540807"/>
                  </a:lnTo>
                  <a:lnTo>
                    <a:pt x="2041552" y="631736"/>
                  </a:lnTo>
                  <a:lnTo>
                    <a:pt x="2111951" y="720508"/>
                  </a:lnTo>
                  <a:lnTo>
                    <a:pt x="2182349" y="805848"/>
                  </a:lnTo>
                  <a:lnTo>
                    <a:pt x="2252747" y="898465"/>
                  </a:lnTo>
                  <a:lnTo>
                    <a:pt x="2323146" y="993792"/>
                  </a:lnTo>
                  <a:lnTo>
                    <a:pt x="2393544" y="1084571"/>
                  </a:lnTo>
                  <a:lnTo>
                    <a:pt x="2463943" y="1164316"/>
                  </a:lnTo>
                  <a:lnTo>
                    <a:pt x="2534341" y="1227744"/>
                  </a:lnTo>
                  <a:lnTo>
                    <a:pt x="2604739" y="1276745"/>
                  </a:lnTo>
                  <a:lnTo>
                    <a:pt x="2675138" y="1315209"/>
                  </a:lnTo>
                  <a:lnTo>
                    <a:pt x="2745536" y="1348154"/>
                  </a:lnTo>
                  <a:lnTo>
                    <a:pt x="2815934" y="1370222"/>
                  </a:lnTo>
                  <a:lnTo>
                    <a:pt x="2886333" y="1367687"/>
                  </a:lnTo>
                  <a:lnTo>
                    <a:pt x="2956731" y="1354102"/>
                  </a:lnTo>
                  <a:lnTo>
                    <a:pt x="3027130" y="1345421"/>
                  </a:lnTo>
                  <a:lnTo>
                    <a:pt x="3097528" y="1348733"/>
                  </a:lnTo>
                  <a:lnTo>
                    <a:pt x="3167926" y="1341865"/>
                  </a:lnTo>
                  <a:lnTo>
                    <a:pt x="3238325" y="1328466"/>
                  </a:lnTo>
                  <a:lnTo>
                    <a:pt x="3308723" y="1315687"/>
                  </a:lnTo>
                  <a:lnTo>
                    <a:pt x="3379121" y="1311352"/>
                  </a:lnTo>
                  <a:lnTo>
                    <a:pt x="3449520" y="1310393"/>
                  </a:lnTo>
                  <a:lnTo>
                    <a:pt x="3519918" y="1307296"/>
                  </a:lnTo>
                  <a:lnTo>
                    <a:pt x="3590317" y="1302720"/>
                  </a:lnTo>
                  <a:lnTo>
                    <a:pt x="3660715" y="1297414"/>
                  </a:lnTo>
                  <a:lnTo>
                    <a:pt x="3731113" y="1292204"/>
                  </a:lnTo>
                  <a:lnTo>
                    <a:pt x="3801512" y="1287919"/>
                  </a:lnTo>
                  <a:lnTo>
                    <a:pt x="3871910" y="1283859"/>
                  </a:lnTo>
                  <a:lnTo>
                    <a:pt x="3942308" y="1279087"/>
                  </a:lnTo>
                  <a:lnTo>
                    <a:pt x="4012707" y="1273454"/>
                  </a:lnTo>
                  <a:lnTo>
                    <a:pt x="4083105" y="1266791"/>
                  </a:lnTo>
                  <a:lnTo>
                    <a:pt x="4153504" y="1258929"/>
                  </a:lnTo>
                  <a:lnTo>
                    <a:pt x="4223902" y="1249714"/>
                  </a:lnTo>
                  <a:lnTo>
                    <a:pt x="4294300" y="1239018"/>
                  </a:lnTo>
                  <a:lnTo>
                    <a:pt x="4364699" y="1226750"/>
                  </a:lnTo>
                  <a:lnTo>
                    <a:pt x="4435097" y="1212847"/>
                  </a:lnTo>
                  <a:lnTo>
                    <a:pt x="4505495" y="1197278"/>
                  </a:lnTo>
                  <a:lnTo>
                    <a:pt x="4575894" y="1180032"/>
                  </a:lnTo>
                  <a:lnTo>
                    <a:pt x="4646292" y="1161115"/>
                  </a:lnTo>
                  <a:lnTo>
                    <a:pt x="4716690" y="1140540"/>
                  </a:lnTo>
                  <a:lnTo>
                    <a:pt x="4787089" y="1118326"/>
                  </a:lnTo>
                  <a:lnTo>
                    <a:pt x="4857487" y="1094496"/>
                  </a:lnTo>
                  <a:lnTo>
                    <a:pt x="4927886" y="1069071"/>
                  </a:lnTo>
                  <a:lnTo>
                    <a:pt x="4998284" y="1042071"/>
                  </a:lnTo>
                  <a:lnTo>
                    <a:pt x="5068682" y="1013515"/>
                  </a:lnTo>
                  <a:lnTo>
                    <a:pt x="5139081" y="983420"/>
                  </a:lnTo>
                  <a:lnTo>
                    <a:pt x="5209479" y="951801"/>
                  </a:lnTo>
                  <a:lnTo>
                    <a:pt x="5279877" y="918673"/>
                  </a:lnTo>
                  <a:lnTo>
                    <a:pt x="5350276" y="884045"/>
                  </a:lnTo>
                  <a:lnTo>
                    <a:pt x="5420674" y="847930"/>
                  </a:lnTo>
                  <a:lnTo>
                    <a:pt x="5491073" y="810335"/>
                  </a:lnTo>
                  <a:lnTo>
                    <a:pt x="5561471" y="771269"/>
                  </a:lnTo>
                  <a:lnTo>
                    <a:pt x="5561471" y="1528687"/>
                  </a:lnTo>
                  <a:lnTo>
                    <a:pt x="4689119" y="1528687"/>
                  </a:lnTo>
                  <a:lnTo>
                    <a:pt x="4646292" y="1520523"/>
                  </a:lnTo>
                  <a:lnTo>
                    <a:pt x="4575894" y="1508376"/>
                  </a:lnTo>
                  <a:lnTo>
                    <a:pt x="4505495" y="1497534"/>
                  </a:lnTo>
                  <a:lnTo>
                    <a:pt x="4435097" y="1488018"/>
                  </a:lnTo>
                  <a:lnTo>
                    <a:pt x="4364699" y="1479835"/>
                  </a:lnTo>
                  <a:lnTo>
                    <a:pt x="4294300" y="1472971"/>
                  </a:lnTo>
                  <a:lnTo>
                    <a:pt x="4223902" y="1467382"/>
                  </a:lnTo>
                  <a:lnTo>
                    <a:pt x="4153504" y="1462991"/>
                  </a:lnTo>
                  <a:lnTo>
                    <a:pt x="4083105" y="1459690"/>
                  </a:lnTo>
                  <a:lnTo>
                    <a:pt x="4012707" y="1457342"/>
                  </a:lnTo>
                  <a:lnTo>
                    <a:pt x="3942308" y="1455794"/>
                  </a:lnTo>
                  <a:lnTo>
                    <a:pt x="3871910" y="1454895"/>
                  </a:lnTo>
                  <a:lnTo>
                    <a:pt x="3801512" y="1454512"/>
                  </a:lnTo>
                  <a:lnTo>
                    <a:pt x="3731113" y="1455159"/>
                  </a:lnTo>
                  <a:lnTo>
                    <a:pt x="3660715" y="1457218"/>
                  </a:lnTo>
                  <a:lnTo>
                    <a:pt x="3590317" y="1459975"/>
                  </a:lnTo>
                  <a:lnTo>
                    <a:pt x="3519918" y="1462693"/>
                  </a:lnTo>
                  <a:lnTo>
                    <a:pt x="3449520" y="1464561"/>
                  </a:lnTo>
                  <a:lnTo>
                    <a:pt x="3379121" y="1464676"/>
                  </a:lnTo>
                  <a:lnTo>
                    <a:pt x="3308723" y="1467610"/>
                  </a:lnTo>
                  <a:lnTo>
                    <a:pt x="3238325" y="1478611"/>
                  </a:lnTo>
                  <a:lnTo>
                    <a:pt x="3167926" y="1491498"/>
                  </a:lnTo>
                  <a:lnTo>
                    <a:pt x="3097528" y="1499089"/>
                  </a:lnTo>
                  <a:lnTo>
                    <a:pt x="3027130" y="1495856"/>
                  </a:lnTo>
                  <a:lnTo>
                    <a:pt x="2956731" y="1502740"/>
                  </a:lnTo>
                  <a:lnTo>
                    <a:pt x="2886333" y="1515497"/>
                  </a:lnTo>
                  <a:lnTo>
                    <a:pt x="2815934" y="1519193"/>
                  </a:lnTo>
                  <a:lnTo>
                    <a:pt x="2745536" y="1497995"/>
                  </a:lnTo>
                  <a:lnTo>
                    <a:pt x="2675138" y="1464317"/>
                  </a:lnTo>
                  <a:lnTo>
                    <a:pt x="2604739" y="1426295"/>
                  </a:lnTo>
                  <a:lnTo>
                    <a:pt x="2534341" y="1379015"/>
                  </a:lnTo>
                  <a:lnTo>
                    <a:pt x="2463943" y="1315755"/>
                  </a:lnTo>
                  <a:lnTo>
                    <a:pt x="2393544" y="1235458"/>
                  </a:lnTo>
                  <a:lnTo>
                    <a:pt x="2323146" y="1145234"/>
                  </a:lnTo>
                  <a:lnTo>
                    <a:pt x="2252747" y="1051955"/>
                  </a:lnTo>
                  <a:lnTo>
                    <a:pt x="2182349" y="961719"/>
                  </a:lnTo>
                  <a:lnTo>
                    <a:pt x="2111951" y="877534"/>
                  </a:lnTo>
                  <a:lnTo>
                    <a:pt x="2041552" y="789873"/>
                  </a:lnTo>
                  <a:lnTo>
                    <a:pt x="1971154" y="700623"/>
                  </a:lnTo>
                  <a:lnTo>
                    <a:pt x="1900756" y="613687"/>
                  </a:lnTo>
                  <a:lnTo>
                    <a:pt x="1830357" y="532840"/>
                  </a:lnTo>
                  <a:lnTo>
                    <a:pt x="1759959" y="461771"/>
                  </a:lnTo>
                  <a:lnTo>
                    <a:pt x="1689560" y="404131"/>
                  </a:lnTo>
                  <a:lnTo>
                    <a:pt x="1619162" y="357537"/>
                  </a:lnTo>
                  <a:lnTo>
                    <a:pt x="1548764" y="318208"/>
                  </a:lnTo>
                  <a:lnTo>
                    <a:pt x="1478365" y="286229"/>
                  </a:lnTo>
                  <a:lnTo>
                    <a:pt x="1407967" y="261705"/>
                  </a:lnTo>
                  <a:lnTo>
                    <a:pt x="1337569" y="244749"/>
                  </a:lnTo>
                  <a:lnTo>
                    <a:pt x="1267170" y="235469"/>
                  </a:lnTo>
                  <a:lnTo>
                    <a:pt x="1196772" y="233955"/>
                  </a:lnTo>
                  <a:lnTo>
                    <a:pt x="1126373" y="240273"/>
                  </a:lnTo>
                  <a:lnTo>
                    <a:pt x="1055975" y="254456"/>
                  </a:lnTo>
                  <a:lnTo>
                    <a:pt x="985577" y="276511"/>
                  </a:lnTo>
                  <a:lnTo>
                    <a:pt x="915178" y="306418"/>
                  </a:lnTo>
                  <a:lnTo>
                    <a:pt x="844780" y="344136"/>
                  </a:lnTo>
                  <a:lnTo>
                    <a:pt x="774382" y="389612"/>
                  </a:lnTo>
                  <a:lnTo>
                    <a:pt x="703983" y="442781"/>
                  </a:lnTo>
                  <a:lnTo>
                    <a:pt x="633585" y="503575"/>
                  </a:lnTo>
                  <a:lnTo>
                    <a:pt x="563186" y="571925"/>
                  </a:lnTo>
                  <a:lnTo>
                    <a:pt x="492788" y="647759"/>
                  </a:lnTo>
                  <a:lnTo>
                    <a:pt x="422390" y="731007"/>
                  </a:lnTo>
                  <a:lnTo>
                    <a:pt x="351991" y="821602"/>
                  </a:lnTo>
                  <a:lnTo>
                    <a:pt x="281593" y="919476"/>
                  </a:lnTo>
                  <a:lnTo>
                    <a:pt x="211195" y="1024567"/>
                  </a:lnTo>
                  <a:lnTo>
                    <a:pt x="140796" y="1136810"/>
                  </a:lnTo>
                  <a:lnTo>
                    <a:pt x="70398" y="1256146"/>
                  </a:lnTo>
                  <a:lnTo>
                    <a:pt x="0" y="138251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3865588"/>
              <a:ext cx="5561471" cy="1370222"/>
            </a:xfrm>
            <a:custGeom>
              <a:avLst/>
              <a:pathLst>
                <a:path w="5561471" h="1370222">
                  <a:moveTo>
                    <a:pt x="0" y="554278"/>
                  </a:moveTo>
                  <a:lnTo>
                    <a:pt x="70398" y="483073"/>
                  </a:lnTo>
                  <a:lnTo>
                    <a:pt x="140796" y="416653"/>
                  </a:lnTo>
                  <a:lnTo>
                    <a:pt x="211195" y="355047"/>
                  </a:lnTo>
                  <a:lnTo>
                    <a:pt x="281593" y="298283"/>
                  </a:lnTo>
                  <a:lnTo>
                    <a:pt x="351991" y="246387"/>
                  </a:lnTo>
                  <a:lnTo>
                    <a:pt x="422390" y="199385"/>
                  </a:lnTo>
                  <a:lnTo>
                    <a:pt x="492788" y="157297"/>
                  </a:lnTo>
                  <a:lnTo>
                    <a:pt x="563186" y="120146"/>
                  </a:lnTo>
                  <a:lnTo>
                    <a:pt x="633585" y="87950"/>
                  </a:lnTo>
                  <a:lnTo>
                    <a:pt x="703983" y="60727"/>
                  </a:lnTo>
                  <a:lnTo>
                    <a:pt x="774382" y="38496"/>
                  </a:lnTo>
                  <a:lnTo>
                    <a:pt x="844780" y="21277"/>
                  </a:lnTo>
                  <a:lnTo>
                    <a:pt x="915178" y="9096"/>
                  </a:lnTo>
                  <a:lnTo>
                    <a:pt x="985577" y="1987"/>
                  </a:lnTo>
                  <a:lnTo>
                    <a:pt x="1055975" y="0"/>
                  </a:lnTo>
                  <a:lnTo>
                    <a:pt x="1126373" y="3202"/>
                  </a:lnTo>
                  <a:lnTo>
                    <a:pt x="1196772" y="11688"/>
                  </a:lnTo>
                  <a:lnTo>
                    <a:pt x="1267170" y="25582"/>
                  </a:lnTo>
                  <a:lnTo>
                    <a:pt x="1337569" y="45038"/>
                  </a:lnTo>
                  <a:lnTo>
                    <a:pt x="1407967" y="70236"/>
                  </a:lnTo>
                  <a:lnTo>
                    <a:pt x="1478365" y="101370"/>
                  </a:lnTo>
                  <a:lnTo>
                    <a:pt x="1548764" y="138644"/>
                  </a:lnTo>
                  <a:lnTo>
                    <a:pt x="1619162" y="182252"/>
                  </a:lnTo>
                  <a:lnTo>
                    <a:pt x="1689560" y="232368"/>
                  </a:lnTo>
                  <a:lnTo>
                    <a:pt x="1759959" y="293283"/>
                  </a:lnTo>
                  <a:lnTo>
                    <a:pt x="1830357" y="367649"/>
                  </a:lnTo>
                  <a:lnTo>
                    <a:pt x="1900756" y="451482"/>
                  </a:lnTo>
                  <a:lnTo>
                    <a:pt x="1971154" y="540807"/>
                  </a:lnTo>
                  <a:lnTo>
                    <a:pt x="2041552" y="631736"/>
                  </a:lnTo>
                  <a:lnTo>
                    <a:pt x="2111951" y="720508"/>
                  </a:lnTo>
                  <a:lnTo>
                    <a:pt x="2182349" y="805848"/>
                  </a:lnTo>
                  <a:lnTo>
                    <a:pt x="2252747" y="898465"/>
                  </a:lnTo>
                  <a:lnTo>
                    <a:pt x="2323146" y="993792"/>
                  </a:lnTo>
                  <a:lnTo>
                    <a:pt x="2393544" y="1084571"/>
                  </a:lnTo>
                  <a:lnTo>
                    <a:pt x="2463943" y="1164316"/>
                  </a:lnTo>
                  <a:lnTo>
                    <a:pt x="2534341" y="1227744"/>
                  </a:lnTo>
                  <a:lnTo>
                    <a:pt x="2604739" y="1276745"/>
                  </a:lnTo>
                  <a:lnTo>
                    <a:pt x="2675138" y="1315209"/>
                  </a:lnTo>
                  <a:lnTo>
                    <a:pt x="2745536" y="1348154"/>
                  </a:lnTo>
                  <a:lnTo>
                    <a:pt x="2815934" y="1370222"/>
                  </a:lnTo>
                  <a:lnTo>
                    <a:pt x="2886333" y="1367687"/>
                  </a:lnTo>
                  <a:lnTo>
                    <a:pt x="2956731" y="1354102"/>
                  </a:lnTo>
                  <a:lnTo>
                    <a:pt x="3027130" y="1345421"/>
                  </a:lnTo>
                  <a:lnTo>
                    <a:pt x="3097528" y="1348733"/>
                  </a:lnTo>
                  <a:lnTo>
                    <a:pt x="3167926" y="1341865"/>
                  </a:lnTo>
                  <a:lnTo>
                    <a:pt x="3238325" y="1328466"/>
                  </a:lnTo>
                  <a:lnTo>
                    <a:pt x="3308723" y="1315687"/>
                  </a:lnTo>
                  <a:lnTo>
                    <a:pt x="3379121" y="1311352"/>
                  </a:lnTo>
                  <a:lnTo>
                    <a:pt x="3449520" y="1310393"/>
                  </a:lnTo>
                  <a:lnTo>
                    <a:pt x="3519918" y="1307296"/>
                  </a:lnTo>
                  <a:lnTo>
                    <a:pt x="3590317" y="1302720"/>
                  </a:lnTo>
                  <a:lnTo>
                    <a:pt x="3660715" y="1297414"/>
                  </a:lnTo>
                  <a:lnTo>
                    <a:pt x="3731113" y="1292204"/>
                  </a:lnTo>
                  <a:lnTo>
                    <a:pt x="3801512" y="1287919"/>
                  </a:lnTo>
                  <a:lnTo>
                    <a:pt x="3871910" y="1283859"/>
                  </a:lnTo>
                  <a:lnTo>
                    <a:pt x="3942308" y="1279087"/>
                  </a:lnTo>
                  <a:lnTo>
                    <a:pt x="4012707" y="1273454"/>
                  </a:lnTo>
                  <a:lnTo>
                    <a:pt x="4083105" y="1266791"/>
                  </a:lnTo>
                  <a:lnTo>
                    <a:pt x="4153504" y="1258929"/>
                  </a:lnTo>
                  <a:lnTo>
                    <a:pt x="4223902" y="1249714"/>
                  </a:lnTo>
                  <a:lnTo>
                    <a:pt x="4294300" y="1239018"/>
                  </a:lnTo>
                  <a:lnTo>
                    <a:pt x="4364699" y="1226750"/>
                  </a:lnTo>
                  <a:lnTo>
                    <a:pt x="4435097" y="1212847"/>
                  </a:lnTo>
                  <a:lnTo>
                    <a:pt x="4505495" y="1197278"/>
                  </a:lnTo>
                  <a:lnTo>
                    <a:pt x="4575894" y="1180032"/>
                  </a:lnTo>
                  <a:lnTo>
                    <a:pt x="4646292" y="1161115"/>
                  </a:lnTo>
                  <a:lnTo>
                    <a:pt x="4716690" y="1140540"/>
                  </a:lnTo>
                  <a:lnTo>
                    <a:pt x="4787089" y="1118326"/>
                  </a:lnTo>
                  <a:lnTo>
                    <a:pt x="4857487" y="1094496"/>
                  </a:lnTo>
                  <a:lnTo>
                    <a:pt x="4927886" y="1069071"/>
                  </a:lnTo>
                  <a:lnTo>
                    <a:pt x="4998284" y="1042071"/>
                  </a:lnTo>
                  <a:lnTo>
                    <a:pt x="5068682" y="1013515"/>
                  </a:lnTo>
                  <a:lnTo>
                    <a:pt x="5139081" y="983420"/>
                  </a:lnTo>
                  <a:lnTo>
                    <a:pt x="5209479" y="951801"/>
                  </a:lnTo>
                  <a:lnTo>
                    <a:pt x="5279877" y="918673"/>
                  </a:lnTo>
                  <a:lnTo>
                    <a:pt x="5350276" y="884045"/>
                  </a:lnTo>
                  <a:lnTo>
                    <a:pt x="5420674" y="847930"/>
                  </a:lnTo>
                  <a:lnTo>
                    <a:pt x="5491073" y="810335"/>
                  </a:lnTo>
                  <a:lnTo>
                    <a:pt x="5561471" y="7712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191153" y="4099544"/>
              <a:ext cx="4689119" cy="1294731"/>
            </a:xfrm>
            <a:custGeom>
              <a:avLst/>
              <a:pathLst>
                <a:path w="4689119" h="1294731">
                  <a:moveTo>
                    <a:pt x="4689119" y="1294731"/>
                  </a:moveTo>
                  <a:lnTo>
                    <a:pt x="4646292" y="1286567"/>
                  </a:lnTo>
                  <a:lnTo>
                    <a:pt x="4575894" y="1274421"/>
                  </a:lnTo>
                  <a:lnTo>
                    <a:pt x="4505495" y="1263578"/>
                  </a:lnTo>
                  <a:lnTo>
                    <a:pt x="4435097" y="1254062"/>
                  </a:lnTo>
                  <a:lnTo>
                    <a:pt x="4364699" y="1245880"/>
                  </a:lnTo>
                  <a:lnTo>
                    <a:pt x="4294300" y="1239015"/>
                  </a:lnTo>
                  <a:lnTo>
                    <a:pt x="4223902" y="1233426"/>
                  </a:lnTo>
                  <a:lnTo>
                    <a:pt x="4153504" y="1229036"/>
                  </a:lnTo>
                  <a:lnTo>
                    <a:pt x="4083105" y="1225735"/>
                  </a:lnTo>
                  <a:lnTo>
                    <a:pt x="4012707" y="1223386"/>
                  </a:lnTo>
                  <a:lnTo>
                    <a:pt x="3942308" y="1221838"/>
                  </a:lnTo>
                  <a:lnTo>
                    <a:pt x="3871910" y="1220939"/>
                  </a:lnTo>
                  <a:lnTo>
                    <a:pt x="3801512" y="1220557"/>
                  </a:lnTo>
                  <a:lnTo>
                    <a:pt x="3731113" y="1221204"/>
                  </a:lnTo>
                  <a:lnTo>
                    <a:pt x="3660715" y="1223262"/>
                  </a:lnTo>
                  <a:lnTo>
                    <a:pt x="3590317" y="1226020"/>
                  </a:lnTo>
                  <a:lnTo>
                    <a:pt x="3519918" y="1228738"/>
                  </a:lnTo>
                  <a:lnTo>
                    <a:pt x="3449520" y="1230606"/>
                  </a:lnTo>
                  <a:lnTo>
                    <a:pt x="3379121" y="1230720"/>
                  </a:lnTo>
                  <a:lnTo>
                    <a:pt x="3308723" y="1233654"/>
                  </a:lnTo>
                  <a:lnTo>
                    <a:pt x="3238325" y="1244656"/>
                  </a:lnTo>
                  <a:lnTo>
                    <a:pt x="3167926" y="1257542"/>
                  </a:lnTo>
                  <a:lnTo>
                    <a:pt x="3097528" y="1265134"/>
                  </a:lnTo>
                  <a:lnTo>
                    <a:pt x="3027130" y="1261901"/>
                  </a:lnTo>
                  <a:lnTo>
                    <a:pt x="2956731" y="1268785"/>
                  </a:lnTo>
                  <a:lnTo>
                    <a:pt x="2886333" y="1281541"/>
                  </a:lnTo>
                  <a:lnTo>
                    <a:pt x="2815934" y="1285238"/>
                  </a:lnTo>
                  <a:lnTo>
                    <a:pt x="2745536" y="1264039"/>
                  </a:lnTo>
                  <a:lnTo>
                    <a:pt x="2675138" y="1230361"/>
                  </a:lnTo>
                  <a:lnTo>
                    <a:pt x="2604739" y="1192340"/>
                  </a:lnTo>
                  <a:lnTo>
                    <a:pt x="2534341" y="1145059"/>
                  </a:lnTo>
                  <a:lnTo>
                    <a:pt x="2463943" y="1081799"/>
                  </a:lnTo>
                  <a:lnTo>
                    <a:pt x="2393544" y="1001502"/>
                  </a:lnTo>
                  <a:lnTo>
                    <a:pt x="2323146" y="911278"/>
                  </a:lnTo>
                  <a:lnTo>
                    <a:pt x="2252747" y="817999"/>
                  </a:lnTo>
                  <a:lnTo>
                    <a:pt x="2182349" y="727763"/>
                  </a:lnTo>
                  <a:lnTo>
                    <a:pt x="2111951" y="643579"/>
                  </a:lnTo>
                  <a:lnTo>
                    <a:pt x="2041552" y="555917"/>
                  </a:lnTo>
                  <a:lnTo>
                    <a:pt x="1971154" y="466668"/>
                  </a:lnTo>
                  <a:lnTo>
                    <a:pt x="1900756" y="379731"/>
                  </a:lnTo>
                  <a:lnTo>
                    <a:pt x="1830357" y="298884"/>
                  </a:lnTo>
                  <a:lnTo>
                    <a:pt x="1759959" y="227815"/>
                  </a:lnTo>
                  <a:lnTo>
                    <a:pt x="1689560" y="170175"/>
                  </a:lnTo>
                  <a:lnTo>
                    <a:pt x="1619162" y="123582"/>
                  </a:lnTo>
                  <a:lnTo>
                    <a:pt x="1548764" y="84253"/>
                  </a:lnTo>
                  <a:lnTo>
                    <a:pt x="1478365" y="52273"/>
                  </a:lnTo>
                  <a:lnTo>
                    <a:pt x="1407967" y="27749"/>
                  </a:lnTo>
                  <a:lnTo>
                    <a:pt x="1337569" y="10793"/>
                  </a:lnTo>
                  <a:lnTo>
                    <a:pt x="1267170" y="1513"/>
                  </a:lnTo>
                  <a:lnTo>
                    <a:pt x="1196772" y="0"/>
                  </a:lnTo>
                  <a:lnTo>
                    <a:pt x="1126373" y="6317"/>
                  </a:lnTo>
                  <a:lnTo>
                    <a:pt x="1055975" y="20501"/>
                  </a:lnTo>
                  <a:lnTo>
                    <a:pt x="985577" y="42556"/>
                  </a:lnTo>
                  <a:lnTo>
                    <a:pt x="915178" y="72462"/>
                  </a:lnTo>
                  <a:lnTo>
                    <a:pt x="844780" y="110181"/>
                  </a:lnTo>
                  <a:lnTo>
                    <a:pt x="774382" y="155656"/>
                  </a:lnTo>
                  <a:lnTo>
                    <a:pt x="703983" y="208825"/>
                  </a:lnTo>
                  <a:lnTo>
                    <a:pt x="633585" y="269620"/>
                  </a:lnTo>
                  <a:lnTo>
                    <a:pt x="563186" y="337969"/>
                  </a:lnTo>
                  <a:lnTo>
                    <a:pt x="492788" y="413803"/>
                  </a:lnTo>
                  <a:lnTo>
                    <a:pt x="422390" y="497051"/>
                  </a:lnTo>
                  <a:lnTo>
                    <a:pt x="351991" y="587646"/>
                  </a:lnTo>
                  <a:lnTo>
                    <a:pt x="281593" y="685521"/>
                  </a:lnTo>
                  <a:lnTo>
                    <a:pt x="211195" y="790611"/>
                  </a:lnTo>
                  <a:lnTo>
                    <a:pt x="140796" y="902855"/>
                  </a:lnTo>
                  <a:lnTo>
                    <a:pt x="70398" y="1022190"/>
                  </a:lnTo>
                  <a:lnTo>
                    <a:pt x="0" y="11485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3987326"/>
              <a:ext cx="5561471" cy="1322970"/>
            </a:xfrm>
            <a:custGeom>
              <a:avLst/>
              <a:pathLst>
                <a:path w="5561471" h="1322970">
                  <a:moveTo>
                    <a:pt x="0" y="846658"/>
                  </a:moveTo>
                  <a:lnTo>
                    <a:pt x="70398" y="747872"/>
                  </a:lnTo>
                  <a:lnTo>
                    <a:pt x="140796" y="654994"/>
                  </a:lnTo>
                  <a:lnTo>
                    <a:pt x="211195" y="568069"/>
                  </a:lnTo>
                  <a:lnTo>
                    <a:pt x="281593" y="487142"/>
                  </a:lnTo>
                  <a:lnTo>
                    <a:pt x="351991" y="412257"/>
                  </a:lnTo>
                  <a:lnTo>
                    <a:pt x="422390" y="343458"/>
                  </a:lnTo>
                  <a:lnTo>
                    <a:pt x="492788" y="280790"/>
                  </a:lnTo>
                  <a:lnTo>
                    <a:pt x="563186" y="224298"/>
                  </a:lnTo>
                  <a:lnTo>
                    <a:pt x="633585" y="174025"/>
                  </a:lnTo>
                  <a:lnTo>
                    <a:pt x="703983" y="130016"/>
                  </a:lnTo>
                  <a:lnTo>
                    <a:pt x="774382" y="92316"/>
                  </a:lnTo>
                  <a:lnTo>
                    <a:pt x="844780" y="60969"/>
                  </a:lnTo>
                  <a:lnTo>
                    <a:pt x="915178" y="36019"/>
                  </a:lnTo>
                  <a:lnTo>
                    <a:pt x="985577" y="17512"/>
                  </a:lnTo>
                  <a:lnTo>
                    <a:pt x="1055975" y="5490"/>
                  </a:lnTo>
                  <a:lnTo>
                    <a:pt x="1126373" y="0"/>
                  </a:lnTo>
                  <a:lnTo>
                    <a:pt x="1196772" y="1084"/>
                  </a:lnTo>
                  <a:lnTo>
                    <a:pt x="1267170" y="8788"/>
                  </a:lnTo>
                  <a:lnTo>
                    <a:pt x="1337569" y="23156"/>
                  </a:lnTo>
                  <a:lnTo>
                    <a:pt x="1407967" y="44233"/>
                  </a:lnTo>
                  <a:lnTo>
                    <a:pt x="1478365" y="72062"/>
                  </a:lnTo>
                  <a:lnTo>
                    <a:pt x="1548764" y="106689"/>
                  </a:lnTo>
                  <a:lnTo>
                    <a:pt x="1619162" y="148157"/>
                  </a:lnTo>
                  <a:lnTo>
                    <a:pt x="1689560" y="196512"/>
                  </a:lnTo>
                  <a:lnTo>
                    <a:pt x="1759959" y="255789"/>
                  </a:lnTo>
                  <a:lnTo>
                    <a:pt x="1830357" y="328507"/>
                  </a:lnTo>
                  <a:lnTo>
                    <a:pt x="1900756" y="410847"/>
                  </a:lnTo>
                  <a:lnTo>
                    <a:pt x="1971154" y="498977"/>
                  </a:lnTo>
                  <a:lnTo>
                    <a:pt x="2041552" y="589067"/>
                  </a:lnTo>
                  <a:lnTo>
                    <a:pt x="2111951" y="677284"/>
                  </a:lnTo>
                  <a:lnTo>
                    <a:pt x="2182349" y="762046"/>
                  </a:lnTo>
                  <a:lnTo>
                    <a:pt x="2252747" y="853472"/>
                  </a:lnTo>
                  <a:lnTo>
                    <a:pt x="2323146" y="947775"/>
                  </a:lnTo>
                  <a:lnTo>
                    <a:pt x="2393544" y="1038277"/>
                  </a:lnTo>
                  <a:lnTo>
                    <a:pt x="2463943" y="1118298"/>
                  </a:lnTo>
                  <a:lnTo>
                    <a:pt x="2534341" y="1181642"/>
                  </a:lnTo>
                  <a:lnTo>
                    <a:pt x="2604739" y="1229783"/>
                  </a:lnTo>
                  <a:lnTo>
                    <a:pt x="2675138" y="1268026"/>
                  </a:lnTo>
                  <a:lnTo>
                    <a:pt x="2745536" y="1301337"/>
                  </a:lnTo>
                  <a:lnTo>
                    <a:pt x="2815934" y="1322970"/>
                  </a:lnTo>
                  <a:lnTo>
                    <a:pt x="2886333" y="1319855"/>
                  </a:lnTo>
                  <a:lnTo>
                    <a:pt x="2956731" y="1306684"/>
                  </a:lnTo>
                  <a:lnTo>
                    <a:pt x="3027130" y="1298901"/>
                  </a:lnTo>
                  <a:lnTo>
                    <a:pt x="3097528" y="1302174"/>
                  </a:lnTo>
                  <a:lnTo>
                    <a:pt x="3167926" y="1294944"/>
                  </a:lnTo>
                  <a:lnTo>
                    <a:pt x="3238325" y="1281801"/>
                  </a:lnTo>
                  <a:lnTo>
                    <a:pt x="3308723" y="1269911"/>
                  </a:lnTo>
                  <a:lnTo>
                    <a:pt x="3379121" y="1266276"/>
                  </a:lnTo>
                  <a:lnTo>
                    <a:pt x="3449520" y="1265740"/>
                  </a:lnTo>
                  <a:lnTo>
                    <a:pt x="3519918" y="1263257"/>
                  </a:lnTo>
                  <a:lnTo>
                    <a:pt x="3590317" y="1259610"/>
                  </a:lnTo>
                  <a:lnTo>
                    <a:pt x="3660715" y="1255578"/>
                  </a:lnTo>
                  <a:lnTo>
                    <a:pt x="3731113" y="1251944"/>
                  </a:lnTo>
                  <a:lnTo>
                    <a:pt x="3801512" y="1249478"/>
                  </a:lnTo>
                  <a:lnTo>
                    <a:pt x="3871910" y="1247639"/>
                  </a:lnTo>
                  <a:lnTo>
                    <a:pt x="3942308" y="1245703"/>
                  </a:lnTo>
                  <a:lnTo>
                    <a:pt x="4012707" y="1243660"/>
                  </a:lnTo>
                  <a:lnTo>
                    <a:pt x="4083105" y="1241503"/>
                  </a:lnTo>
                  <a:lnTo>
                    <a:pt x="4153504" y="1239223"/>
                  </a:lnTo>
                  <a:lnTo>
                    <a:pt x="4223902" y="1236810"/>
                  </a:lnTo>
                  <a:lnTo>
                    <a:pt x="4294300" y="1234257"/>
                  </a:lnTo>
                  <a:lnTo>
                    <a:pt x="4364699" y="1231555"/>
                  </a:lnTo>
                  <a:lnTo>
                    <a:pt x="4435097" y="1228695"/>
                  </a:lnTo>
                  <a:lnTo>
                    <a:pt x="4505495" y="1225668"/>
                  </a:lnTo>
                  <a:lnTo>
                    <a:pt x="4575894" y="1222467"/>
                  </a:lnTo>
                  <a:lnTo>
                    <a:pt x="4646292" y="1219081"/>
                  </a:lnTo>
                  <a:lnTo>
                    <a:pt x="4716690" y="1215503"/>
                  </a:lnTo>
                  <a:lnTo>
                    <a:pt x="4787089" y="1211725"/>
                  </a:lnTo>
                  <a:lnTo>
                    <a:pt x="4857487" y="1207736"/>
                  </a:lnTo>
                  <a:lnTo>
                    <a:pt x="4927886" y="1203529"/>
                  </a:lnTo>
                  <a:lnTo>
                    <a:pt x="4998284" y="1199096"/>
                  </a:lnTo>
                  <a:lnTo>
                    <a:pt x="5068682" y="1194427"/>
                  </a:lnTo>
                  <a:lnTo>
                    <a:pt x="5139081" y="1189513"/>
                  </a:lnTo>
                  <a:lnTo>
                    <a:pt x="5209479" y="1184347"/>
                  </a:lnTo>
                  <a:lnTo>
                    <a:pt x="5279877" y="1178920"/>
                  </a:lnTo>
                  <a:lnTo>
                    <a:pt x="5350276" y="1173222"/>
                  </a:lnTo>
                  <a:lnTo>
                    <a:pt x="5420674" y="1167246"/>
                  </a:lnTo>
                  <a:lnTo>
                    <a:pt x="5491073" y="1160982"/>
                  </a:lnTo>
                  <a:lnTo>
                    <a:pt x="5561471" y="115442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3861146"/>
              <a:ext cx="5561471" cy="1533129"/>
            </a:xfrm>
            <a:custGeom>
              <a:avLst/>
              <a:pathLst>
                <a:path w="5561471" h="1533129">
                  <a:moveTo>
                    <a:pt x="0" y="287037"/>
                  </a:moveTo>
                  <a:lnTo>
                    <a:pt x="70398" y="242237"/>
                  </a:lnTo>
                  <a:lnTo>
                    <a:pt x="140796" y="201168"/>
                  </a:lnTo>
                  <a:lnTo>
                    <a:pt x="211195" y="163853"/>
                  </a:lnTo>
                  <a:lnTo>
                    <a:pt x="281593" y="130314"/>
                  </a:lnTo>
                  <a:lnTo>
                    <a:pt x="351991" y="100571"/>
                  </a:lnTo>
                  <a:lnTo>
                    <a:pt x="422390" y="74643"/>
                  </a:lnTo>
                  <a:lnTo>
                    <a:pt x="492788" y="52546"/>
                  </a:lnTo>
                  <a:lnTo>
                    <a:pt x="563186" y="34294"/>
                  </a:lnTo>
                  <a:lnTo>
                    <a:pt x="633585" y="19902"/>
                  </a:lnTo>
                  <a:lnTo>
                    <a:pt x="703983" y="9380"/>
                  </a:lnTo>
                  <a:lnTo>
                    <a:pt x="774382" y="2741"/>
                  </a:lnTo>
                  <a:lnTo>
                    <a:pt x="844780" y="0"/>
                  </a:lnTo>
                  <a:lnTo>
                    <a:pt x="915178" y="1175"/>
                  </a:lnTo>
                  <a:lnTo>
                    <a:pt x="985577" y="6297"/>
                  </a:lnTo>
                  <a:lnTo>
                    <a:pt x="1055975" y="15406"/>
                  </a:lnTo>
                  <a:lnTo>
                    <a:pt x="1126373" y="28567"/>
                  </a:lnTo>
                  <a:lnTo>
                    <a:pt x="1196772" y="45867"/>
                  </a:lnTo>
                  <a:lnTo>
                    <a:pt x="1267170" y="67423"/>
                  </a:lnTo>
                  <a:lnTo>
                    <a:pt x="1337569" y="93384"/>
                  </a:lnTo>
                  <a:lnTo>
                    <a:pt x="1407967" y="123921"/>
                  </a:lnTo>
                  <a:lnTo>
                    <a:pt x="1478365" y="159227"/>
                  </a:lnTo>
                  <a:lnTo>
                    <a:pt x="1548764" y="199495"/>
                  </a:lnTo>
                  <a:lnTo>
                    <a:pt x="1619162" y="244914"/>
                  </a:lnTo>
                  <a:lnTo>
                    <a:pt x="1689560" y="295652"/>
                  </a:lnTo>
                  <a:lnTo>
                    <a:pt x="1759959" y="355167"/>
                  </a:lnTo>
                  <a:lnTo>
                    <a:pt x="1830357" y="425517"/>
                  </a:lnTo>
                  <a:lnTo>
                    <a:pt x="1900756" y="503392"/>
                  </a:lnTo>
                  <a:lnTo>
                    <a:pt x="1971154" y="585494"/>
                  </a:lnTo>
                  <a:lnTo>
                    <a:pt x="2041552" y="668614"/>
                  </a:lnTo>
                  <a:lnTo>
                    <a:pt x="2111951" y="749665"/>
                  </a:lnTo>
                  <a:lnTo>
                    <a:pt x="2182349" y="827935"/>
                  </a:lnTo>
                  <a:lnTo>
                    <a:pt x="2252747" y="913873"/>
                  </a:lnTo>
                  <a:lnTo>
                    <a:pt x="2323146" y="1002985"/>
                  </a:lnTo>
                  <a:lnTo>
                    <a:pt x="2393544" y="1088201"/>
                  </a:lnTo>
                  <a:lnTo>
                    <a:pt x="2463943" y="1163225"/>
                  </a:lnTo>
                  <a:lnTo>
                    <a:pt x="2534341" y="1223279"/>
                  </a:lnTo>
                  <a:lnTo>
                    <a:pt x="2604739" y="1272402"/>
                  </a:lnTo>
                  <a:lnTo>
                    <a:pt x="2675138" y="1312772"/>
                  </a:lnTo>
                  <a:lnTo>
                    <a:pt x="2745536" y="1346854"/>
                  </a:lnTo>
                  <a:lnTo>
                    <a:pt x="2815934" y="1369000"/>
                  </a:lnTo>
                  <a:lnTo>
                    <a:pt x="2886333" y="1368218"/>
                  </a:lnTo>
                  <a:lnTo>
                    <a:pt x="2956731" y="1356919"/>
                  </a:lnTo>
                  <a:lnTo>
                    <a:pt x="3027130" y="1349793"/>
                  </a:lnTo>
                  <a:lnTo>
                    <a:pt x="3097528" y="1353243"/>
                  </a:lnTo>
                  <a:lnTo>
                    <a:pt x="3167926" y="1346385"/>
                  </a:lnTo>
                  <a:lnTo>
                    <a:pt x="3238325" y="1333002"/>
                  </a:lnTo>
                  <a:lnTo>
                    <a:pt x="3308723" y="1320238"/>
                  </a:lnTo>
                  <a:lnTo>
                    <a:pt x="3379121" y="1315909"/>
                  </a:lnTo>
                  <a:lnTo>
                    <a:pt x="3449520" y="1314951"/>
                  </a:lnTo>
                  <a:lnTo>
                    <a:pt x="3519918" y="1311854"/>
                  </a:lnTo>
                  <a:lnTo>
                    <a:pt x="3590317" y="1307279"/>
                  </a:lnTo>
                  <a:lnTo>
                    <a:pt x="3660715" y="1301976"/>
                  </a:lnTo>
                  <a:lnTo>
                    <a:pt x="3731113" y="1296768"/>
                  </a:lnTo>
                  <a:lnTo>
                    <a:pt x="3801512" y="1292486"/>
                  </a:lnTo>
                  <a:lnTo>
                    <a:pt x="3871910" y="1288429"/>
                  </a:lnTo>
                  <a:lnTo>
                    <a:pt x="3942308" y="1283661"/>
                  </a:lnTo>
                  <a:lnTo>
                    <a:pt x="4012707" y="1278033"/>
                  </a:lnTo>
                  <a:lnTo>
                    <a:pt x="4083105" y="1271377"/>
                  </a:lnTo>
                  <a:lnTo>
                    <a:pt x="4153504" y="1263524"/>
                  </a:lnTo>
                  <a:lnTo>
                    <a:pt x="4223902" y="1254319"/>
                  </a:lnTo>
                  <a:lnTo>
                    <a:pt x="4294300" y="1243636"/>
                  </a:lnTo>
                  <a:lnTo>
                    <a:pt x="4364699" y="1231381"/>
                  </a:lnTo>
                  <a:lnTo>
                    <a:pt x="4435097" y="1217495"/>
                  </a:lnTo>
                  <a:lnTo>
                    <a:pt x="4505495" y="1201944"/>
                  </a:lnTo>
                  <a:lnTo>
                    <a:pt x="4575894" y="1184720"/>
                  </a:lnTo>
                  <a:lnTo>
                    <a:pt x="4646292" y="1165826"/>
                  </a:lnTo>
                  <a:lnTo>
                    <a:pt x="4716690" y="1145276"/>
                  </a:lnTo>
                  <a:lnTo>
                    <a:pt x="4787089" y="1123090"/>
                  </a:lnTo>
                  <a:lnTo>
                    <a:pt x="4857487" y="1099290"/>
                  </a:lnTo>
                  <a:lnTo>
                    <a:pt x="4927886" y="1073896"/>
                  </a:lnTo>
                  <a:lnTo>
                    <a:pt x="4998284" y="1046930"/>
                  </a:lnTo>
                  <a:lnTo>
                    <a:pt x="5068682" y="1018410"/>
                  </a:lnTo>
                  <a:lnTo>
                    <a:pt x="5139081" y="988352"/>
                  </a:lnTo>
                  <a:lnTo>
                    <a:pt x="5209479" y="956773"/>
                  </a:lnTo>
                  <a:lnTo>
                    <a:pt x="5279877" y="923686"/>
                  </a:lnTo>
                  <a:lnTo>
                    <a:pt x="5350276" y="889102"/>
                  </a:lnTo>
                  <a:lnTo>
                    <a:pt x="5420674" y="853032"/>
                  </a:lnTo>
                  <a:lnTo>
                    <a:pt x="5491073" y="815484"/>
                  </a:lnTo>
                  <a:lnTo>
                    <a:pt x="5561471" y="776466"/>
                  </a:lnTo>
                  <a:lnTo>
                    <a:pt x="5561471" y="1533129"/>
                  </a:lnTo>
                  <a:lnTo>
                    <a:pt x="4690613" y="1533129"/>
                  </a:lnTo>
                  <a:lnTo>
                    <a:pt x="4646292" y="1524696"/>
                  </a:lnTo>
                  <a:lnTo>
                    <a:pt x="4575894" y="1512573"/>
                  </a:lnTo>
                  <a:lnTo>
                    <a:pt x="4505495" y="1501752"/>
                  </a:lnTo>
                  <a:lnTo>
                    <a:pt x="4435097" y="1492254"/>
                  </a:lnTo>
                  <a:lnTo>
                    <a:pt x="4364699" y="1484088"/>
                  </a:lnTo>
                  <a:lnTo>
                    <a:pt x="4294300" y="1477238"/>
                  </a:lnTo>
                  <a:lnTo>
                    <a:pt x="4223902" y="1471661"/>
                  </a:lnTo>
                  <a:lnTo>
                    <a:pt x="4153504" y="1467281"/>
                  </a:lnTo>
                  <a:lnTo>
                    <a:pt x="4083105" y="1463988"/>
                  </a:lnTo>
                  <a:lnTo>
                    <a:pt x="4012707" y="1461647"/>
                  </a:lnTo>
                  <a:lnTo>
                    <a:pt x="3942308" y="1460104"/>
                  </a:lnTo>
                  <a:lnTo>
                    <a:pt x="3871910" y="1459209"/>
                  </a:lnTo>
                  <a:lnTo>
                    <a:pt x="3801512" y="1458830"/>
                  </a:lnTo>
                  <a:lnTo>
                    <a:pt x="3731113" y="1459480"/>
                  </a:lnTo>
                  <a:lnTo>
                    <a:pt x="3660715" y="1461540"/>
                  </a:lnTo>
                  <a:lnTo>
                    <a:pt x="3590317" y="1464300"/>
                  </a:lnTo>
                  <a:lnTo>
                    <a:pt x="3519918" y="1467019"/>
                  </a:lnTo>
                  <a:lnTo>
                    <a:pt x="3449520" y="1468888"/>
                  </a:lnTo>
                  <a:lnTo>
                    <a:pt x="3379121" y="1469003"/>
                  </a:lnTo>
                  <a:lnTo>
                    <a:pt x="3308723" y="1471934"/>
                  </a:lnTo>
                  <a:lnTo>
                    <a:pt x="3238325" y="1482923"/>
                  </a:lnTo>
                  <a:lnTo>
                    <a:pt x="3167926" y="1495794"/>
                  </a:lnTo>
                  <a:lnTo>
                    <a:pt x="3097528" y="1503374"/>
                  </a:lnTo>
                  <a:lnTo>
                    <a:pt x="3027130" y="1500003"/>
                  </a:lnTo>
                  <a:lnTo>
                    <a:pt x="2956731" y="1505335"/>
                  </a:lnTo>
                  <a:lnTo>
                    <a:pt x="2886333" y="1515806"/>
                  </a:lnTo>
                  <a:lnTo>
                    <a:pt x="2815934" y="1517749"/>
                  </a:lnTo>
                  <a:lnTo>
                    <a:pt x="2745536" y="1496471"/>
                  </a:lnTo>
                  <a:lnTo>
                    <a:pt x="2675138" y="1461657"/>
                  </a:lnTo>
                  <a:lnTo>
                    <a:pt x="2604739" y="1421728"/>
                  </a:lnTo>
                  <a:lnTo>
                    <a:pt x="2534341" y="1374323"/>
                  </a:lnTo>
                  <a:lnTo>
                    <a:pt x="2463943" y="1314437"/>
                  </a:lnTo>
                  <a:lnTo>
                    <a:pt x="2393544" y="1238862"/>
                  </a:lnTo>
                  <a:lnTo>
                    <a:pt x="2323146" y="1154200"/>
                  </a:lnTo>
                  <a:lnTo>
                    <a:pt x="2252747" y="1067134"/>
                  </a:lnTo>
                  <a:lnTo>
                    <a:pt x="2182349" y="983573"/>
                  </a:lnTo>
                  <a:lnTo>
                    <a:pt x="2111951" y="906456"/>
                  </a:lnTo>
                  <a:lnTo>
                    <a:pt x="2041552" y="826514"/>
                  </a:lnTo>
                  <a:lnTo>
                    <a:pt x="1971154" y="745072"/>
                  </a:lnTo>
                  <a:lnTo>
                    <a:pt x="1900756" y="665354"/>
                  </a:lnTo>
                  <a:lnTo>
                    <a:pt x="1830357" y="590460"/>
                  </a:lnTo>
                  <a:lnTo>
                    <a:pt x="1759959" y="523402"/>
                  </a:lnTo>
                  <a:lnTo>
                    <a:pt x="1689560" y="467157"/>
                  </a:lnTo>
                  <a:lnTo>
                    <a:pt x="1619162" y="419936"/>
                  </a:lnTo>
                  <a:lnTo>
                    <a:pt x="1548764" y="378790"/>
                  </a:lnTo>
                  <a:lnTo>
                    <a:pt x="1478365" y="343809"/>
                  </a:lnTo>
                  <a:lnTo>
                    <a:pt x="1407967" y="315104"/>
                  </a:lnTo>
                  <a:lnTo>
                    <a:pt x="1337569" y="292795"/>
                  </a:lnTo>
                  <a:lnTo>
                    <a:pt x="1267170" y="276996"/>
                  </a:lnTo>
                  <a:lnTo>
                    <a:pt x="1196772" y="267801"/>
                  </a:lnTo>
                  <a:lnTo>
                    <a:pt x="1126373" y="265283"/>
                  </a:lnTo>
                  <a:lnTo>
                    <a:pt x="1055975" y="269482"/>
                  </a:lnTo>
                  <a:lnTo>
                    <a:pt x="985577" y="280410"/>
                  </a:lnTo>
                  <a:lnTo>
                    <a:pt x="915178" y="298053"/>
                  </a:lnTo>
                  <a:lnTo>
                    <a:pt x="844780" y="322376"/>
                  </a:lnTo>
                  <a:lnTo>
                    <a:pt x="774382" y="353331"/>
                  </a:lnTo>
                  <a:lnTo>
                    <a:pt x="703983" y="390862"/>
                  </a:lnTo>
                  <a:lnTo>
                    <a:pt x="633585" y="434905"/>
                  </a:lnTo>
                  <a:lnTo>
                    <a:pt x="563186" y="485397"/>
                  </a:lnTo>
                  <a:lnTo>
                    <a:pt x="492788" y="542274"/>
                  </a:lnTo>
                  <a:lnTo>
                    <a:pt x="422390" y="605470"/>
                  </a:lnTo>
                  <a:lnTo>
                    <a:pt x="351991" y="674925"/>
                  </a:lnTo>
                  <a:lnTo>
                    <a:pt x="281593" y="750579"/>
                  </a:lnTo>
                  <a:lnTo>
                    <a:pt x="211195" y="832372"/>
                  </a:lnTo>
                  <a:lnTo>
                    <a:pt x="140796" y="920248"/>
                  </a:lnTo>
                  <a:lnTo>
                    <a:pt x="70398" y="1014153"/>
                  </a:lnTo>
                  <a:lnTo>
                    <a:pt x="0" y="111403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3861146"/>
              <a:ext cx="5561471" cy="1369000"/>
            </a:xfrm>
            <a:custGeom>
              <a:avLst/>
              <a:pathLst>
                <a:path w="5561471" h="1369000">
                  <a:moveTo>
                    <a:pt x="0" y="287037"/>
                  </a:moveTo>
                  <a:lnTo>
                    <a:pt x="70398" y="242237"/>
                  </a:lnTo>
                  <a:lnTo>
                    <a:pt x="140796" y="201168"/>
                  </a:lnTo>
                  <a:lnTo>
                    <a:pt x="211195" y="163853"/>
                  </a:lnTo>
                  <a:lnTo>
                    <a:pt x="281593" y="130314"/>
                  </a:lnTo>
                  <a:lnTo>
                    <a:pt x="351991" y="100571"/>
                  </a:lnTo>
                  <a:lnTo>
                    <a:pt x="422390" y="74643"/>
                  </a:lnTo>
                  <a:lnTo>
                    <a:pt x="492788" y="52546"/>
                  </a:lnTo>
                  <a:lnTo>
                    <a:pt x="563186" y="34294"/>
                  </a:lnTo>
                  <a:lnTo>
                    <a:pt x="633585" y="19902"/>
                  </a:lnTo>
                  <a:lnTo>
                    <a:pt x="703983" y="9380"/>
                  </a:lnTo>
                  <a:lnTo>
                    <a:pt x="774382" y="2741"/>
                  </a:lnTo>
                  <a:lnTo>
                    <a:pt x="844780" y="0"/>
                  </a:lnTo>
                  <a:lnTo>
                    <a:pt x="915178" y="1175"/>
                  </a:lnTo>
                  <a:lnTo>
                    <a:pt x="985577" y="6297"/>
                  </a:lnTo>
                  <a:lnTo>
                    <a:pt x="1055975" y="15406"/>
                  </a:lnTo>
                  <a:lnTo>
                    <a:pt x="1126373" y="28567"/>
                  </a:lnTo>
                  <a:lnTo>
                    <a:pt x="1196772" y="45867"/>
                  </a:lnTo>
                  <a:lnTo>
                    <a:pt x="1267170" y="67423"/>
                  </a:lnTo>
                  <a:lnTo>
                    <a:pt x="1337569" y="93384"/>
                  </a:lnTo>
                  <a:lnTo>
                    <a:pt x="1407967" y="123921"/>
                  </a:lnTo>
                  <a:lnTo>
                    <a:pt x="1478365" y="159227"/>
                  </a:lnTo>
                  <a:lnTo>
                    <a:pt x="1548764" y="199495"/>
                  </a:lnTo>
                  <a:lnTo>
                    <a:pt x="1619162" y="244914"/>
                  </a:lnTo>
                  <a:lnTo>
                    <a:pt x="1689560" y="295652"/>
                  </a:lnTo>
                  <a:lnTo>
                    <a:pt x="1759959" y="355167"/>
                  </a:lnTo>
                  <a:lnTo>
                    <a:pt x="1830357" y="425517"/>
                  </a:lnTo>
                  <a:lnTo>
                    <a:pt x="1900756" y="503392"/>
                  </a:lnTo>
                  <a:lnTo>
                    <a:pt x="1971154" y="585494"/>
                  </a:lnTo>
                  <a:lnTo>
                    <a:pt x="2041552" y="668614"/>
                  </a:lnTo>
                  <a:lnTo>
                    <a:pt x="2111951" y="749665"/>
                  </a:lnTo>
                  <a:lnTo>
                    <a:pt x="2182349" y="827935"/>
                  </a:lnTo>
                  <a:lnTo>
                    <a:pt x="2252747" y="913873"/>
                  </a:lnTo>
                  <a:lnTo>
                    <a:pt x="2323146" y="1002985"/>
                  </a:lnTo>
                  <a:lnTo>
                    <a:pt x="2393544" y="1088201"/>
                  </a:lnTo>
                  <a:lnTo>
                    <a:pt x="2463943" y="1163225"/>
                  </a:lnTo>
                  <a:lnTo>
                    <a:pt x="2534341" y="1223279"/>
                  </a:lnTo>
                  <a:lnTo>
                    <a:pt x="2604739" y="1272402"/>
                  </a:lnTo>
                  <a:lnTo>
                    <a:pt x="2675138" y="1312772"/>
                  </a:lnTo>
                  <a:lnTo>
                    <a:pt x="2745536" y="1346854"/>
                  </a:lnTo>
                  <a:lnTo>
                    <a:pt x="2815934" y="1369000"/>
                  </a:lnTo>
                  <a:lnTo>
                    <a:pt x="2886333" y="1368218"/>
                  </a:lnTo>
                  <a:lnTo>
                    <a:pt x="2956731" y="1356919"/>
                  </a:lnTo>
                  <a:lnTo>
                    <a:pt x="3027130" y="1349793"/>
                  </a:lnTo>
                  <a:lnTo>
                    <a:pt x="3097528" y="1353243"/>
                  </a:lnTo>
                  <a:lnTo>
                    <a:pt x="3167926" y="1346385"/>
                  </a:lnTo>
                  <a:lnTo>
                    <a:pt x="3238325" y="1333002"/>
                  </a:lnTo>
                  <a:lnTo>
                    <a:pt x="3308723" y="1320238"/>
                  </a:lnTo>
                  <a:lnTo>
                    <a:pt x="3379121" y="1315909"/>
                  </a:lnTo>
                  <a:lnTo>
                    <a:pt x="3449520" y="1314951"/>
                  </a:lnTo>
                  <a:lnTo>
                    <a:pt x="3519918" y="1311854"/>
                  </a:lnTo>
                  <a:lnTo>
                    <a:pt x="3590317" y="1307279"/>
                  </a:lnTo>
                  <a:lnTo>
                    <a:pt x="3660715" y="1301976"/>
                  </a:lnTo>
                  <a:lnTo>
                    <a:pt x="3731113" y="1296768"/>
                  </a:lnTo>
                  <a:lnTo>
                    <a:pt x="3801512" y="1292486"/>
                  </a:lnTo>
                  <a:lnTo>
                    <a:pt x="3871910" y="1288429"/>
                  </a:lnTo>
                  <a:lnTo>
                    <a:pt x="3942308" y="1283661"/>
                  </a:lnTo>
                  <a:lnTo>
                    <a:pt x="4012707" y="1278033"/>
                  </a:lnTo>
                  <a:lnTo>
                    <a:pt x="4083105" y="1271377"/>
                  </a:lnTo>
                  <a:lnTo>
                    <a:pt x="4153504" y="1263524"/>
                  </a:lnTo>
                  <a:lnTo>
                    <a:pt x="4223902" y="1254319"/>
                  </a:lnTo>
                  <a:lnTo>
                    <a:pt x="4294300" y="1243636"/>
                  </a:lnTo>
                  <a:lnTo>
                    <a:pt x="4364699" y="1231381"/>
                  </a:lnTo>
                  <a:lnTo>
                    <a:pt x="4435097" y="1217495"/>
                  </a:lnTo>
                  <a:lnTo>
                    <a:pt x="4505495" y="1201944"/>
                  </a:lnTo>
                  <a:lnTo>
                    <a:pt x="4575894" y="1184720"/>
                  </a:lnTo>
                  <a:lnTo>
                    <a:pt x="4646292" y="1165826"/>
                  </a:lnTo>
                  <a:lnTo>
                    <a:pt x="4716690" y="1145276"/>
                  </a:lnTo>
                  <a:lnTo>
                    <a:pt x="4787089" y="1123090"/>
                  </a:lnTo>
                  <a:lnTo>
                    <a:pt x="4857487" y="1099290"/>
                  </a:lnTo>
                  <a:lnTo>
                    <a:pt x="4927886" y="1073896"/>
                  </a:lnTo>
                  <a:lnTo>
                    <a:pt x="4998284" y="1046930"/>
                  </a:lnTo>
                  <a:lnTo>
                    <a:pt x="5068682" y="1018410"/>
                  </a:lnTo>
                  <a:lnTo>
                    <a:pt x="5139081" y="988352"/>
                  </a:lnTo>
                  <a:lnTo>
                    <a:pt x="5209479" y="956773"/>
                  </a:lnTo>
                  <a:lnTo>
                    <a:pt x="5279877" y="923686"/>
                  </a:lnTo>
                  <a:lnTo>
                    <a:pt x="5350276" y="889102"/>
                  </a:lnTo>
                  <a:lnTo>
                    <a:pt x="5420674" y="853032"/>
                  </a:lnTo>
                  <a:lnTo>
                    <a:pt x="5491073" y="815484"/>
                  </a:lnTo>
                  <a:lnTo>
                    <a:pt x="5561471" y="7764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91153" y="4126430"/>
              <a:ext cx="4690613" cy="1267845"/>
            </a:xfrm>
            <a:custGeom>
              <a:avLst/>
              <a:pathLst>
                <a:path w="4690613" h="1267845">
                  <a:moveTo>
                    <a:pt x="4690613" y="1267845"/>
                  </a:moveTo>
                  <a:lnTo>
                    <a:pt x="4646292" y="1259412"/>
                  </a:lnTo>
                  <a:lnTo>
                    <a:pt x="4575894" y="1247289"/>
                  </a:lnTo>
                  <a:lnTo>
                    <a:pt x="4505495" y="1236468"/>
                  </a:lnTo>
                  <a:lnTo>
                    <a:pt x="4435097" y="1226970"/>
                  </a:lnTo>
                  <a:lnTo>
                    <a:pt x="4364699" y="1218804"/>
                  </a:lnTo>
                  <a:lnTo>
                    <a:pt x="4294300" y="1211954"/>
                  </a:lnTo>
                  <a:lnTo>
                    <a:pt x="4223902" y="1206377"/>
                  </a:lnTo>
                  <a:lnTo>
                    <a:pt x="4153504" y="1201997"/>
                  </a:lnTo>
                  <a:lnTo>
                    <a:pt x="4083105" y="1198704"/>
                  </a:lnTo>
                  <a:lnTo>
                    <a:pt x="4012707" y="1196363"/>
                  </a:lnTo>
                  <a:lnTo>
                    <a:pt x="3942308" y="1194820"/>
                  </a:lnTo>
                  <a:lnTo>
                    <a:pt x="3871910" y="1193925"/>
                  </a:lnTo>
                  <a:lnTo>
                    <a:pt x="3801512" y="1193546"/>
                  </a:lnTo>
                  <a:lnTo>
                    <a:pt x="3731113" y="1194196"/>
                  </a:lnTo>
                  <a:lnTo>
                    <a:pt x="3660715" y="1196256"/>
                  </a:lnTo>
                  <a:lnTo>
                    <a:pt x="3590317" y="1199016"/>
                  </a:lnTo>
                  <a:lnTo>
                    <a:pt x="3519918" y="1201735"/>
                  </a:lnTo>
                  <a:lnTo>
                    <a:pt x="3449520" y="1203604"/>
                  </a:lnTo>
                  <a:lnTo>
                    <a:pt x="3379121" y="1203719"/>
                  </a:lnTo>
                  <a:lnTo>
                    <a:pt x="3308723" y="1206650"/>
                  </a:lnTo>
                  <a:lnTo>
                    <a:pt x="3238325" y="1217639"/>
                  </a:lnTo>
                  <a:lnTo>
                    <a:pt x="3167926" y="1230510"/>
                  </a:lnTo>
                  <a:lnTo>
                    <a:pt x="3097528" y="1238090"/>
                  </a:lnTo>
                  <a:lnTo>
                    <a:pt x="3027130" y="1234719"/>
                  </a:lnTo>
                  <a:lnTo>
                    <a:pt x="2956731" y="1240051"/>
                  </a:lnTo>
                  <a:lnTo>
                    <a:pt x="2886333" y="1250522"/>
                  </a:lnTo>
                  <a:lnTo>
                    <a:pt x="2815934" y="1252465"/>
                  </a:lnTo>
                  <a:lnTo>
                    <a:pt x="2745536" y="1231187"/>
                  </a:lnTo>
                  <a:lnTo>
                    <a:pt x="2675138" y="1196373"/>
                  </a:lnTo>
                  <a:lnTo>
                    <a:pt x="2604739" y="1156445"/>
                  </a:lnTo>
                  <a:lnTo>
                    <a:pt x="2534341" y="1109039"/>
                  </a:lnTo>
                  <a:lnTo>
                    <a:pt x="2463943" y="1049153"/>
                  </a:lnTo>
                  <a:lnTo>
                    <a:pt x="2393544" y="973579"/>
                  </a:lnTo>
                  <a:lnTo>
                    <a:pt x="2323146" y="888916"/>
                  </a:lnTo>
                  <a:lnTo>
                    <a:pt x="2252747" y="801850"/>
                  </a:lnTo>
                  <a:lnTo>
                    <a:pt x="2182349" y="718289"/>
                  </a:lnTo>
                  <a:lnTo>
                    <a:pt x="2111951" y="641172"/>
                  </a:lnTo>
                  <a:lnTo>
                    <a:pt x="2041552" y="561230"/>
                  </a:lnTo>
                  <a:lnTo>
                    <a:pt x="1971154" y="479788"/>
                  </a:lnTo>
                  <a:lnTo>
                    <a:pt x="1900756" y="400070"/>
                  </a:lnTo>
                  <a:lnTo>
                    <a:pt x="1830357" y="325176"/>
                  </a:lnTo>
                  <a:lnTo>
                    <a:pt x="1759959" y="258118"/>
                  </a:lnTo>
                  <a:lnTo>
                    <a:pt x="1689560" y="201873"/>
                  </a:lnTo>
                  <a:lnTo>
                    <a:pt x="1619162" y="154653"/>
                  </a:lnTo>
                  <a:lnTo>
                    <a:pt x="1548764" y="113506"/>
                  </a:lnTo>
                  <a:lnTo>
                    <a:pt x="1478365" y="78525"/>
                  </a:lnTo>
                  <a:lnTo>
                    <a:pt x="1407967" y="49820"/>
                  </a:lnTo>
                  <a:lnTo>
                    <a:pt x="1337569" y="27511"/>
                  </a:lnTo>
                  <a:lnTo>
                    <a:pt x="1267170" y="11712"/>
                  </a:lnTo>
                  <a:lnTo>
                    <a:pt x="1196772" y="2518"/>
                  </a:lnTo>
                  <a:lnTo>
                    <a:pt x="1126373" y="0"/>
                  </a:lnTo>
                  <a:lnTo>
                    <a:pt x="1055975" y="4199"/>
                  </a:lnTo>
                  <a:lnTo>
                    <a:pt x="985577" y="15126"/>
                  </a:lnTo>
                  <a:lnTo>
                    <a:pt x="915178" y="32769"/>
                  </a:lnTo>
                  <a:lnTo>
                    <a:pt x="844780" y="57092"/>
                  </a:lnTo>
                  <a:lnTo>
                    <a:pt x="774382" y="88047"/>
                  </a:lnTo>
                  <a:lnTo>
                    <a:pt x="703983" y="125578"/>
                  </a:lnTo>
                  <a:lnTo>
                    <a:pt x="633585" y="169621"/>
                  </a:lnTo>
                  <a:lnTo>
                    <a:pt x="563186" y="220114"/>
                  </a:lnTo>
                  <a:lnTo>
                    <a:pt x="492788" y="276990"/>
                  </a:lnTo>
                  <a:lnTo>
                    <a:pt x="422390" y="340187"/>
                  </a:lnTo>
                  <a:lnTo>
                    <a:pt x="351991" y="409642"/>
                  </a:lnTo>
                  <a:lnTo>
                    <a:pt x="281593" y="485295"/>
                  </a:lnTo>
                  <a:lnTo>
                    <a:pt x="211195" y="567088"/>
                  </a:lnTo>
                  <a:lnTo>
                    <a:pt x="140796" y="654964"/>
                  </a:lnTo>
                  <a:lnTo>
                    <a:pt x="70398" y="748869"/>
                  </a:lnTo>
                  <a:lnTo>
                    <a:pt x="0" y="8487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4003591"/>
              <a:ext cx="5561471" cy="1300929"/>
            </a:xfrm>
            <a:custGeom>
              <a:avLst/>
              <a:pathLst>
                <a:path w="5561471" h="1300929">
                  <a:moveTo>
                    <a:pt x="0" y="558090"/>
                  </a:moveTo>
                  <a:lnTo>
                    <a:pt x="70398" y="485750"/>
                  </a:lnTo>
                  <a:lnTo>
                    <a:pt x="140796" y="418263"/>
                  </a:lnTo>
                  <a:lnTo>
                    <a:pt x="211195" y="355668"/>
                  </a:lnTo>
                  <a:lnTo>
                    <a:pt x="281593" y="298002"/>
                  </a:lnTo>
                  <a:lnTo>
                    <a:pt x="351991" y="245304"/>
                  </a:lnTo>
                  <a:lnTo>
                    <a:pt x="422390" y="197612"/>
                  </a:lnTo>
                  <a:lnTo>
                    <a:pt x="492788" y="154965"/>
                  </a:lnTo>
                  <a:lnTo>
                    <a:pt x="563186" y="117401"/>
                  </a:lnTo>
                  <a:lnTo>
                    <a:pt x="633585" y="84958"/>
                  </a:lnTo>
                  <a:lnTo>
                    <a:pt x="703983" y="57676"/>
                  </a:lnTo>
                  <a:lnTo>
                    <a:pt x="774382" y="35591"/>
                  </a:lnTo>
                  <a:lnTo>
                    <a:pt x="844780" y="18743"/>
                  </a:lnTo>
                  <a:lnTo>
                    <a:pt x="915178" y="7169"/>
                  </a:lnTo>
                  <a:lnTo>
                    <a:pt x="985577" y="909"/>
                  </a:lnTo>
                  <a:lnTo>
                    <a:pt x="1055975" y="0"/>
                  </a:lnTo>
                  <a:lnTo>
                    <a:pt x="1126373" y="4480"/>
                  </a:lnTo>
                  <a:lnTo>
                    <a:pt x="1196772" y="14389"/>
                  </a:lnTo>
                  <a:lnTo>
                    <a:pt x="1267170" y="29764"/>
                  </a:lnTo>
                  <a:lnTo>
                    <a:pt x="1337569" y="50645"/>
                  </a:lnTo>
                  <a:lnTo>
                    <a:pt x="1407967" y="77068"/>
                  </a:lnTo>
                  <a:lnTo>
                    <a:pt x="1478365" y="109073"/>
                  </a:lnTo>
                  <a:lnTo>
                    <a:pt x="1548764" y="146697"/>
                  </a:lnTo>
                  <a:lnTo>
                    <a:pt x="1619162" y="189980"/>
                  </a:lnTo>
                  <a:lnTo>
                    <a:pt x="1689560" y="238959"/>
                  </a:lnTo>
                  <a:lnTo>
                    <a:pt x="1759959" y="296839"/>
                  </a:lnTo>
                  <a:lnTo>
                    <a:pt x="1830357" y="365543"/>
                  </a:lnTo>
                  <a:lnTo>
                    <a:pt x="1900756" y="441928"/>
                  </a:lnTo>
                  <a:lnTo>
                    <a:pt x="1971154" y="522838"/>
                  </a:lnTo>
                  <a:lnTo>
                    <a:pt x="2041552" y="605119"/>
                  </a:lnTo>
                  <a:lnTo>
                    <a:pt x="2111951" y="685615"/>
                  </a:lnTo>
                  <a:lnTo>
                    <a:pt x="2182349" y="763309"/>
                  </a:lnTo>
                  <a:lnTo>
                    <a:pt x="2252747" y="848058"/>
                  </a:lnTo>
                  <a:lnTo>
                    <a:pt x="2323146" y="936148"/>
                  </a:lnTo>
                  <a:lnTo>
                    <a:pt x="2393544" y="1021087"/>
                  </a:lnTo>
                  <a:lnTo>
                    <a:pt x="2463943" y="1096386"/>
                  </a:lnTo>
                  <a:lnTo>
                    <a:pt x="2534341" y="1156356"/>
                  </a:lnTo>
                  <a:lnTo>
                    <a:pt x="2604739" y="1204620"/>
                  </a:lnTo>
                  <a:lnTo>
                    <a:pt x="2675138" y="1244769"/>
                  </a:lnTo>
                  <a:lnTo>
                    <a:pt x="2745536" y="1279217"/>
                  </a:lnTo>
                  <a:lnTo>
                    <a:pt x="2815934" y="1300929"/>
                  </a:lnTo>
                  <a:lnTo>
                    <a:pt x="2886333" y="1299567"/>
                  </a:lnTo>
                  <a:lnTo>
                    <a:pt x="2956731" y="1288682"/>
                  </a:lnTo>
                  <a:lnTo>
                    <a:pt x="3027130" y="1282453"/>
                  </a:lnTo>
                  <a:lnTo>
                    <a:pt x="3097528" y="1285863"/>
                  </a:lnTo>
                  <a:lnTo>
                    <a:pt x="3167926" y="1278644"/>
                  </a:lnTo>
                  <a:lnTo>
                    <a:pt x="3238325" y="1265517"/>
                  </a:lnTo>
                  <a:lnTo>
                    <a:pt x="3308723" y="1253641"/>
                  </a:lnTo>
                  <a:lnTo>
                    <a:pt x="3379121" y="1250011"/>
                  </a:lnTo>
                  <a:lnTo>
                    <a:pt x="3449520" y="1249474"/>
                  </a:lnTo>
                  <a:lnTo>
                    <a:pt x="3519918" y="1246992"/>
                  </a:lnTo>
                  <a:lnTo>
                    <a:pt x="3590317" y="1243345"/>
                  </a:lnTo>
                  <a:lnTo>
                    <a:pt x="3660715" y="1239313"/>
                  </a:lnTo>
                  <a:lnTo>
                    <a:pt x="3731113" y="1235679"/>
                  </a:lnTo>
                  <a:lnTo>
                    <a:pt x="3801512" y="1233213"/>
                  </a:lnTo>
                  <a:lnTo>
                    <a:pt x="3871910" y="1231374"/>
                  </a:lnTo>
                  <a:lnTo>
                    <a:pt x="3942308" y="1229438"/>
                  </a:lnTo>
                  <a:lnTo>
                    <a:pt x="4012707" y="1227395"/>
                  </a:lnTo>
                  <a:lnTo>
                    <a:pt x="4083105" y="1225238"/>
                  </a:lnTo>
                  <a:lnTo>
                    <a:pt x="4153504" y="1222957"/>
                  </a:lnTo>
                  <a:lnTo>
                    <a:pt x="4223902" y="1220545"/>
                  </a:lnTo>
                  <a:lnTo>
                    <a:pt x="4294300" y="1217992"/>
                  </a:lnTo>
                  <a:lnTo>
                    <a:pt x="4364699" y="1215290"/>
                  </a:lnTo>
                  <a:lnTo>
                    <a:pt x="4435097" y="1212430"/>
                  </a:lnTo>
                  <a:lnTo>
                    <a:pt x="4505495" y="1209403"/>
                  </a:lnTo>
                  <a:lnTo>
                    <a:pt x="4575894" y="1206201"/>
                  </a:lnTo>
                  <a:lnTo>
                    <a:pt x="4646292" y="1202816"/>
                  </a:lnTo>
                  <a:lnTo>
                    <a:pt x="4716690" y="1199238"/>
                  </a:lnTo>
                  <a:lnTo>
                    <a:pt x="4787089" y="1195459"/>
                  </a:lnTo>
                  <a:lnTo>
                    <a:pt x="4857487" y="1191471"/>
                  </a:lnTo>
                  <a:lnTo>
                    <a:pt x="4927886" y="1187264"/>
                  </a:lnTo>
                  <a:lnTo>
                    <a:pt x="4998284" y="1182831"/>
                  </a:lnTo>
                  <a:lnTo>
                    <a:pt x="5068682" y="1178161"/>
                  </a:lnTo>
                  <a:lnTo>
                    <a:pt x="5139081" y="1173248"/>
                  </a:lnTo>
                  <a:lnTo>
                    <a:pt x="5209479" y="1168082"/>
                  </a:lnTo>
                  <a:lnTo>
                    <a:pt x="5279877" y="1162655"/>
                  </a:lnTo>
                  <a:lnTo>
                    <a:pt x="5350276" y="1156957"/>
                  </a:lnTo>
                  <a:lnTo>
                    <a:pt x="5420674" y="1150981"/>
                  </a:lnTo>
                  <a:lnTo>
                    <a:pt x="5491073" y="1144717"/>
                  </a:lnTo>
                  <a:lnTo>
                    <a:pt x="5561471" y="113815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355098"/>
              <a:ext cx="5561471" cy="1039177"/>
            </a:xfrm>
            <a:custGeom>
              <a:avLst/>
              <a:pathLst>
                <a:path w="5561471" h="1039177">
                  <a:moveTo>
                    <a:pt x="0" y="619449"/>
                  </a:moveTo>
                  <a:lnTo>
                    <a:pt x="70398" y="553850"/>
                  </a:lnTo>
                  <a:lnTo>
                    <a:pt x="140796" y="492066"/>
                  </a:lnTo>
                  <a:lnTo>
                    <a:pt x="211195" y="434075"/>
                  </a:lnTo>
                  <a:lnTo>
                    <a:pt x="281593" y="379851"/>
                  </a:lnTo>
                  <a:lnTo>
                    <a:pt x="351991" y="329368"/>
                  </a:lnTo>
                  <a:lnTo>
                    <a:pt x="422390" y="282598"/>
                  </a:lnTo>
                  <a:lnTo>
                    <a:pt x="492788" y="239512"/>
                  </a:lnTo>
                  <a:lnTo>
                    <a:pt x="563186" y="200077"/>
                  </a:lnTo>
                  <a:lnTo>
                    <a:pt x="633585" y="164260"/>
                  </a:lnTo>
                  <a:lnTo>
                    <a:pt x="703983" y="132028"/>
                  </a:lnTo>
                  <a:lnTo>
                    <a:pt x="774382" y="103348"/>
                  </a:lnTo>
                  <a:lnTo>
                    <a:pt x="844780" y="78187"/>
                  </a:lnTo>
                  <a:lnTo>
                    <a:pt x="915178" y="56519"/>
                  </a:lnTo>
                  <a:lnTo>
                    <a:pt x="985577" y="38324"/>
                  </a:lnTo>
                  <a:lnTo>
                    <a:pt x="1055975" y="23597"/>
                  </a:lnTo>
                  <a:lnTo>
                    <a:pt x="1126373" y="12351"/>
                  </a:lnTo>
                  <a:lnTo>
                    <a:pt x="1196772" y="4623"/>
                  </a:lnTo>
                  <a:lnTo>
                    <a:pt x="1267170" y="475"/>
                  </a:lnTo>
                  <a:lnTo>
                    <a:pt x="1337569" y="0"/>
                  </a:lnTo>
                  <a:lnTo>
                    <a:pt x="1407967" y="3311"/>
                  </a:lnTo>
                  <a:lnTo>
                    <a:pt x="1478365" y="10540"/>
                  </a:lnTo>
                  <a:lnTo>
                    <a:pt x="1548764" y="21821"/>
                  </a:lnTo>
                  <a:lnTo>
                    <a:pt x="1619162" y="37285"/>
                  </a:lnTo>
                  <a:lnTo>
                    <a:pt x="1689560" y="57040"/>
                  </a:lnTo>
                  <a:lnTo>
                    <a:pt x="1759959" y="83131"/>
                  </a:lnTo>
                  <a:lnTo>
                    <a:pt x="1830357" y="116945"/>
                  </a:lnTo>
                  <a:lnTo>
                    <a:pt x="1900756" y="156792"/>
                  </a:lnTo>
                  <a:lnTo>
                    <a:pt x="1971154" y="200996"/>
                  </a:lnTo>
                  <a:lnTo>
                    <a:pt x="2041552" y="247963"/>
                  </a:lnTo>
                  <a:lnTo>
                    <a:pt x="2111951" y="296215"/>
                  </a:lnTo>
                  <a:lnTo>
                    <a:pt x="2182349" y="347645"/>
                  </a:lnTo>
                  <a:lnTo>
                    <a:pt x="2252747" y="418826"/>
                  </a:lnTo>
                  <a:lnTo>
                    <a:pt x="2323146" y="502325"/>
                  </a:lnTo>
                  <a:lnTo>
                    <a:pt x="2393544" y="586584"/>
                  </a:lnTo>
                  <a:lnTo>
                    <a:pt x="2463943" y="660762"/>
                  </a:lnTo>
                  <a:lnTo>
                    <a:pt x="2534341" y="717060"/>
                  </a:lnTo>
                  <a:lnTo>
                    <a:pt x="2604739" y="768589"/>
                  </a:lnTo>
                  <a:lnTo>
                    <a:pt x="2675138" y="815068"/>
                  </a:lnTo>
                  <a:lnTo>
                    <a:pt x="2745536" y="852961"/>
                  </a:lnTo>
                  <a:lnTo>
                    <a:pt x="2815934" y="874769"/>
                  </a:lnTo>
                  <a:lnTo>
                    <a:pt x="2886333" y="874902"/>
                  </a:lnTo>
                  <a:lnTo>
                    <a:pt x="2956731" y="865103"/>
                  </a:lnTo>
                  <a:lnTo>
                    <a:pt x="3027130" y="859048"/>
                  </a:lnTo>
                  <a:lnTo>
                    <a:pt x="3097528" y="862620"/>
                  </a:lnTo>
                  <a:lnTo>
                    <a:pt x="3167926" y="856214"/>
                  </a:lnTo>
                  <a:lnTo>
                    <a:pt x="3238325" y="843535"/>
                  </a:lnTo>
                  <a:lnTo>
                    <a:pt x="3308723" y="831439"/>
                  </a:lnTo>
                  <a:lnTo>
                    <a:pt x="3379121" y="827394"/>
                  </a:lnTo>
                  <a:lnTo>
                    <a:pt x="3449520" y="826516"/>
                  </a:lnTo>
                  <a:lnTo>
                    <a:pt x="3519918" y="823540"/>
                  </a:lnTo>
                  <a:lnTo>
                    <a:pt x="3590317" y="819120"/>
                  </a:lnTo>
                  <a:lnTo>
                    <a:pt x="3660715" y="813996"/>
                  </a:lnTo>
                  <a:lnTo>
                    <a:pt x="3731113" y="808972"/>
                  </a:lnTo>
                  <a:lnTo>
                    <a:pt x="3801512" y="804864"/>
                  </a:lnTo>
                  <a:lnTo>
                    <a:pt x="3871910" y="800993"/>
                  </a:lnTo>
                  <a:lnTo>
                    <a:pt x="3942308" y="796456"/>
                  </a:lnTo>
                  <a:lnTo>
                    <a:pt x="4012707" y="791114"/>
                  </a:lnTo>
                  <a:lnTo>
                    <a:pt x="4083105" y="784811"/>
                  </a:lnTo>
                  <a:lnTo>
                    <a:pt x="4153504" y="777390"/>
                  </a:lnTo>
                  <a:lnTo>
                    <a:pt x="4223902" y="768708"/>
                  </a:lnTo>
                  <a:lnTo>
                    <a:pt x="4294300" y="758649"/>
                  </a:lnTo>
                  <a:lnTo>
                    <a:pt x="4364699" y="747124"/>
                  </a:lnTo>
                  <a:lnTo>
                    <a:pt x="4435097" y="734078"/>
                  </a:lnTo>
                  <a:lnTo>
                    <a:pt x="4505495" y="719480"/>
                  </a:lnTo>
                  <a:lnTo>
                    <a:pt x="4575894" y="703320"/>
                  </a:lnTo>
                  <a:lnTo>
                    <a:pt x="4646292" y="685602"/>
                  </a:lnTo>
                  <a:lnTo>
                    <a:pt x="4716690" y="666339"/>
                  </a:lnTo>
                  <a:lnTo>
                    <a:pt x="4787089" y="645547"/>
                  </a:lnTo>
                  <a:lnTo>
                    <a:pt x="4857487" y="623246"/>
                  </a:lnTo>
                  <a:lnTo>
                    <a:pt x="4927886" y="599455"/>
                  </a:lnTo>
                  <a:lnTo>
                    <a:pt x="4998284" y="574192"/>
                  </a:lnTo>
                  <a:lnTo>
                    <a:pt x="5068682" y="547474"/>
                  </a:lnTo>
                  <a:lnTo>
                    <a:pt x="5139081" y="519316"/>
                  </a:lnTo>
                  <a:lnTo>
                    <a:pt x="5209479" y="489732"/>
                  </a:lnTo>
                  <a:lnTo>
                    <a:pt x="5279877" y="458734"/>
                  </a:lnTo>
                  <a:lnTo>
                    <a:pt x="5350276" y="426331"/>
                  </a:lnTo>
                  <a:lnTo>
                    <a:pt x="5420674" y="392533"/>
                  </a:lnTo>
                  <a:lnTo>
                    <a:pt x="5491073" y="357346"/>
                  </a:lnTo>
                  <a:lnTo>
                    <a:pt x="5561471" y="320778"/>
                  </a:lnTo>
                  <a:lnTo>
                    <a:pt x="5561471" y="1039177"/>
                  </a:lnTo>
                  <a:lnTo>
                    <a:pt x="4770226" y="1039177"/>
                  </a:lnTo>
                  <a:lnTo>
                    <a:pt x="4716690" y="1029132"/>
                  </a:lnTo>
                  <a:lnTo>
                    <a:pt x="4646292" y="1017046"/>
                  </a:lnTo>
                  <a:lnTo>
                    <a:pt x="4575894" y="1006117"/>
                  </a:lnTo>
                  <a:lnTo>
                    <a:pt x="4505495" y="996374"/>
                  </a:lnTo>
                  <a:lnTo>
                    <a:pt x="4435097" y="987839"/>
                  </a:lnTo>
                  <a:lnTo>
                    <a:pt x="4364699" y="980518"/>
                  </a:lnTo>
                  <a:lnTo>
                    <a:pt x="4294300" y="974398"/>
                  </a:lnTo>
                  <a:lnTo>
                    <a:pt x="4223902" y="969441"/>
                  </a:lnTo>
                  <a:lnTo>
                    <a:pt x="4153504" y="965575"/>
                  </a:lnTo>
                  <a:lnTo>
                    <a:pt x="4083105" y="962702"/>
                  </a:lnTo>
                  <a:lnTo>
                    <a:pt x="4012707" y="960695"/>
                  </a:lnTo>
                  <a:lnTo>
                    <a:pt x="3942308" y="959414"/>
                  </a:lnTo>
                  <a:lnTo>
                    <a:pt x="3871910" y="958721"/>
                  </a:lnTo>
                  <a:lnTo>
                    <a:pt x="3801512" y="958495"/>
                  </a:lnTo>
                  <a:lnTo>
                    <a:pt x="3731113" y="959249"/>
                  </a:lnTo>
                  <a:lnTo>
                    <a:pt x="3660715" y="961365"/>
                  </a:lnTo>
                  <a:lnTo>
                    <a:pt x="3590317" y="964140"/>
                  </a:lnTo>
                  <a:lnTo>
                    <a:pt x="3519918" y="966846"/>
                  </a:lnTo>
                  <a:lnTo>
                    <a:pt x="3449520" y="968689"/>
                  </a:lnTo>
                  <a:lnTo>
                    <a:pt x="3379121" y="968788"/>
                  </a:lnTo>
                  <a:lnTo>
                    <a:pt x="3308723" y="971542"/>
                  </a:lnTo>
                  <a:lnTo>
                    <a:pt x="3238325" y="981998"/>
                  </a:lnTo>
                  <a:lnTo>
                    <a:pt x="3167926" y="994204"/>
                  </a:lnTo>
                  <a:lnTo>
                    <a:pt x="3097528" y="1001277"/>
                  </a:lnTo>
                  <a:lnTo>
                    <a:pt x="3027130" y="997779"/>
                  </a:lnTo>
                  <a:lnTo>
                    <a:pt x="2956731" y="1002176"/>
                  </a:lnTo>
                  <a:lnTo>
                    <a:pt x="2886333" y="1011211"/>
                  </a:lnTo>
                  <a:lnTo>
                    <a:pt x="2815934" y="1012150"/>
                  </a:lnTo>
                  <a:lnTo>
                    <a:pt x="2745536" y="991143"/>
                  </a:lnTo>
                  <a:lnTo>
                    <a:pt x="2675138" y="952574"/>
                  </a:lnTo>
                  <a:lnTo>
                    <a:pt x="2604739" y="906504"/>
                  </a:lnTo>
                  <a:lnTo>
                    <a:pt x="2534341" y="856561"/>
                  </a:lnTo>
                  <a:lnTo>
                    <a:pt x="2463943" y="800418"/>
                  </a:lnTo>
                  <a:lnTo>
                    <a:pt x="2393544" y="725731"/>
                  </a:lnTo>
                  <a:lnTo>
                    <a:pt x="2323146" y="641983"/>
                  </a:lnTo>
                  <a:lnTo>
                    <a:pt x="2252747" y="560374"/>
                  </a:lnTo>
                  <a:lnTo>
                    <a:pt x="2182349" y="491388"/>
                  </a:lnTo>
                  <a:lnTo>
                    <a:pt x="2111951" y="441023"/>
                  </a:lnTo>
                  <a:lnTo>
                    <a:pt x="2041552" y="393796"/>
                  </a:lnTo>
                  <a:lnTo>
                    <a:pt x="1971154" y="348378"/>
                  </a:lnTo>
                  <a:lnTo>
                    <a:pt x="1900756" y="306376"/>
                  </a:lnTo>
                  <a:lnTo>
                    <a:pt x="1830357" y="269282"/>
                  </a:lnTo>
                  <a:lnTo>
                    <a:pt x="1759959" y="238509"/>
                  </a:lnTo>
                  <a:lnTo>
                    <a:pt x="1689560" y="215438"/>
                  </a:lnTo>
                  <a:lnTo>
                    <a:pt x="1619162" y="198932"/>
                  </a:lnTo>
                  <a:lnTo>
                    <a:pt x="1548764" y="187414"/>
                  </a:lnTo>
                  <a:lnTo>
                    <a:pt x="1478365" y="181015"/>
                  </a:lnTo>
                  <a:lnTo>
                    <a:pt x="1407967" y="179883"/>
                  </a:lnTo>
                  <a:lnTo>
                    <a:pt x="1337569" y="184171"/>
                  </a:lnTo>
                  <a:lnTo>
                    <a:pt x="1267170" y="194031"/>
                  </a:lnTo>
                  <a:lnTo>
                    <a:pt x="1196772" y="209596"/>
                  </a:lnTo>
                  <a:lnTo>
                    <a:pt x="1126373" y="230977"/>
                  </a:lnTo>
                  <a:lnTo>
                    <a:pt x="1055975" y="258255"/>
                  </a:lnTo>
                  <a:lnTo>
                    <a:pt x="985577" y="291488"/>
                  </a:lnTo>
                  <a:lnTo>
                    <a:pt x="915178" y="330707"/>
                  </a:lnTo>
                  <a:lnTo>
                    <a:pt x="844780" y="375926"/>
                  </a:lnTo>
                  <a:lnTo>
                    <a:pt x="774382" y="427145"/>
                  </a:lnTo>
                  <a:lnTo>
                    <a:pt x="703983" y="484356"/>
                  </a:lnTo>
                  <a:lnTo>
                    <a:pt x="633585" y="547548"/>
                  </a:lnTo>
                  <a:lnTo>
                    <a:pt x="563186" y="616704"/>
                  </a:lnTo>
                  <a:lnTo>
                    <a:pt x="492788" y="691812"/>
                  </a:lnTo>
                  <a:lnTo>
                    <a:pt x="422390" y="772858"/>
                  </a:lnTo>
                  <a:lnTo>
                    <a:pt x="351991" y="859828"/>
                  </a:lnTo>
                  <a:lnTo>
                    <a:pt x="281593" y="952712"/>
                  </a:lnTo>
                  <a:lnTo>
                    <a:pt x="219978" y="103917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355098"/>
              <a:ext cx="5561471" cy="874902"/>
            </a:xfrm>
            <a:custGeom>
              <a:avLst/>
              <a:pathLst>
                <a:path w="5561471" h="874902">
                  <a:moveTo>
                    <a:pt x="0" y="619449"/>
                  </a:moveTo>
                  <a:lnTo>
                    <a:pt x="70398" y="553850"/>
                  </a:lnTo>
                  <a:lnTo>
                    <a:pt x="140796" y="492066"/>
                  </a:lnTo>
                  <a:lnTo>
                    <a:pt x="211195" y="434075"/>
                  </a:lnTo>
                  <a:lnTo>
                    <a:pt x="281593" y="379851"/>
                  </a:lnTo>
                  <a:lnTo>
                    <a:pt x="351991" y="329368"/>
                  </a:lnTo>
                  <a:lnTo>
                    <a:pt x="422390" y="282598"/>
                  </a:lnTo>
                  <a:lnTo>
                    <a:pt x="492788" y="239512"/>
                  </a:lnTo>
                  <a:lnTo>
                    <a:pt x="563186" y="200077"/>
                  </a:lnTo>
                  <a:lnTo>
                    <a:pt x="633585" y="164260"/>
                  </a:lnTo>
                  <a:lnTo>
                    <a:pt x="703983" y="132028"/>
                  </a:lnTo>
                  <a:lnTo>
                    <a:pt x="774382" y="103348"/>
                  </a:lnTo>
                  <a:lnTo>
                    <a:pt x="844780" y="78187"/>
                  </a:lnTo>
                  <a:lnTo>
                    <a:pt x="915178" y="56519"/>
                  </a:lnTo>
                  <a:lnTo>
                    <a:pt x="985577" y="38324"/>
                  </a:lnTo>
                  <a:lnTo>
                    <a:pt x="1055975" y="23597"/>
                  </a:lnTo>
                  <a:lnTo>
                    <a:pt x="1126373" y="12351"/>
                  </a:lnTo>
                  <a:lnTo>
                    <a:pt x="1196772" y="4623"/>
                  </a:lnTo>
                  <a:lnTo>
                    <a:pt x="1267170" y="475"/>
                  </a:lnTo>
                  <a:lnTo>
                    <a:pt x="1337569" y="0"/>
                  </a:lnTo>
                  <a:lnTo>
                    <a:pt x="1407967" y="3311"/>
                  </a:lnTo>
                  <a:lnTo>
                    <a:pt x="1478365" y="10540"/>
                  </a:lnTo>
                  <a:lnTo>
                    <a:pt x="1548764" y="21821"/>
                  </a:lnTo>
                  <a:lnTo>
                    <a:pt x="1619162" y="37285"/>
                  </a:lnTo>
                  <a:lnTo>
                    <a:pt x="1689560" y="57040"/>
                  </a:lnTo>
                  <a:lnTo>
                    <a:pt x="1759959" y="83131"/>
                  </a:lnTo>
                  <a:lnTo>
                    <a:pt x="1830357" y="116945"/>
                  </a:lnTo>
                  <a:lnTo>
                    <a:pt x="1900756" y="156792"/>
                  </a:lnTo>
                  <a:lnTo>
                    <a:pt x="1971154" y="200996"/>
                  </a:lnTo>
                  <a:lnTo>
                    <a:pt x="2041552" y="247963"/>
                  </a:lnTo>
                  <a:lnTo>
                    <a:pt x="2111951" y="296215"/>
                  </a:lnTo>
                  <a:lnTo>
                    <a:pt x="2182349" y="347645"/>
                  </a:lnTo>
                  <a:lnTo>
                    <a:pt x="2252747" y="418826"/>
                  </a:lnTo>
                  <a:lnTo>
                    <a:pt x="2323146" y="502325"/>
                  </a:lnTo>
                  <a:lnTo>
                    <a:pt x="2393544" y="586584"/>
                  </a:lnTo>
                  <a:lnTo>
                    <a:pt x="2463943" y="660762"/>
                  </a:lnTo>
                  <a:lnTo>
                    <a:pt x="2534341" y="717060"/>
                  </a:lnTo>
                  <a:lnTo>
                    <a:pt x="2604739" y="768589"/>
                  </a:lnTo>
                  <a:lnTo>
                    <a:pt x="2675138" y="815068"/>
                  </a:lnTo>
                  <a:lnTo>
                    <a:pt x="2745536" y="852961"/>
                  </a:lnTo>
                  <a:lnTo>
                    <a:pt x="2815934" y="874769"/>
                  </a:lnTo>
                  <a:lnTo>
                    <a:pt x="2886333" y="874902"/>
                  </a:lnTo>
                  <a:lnTo>
                    <a:pt x="2956731" y="865103"/>
                  </a:lnTo>
                  <a:lnTo>
                    <a:pt x="3027130" y="859048"/>
                  </a:lnTo>
                  <a:lnTo>
                    <a:pt x="3097528" y="862620"/>
                  </a:lnTo>
                  <a:lnTo>
                    <a:pt x="3167926" y="856214"/>
                  </a:lnTo>
                  <a:lnTo>
                    <a:pt x="3238325" y="843535"/>
                  </a:lnTo>
                  <a:lnTo>
                    <a:pt x="3308723" y="831439"/>
                  </a:lnTo>
                  <a:lnTo>
                    <a:pt x="3379121" y="827394"/>
                  </a:lnTo>
                  <a:lnTo>
                    <a:pt x="3449520" y="826516"/>
                  </a:lnTo>
                  <a:lnTo>
                    <a:pt x="3519918" y="823540"/>
                  </a:lnTo>
                  <a:lnTo>
                    <a:pt x="3590317" y="819120"/>
                  </a:lnTo>
                  <a:lnTo>
                    <a:pt x="3660715" y="813996"/>
                  </a:lnTo>
                  <a:lnTo>
                    <a:pt x="3731113" y="808972"/>
                  </a:lnTo>
                  <a:lnTo>
                    <a:pt x="3801512" y="804864"/>
                  </a:lnTo>
                  <a:lnTo>
                    <a:pt x="3871910" y="800993"/>
                  </a:lnTo>
                  <a:lnTo>
                    <a:pt x="3942308" y="796456"/>
                  </a:lnTo>
                  <a:lnTo>
                    <a:pt x="4012707" y="791114"/>
                  </a:lnTo>
                  <a:lnTo>
                    <a:pt x="4083105" y="784811"/>
                  </a:lnTo>
                  <a:lnTo>
                    <a:pt x="4153504" y="777390"/>
                  </a:lnTo>
                  <a:lnTo>
                    <a:pt x="4223902" y="768708"/>
                  </a:lnTo>
                  <a:lnTo>
                    <a:pt x="4294300" y="758649"/>
                  </a:lnTo>
                  <a:lnTo>
                    <a:pt x="4364699" y="747124"/>
                  </a:lnTo>
                  <a:lnTo>
                    <a:pt x="4435097" y="734078"/>
                  </a:lnTo>
                  <a:lnTo>
                    <a:pt x="4505495" y="719480"/>
                  </a:lnTo>
                  <a:lnTo>
                    <a:pt x="4575894" y="703320"/>
                  </a:lnTo>
                  <a:lnTo>
                    <a:pt x="4646292" y="685602"/>
                  </a:lnTo>
                  <a:lnTo>
                    <a:pt x="4716690" y="666339"/>
                  </a:lnTo>
                  <a:lnTo>
                    <a:pt x="4787089" y="645547"/>
                  </a:lnTo>
                  <a:lnTo>
                    <a:pt x="4857487" y="623246"/>
                  </a:lnTo>
                  <a:lnTo>
                    <a:pt x="4927886" y="599455"/>
                  </a:lnTo>
                  <a:lnTo>
                    <a:pt x="4998284" y="574192"/>
                  </a:lnTo>
                  <a:lnTo>
                    <a:pt x="5068682" y="547474"/>
                  </a:lnTo>
                  <a:lnTo>
                    <a:pt x="5139081" y="519316"/>
                  </a:lnTo>
                  <a:lnTo>
                    <a:pt x="5209479" y="489732"/>
                  </a:lnTo>
                  <a:lnTo>
                    <a:pt x="5279877" y="458734"/>
                  </a:lnTo>
                  <a:lnTo>
                    <a:pt x="5350276" y="426331"/>
                  </a:lnTo>
                  <a:lnTo>
                    <a:pt x="5420674" y="392533"/>
                  </a:lnTo>
                  <a:lnTo>
                    <a:pt x="5491073" y="357346"/>
                  </a:lnTo>
                  <a:lnTo>
                    <a:pt x="5561471" y="3207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411132" y="4534981"/>
              <a:ext cx="4550248" cy="859294"/>
            </a:xfrm>
            <a:custGeom>
              <a:avLst/>
              <a:pathLst>
                <a:path w="4550248" h="859294">
                  <a:moveTo>
                    <a:pt x="4550248" y="859294"/>
                  </a:moveTo>
                  <a:lnTo>
                    <a:pt x="4496712" y="849249"/>
                  </a:lnTo>
                  <a:lnTo>
                    <a:pt x="4426314" y="837163"/>
                  </a:lnTo>
                  <a:lnTo>
                    <a:pt x="4355915" y="826234"/>
                  </a:lnTo>
                  <a:lnTo>
                    <a:pt x="4285517" y="816491"/>
                  </a:lnTo>
                  <a:lnTo>
                    <a:pt x="4215119" y="807956"/>
                  </a:lnTo>
                  <a:lnTo>
                    <a:pt x="4144720" y="800635"/>
                  </a:lnTo>
                  <a:lnTo>
                    <a:pt x="4074322" y="794515"/>
                  </a:lnTo>
                  <a:lnTo>
                    <a:pt x="4003923" y="789558"/>
                  </a:lnTo>
                  <a:lnTo>
                    <a:pt x="3933525" y="785692"/>
                  </a:lnTo>
                  <a:lnTo>
                    <a:pt x="3863127" y="782819"/>
                  </a:lnTo>
                  <a:lnTo>
                    <a:pt x="3792728" y="780812"/>
                  </a:lnTo>
                  <a:lnTo>
                    <a:pt x="3722330" y="779531"/>
                  </a:lnTo>
                  <a:lnTo>
                    <a:pt x="3651932" y="778838"/>
                  </a:lnTo>
                  <a:lnTo>
                    <a:pt x="3581533" y="778612"/>
                  </a:lnTo>
                  <a:lnTo>
                    <a:pt x="3511135" y="779366"/>
                  </a:lnTo>
                  <a:lnTo>
                    <a:pt x="3440737" y="781482"/>
                  </a:lnTo>
                  <a:lnTo>
                    <a:pt x="3370338" y="784257"/>
                  </a:lnTo>
                  <a:lnTo>
                    <a:pt x="3299940" y="786963"/>
                  </a:lnTo>
                  <a:lnTo>
                    <a:pt x="3229541" y="788806"/>
                  </a:lnTo>
                  <a:lnTo>
                    <a:pt x="3159143" y="788905"/>
                  </a:lnTo>
                  <a:lnTo>
                    <a:pt x="3088745" y="791659"/>
                  </a:lnTo>
                  <a:lnTo>
                    <a:pt x="3018346" y="802115"/>
                  </a:lnTo>
                  <a:lnTo>
                    <a:pt x="2947948" y="814321"/>
                  </a:lnTo>
                  <a:lnTo>
                    <a:pt x="2877550" y="821394"/>
                  </a:lnTo>
                  <a:lnTo>
                    <a:pt x="2807151" y="817896"/>
                  </a:lnTo>
                  <a:lnTo>
                    <a:pt x="2736753" y="822293"/>
                  </a:lnTo>
                  <a:lnTo>
                    <a:pt x="2666354" y="831328"/>
                  </a:lnTo>
                  <a:lnTo>
                    <a:pt x="2595956" y="832267"/>
                  </a:lnTo>
                  <a:lnTo>
                    <a:pt x="2525558" y="811260"/>
                  </a:lnTo>
                  <a:lnTo>
                    <a:pt x="2455159" y="772691"/>
                  </a:lnTo>
                  <a:lnTo>
                    <a:pt x="2384761" y="726621"/>
                  </a:lnTo>
                  <a:lnTo>
                    <a:pt x="2314363" y="676678"/>
                  </a:lnTo>
                  <a:lnTo>
                    <a:pt x="2243964" y="620535"/>
                  </a:lnTo>
                  <a:lnTo>
                    <a:pt x="2173566" y="545848"/>
                  </a:lnTo>
                  <a:lnTo>
                    <a:pt x="2103167" y="462100"/>
                  </a:lnTo>
                  <a:lnTo>
                    <a:pt x="2032769" y="380491"/>
                  </a:lnTo>
                  <a:lnTo>
                    <a:pt x="1962371" y="311505"/>
                  </a:lnTo>
                  <a:lnTo>
                    <a:pt x="1891972" y="261140"/>
                  </a:lnTo>
                  <a:lnTo>
                    <a:pt x="1821574" y="213913"/>
                  </a:lnTo>
                  <a:lnTo>
                    <a:pt x="1751176" y="168495"/>
                  </a:lnTo>
                  <a:lnTo>
                    <a:pt x="1680777" y="126493"/>
                  </a:lnTo>
                  <a:lnTo>
                    <a:pt x="1610379" y="89399"/>
                  </a:lnTo>
                  <a:lnTo>
                    <a:pt x="1539980" y="58626"/>
                  </a:lnTo>
                  <a:lnTo>
                    <a:pt x="1469582" y="35555"/>
                  </a:lnTo>
                  <a:lnTo>
                    <a:pt x="1399184" y="19048"/>
                  </a:lnTo>
                  <a:lnTo>
                    <a:pt x="1328785" y="7531"/>
                  </a:lnTo>
                  <a:lnTo>
                    <a:pt x="1258387" y="1132"/>
                  </a:lnTo>
                  <a:lnTo>
                    <a:pt x="1187989" y="0"/>
                  </a:lnTo>
                  <a:lnTo>
                    <a:pt x="1117590" y="4288"/>
                  </a:lnTo>
                  <a:lnTo>
                    <a:pt x="1047192" y="14148"/>
                  </a:lnTo>
                  <a:lnTo>
                    <a:pt x="976793" y="29713"/>
                  </a:lnTo>
                  <a:lnTo>
                    <a:pt x="906395" y="51094"/>
                  </a:lnTo>
                  <a:lnTo>
                    <a:pt x="835997" y="78372"/>
                  </a:lnTo>
                  <a:lnTo>
                    <a:pt x="765598" y="111605"/>
                  </a:lnTo>
                  <a:lnTo>
                    <a:pt x="695200" y="150824"/>
                  </a:lnTo>
                  <a:lnTo>
                    <a:pt x="624802" y="196043"/>
                  </a:lnTo>
                  <a:lnTo>
                    <a:pt x="554403" y="247262"/>
                  </a:lnTo>
                  <a:lnTo>
                    <a:pt x="484005" y="304473"/>
                  </a:lnTo>
                  <a:lnTo>
                    <a:pt x="413606" y="367664"/>
                  </a:lnTo>
                  <a:lnTo>
                    <a:pt x="343208" y="436821"/>
                  </a:lnTo>
                  <a:lnTo>
                    <a:pt x="272810" y="511929"/>
                  </a:lnTo>
                  <a:lnTo>
                    <a:pt x="202411" y="592974"/>
                  </a:lnTo>
                  <a:lnTo>
                    <a:pt x="132013" y="679945"/>
                  </a:lnTo>
                  <a:lnTo>
                    <a:pt x="61615" y="772829"/>
                  </a:lnTo>
                  <a:lnTo>
                    <a:pt x="0" y="8592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4446695"/>
              <a:ext cx="5561471" cy="909749"/>
            </a:xfrm>
            <a:custGeom>
              <a:avLst/>
              <a:pathLst>
                <a:path w="5561471" h="909749">
                  <a:moveTo>
                    <a:pt x="0" y="909749"/>
                  </a:moveTo>
                  <a:lnTo>
                    <a:pt x="70398" y="818714"/>
                  </a:lnTo>
                  <a:lnTo>
                    <a:pt x="140796" y="732532"/>
                  </a:lnTo>
                  <a:lnTo>
                    <a:pt x="211195" y="651192"/>
                  </a:lnTo>
                  <a:lnTo>
                    <a:pt x="281593" y="574685"/>
                  </a:lnTo>
                  <a:lnTo>
                    <a:pt x="351991" y="503001"/>
                  </a:lnTo>
                  <a:lnTo>
                    <a:pt x="422390" y="436131"/>
                  </a:lnTo>
                  <a:lnTo>
                    <a:pt x="492788" y="374065"/>
                  </a:lnTo>
                  <a:lnTo>
                    <a:pt x="563186" y="316793"/>
                  </a:lnTo>
                  <a:lnTo>
                    <a:pt x="633585" y="264307"/>
                  </a:lnTo>
                  <a:lnTo>
                    <a:pt x="703983" y="216595"/>
                  </a:lnTo>
                  <a:lnTo>
                    <a:pt x="774382" y="173649"/>
                  </a:lnTo>
                  <a:lnTo>
                    <a:pt x="844780" y="135459"/>
                  </a:lnTo>
                  <a:lnTo>
                    <a:pt x="915178" y="102016"/>
                  </a:lnTo>
                  <a:lnTo>
                    <a:pt x="985577" y="73309"/>
                  </a:lnTo>
                  <a:lnTo>
                    <a:pt x="1055975" y="49329"/>
                  </a:lnTo>
                  <a:lnTo>
                    <a:pt x="1126373" y="30067"/>
                  </a:lnTo>
                  <a:lnTo>
                    <a:pt x="1196772" y="15512"/>
                  </a:lnTo>
                  <a:lnTo>
                    <a:pt x="1267170" y="5656"/>
                  </a:lnTo>
                  <a:lnTo>
                    <a:pt x="1337569" y="488"/>
                  </a:lnTo>
                  <a:lnTo>
                    <a:pt x="1407967" y="0"/>
                  </a:lnTo>
                  <a:lnTo>
                    <a:pt x="1478365" y="4180"/>
                  </a:lnTo>
                  <a:lnTo>
                    <a:pt x="1548764" y="13021"/>
                  </a:lnTo>
                  <a:lnTo>
                    <a:pt x="1619162" y="26511"/>
                  </a:lnTo>
                  <a:lnTo>
                    <a:pt x="1689560" y="44642"/>
                  </a:lnTo>
                  <a:lnTo>
                    <a:pt x="1759959" y="69223"/>
                  </a:lnTo>
                  <a:lnTo>
                    <a:pt x="1830357" y="101516"/>
                  </a:lnTo>
                  <a:lnTo>
                    <a:pt x="1900756" y="139987"/>
                  </a:lnTo>
                  <a:lnTo>
                    <a:pt x="1971154" y="183090"/>
                  </a:lnTo>
                  <a:lnTo>
                    <a:pt x="2041552" y="229283"/>
                  </a:lnTo>
                  <a:lnTo>
                    <a:pt x="2111951" y="277022"/>
                  </a:lnTo>
                  <a:lnTo>
                    <a:pt x="2182349" y="327920"/>
                  </a:lnTo>
                  <a:lnTo>
                    <a:pt x="2252747" y="398003"/>
                  </a:lnTo>
                  <a:lnTo>
                    <a:pt x="2323146" y="480557"/>
                  </a:lnTo>
                  <a:lnTo>
                    <a:pt x="2393544" y="564561"/>
                  </a:lnTo>
                  <a:lnTo>
                    <a:pt x="2463943" y="638993"/>
                  </a:lnTo>
                  <a:lnTo>
                    <a:pt x="2534341" y="695214"/>
                  </a:lnTo>
                  <a:lnTo>
                    <a:pt x="2604739" y="745949"/>
                  </a:lnTo>
                  <a:lnTo>
                    <a:pt x="2675138" y="792224"/>
                  </a:lnTo>
                  <a:lnTo>
                    <a:pt x="2745536" y="830455"/>
                  </a:lnTo>
                  <a:lnTo>
                    <a:pt x="2815934" y="851862"/>
                  </a:lnTo>
                  <a:lnTo>
                    <a:pt x="2886333" y="851459"/>
                  </a:lnTo>
                  <a:lnTo>
                    <a:pt x="2956731" y="842042"/>
                  </a:lnTo>
                  <a:lnTo>
                    <a:pt x="3027130" y="836817"/>
                  </a:lnTo>
                  <a:lnTo>
                    <a:pt x="3097528" y="840351"/>
                  </a:lnTo>
                  <a:lnTo>
                    <a:pt x="3167926" y="833612"/>
                  </a:lnTo>
                  <a:lnTo>
                    <a:pt x="3238325" y="821170"/>
                  </a:lnTo>
                  <a:lnTo>
                    <a:pt x="3308723" y="809893"/>
                  </a:lnTo>
                  <a:lnTo>
                    <a:pt x="3379121" y="806493"/>
                  </a:lnTo>
                  <a:lnTo>
                    <a:pt x="3449520" y="806005"/>
                  </a:lnTo>
                  <a:lnTo>
                    <a:pt x="3519918" y="803596"/>
                  </a:lnTo>
                  <a:lnTo>
                    <a:pt x="3590317" y="800033"/>
                  </a:lnTo>
                  <a:lnTo>
                    <a:pt x="3660715" y="796083"/>
                  </a:lnTo>
                  <a:lnTo>
                    <a:pt x="3731113" y="792513"/>
                  </a:lnTo>
                  <a:lnTo>
                    <a:pt x="3801512" y="790082"/>
                  </a:lnTo>
                  <a:lnTo>
                    <a:pt x="3871910" y="788260"/>
                  </a:lnTo>
                  <a:lnTo>
                    <a:pt x="3942308" y="786338"/>
                  </a:lnTo>
                  <a:lnTo>
                    <a:pt x="4012707" y="784307"/>
                  </a:lnTo>
                  <a:lnTo>
                    <a:pt x="4083105" y="782159"/>
                  </a:lnTo>
                  <a:lnTo>
                    <a:pt x="4153504" y="779885"/>
                  </a:lnTo>
                  <a:lnTo>
                    <a:pt x="4223902" y="777477"/>
                  </a:lnTo>
                  <a:lnTo>
                    <a:pt x="4294300" y="774926"/>
                  </a:lnTo>
                  <a:lnTo>
                    <a:pt x="4364699" y="772224"/>
                  </a:lnTo>
                  <a:lnTo>
                    <a:pt x="4435097" y="769361"/>
                  </a:lnTo>
                  <a:lnTo>
                    <a:pt x="4505495" y="766330"/>
                  </a:lnTo>
                  <a:lnTo>
                    <a:pt x="4575894" y="763121"/>
                  </a:lnTo>
                  <a:lnTo>
                    <a:pt x="4646292" y="759727"/>
                  </a:lnTo>
                  <a:lnTo>
                    <a:pt x="4716690" y="756138"/>
                  </a:lnTo>
                  <a:lnTo>
                    <a:pt x="4787089" y="752347"/>
                  </a:lnTo>
                  <a:lnTo>
                    <a:pt x="4857487" y="748343"/>
                  </a:lnTo>
                  <a:lnTo>
                    <a:pt x="4927886" y="744120"/>
                  </a:lnTo>
                  <a:lnTo>
                    <a:pt x="4998284" y="739668"/>
                  </a:lnTo>
                  <a:lnTo>
                    <a:pt x="5068682" y="734978"/>
                  </a:lnTo>
                  <a:lnTo>
                    <a:pt x="5139081" y="730043"/>
                  </a:lnTo>
                  <a:lnTo>
                    <a:pt x="5209479" y="724854"/>
                  </a:lnTo>
                  <a:lnTo>
                    <a:pt x="5279877" y="719401"/>
                  </a:lnTo>
                  <a:lnTo>
                    <a:pt x="5350276" y="713677"/>
                  </a:lnTo>
                  <a:lnTo>
                    <a:pt x="5420674" y="707672"/>
                  </a:lnTo>
                  <a:lnTo>
                    <a:pt x="5491073" y="701379"/>
                  </a:lnTo>
                  <a:lnTo>
                    <a:pt x="5561471" y="69478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601764"/>
              <a:ext cx="5561471" cy="792511"/>
            </a:xfrm>
            <a:custGeom>
              <a:avLst/>
              <a:pathLst>
                <a:path w="5561471" h="792511">
                  <a:moveTo>
                    <a:pt x="0" y="179163"/>
                  </a:moveTo>
                  <a:lnTo>
                    <a:pt x="70398" y="161771"/>
                  </a:lnTo>
                  <a:lnTo>
                    <a:pt x="140796" y="145501"/>
                  </a:lnTo>
                  <a:lnTo>
                    <a:pt x="211195" y="130353"/>
                  </a:lnTo>
                  <a:lnTo>
                    <a:pt x="281593" y="116324"/>
                  </a:lnTo>
                  <a:lnTo>
                    <a:pt x="351991" y="103411"/>
                  </a:lnTo>
                  <a:lnTo>
                    <a:pt x="422390" y="91610"/>
                  </a:lnTo>
                  <a:lnTo>
                    <a:pt x="492788" y="80913"/>
                  </a:lnTo>
                  <a:lnTo>
                    <a:pt x="563186" y="71312"/>
                  </a:lnTo>
                  <a:lnTo>
                    <a:pt x="633585" y="62797"/>
                  </a:lnTo>
                  <a:lnTo>
                    <a:pt x="703983" y="55357"/>
                  </a:lnTo>
                  <a:lnTo>
                    <a:pt x="774382" y="48982"/>
                  </a:lnTo>
                  <a:lnTo>
                    <a:pt x="844780" y="43664"/>
                  </a:lnTo>
                  <a:lnTo>
                    <a:pt x="915178" y="39398"/>
                  </a:lnTo>
                  <a:lnTo>
                    <a:pt x="985577" y="36188"/>
                  </a:lnTo>
                  <a:lnTo>
                    <a:pt x="1055975" y="34051"/>
                  </a:lnTo>
                  <a:lnTo>
                    <a:pt x="1126373" y="33023"/>
                  </a:lnTo>
                  <a:lnTo>
                    <a:pt x="1196772" y="33162"/>
                  </a:lnTo>
                  <a:lnTo>
                    <a:pt x="1267170" y="34552"/>
                  </a:lnTo>
                  <a:lnTo>
                    <a:pt x="1337569" y="37306"/>
                  </a:lnTo>
                  <a:lnTo>
                    <a:pt x="1407967" y="41559"/>
                  </a:lnTo>
                  <a:lnTo>
                    <a:pt x="1478365" y="47460"/>
                  </a:lnTo>
                  <a:lnTo>
                    <a:pt x="1548764" y="55167"/>
                  </a:lnTo>
                  <a:lnTo>
                    <a:pt x="1619162" y="64828"/>
                  </a:lnTo>
                  <a:lnTo>
                    <a:pt x="1689560" y="76573"/>
                  </a:lnTo>
                  <a:lnTo>
                    <a:pt x="1759959" y="91678"/>
                  </a:lnTo>
                  <a:lnTo>
                    <a:pt x="1830357" y="110916"/>
                  </a:lnTo>
                  <a:lnTo>
                    <a:pt x="1900756" y="133152"/>
                  </a:lnTo>
                  <a:lnTo>
                    <a:pt x="1971154" y="157265"/>
                  </a:lnTo>
                  <a:lnTo>
                    <a:pt x="2041552" y="182217"/>
                  </a:lnTo>
                  <a:lnTo>
                    <a:pt x="2111951" y="207079"/>
                  </a:lnTo>
                  <a:lnTo>
                    <a:pt x="2182349" y="231709"/>
                  </a:lnTo>
                  <a:lnTo>
                    <a:pt x="2252747" y="259207"/>
                  </a:lnTo>
                  <a:lnTo>
                    <a:pt x="2323146" y="287955"/>
                  </a:lnTo>
                  <a:lnTo>
                    <a:pt x="2393544" y="315788"/>
                  </a:lnTo>
                  <a:lnTo>
                    <a:pt x="2463943" y="341239"/>
                  </a:lnTo>
                  <a:lnTo>
                    <a:pt x="2534341" y="363837"/>
                  </a:lnTo>
                  <a:lnTo>
                    <a:pt x="2604739" y="385773"/>
                  </a:lnTo>
                  <a:lnTo>
                    <a:pt x="2675138" y="406001"/>
                  </a:lnTo>
                  <a:lnTo>
                    <a:pt x="2745536" y="424148"/>
                  </a:lnTo>
                  <a:lnTo>
                    <a:pt x="2815934" y="440727"/>
                  </a:lnTo>
                  <a:lnTo>
                    <a:pt x="2886333" y="454851"/>
                  </a:lnTo>
                  <a:lnTo>
                    <a:pt x="2956731" y="466495"/>
                  </a:lnTo>
                  <a:lnTo>
                    <a:pt x="3027130" y="477154"/>
                  </a:lnTo>
                  <a:lnTo>
                    <a:pt x="3097528" y="488696"/>
                  </a:lnTo>
                  <a:lnTo>
                    <a:pt x="3167926" y="499558"/>
                  </a:lnTo>
                  <a:lnTo>
                    <a:pt x="3238325" y="508741"/>
                  </a:lnTo>
                  <a:lnTo>
                    <a:pt x="3308723" y="516190"/>
                  </a:lnTo>
                  <a:lnTo>
                    <a:pt x="3379121" y="522607"/>
                  </a:lnTo>
                  <a:lnTo>
                    <a:pt x="3449520" y="528074"/>
                  </a:lnTo>
                  <a:lnTo>
                    <a:pt x="3519918" y="532278"/>
                  </a:lnTo>
                  <a:lnTo>
                    <a:pt x="3590317" y="535242"/>
                  </a:lnTo>
                  <a:lnTo>
                    <a:pt x="3660715" y="537071"/>
                  </a:lnTo>
                  <a:lnTo>
                    <a:pt x="3731113" y="537934"/>
                  </a:lnTo>
                  <a:lnTo>
                    <a:pt x="3801512" y="538018"/>
                  </a:lnTo>
                  <a:lnTo>
                    <a:pt x="3871910" y="537208"/>
                  </a:lnTo>
                  <a:lnTo>
                    <a:pt x="3942308" y="535273"/>
                  </a:lnTo>
                  <a:lnTo>
                    <a:pt x="4012707" y="532079"/>
                  </a:lnTo>
                  <a:lnTo>
                    <a:pt x="4083105" y="527475"/>
                  </a:lnTo>
                  <a:lnTo>
                    <a:pt x="4153504" y="521308"/>
                  </a:lnTo>
                  <a:lnTo>
                    <a:pt x="4223902" y="513439"/>
                  </a:lnTo>
                  <a:lnTo>
                    <a:pt x="4294300" y="503754"/>
                  </a:lnTo>
                  <a:lnTo>
                    <a:pt x="4364699" y="492170"/>
                  </a:lnTo>
                  <a:lnTo>
                    <a:pt x="4435097" y="478633"/>
                  </a:lnTo>
                  <a:lnTo>
                    <a:pt x="4505495" y="463115"/>
                  </a:lnTo>
                  <a:lnTo>
                    <a:pt x="4575894" y="445608"/>
                  </a:lnTo>
                  <a:lnTo>
                    <a:pt x="4646292" y="426116"/>
                  </a:lnTo>
                  <a:lnTo>
                    <a:pt x="4716690" y="404653"/>
                  </a:lnTo>
                  <a:lnTo>
                    <a:pt x="4787089" y="381238"/>
                  </a:lnTo>
                  <a:lnTo>
                    <a:pt x="4857487" y="355892"/>
                  </a:lnTo>
                  <a:lnTo>
                    <a:pt x="4927886" y="328634"/>
                  </a:lnTo>
                  <a:lnTo>
                    <a:pt x="4998284" y="299484"/>
                  </a:lnTo>
                  <a:lnTo>
                    <a:pt x="5068682" y="268460"/>
                  </a:lnTo>
                  <a:lnTo>
                    <a:pt x="5139081" y="235579"/>
                  </a:lnTo>
                  <a:lnTo>
                    <a:pt x="5209479" y="200855"/>
                  </a:lnTo>
                  <a:lnTo>
                    <a:pt x="5279877" y="164301"/>
                  </a:lnTo>
                  <a:lnTo>
                    <a:pt x="5350276" y="125929"/>
                  </a:lnTo>
                  <a:lnTo>
                    <a:pt x="5420674" y="85749"/>
                  </a:lnTo>
                  <a:lnTo>
                    <a:pt x="5491073" y="43770"/>
                  </a:lnTo>
                  <a:lnTo>
                    <a:pt x="5561471" y="0"/>
                  </a:lnTo>
                  <a:lnTo>
                    <a:pt x="5561471" y="792511"/>
                  </a:lnTo>
                  <a:lnTo>
                    <a:pt x="4928788" y="792511"/>
                  </a:lnTo>
                  <a:lnTo>
                    <a:pt x="4927886" y="792361"/>
                  </a:lnTo>
                  <a:lnTo>
                    <a:pt x="4857487" y="781212"/>
                  </a:lnTo>
                  <a:lnTo>
                    <a:pt x="4787089" y="770645"/>
                  </a:lnTo>
                  <a:lnTo>
                    <a:pt x="4716690" y="760692"/>
                  </a:lnTo>
                  <a:lnTo>
                    <a:pt x="4646292" y="751389"/>
                  </a:lnTo>
                  <a:lnTo>
                    <a:pt x="4575894" y="742767"/>
                  </a:lnTo>
                  <a:lnTo>
                    <a:pt x="4505495" y="734854"/>
                  </a:lnTo>
                  <a:lnTo>
                    <a:pt x="4435097" y="727670"/>
                  </a:lnTo>
                  <a:lnTo>
                    <a:pt x="4364699" y="721219"/>
                  </a:lnTo>
                  <a:lnTo>
                    <a:pt x="4294300" y="715486"/>
                  </a:lnTo>
                  <a:lnTo>
                    <a:pt x="4223902" y="710433"/>
                  </a:lnTo>
                  <a:lnTo>
                    <a:pt x="4153504" y="705989"/>
                  </a:lnTo>
                  <a:lnTo>
                    <a:pt x="4083105" y="702054"/>
                  </a:lnTo>
                  <a:lnTo>
                    <a:pt x="4012707" y="698503"/>
                  </a:lnTo>
                  <a:lnTo>
                    <a:pt x="3942308" y="695197"/>
                  </a:lnTo>
                  <a:lnTo>
                    <a:pt x="3871910" y="691999"/>
                  </a:lnTo>
                  <a:lnTo>
                    <a:pt x="3801512" y="688788"/>
                  </a:lnTo>
                  <a:lnTo>
                    <a:pt x="3731113" y="685413"/>
                  </a:lnTo>
                  <a:lnTo>
                    <a:pt x="3660715" y="681697"/>
                  </a:lnTo>
                  <a:lnTo>
                    <a:pt x="3590317" y="677563"/>
                  </a:lnTo>
                  <a:lnTo>
                    <a:pt x="3519918" y="672917"/>
                  </a:lnTo>
                  <a:lnTo>
                    <a:pt x="3449520" y="667600"/>
                  </a:lnTo>
                  <a:lnTo>
                    <a:pt x="3379121" y="661368"/>
                  </a:lnTo>
                  <a:lnTo>
                    <a:pt x="3308723" y="653684"/>
                  </a:lnTo>
                  <a:lnTo>
                    <a:pt x="3238325" y="644626"/>
                  </a:lnTo>
                  <a:lnTo>
                    <a:pt x="3167926" y="634979"/>
                  </a:lnTo>
                  <a:lnTo>
                    <a:pt x="3097528" y="624772"/>
                  </a:lnTo>
                  <a:lnTo>
                    <a:pt x="3027130" y="613302"/>
                  </a:lnTo>
                  <a:lnTo>
                    <a:pt x="2956731" y="601016"/>
                  </a:lnTo>
                  <a:lnTo>
                    <a:pt x="2886333" y="588623"/>
                  </a:lnTo>
                  <a:lnTo>
                    <a:pt x="2815934" y="575550"/>
                  </a:lnTo>
                  <a:lnTo>
                    <a:pt x="2745536" y="559758"/>
                  </a:lnTo>
                  <a:lnTo>
                    <a:pt x="2675138" y="540946"/>
                  </a:lnTo>
                  <a:lnTo>
                    <a:pt x="2604739" y="521119"/>
                  </a:lnTo>
                  <a:lnTo>
                    <a:pt x="2534341" y="500740"/>
                  </a:lnTo>
                  <a:lnTo>
                    <a:pt x="2463943" y="478295"/>
                  </a:lnTo>
                  <a:lnTo>
                    <a:pt x="2393544" y="452344"/>
                  </a:lnTo>
                  <a:lnTo>
                    <a:pt x="2323146" y="425014"/>
                  </a:lnTo>
                  <a:lnTo>
                    <a:pt x="2252747" y="398119"/>
                  </a:lnTo>
                  <a:lnTo>
                    <a:pt x="2182349" y="372776"/>
                  </a:lnTo>
                  <a:lnTo>
                    <a:pt x="2111951" y="349191"/>
                  </a:lnTo>
                  <a:lnTo>
                    <a:pt x="2041552" y="325334"/>
                  </a:lnTo>
                  <a:lnTo>
                    <a:pt x="1971154" y="301903"/>
                  </a:lnTo>
                  <a:lnTo>
                    <a:pt x="1900756" y="279951"/>
                  </a:lnTo>
                  <a:lnTo>
                    <a:pt x="1830357" y="260418"/>
                  </a:lnTo>
                  <a:lnTo>
                    <a:pt x="1759959" y="244163"/>
                  </a:lnTo>
                  <a:lnTo>
                    <a:pt x="1689560" y="232022"/>
                  </a:lnTo>
                  <a:lnTo>
                    <a:pt x="1619162" y="223465"/>
                  </a:lnTo>
                  <a:lnTo>
                    <a:pt x="1548764" y="217677"/>
                  </a:lnTo>
                  <a:lnTo>
                    <a:pt x="1478365" y="214762"/>
                  </a:lnTo>
                  <a:lnTo>
                    <a:pt x="1407967" y="214843"/>
                  </a:lnTo>
                  <a:lnTo>
                    <a:pt x="1337569" y="218049"/>
                  </a:lnTo>
                  <a:lnTo>
                    <a:pt x="1267170" y="224504"/>
                  </a:lnTo>
                  <a:lnTo>
                    <a:pt x="1196772" y="234319"/>
                  </a:lnTo>
                  <a:lnTo>
                    <a:pt x="1126373" y="247578"/>
                  </a:lnTo>
                  <a:lnTo>
                    <a:pt x="1055975" y="264341"/>
                  </a:lnTo>
                  <a:lnTo>
                    <a:pt x="985577" y="284639"/>
                  </a:lnTo>
                  <a:lnTo>
                    <a:pt x="915178" y="308481"/>
                  </a:lnTo>
                  <a:lnTo>
                    <a:pt x="844780" y="335859"/>
                  </a:lnTo>
                  <a:lnTo>
                    <a:pt x="774382" y="366750"/>
                  </a:lnTo>
                  <a:lnTo>
                    <a:pt x="703983" y="401125"/>
                  </a:lnTo>
                  <a:lnTo>
                    <a:pt x="633585" y="438948"/>
                  </a:lnTo>
                  <a:lnTo>
                    <a:pt x="563186" y="480182"/>
                  </a:lnTo>
                  <a:lnTo>
                    <a:pt x="492788" y="524792"/>
                  </a:lnTo>
                  <a:lnTo>
                    <a:pt x="422390" y="572741"/>
                  </a:lnTo>
                  <a:lnTo>
                    <a:pt x="351991" y="623994"/>
                  </a:lnTo>
                  <a:lnTo>
                    <a:pt x="281593" y="678519"/>
                  </a:lnTo>
                  <a:lnTo>
                    <a:pt x="211195" y="736285"/>
                  </a:lnTo>
                  <a:lnTo>
                    <a:pt x="146280" y="79251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601764"/>
              <a:ext cx="5561471" cy="538018"/>
            </a:xfrm>
            <a:custGeom>
              <a:avLst/>
              <a:pathLst>
                <a:path w="5561471" h="538018">
                  <a:moveTo>
                    <a:pt x="0" y="179163"/>
                  </a:moveTo>
                  <a:lnTo>
                    <a:pt x="70398" y="161771"/>
                  </a:lnTo>
                  <a:lnTo>
                    <a:pt x="140796" y="145501"/>
                  </a:lnTo>
                  <a:lnTo>
                    <a:pt x="211195" y="130353"/>
                  </a:lnTo>
                  <a:lnTo>
                    <a:pt x="281593" y="116324"/>
                  </a:lnTo>
                  <a:lnTo>
                    <a:pt x="351991" y="103411"/>
                  </a:lnTo>
                  <a:lnTo>
                    <a:pt x="422390" y="91610"/>
                  </a:lnTo>
                  <a:lnTo>
                    <a:pt x="492788" y="80913"/>
                  </a:lnTo>
                  <a:lnTo>
                    <a:pt x="563186" y="71312"/>
                  </a:lnTo>
                  <a:lnTo>
                    <a:pt x="633585" y="62797"/>
                  </a:lnTo>
                  <a:lnTo>
                    <a:pt x="703983" y="55357"/>
                  </a:lnTo>
                  <a:lnTo>
                    <a:pt x="774382" y="48982"/>
                  </a:lnTo>
                  <a:lnTo>
                    <a:pt x="844780" y="43664"/>
                  </a:lnTo>
                  <a:lnTo>
                    <a:pt x="915178" y="39398"/>
                  </a:lnTo>
                  <a:lnTo>
                    <a:pt x="985577" y="36188"/>
                  </a:lnTo>
                  <a:lnTo>
                    <a:pt x="1055975" y="34051"/>
                  </a:lnTo>
                  <a:lnTo>
                    <a:pt x="1126373" y="33023"/>
                  </a:lnTo>
                  <a:lnTo>
                    <a:pt x="1196772" y="33162"/>
                  </a:lnTo>
                  <a:lnTo>
                    <a:pt x="1267170" y="34552"/>
                  </a:lnTo>
                  <a:lnTo>
                    <a:pt x="1337569" y="37306"/>
                  </a:lnTo>
                  <a:lnTo>
                    <a:pt x="1407967" y="41559"/>
                  </a:lnTo>
                  <a:lnTo>
                    <a:pt x="1478365" y="47460"/>
                  </a:lnTo>
                  <a:lnTo>
                    <a:pt x="1548764" y="55167"/>
                  </a:lnTo>
                  <a:lnTo>
                    <a:pt x="1619162" y="64828"/>
                  </a:lnTo>
                  <a:lnTo>
                    <a:pt x="1689560" y="76573"/>
                  </a:lnTo>
                  <a:lnTo>
                    <a:pt x="1759959" y="91678"/>
                  </a:lnTo>
                  <a:lnTo>
                    <a:pt x="1830357" y="110916"/>
                  </a:lnTo>
                  <a:lnTo>
                    <a:pt x="1900756" y="133152"/>
                  </a:lnTo>
                  <a:lnTo>
                    <a:pt x="1971154" y="157265"/>
                  </a:lnTo>
                  <a:lnTo>
                    <a:pt x="2041552" y="182217"/>
                  </a:lnTo>
                  <a:lnTo>
                    <a:pt x="2111951" y="207079"/>
                  </a:lnTo>
                  <a:lnTo>
                    <a:pt x="2182349" y="231709"/>
                  </a:lnTo>
                  <a:lnTo>
                    <a:pt x="2252747" y="259207"/>
                  </a:lnTo>
                  <a:lnTo>
                    <a:pt x="2323146" y="287955"/>
                  </a:lnTo>
                  <a:lnTo>
                    <a:pt x="2393544" y="315788"/>
                  </a:lnTo>
                  <a:lnTo>
                    <a:pt x="2463943" y="341239"/>
                  </a:lnTo>
                  <a:lnTo>
                    <a:pt x="2534341" y="363837"/>
                  </a:lnTo>
                  <a:lnTo>
                    <a:pt x="2604739" y="385773"/>
                  </a:lnTo>
                  <a:lnTo>
                    <a:pt x="2675138" y="406001"/>
                  </a:lnTo>
                  <a:lnTo>
                    <a:pt x="2745536" y="424148"/>
                  </a:lnTo>
                  <a:lnTo>
                    <a:pt x="2815934" y="440727"/>
                  </a:lnTo>
                  <a:lnTo>
                    <a:pt x="2886333" y="454851"/>
                  </a:lnTo>
                  <a:lnTo>
                    <a:pt x="2956731" y="466495"/>
                  </a:lnTo>
                  <a:lnTo>
                    <a:pt x="3027130" y="477154"/>
                  </a:lnTo>
                  <a:lnTo>
                    <a:pt x="3097528" y="488696"/>
                  </a:lnTo>
                  <a:lnTo>
                    <a:pt x="3167926" y="499558"/>
                  </a:lnTo>
                  <a:lnTo>
                    <a:pt x="3238325" y="508741"/>
                  </a:lnTo>
                  <a:lnTo>
                    <a:pt x="3308723" y="516190"/>
                  </a:lnTo>
                  <a:lnTo>
                    <a:pt x="3379121" y="522607"/>
                  </a:lnTo>
                  <a:lnTo>
                    <a:pt x="3449520" y="528074"/>
                  </a:lnTo>
                  <a:lnTo>
                    <a:pt x="3519918" y="532278"/>
                  </a:lnTo>
                  <a:lnTo>
                    <a:pt x="3590317" y="535242"/>
                  </a:lnTo>
                  <a:lnTo>
                    <a:pt x="3660715" y="537071"/>
                  </a:lnTo>
                  <a:lnTo>
                    <a:pt x="3731113" y="537934"/>
                  </a:lnTo>
                  <a:lnTo>
                    <a:pt x="3801512" y="538018"/>
                  </a:lnTo>
                  <a:lnTo>
                    <a:pt x="3871910" y="537208"/>
                  </a:lnTo>
                  <a:lnTo>
                    <a:pt x="3942308" y="535273"/>
                  </a:lnTo>
                  <a:lnTo>
                    <a:pt x="4012707" y="532079"/>
                  </a:lnTo>
                  <a:lnTo>
                    <a:pt x="4083105" y="527475"/>
                  </a:lnTo>
                  <a:lnTo>
                    <a:pt x="4153504" y="521308"/>
                  </a:lnTo>
                  <a:lnTo>
                    <a:pt x="4223902" y="513439"/>
                  </a:lnTo>
                  <a:lnTo>
                    <a:pt x="4294300" y="503754"/>
                  </a:lnTo>
                  <a:lnTo>
                    <a:pt x="4364699" y="492170"/>
                  </a:lnTo>
                  <a:lnTo>
                    <a:pt x="4435097" y="478633"/>
                  </a:lnTo>
                  <a:lnTo>
                    <a:pt x="4505495" y="463115"/>
                  </a:lnTo>
                  <a:lnTo>
                    <a:pt x="4575894" y="445608"/>
                  </a:lnTo>
                  <a:lnTo>
                    <a:pt x="4646292" y="426116"/>
                  </a:lnTo>
                  <a:lnTo>
                    <a:pt x="4716690" y="404653"/>
                  </a:lnTo>
                  <a:lnTo>
                    <a:pt x="4787089" y="381238"/>
                  </a:lnTo>
                  <a:lnTo>
                    <a:pt x="4857487" y="355892"/>
                  </a:lnTo>
                  <a:lnTo>
                    <a:pt x="4927886" y="328634"/>
                  </a:lnTo>
                  <a:lnTo>
                    <a:pt x="4998284" y="299484"/>
                  </a:lnTo>
                  <a:lnTo>
                    <a:pt x="5068682" y="268460"/>
                  </a:lnTo>
                  <a:lnTo>
                    <a:pt x="5139081" y="235579"/>
                  </a:lnTo>
                  <a:lnTo>
                    <a:pt x="5209479" y="200855"/>
                  </a:lnTo>
                  <a:lnTo>
                    <a:pt x="5279877" y="164301"/>
                  </a:lnTo>
                  <a:lnTo>
                    <a:pt x="5350276" y="125929"/>
                  </a:lnTo>
                  <a:lnTo>
                    <a:pt x="5420674" y="85749"/>
                  </a:lnTo>
                  <a:lnTo>
                    <a:pt x="5491073" y="43770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37434" y="4816526"/>
              <a:ext cx="4782507" cy="577749"/>
            </a:xfrm>
            <a:custGeom>
              <a:avLst/>
              <a:pathLst>
                <a:path w="4782507" h="577749">
                  <a:moveTo>
                    <a:pt x="4782507" y="577749"/>
                  </a:moveTo>
                  <a:lnTo>
                    <a:pt x="4781605" y="577599"/>
                  </a:lnTo>
                  <a:lnTo>
                    <a:pt x="4711207" y="566450"/>
                  </a:lnTo>
                  <a:lnTo>
                    <a:pt x="4640808" y="555882"/>
                  </a:lnTo>
                  <a:lnTo>
                    <a:pt x="4570410" y="545930"/>
                  </a:lnTo>
                  <a:lnTo>
                    <a:pt x="4500012" y="536626"/>
                  </a:lnTo>
                  <a:lnTo>
                    <a:pt x="4429613" y="528005"/>
                  </a:lnTo>
                  <a:lnTo>
                    <a:pt x="4359215" y="520092"/>
                  </a:lnTo>
                  <a:lnTo>
                    <a:pt x="4288816" y="512907"/>
                  </a:lnTo>
                  <a:lnTo>
                    <a:pt x="4218418" y="506456"/>
                  </a:lnTo>
                  <a:lnTo>
                    <a:pt x="4148020" y="500724"/>
                  </a:lnTo>
                  <a:lnTo>
                    <a:pt x="4077621" y="495671"/>
                  </a:lnTo>
                  <a:lnTo>
                    <a:pt x="4007223" y="491226"/>
                  </a:lnTo>
                  <a:lnTo>
                    <a:pt x="3936825" y="487291"/>
                  </a:lnTo>
                  <a:lnTo>
                    <a:pt x="3866426" y="483740"/>
                  </a:lnTo>
                  <a:lnTo>
                    <a:pt x="3796028" y="480435"/>
                  </a:lnTo>
                  <a:lnTo>
                    <a:pt x="3725629" y="477237"/>
                  </a:lnTo>
                  <a:lnTo>
                    <a:pt x="3655231" y="474026"/>
                  </a:lnTo>
                  <a:lnTo>
                    <a:pt x="3584833" y="470650"/>
                  </a:lnTo>
                  <a:lnTo>
                    <a:pt x="3514434" y="466934"/>
                  </a:lnTo>
                  <a:lnTo>
                    <a:pt x="3444036" y="462800"/>
                  </a:lnTo>
                  <a:lnTo>
                    <a:pt x="3373638" y="458154"/>
                  </a:lnTo>
                  <a:lnTo>
                    <a:pt x="3303239" y="452837"/>
                  </a:lnTo>
                  <a:lnTo>
                    <a:pt x="3232841" y="446606"/>
                  </a:lnTo>
                  <a:lnTo>
                    <a:pt x="3162442" y="438921"/>
                  </a:lnTo>
                  <a:lnTo>
                    <a:pt x="3092044" y="429864"/>
                  </a:lnTo>
                  <a:lnTo>
                    <a:pt x="3021646" y="420217"/>
                  </a:lnTo>
                  <a:lnTo>
                    <a:pt x="2951247" y="410010"/>
                  </a:lnTo>
                  <a:lnTo>
                    <a:pt x="2880849" y="398539"/>
                  </a:lnTo>
                  <a:lnTo>
                    <a:pt x="2810451" y="386253"/>
                  </a:lnTo>
                  <a:lnTo>
                    <a:pt x="2740052" y="373860"/>
                  </a:lnTo>
                  <a:lnTo>
                    <a:pt x="2669654" y="360787"/>
                  </a:lnTo>
                  <a:lnTo>
                    <a:pt x="2599255" y="344995"/>
                  </a:lnTo>
                  <a:lnTo>
                    <a:pt x="2528857" y="326184"/>
                  </a:lnTo>
                  <a:lnTo>
                    <a:pt x="2458459" y="306357"/>
                  </a:lnTo>
                  <a:lnTo>
                    <a:pt x="2388060" y="285978"/>
                  </a:lnTo>
                  <a:lnTo>
                    <a:pt x="2317662" y="263533"/>
                  </a:lnTo>
                  <a:lnTo>
                    <a:pt x="2247264" y="237582"/>
                  </a:lnTo>
                  <a:lnTo>
                    <a:pt x="2176865" y="210251"/>
                  </a:lnTo>
                  <a:lnTo>
                    <a:pt x="2106467" y="183357"/>
                  </a:lnTo>
                  <a:lnTo>
                    <a:pt x="2036068" y="158013"/>
                  </a:lnTo>
                  <a:lnTo>
                    <a:pt x="1965670" y="134429"/>
                  </a:lnTo>
                  <a:lnTo>
                    <a:pt x="1895272" y="110572"/>
                  </a:lnTo>
                  <a:lnTo>
                    <a:pt x="1824873" y="87141"/>
                  </a:lnTo>
                  <a:lnTo>
                    <a:pt x="1754475" y="65189"/>
                  </a:lnTo>
                  <a:lnTo>
                    <a:pt x="1684077" y="45655"/>
                  </a:lnTo>
                  <a:lnTo>
                    <a:pt x="1613678" y="29400"/>
                  </a:lnTo>
                  <a:lnTo>
                    <a:pt x="1543280" y="17259"/>
                  </a:lnTo>
                  <a:lnTo>
                    <a:pt x="1472881" y="8703"/>
                  </a:lnTo>
                  <a:lnTo>
                    <a:pt x="1402483" y="2914"/>
                  </a:lnTo>
                  <a:lnTo>
                    <a:pt x="1332085" y="0"/>
                  </a:lnTo>
                  <a:lnTo>
                    <a:pt x="1261686" y="80"/>
                  </a:lnTo>
                  <a:lnTo>
                    <a:pt x="1191288" y="3286"/>
                  </a:lnTo>
                  <a:lnTo>
                    <a:pt x="1120890" y="9742"/>
                  </a:lnTo>
                  <a:lnTo>
                    <a:pt x="1050491" y="19556"/>
                  </a:lnTo>
                  <a:lnTo>
                    <a:pt x="980093" y="32816"/>
                  </a:lnTo>
                  <a:lnTo>
                    <a:pt x="909694" y="49578"/>
                  </a:lnTo>
                  <a:lnTo>
                    <a:pt x="839296" y="69876"/>
                  </a:lnTo>
                  <a:lnTo>
                    <a:pt x="768898" y="93719"/>
                  </a:lnTo>
                  <a:lnTo>
                    <a:pt x="698499" y="121097"/>
                  </a:lnTo>
                  <a:lnTo>
                    <a:pt x="628101" y="151988"/>
                  </a:lnTo>
                  <a:lnTo>
                    <a:pt x="557703" y="186362"/>
                  </a:lnTo>
                  <a:lnTo>
                    <a:pt x="487304" y="224185"/>
                  </a:lnTo>
                  <a:lnTo>
                    <a:pt x="416906" y="265420"/>
                  </a:lnTo>
                  <a:lnTo>
                    <a:pt x="346507" y="310030"/>
                  </a:lnTo>
                  <a:lnTo>
                    <a:pt x="276109" y="357979"/>
                  </a:lnTo>
                  <a:lnTo>
                    <a:pt x="205711" y="409232"/>
                  </a:lnTo>
                  <a:lnTo>
                    <a:pt x="135312" y="463757"/>
                  </a:lnTo>
                  <a:lnTo>
                    <a:pt x="64914" y="521522"/>
                  </a:lnTo>
                  <a:lnTo>
                    <a:pt x="0" y="5777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729441"/>
              <a:ext cx="5561471" cy="487613"/>
            </a:xfrm>
            <a:custGeom>
              <a:avLst/>
              <a:pathLst>
                <a:path w="5561471" h="487613">
                  <a:moveTo>
                    <a:pt x="0" y="426272"/>
                  </a:moveTo>
                  <a:lnTo>
                    <a:pt x="70398" y="383918"/>
                  </a:lnTo>
                  <a:lnTo>
                    <a:pt x="140796" y="343703"/>
                  </a:lnTo>
                  <a:lnTo>
                    <a:pt x="211195" y="305641"/>
                  </a:lnTo>
                  <a:lnTo>
                    <a:pt x="281593" y="269744"/>
                  </a:lnTo>
                  <a:lnTo>
                    <a:pt x="351991" y="236025"/>
                  </a:lnTo>
                  <a:lnTo>
                    <a:pt x="422390" y="204498"/>
                  </a:lnTo>
                  <a:lnTo>
                    <a:pt x="492788" y="175175"/>
                  </a:lnTo>
                  <a:lnTo>
                    <a:pt x="563186" y="148069"/>
                  </a:lnTo>
                  <a:lnTo>
                    <a:pt x="633585" y="123194"/>
                  </a:lnTo>
                  <a:lnTo>
                    <a:pt x="703983" y="100563"/>
                  </a:lnTo>
                  <a:lnTo>
                    <a:pt x="774382" y="80188"/>
                  </a:lnTo>
                  <a:lnTo>
                    <a:pt x="844780" y="62084"/>
                  </a:lnTo>
                  <a:lnTo>
                    <a:pt x="915178" y="46261"/>
                  </a:lnTo>
                  <a:lnTo>
                    <a:pt x="985577" y="32735"/>
                  </a:lnTo>
                  <a:lnTo>
                    <a:pt x="1055975" y="21518"/>
                  </a:lnTo>
                  <a:lnTo>
                    <a:pt x="1126373" y="12623"/>
                  </a:lnTo>
                  <a:lnTo>
                    <a:pt x="1196772" y="6063"/>
                  </a:lnTo>
                  <a:lnTo>
                    <a:pt x="1267170" y="1850"/>
                  </a:lnTo>
                  <a:lnTo>
                    <a:pt x="1337569" y="0"/>
                  </a:lnTo>
                  <a:lnTo>
                    <a:pt x="1407967" y="523"/>
                  </a:lnTo>
                  <a:lnTo>
                    <a:pt x="1478365" y="3433"/>
                  </a:lnTo>
                  <a:lnTo>
                    <a:pt x="1548764" y="8744"/>
                  </a:lnTo>
                  <a:lnTo>
                    <a:pt x="1619162" y="16469"/>
                  </a:lnTo>
                  <a:lnTo>
                    <a:pt x="1689560" y="26619"/>
                  </a:lnTo>
                  <a:lnTo>
                    <a:pt x="1759959" y="40242"/>
                  </a:lnTo>
                  <a:lnTo>
                    <a:pt x="1830357" y="57989"/>
                  </a:lnTo>
                  <a:lnTo>
                    <a:pt x="1900756" y="78874"/>
                  </a:lnTo>
                  <a:lnTo>
                    <a:pt x="1971154" y="101907"/>
                  </a:lnTo>
                  <a:lnTo>
                    <a:pt x="2041552" y="126098"/>
                  </a:lnTo>
                  <a:lnTo>
                    <a:pt x="2111951" y="150457"/>
                  </a:lnTo>
                  <a:lnTo>
                    <a:pt x="2182349" y="174564"/>
                  </a:lnTo>
                  <a:lnTo>
                    <a:pt x="2252747" y="200985"/>
                  </a:lnTo>
                  <a:lnTo>
                    <a:pt x="2323146" y="228807"/>
                  </a:lnTo>
                  <a:lnTo>
                    <a:pt x="2393544" y="256388"/>
                  </a:lnTo>
                  <a:lnTo>
                    <a:pt x="2463943" y="282089"/>
                  </a:lnTo>
                  <a:lnTo>
                    <a:pt x="2534341" y="304611"/>
                  </a:lnTo>
                  <a:lnTo>
                    <a:pt x="2604739" y="325768"/>
                  </a:lnTo>
                  <a:lnTo>
                    <a:pt x="2675138" y="345796"/>
                  </a:lnTo>
                  <a:lnTo>
                    <a:pt x="2745536" y="364275"/>
                  </a:lnTo>
                  <a:lnTo>
                    <a:pt x="2815934" y="380461"/>
                  </a:lnTo>
                  <a:lnTo>
                    <a:pt x="2886333" y="394059"/>
                  </a:lnTo>
                  <a:lnTo>
                    <a:pt x="2956731" y="406077"/>
                  </a:lnTo>
                  <a:lnTo>
                    <a:pt x="3027130" y="417550"/>
                  </a:lnTo>
                  <a:lnTo>
                    <a:pt x="3097528" y="429056"/>
                  </a:lnTo>
                  <a:lnTo>
                    <a:pt x="3167926" y="439591"/>
                  </a:lnTo>
                  <a:lnTo>
                    <a:pt x="3238325" y="449006"/>
                  </a:lnTo>
                  <a:lnTo>
                    <a:pt x="3308723" y="457259"/>
                  </a:lnTo>
                  <a:lnTo>
                    <a:pt x="3379121" y="464310"/>
                  </a:lnTo>
                  <a:lnTo>
                    <a:pt x="3449520" y="470159"/>
                  </a:lnTo>
                  <a:lnTo>
                    <a:pt x="3519918" y="474920"/>
                  </a:lnTo>
                  <a:lnTo>
                    <a:pt x="3590317" y="478725"/>
                  </a:lnTo>
                  <a:lnTo>
                    <a:pt x="3660715" y="481706"/>
                  </a:lnTo>
                  <a:lnTo>
                    <a:pt x="3731113" y="483996"/>
                  </a:lnTo>
                  <a:lnTo>
                    <a:pt x="3801512" y="485725"/>
                  </a:lnTo>
                  <a:lnTo>
                    <a:pt x="3871910" y="486926"/>
                  </a:lnTo>
                  <a:lnTo>
                    <a:pt x="3942308" y="487557"/>
                  </a:lnTo>
                  <a:lnTo>
                    <a:pt x="4012707" y="487613"/>
                  </a:lnTo>
                  <a:lnTo>
                    <a:pt x="4083105" y="487087"/>
                  </a:lnTo>
                  <a:lnTo>
                    <a:pt x="4153504" y="485971"/>
                  </a:lnTo>
                  <a:lnTo>
                    <a:pt x="4223902" y="484258"/>
                  </a:lnTo>
                  <a:lnTo>
                    <a:pt x="4294300" y="481942"/>
                  </a:lnTo>
                  <a:lnTo>
                    <a:pt x="4364699" y="479016"/>
                  </a:lnTo>
                  <a:lnTo>
                    <a:pt x="4435097" y="475474"/>
                  </a:lnTo>
                  <a:lnTo>
                    <a:pt x="4505495" y="471307"/>
                  </a:lnTo>
                  <a:lnTo>
                    <a:pt x="4575894" y="466509"/>
                  </a:lnTo>
                  <a:lnTo>
                    <a:pt x="4646292" y="461074"/>
                  </a:lnTo>
                  <a:lnTo>
                    <a:pt x="4716690" y="454995"/>
                  </a:lnTo>
                  <a:lnTo>
                    <a:pt x="4787089" y="448264"/>
                  </a:lnTo>
                  <a:lnTo>
                    <a:pt x="4857487" y="440874"/>
                  </a:lnTo>
                  <a:lnTo>
                    <a:pt x="4927886" y="432820"/>
                  </a:lnTo>
                  <a:lnTo>
                    <a:pt x="4998284" y="424093"/>
                  </a:lnTo>
                  <a:lnTo>
                    <a:pt x="5068682" y="414688"/>
                  </a:lnTo>
                  <a:lnTo>
                    <a:pt x="5139081" y="404596"/>
                  </a:lnTo>
                  <a:lnTo>
                    <a:pt x="5209479" y="393812"/>
                  </a:lnTo>
                  <a:lnTo>
                    <a:pt x="5279877" y="382329"/>
                  </a:lnTo>
                  <a:lnTo>
                    <a:pt x="5350276" y="370139"/>
                  </a:lnTo>
                  <a:lnTo>
                    <a:pt x="5420674" y="357235"/>
                  </a:lnTo>
                  <a:lnTo>
                    <a:pt x="5491073" y="343611"/>
                  </a:lnTo>
                  <a:lnTo>
                    <a:pt x="5561471" y="32926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4444278"/>
              <a:ext cx="5561471" cy="949996"/>
            </a:xfrm>
            <a:custGeom>
              <a:avLst/>
              <a:pathLst>
                <a:path w="5561471" h="949996">
                  <a:moveTo>
                    <a:pt x="0" y="320876"/>
                  </a:moveTo>
                  <a:lnTo>
                    <a:pt x="70398" y="291125"/>
                  </a:lnTo>
                  <a:lnTo>
                    <a:pt x="140796" y="262862"/>
                  </a:lnTo>
                  <a:lnTo>
                    <a:pt x="211195" y="236083"/>
                  </a:lnTo>
                  <a:lnTo>
                    <a:pt x="281593" y="210782"/>
                  </a:lnTo>
                  <a:lnTo>
                    <a:pt x="351991" y="186948"/>
                  </a:lnTo>
                  <a:lnTo>
                    <a:pt x="422390" y="164573"/>
                  </a:lnTo>
                  <a:lnTo>
                    <a:pt x="492788" y="143641"/>
                  </a:lnTo>
                  <a:lnTo>
                    <a:pt x="563186" y="124139"/>
                  </a:lnTo>
                  <a:lnTo>
                    <a:pt x="633585" y="106049"/>
                  </a:lnTo>
                  <a:lnTo>
                    <a:pt x="703983" y="89353"/>
                  </a:lnTo>
                  <a:lnTo>
                    <a:pt x="774382" y="74033"/>
                  </a:lnTo>
                  <a:lnTo>
                    <a:pt x="844780" y="60072"/>
                  </a:lnTo>
                  <a:lnTo>
                    <a:pt x="915178" y="47463"/>
                  </a:lnTo>
                  <a:lnTo>
                    <a:pt x="985577" y="36205"/>
                  </a:lnTo>
                  <a:lnTo>
                    <a:pt x="1055975" y="26317"/>
                  </a:lnTo>
                  <a:lnTo>
                    <a:pt x="1126373" y="17840"/>
                  </a:lnTo>
                  <a:lnTo>
                    <a:pt x="1196772" y="10846"/>
                  </a:lnTo>
                  <a:lnTo>
                    <a:pt x="1267170" y="5442"/>
                  </a:lnTo>
                  <a:lnTo>
                    <a:pt x="1337569" y="1769"/>
                  </a:lnTo>
                  <a:lnTo>
                    <a:pt x="1407967" y="0"/>
                  </a:lnTo>
                  <a:lnTo>
                    <a:pt x="1478365" y="326"/>
                  </a:lnTo>
                  <a:lnTo>
                    <a:pt x="1548764" y="2948"/>
                  </a:lnTo>
                  <a:lnTo>
                    <a:pt x="1619162" y="8055"/>
                  </a:lnTo>
                  <a:lnTo>
                    <a:pt x="1689560" y="15812"/>
                  </a:lnTo>
                  <a:lnTo>
                    <a:pt x="1759959" y="27746"/>
                  </a:lnTo>
                  <a:lnTo>
                    <a:pt x="1830357" y="44796"/>
                  </a:lnTo>
                  <a:lnTo>
                    <a:pt x="1900756" y="65637"/>
                  </a:lnTo>
                  <a:lnTo>
                    <a:pt x="1971154" y="88966"/>
                  </a:lnTo>
                  <a:lnTo>
                    <a:pt x="2041552" y="113585"/>
                  </a:lnTo>
                  <a:lnTo>
                    <a:pt x="2111951" y="138441"/>
                  </a:lnTo>
                  <a:lnTo>
                    <a:pt x="2182349" y="163372"/>
                  </a:lnTo>
                  <a:lnTo>
                    <a:pt x="2252747" y="191825"/>
                  </a:lnTo>
                  <a:lnTo>
                    <a:pt x="2323146" y="222058"/>
                  </a:lnTo>
                  <a:lnTo>
                    <a:pt x="2393544" y="251794"/>
                  </a:lnTo>
                  <a:lnTo>
                    <a:pt x="2463943" y="279672"/>
                  </a:lnTo>
                  <a:lnTo>
                    <a:pt x="2534341" y="305743"/>
                  </a:lnTo>
                  <a:lnTo>
                    <a:pt x="2604739" y="333778"/>
                  </a:lnTo>
                  <a:lnTo>
                    <a:pt x="2675138" y="361268"/>
                  </a:lnTo>
                  <a:lnTo>
                    <a:pt x="2745536" y="386218"/>
                  </a:lnTo>
                  <a:lnTo>
                    <a:pt x="2815934" y="409234"/>
                  </a:lnTo>
                  <a:lnTo>
                    <a:pt x="2886333" y="430884"/>
                  </a:lnTo>
                  <a:lnTo>
                    <a:pt x="2956731" y="450247"/>
                  </a:lnTo>
                  <a:lnTo>
                    <a:pt x="3027130" y="468314"/>
                  </a:lnTo>
                  <a:lnTo>
                    <a:pt x="3097528" y="486935"/>
                  </a:lnTo>
                  <a:lnTo>
                    <a:pt x="3167926" y="504883"/>
                  </a:lnTo>
                  <a:lnTo>
                    <a:pt x="3238325" y="521038"/>
                  </a:lnTo>
                  <a:lnTo>
                    <a:pt x="3308723" y="535434"/>
                  </a:lnTo>
                  <a:lnTo>
                    <a:pt x="3379121" y="549081"/>
                  </a:lnTo>
                  <a:lnTo>
                    <a:pt x="3449520" y="561923"/>
                  </a:lnTo>
                  <a:lnTo>
                    <a:pt x="3519918" y="573395"/>
                  </a:lnTo>
                  <a:lnTo>
                    <a:pt x="3590317" y="583499"/>
                  </a:lnTo>
                  <a:lnTo>
                    <a:pt x="3660715" y="592345"/>
                  </a:lnTo>
                  <a:lnTo>
                    <a:pt x="3731113" y="600128"/>
                  </a:lnTo>
                  <a:lnTo>
                    <a:pt x="3801512" y="607064"/>
                  </a:lnTo>
                  <a:lnTo>
                    <a:pt x="3871910" y="612902"/>
                  </a:lnTo>
                  <a:lnTo>
                    <a:pt x="3942308" y="617282"/>
                  </a:lnTo>
                  <a:lnTo>
                    <a:pt x="4012707" y="620035"/>
                  </a:lnTo>
                  <a:lnTo>
                    <a:pt x="4083105" y="620969"/>
                  </a:lnTo>
                  <a:lnTo>
                    <a:pt x="4153504" y="619889"/>
                  </a:lnTo>
                  <a:lnTo>
                    <a:pt x="4223902" y="616620"/>
                  </a:lnTo>
                  <a:lnTo>
                    <a:pt x="4294300" y="611020"/>
                  </a:lnTo>
                  <a:lnTo>
                    <a:pt x="4364699" y="602984"/>
                  </a:lnTo>
                  <a:lnTo>
                    <a:pt x="4435097" y="592447"/>
                  </a:lnTo>
                  <a:lnTo>
                    <a:pt x="4505495" y="579379"/>
                  </a:lnTo>
                  <a:lnTo>
                    <a:pt x="4575894" y="563773"/>
                  </a:lnTo>
                  <a:lnTo>
                    <a:pt x="4646292" y="545642"/>
                  </a:lnTo>
                  <a:lnTo>
                    <a:pt x="4716690" y="525009"/>
                  </a:lnTo>
                  <a:lnTo>
                    <a:pt x="4787089" y="501904"/>
                  </a:lnTo>
                  <a:lnTo>
                    <a:pt x="4857487" y="476359"/>
                  </a:lnTo>
                  <a:lnTo>
                    <a:pt x="4927886" y="448406"/>
                  </a:lnTo>
                  <a:lnTo>
                    <a:pt x="4998284" y="418075"/>
                  </a:lnTo>
                  <a:lnTo>
                    <a:pt x="5068682" y="385397"/>
                  </a:lnTo>
                  <a:lnTo>
                    <a:pt x="5139081" y="350396"/>
                  </a:lnTo>
                  <a:lnTo>
                    <a:pt x="5209479" y="313100"/>
                  </a:lnTo>
                  <a:lnTo>
                    <a:pt x="5279877" y="273528"/>
                  </a:lnTo>
                  <a:lnTo>
                    <a:pt x="5350276" y="231704"/>
                  </a:lnTo>
                  <a:lnTo>
                    <a:pt x="5420674" y="187644"/>
                  </a:lnTo>
                  <a:lnTo>
                    <a:pt x="5491073" y="141366"/>
                  </a:lnTo>
                  <a:lnTo>
                    <a:pt x="5561471" y="92886"/>
                  </a:lnTo>
                  <a:lnTo>
                    <a:pt x="5561471" y="949996"/>
                  </a:lnTo>
                  <a:lnTo>
                    <a:pt x="4568837" y="949996"/>
                  </a:lnTo>
                  <a:lnTo>
                    <a:pt x="4505495" y="934175"/>
                  </a:lnTo>
                  <a:lnTo>
                    <a:pt x="4435097" y="917602"/>
                  </a:lnTo>
                  <a:lnTo>
                    <a:pt x="4364699" y="902041"/>
                  </a:lnTo>
                  <a:lnTo>
                    <a:pt x="4294300" y="887469"/>
                  </a:lnTo>
                  <a:lnTo>
                    <a:pt x="4223902" y="873826"/>
                  </a:lnTo>
                  <a:lnTo>
                    <a:pt x="4153504" y="861018"/>
                  </a:lnTo>
                  <a:lnTo>
                    <a:pt x="4083105" y="848907"/>
                  </a:lnTo>
                  <a:lnTo>
                    <a:pt x="4012707" y="837326"/>
                  </a:lnTo>
                  <a:lnTo>
                    <a:pt x="3942308" y="826087"/>
                  </a:lnTo>
                  <a:lnTo>
                    <a:pt x="3871910" y="815005"/>
                  </a:lnTo>
                  <a:lnTo>
                    <a:pt x="3801512" y="803918"/>
                  </a:lnTo>
                  <a:lnTo>
                    <a:pt x="3731113" y="792684"/>
                  </a:lnTo>
                  <a:lnTo>
                    <a:pt x="3660715" y="781176"/>
                  </a:lnTo>
                  <a:lnTo>
                    <a:pt x="3590317" y="769319"/>
                  </a:lnTo>
                  <a:lnTo>
                    <a:pt x="3519918" y="757020"/>
                  </a:lnTo>
                  <a:lnTo>
                    <a:pt x="3449520" y="744095"/>
                  </a:lnTo>
                  <a:lnTo>
                    <a:pt x="3379121" y="730255"/>
                  </a:lnTo>
                  <a:lnTo>
                    <a:pt x="3308723" y="714953"/>
                  </a:lnTo>
                  <a:lnTo>
                    <a:pt x="3238325" y="698457"/>
                  </a:lnTo>
                  <a:lnTo>
                    <a:pt x="3167926" y="681695"/>
                  </a:lnTo>
                  <a:lnTo>
                    <a:pt x="3097528" y="664603"/>
                  </a:lnTo>
                  <a:lnTo>
                    <a:pt x="3027130" y="646075"/>
                  </a:lnTo>
                  <a:lnTo>
                    <a:pt x="2956731" y="625885"/>
                  </a:lnTo>
                  <a:lnTo>
                    <a:pt x="2886333" y="605542"/>
                  </a:lnTo>
                  <a:lnTo>
                    <a:pt x="2815934" y="585266"/>
                  </a:lnTo>
                  <a:lnTo>
                    <a:pt x="2745536" y="563276"/>
                  </a:lnTo>
                  <a:lnTo>
                    <a:pt x="2675138" y="537461"/>
                  </a:lnTo>
                  <a:lnTo>
                    <a:pt x="2604739" y="510494"/>
                  </a:lnTo>
                  <a:lnTo>
                    <a:pt x="2534341" y="484491"/>
                  </a:lnTo>
                  <a:lnTo>
                    <a:pt x="2463943" y="458619"/>
                  </a:lnTo>
                  <a:lnTo>
                    <a:pt x="2393544" y="430088"/>
                  </a:lnTo>
                  <a:lnTo>
                    <a:pt x="2323146" y="401008"/>
                  </a:lnTo>
                  <a:lnTo>
                    <a:pt x="2252747" y="373196"/>
                  </a:lnTo>
                  <a:lnTo>
                    <a:pt x="2182349" y="347556"/>
                  </a:lnTo>
                  <a:lnTo>
                    <a:pt x="2111951" y="323990"/>
                  </a:lnTo>
                  <a:lnTo>
                    <a:pt x="2041552" y="300447"/>
                  </a:lnTo>
                  <a:lnTo>
                    <a:pt x="1971154" y="277813"/>
                  </a:lnTo>
                  <a:lnTo>
                    <a:pt x="1900756" y="257306"/>
                  </a:lnTo>
                  <a:lnTo>
                    <a:pt x="1830357" y="239992"/>
                  </a:lnTo>
                  <a:lnTo>
                    <a:pt x="1759959" y="226838"/>
                  </a:lnTo>
                  <a:lnTo>
                    <a:pt x="1689560" y="218774"/>
                  </a:lnTo>
                  <a:lnTo>
                    <a:pt x="1619162" y="215179"/>
                  </a:lnTo>
                  <a:lnTo>
                    <a:pt x="1548764" y="215129"/>
                  </a:lnTo>
                  <a:lnTo>
                    <a:pt x="1478365" y="218764"/>
                  </a:lnTo>
                  <a:lnTo>
                    <a:pt x="1407967" y="226248"/>
                  </a:lnTo>
                  <a:lnTo>
                    <a:pt x="1337569" y="237756"/>
                  </a:lnTo>
                  <a:lnTo>
                    <a:pt x="1267170" y="253453"/>
                  </a:lnTo>
                  <a:lnTo>
                    <a:pt x="1196772" y="273487"/>
                  </a:lnTo>
                  <a:lnTo>
                    <a:pt x="1126373" y="297974"/>
                  </a:lnTo>
                  <a:lnTo>
                    <a:pt x="1055975" y="326994"/>
                  </a:lnTo>
                  <a:lnTo>
                    <a:pt x="985577" y="360595"/>
                  </a:lnTo>
                  <a:lnTo>
                    <a:pt x="915178" y="398792"/>
                  </a:lnTo>
                  <a:lnTo>
                    <a:pt x="844780" y="441577"/>
                  </a:lnTo>
                  <a:lnTo>
                    <a:pt x="774382" y="488927"/>
                  </a:lnTo>
                  <a:lnTo>
                    <a:pt x="703983" y="540805"/>
                  </a:lnTo>
                  <a:lnTo>
                    <a:pt x="633585" y="597171"/>
                  </a:lnTo>
                  <a:lnTo>
                    <a:pt x="563186" y="657982"/>
                  </a:lnTo>
                  <a:lnTo>
                    <a:pt x="492788" y="723193"/>
                  </a:lnTo>
                  <a:lnTo>
                    <a:pt x="422390" y="792762"/>
                  </a:lnTo>
                  <a:lnTo>
                    <a:pt x="351991" y="866648"/>
                  </a:lnTo>
                  <a:lnTo>
                    <a:pt x="281593" y="944812"/>
                  </a:lnTo>
                  <a:lnTo>
                    <a:pt x="277164" y="94999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4444278"/>
              <a:ext cx="5561471" cy="620969"/>
            </a:xfrm>
            <a:custGeom>
              <a:avLst/>
              <a:pathLst>
                <a:path w="5561471" h="620969">
                  <a:moveTo>
                    <a:pt x="0" y="320876"/>
                  </a:moveTo>
                  <a:lnTo>
                    <a:pt x="70398" y="291125"/>
                  </a:lnTo>
                  <a:lnTo>
                    <a:pt x="140796" y="262862"/>
                  </a:lnTo>
                  <a:lnTo>
                    <a:pt x="211195" y="236083"/>
                  </a:lnTo>
                  <a:lnTo>
                    <a:pt x="281593" y="210782"/>
                  </a:lnTo>
                  <a:lnTo>
                    <a:pt x="351991" y="186948"/>
                  </a:lnTo>
                  <a:lnTo>
                    <a:pt x="422390" y="164573"/>
                  </a:lnTo>
                  <a:lnTo>
                    <a:pt x="492788" y="143641"/>
                  </a:lnTo>
                  <a:lnTo>
                    <a:pt x="563186" y="124139"/>
                  </a:lnTo>
                  <a:lnTo>
                    <a:pt x="633585" y="106049"/>
                  </a:lnTo>
                  <a:lnTo>
                    <a:pt x="703983" y="89353"/>
                  </a:lnTo>
                  <a:lnTo>
                    <a:pt x="774382" y="74033"/>
                  </a:lnTo>
                  <a:lnTo>
                    <a:pt x="844780" y="60072"/>
                  </a:lnTo>
                  <a:lnTo>
                    <a:pt x="915178" y="47463"/>
                  </a:lnTo>
                  <a:lnTo>
                    <a:pt x="985577" y="36205"/>
                  </a:lnTo>
                  <a:lnTo>
                    <a:pt x="1055975" y="26317"/>
                  </a:lnTo>
                  <a:lnTo>
                    <a:pt x="1126373" y="17840"/>
                  </a:lnTo>
                  <a:lnTo>
                    <a:pt x="1196772" y="10846"/>
                  </a:lnTo>
                  <a:lnTo>
                    <a:pt x="1267170" y="5442"/>
                  </a:lnTo>
                  <a:lnTo>
                    <a:pt x="1337569" y="1769"/>
                  </a:lnTo>
                  <a:lnTo>
                    <a:pt x="1407967" y="0"/>
                  </a:lnTo>
                  <a:lnTo>
                    <a:pt x="1478365" y="326"/>
                  </a:lnTo>
                  <a:lnTo>
                    <a:pt x="1548764" y="2948"/>
                  </a:lnTo>
                  <a:lnTo>
                    <a:pt x="1619162" y="8055"/>
                  </a:lnTo>
                  <a:lnTo>
                    <a:pt x="1689560" y="15812"/>
                  </a:lnTo>
                  <a:lnTo>
                    <a:pt x="1759959" y="27746"/>
                  </a:lnTo>
                  <a:lnTo>
                    <a:pt x="1830357" y="44796"/>
                  </a:lnTo>
                  <a:lnTo>
                    <a:pt x="1900756" y="65637"/>
                  </a:lnTo>
                  <a:lnTo>
                    <a:pt x="1971154" y="88966"/>
                  </a:lnTo>
                  <a:lnTo>
                    <a:pt x="2041552" y="113585"/>
                  </a:lnTo>
                  <a:lnTo>
                    <a:pt x="2111951" y="138441"/>
                  </a:lnTo>
                  <a:lnTo>
                    <a:pt x="2182349" y="163372"/>
                  </a:lnTo>
                  <a:lnTo>
                    <a:pt x="2252747" y="191825"/>
                  </a:lnTo>
                  <a:lnTo>
                    <a:pt x="2323146" y="222058"/>
                  </a:lnTo>
                  <a:lnTo>
                    <a:pt x="2393544" y="251794"/>
                  </a:lnTo>
                  <a:lnTo>
                    <a:pt x="2463943" y="279672"/>
                  </a:lnTo>
                  <a:lnTo>
                    <a:pt x="2534341" y="305743"/>
                  </a:lnTo>
                  <a:lnTo>
                    <a:pt x="2604739" y="333778"/>
                  </a:lnTo>
                  <a:lnTo>
                    <a:pt x="2675138" y="361268"/>
                  </a:lnTo>
                  <a:lnTo>
                    <a:pt x="2745536" y="386218"/>
                  </a:lnTo>
                  <a:lnTo>
                    <a:pt x="2815934" y="409234"/>
                  </a:lnTo>
                  <a:lnTo>
                    <a:pt x="2886333" y="430884"/>
                  </a:lnTo>
                  <a:lnTo>
                    <a:pt x="2956731" y="450247"/>
                  </a:lnTo>
                  <a:lnTo>
                    <a:pt x="3027130" y="468314"/>
                  </a:lnTo>
                  <a:lnTo>
                    <a:pt x="3097528" y="486935"/>
                  </a:lnTo>
                  <a:lnTo>
                    <a:pt x="3167926" y="504883"/>
                  </a:lnTo>
                  <a:lnTo>
                    <a:pt x="3238325" y="521038"/>
                  </a:lnTo>
                  <a:lnTo>
                    <a:pt x="3308723" y="535434"/>
                  </a:lnTo>
                  <a:lnTo>
                    <a:pt x="3379121" y="549081"/>
                  </a:lnTo>
                  <a:lnTo>
                    <a:pt x="3449520" y="561923"/>
                  </a:lnTo>
                  <a:lnTo>
                    <a:pt x="3519918" y="573395"/>
                  </a:lnTo>
                  <a:lnTo>
                    <a:pt x="3590317" y="583499"/>
                  </a:lnTo>
                  <a:lnTo>
                    <a:pt x="3660715" y="592345"/>
                  </a:lnTo>
                  <a:lnTo>
                    <a:pt x="3731113" y="600128"/>
                  </a:lnTo>
                  <a:lnTo>
                    <a:pt x="3801512" y="607064"/>
                  </a:lnTo>
                  <a:lnTo>
                    <a:pt x="3871910" y="612902"/>
                  </a:lnTo>
                  <a:lnTo>
                    <a:pt x="3942308" y="617282"/>
                  </a:lnTo>
                  <a:lnTo>
                    <a:pt x="4012707" y="620035"/>
                  </a:lnTo>
                  <a:lnTo>
                    <a:pt x="4083105" y="620969"/>
                  </a:lnTo>
                  <a:lnTo>
                    <a:pt x="4153504" y="619889"/>
                  </a:lnTo>
                  <a:lnTo>
                    <a:pt x="4223902" y="616620"/>
                  </a:lnTo>
                  <a:lnTo>
                    <a:pt x="4294300" y="611020"/>
                  </a:lnTo>
                  <a:lnTo>
                    <a:pt x="4364699" y="602984"/>
                  </a:lnTo>
                  <a:lnTo>
                    <a:pt x="4435097" y="592447"/>
                  </a:lnTo>
                  <a:lnTo>
                    <a:pt x="4505495" y="579379"/>
                  </a:lnTo>
                  <a:lnTo>
                    <a:pt x="4575894" y="563773"/>
                  </a:lnTo>
                  <a:lnTo>
                    <a:pt x="4646292" y="545642"/>
                  </a:lnTo>
                  <a:lnTo>
                    <a:pt x="4716690" y="525009"/>
                  </a:lnTo>
                  <a:lnTo>
                    <a:pt x="4787089" y="501904"/>
                  </a:lnTo>
                  <a:lnTo>
                    <a:pt x="4857487" y="476359"/>
                  </a:lnTo>
                  <a:lnTo>
                    <a:pt x="4927886" y="448406"/>
                  </a:lnTo>
                  <a:lnTo>
                    <a:pt x="4998284" y="418075"/>
                  </a:lnTo>
                  <a:lnTo>
                    <a:pt x="5068682" y="385397"/>
                  </a:lnTo>
                  <a:lnTo>
                    <a:pt x="5139081" y="350396"/>
                  </a:lnTo>
                  <a:lnTo>
                    <a:pt x="5209479" y="313100"/>
                  </a:lnTo>
                  <a:lnTo>
                    <a:pt x="5279877" y="273528"/>
                  </a:lnTo>
                  <a:lnTo>
                    <a:pt x="5350276" y="231704"/>
                  </a:lnTo>
                  <a:lnTo>
                    <a:pt x="5420674" y="187644"/>
                  </a:lnTo>
                  <a:lnTo>
                    <a:pt x="5491073" y="141366"/>
                  </a:lnTo>
                  <a:lnTo>
                    <a:pt x="5561471" y="928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468318" y="4659408"/>
              <a:ext cx="4291672" cy="734867"/>
            </a:xfrm>
            <a:custGeom>
              <a:avLst/>
              <a:pathLst>
                <a:path w="4291672" h="734867">
                  <a:moveTo>
                    <a:pt x="4291672" y="734867"/>
                  </a:moveTo>
                  <a:lnTo>
                    <a:pt x="4228331" y="719046"/>
                  </a:lnTo>
                  <a:lnTo>
                    <a:pt x="4157932" y="702472"/>
                  </a:lnTo>
                  <a:lnTo>
                    <a:pt x="4087534" y="686912"/>
                  </a:lnTo>
                  <a:lnTo>
                    <a:pt x="4017136" y="672339"/>
                  </a:lnTo>
                  <a:lnTo>
                    <a:pt x="3946737" y="658697"/>
                  </a:lnTo>
                  <a:lnTo>
                    <a:pt x="3876339" y="645889"/>
                  </a:lnTo>
                  <a:lnTo>
                    <a:pt x="3805940" y="633778"/>
                  </a:lnTo>
                  <a:lnTo>
                    <a:pt x="3735542" y="622197"/>
                  </a:lnTo>
                  <a:lnTo>
                    <a:pt x="3665144" y="610958"/>
                  </a:lnTo>
                  <a:lnTo>
                    <a:pt x="3594745" y="599876"/>
                  </a:lnTo>
                  <a:lnTo>
                    <a:pt x="3524347" y="588789"/>
                  </a:lnTo>
                  <a:lnTo>
                    <a:pt x="3453949" y="577555"/>
                  </a:lnTo>
                  <a:lnTo>
                    <a:pt x="3383550" y="566046"/>
                  </a:lnTo>
                  <a:lnTo>
                    <a:pt x="3313152" y="554190"/>
                  </a:lnTo>
                  <a:lnTo>
                    <a:pt x="3242753" y="541890"/>
                  </a:lnTo>
                  <a:lnTo>
                    <a:pt x="3172355" y="528966"/>
                  </a:lnTo>
                  <a:lnTo>
                    <a:pt x="3101957" y="515126"/>
                  </a:lnTo>
                  <a:lnTo>
                    <a:pt x="3031558" y="499823"/>
                  </a:lnTo>
                  <a:lnTo>
                    <a:pt x="2961160" y="483328"/>
                  </a:lnTo>
                  <a:lnTo>
                    <a:pt x="2890762" y="466566"/>
                  </a:lnTo>
                  <a:lnTo>
                    <a:pt x="2820363" y="449473"/>
                  </a:lnTo>
                  <a:lnTo>
                    <a:pt x="2749965" y="430946"/>
                  </a:lnTo>
                  <a:lnTo>
                    <a:pt x="2679566" y="410755"/>
                  </a:lnTo>
                  <a:lnTo>
                    <a:pt x="2609168" y="390413"/>
                  </a:lnTo>
                  <a:lnTo>
                    <a:pt x="2538770" y="370137"/>
                  </a:lnTo>
                  <a:lnTo>
                    <a:pt x="2468371" y="348147"/>
                  </a:lnTo>
                  <a:lnTo>
                    <a:pt x="2397973" y="322331"/>
                  </a:lnTo>
                  <a:lnTo>
                    <a:pt x="2327575" y="295364"/>
                  </a:lnTo>
                  <a:lnTo>
                    <a:pt x="2257176" y="269362"/>
                  </a:lnTo>
                  <a:lnTo>
                    <a:pt x="2186778" y="243489"/>
                  </a:lnTo>
                  <a:lnTo>
                    <a:pt x="2116379" y="214959"/>
                  </a:lnTo>
                  <a:lnTo>
                    <a:pt x="2045981" y="185879"/>
                  </a:lnTo>
                  <a:lnTo>
                    <a:pt x="1975583" y="158067"/>
                  </a:lnTo>
                  <a:lnTo>
                    <a:pt x="1905184" y="132427"/>
                  </a:lnTo>
                  <a:lnTo>
                    <a:pt x="1834786" y="108861"/>
                  </a:lnTo>
                  <a:lnTo>
                    <a:pt x="1764388" y="85317"/>
                  </a:lnTo>
                  <a:lnTo>
                    <a:pt x="1693989" y="62684"/>
                  </a:lnTo>
                  <a:lnTo>
                    <a:pt x="1623591" y="42176"/>
                  </a:lnTo>
                  <a:lnTo>
                    <a:pt x="1553192" y="24863"/>
                  </a:lnTo>
                  <a:lnTo>
                    <a:pt x="1482794" y="11709"/>
                  </a:lnTo>
                  <a:lnTo>
                    <a:pt x="1412396" y="3645"/>
                  </a:lnTo>
                  <a:lnTo>
                    <a:pt x="1341997" y="50"/>
                  </a:lnTo>
                  <a:lnTo>
                    <a:pt x="1271599" y="0"/>
                  </a:lnTo>
                  <a:lnTo>
                    <a:pt x="1201201" y="3634"/>
                  </a:lnTo>
                  <a:lnTo>
                    <a:pt x="1130802" y="11119"/>
                  </a:lnTo>
                  <a:lnTo>
                    <a:pt x="1060404" y="22626"/>
                  </a:lnTo>
                  <a:lnTo>
                    <a:pt x="990005" y="38324"/>
                  </a:lnTo>
                  <a:lnTo>
                    <a:pt x="919607" y="58358"/>
                  </a:lnTo>
                  <a:lnTo>
                    <a:pt x="849209" y="82844"/>
                  </a:lnTo>
                  <a:lnTo>
                    <a:pt x="778810" y="111865"/>
                  </a:lnTo>
                  <a:lnTo>
                    <a:pt x="708412" y="145466"/>
                  </a:lnTo>
                  <a:lnTo>
                    <a:pt x="638014" y="183663"/>
                  </a:lnTo>
                  <a:lnTo>
                    <a:pt x="567615" y="226448"/>
                  </a:lnTo>
                  <a:lnTo>
                    <a:pt x="497217" y="273797"/>
                  </a:lnTo>
                  <a:lnTo>
                    <a:pt x="426818" y="325676"/>
                  </a:lnTo>
                  <a:lnTo>
                    <a:pt x="356420" y="382042"/>
                  </a:lnTo>
                  <a:lnTo>
                    <a:pt x="286022" y="442852"/>
                  </a:lnTo>
                  <a:lnTo>
                    <a:pt x="215623" y="508064"/>
                  </a:lnTo>
                  <a:lnTo>
                    <a:pt x="145225" y="577633"/>
                  </a:lnTo>
                  <a:lnTo>
                    <a:pt x="74827" y="651519"/>
                  </a:lnTo>
                  <a:lnTo>
                    <a:pt x="4428" y="729683"/>
                  </a:lnTo>
                  <a:lnTo>
                    <a:pt x="0" y="7348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553317"/>
              <a:ext cx="5561471" cy="701177"/>
            </a:xfrm>
            <a:custGeom>
              <a:avLst/>
              <a:pathLst>
                <a:path w="5561471" h="701177">
                  <a:moveTo>
                    <a:pt x="0" y="701177"/>
                  </a:moveTo>
                  <a:lnTo>
                    <a:pt x="70398" y="638834"/>
                  </a:lnTo>
                  <a:lnTo>
                    <a:pt x="140796" y="579308"/>
                  </a:lnTo>
                  <a:lnTo>
                    <a:pt x="211195" y="522612"/>
                  </a:lnTo>
                  <a:lnTo>
                    <a:pt x="281593" y="468758"/>
                  </a:lnTo>
                  <a:lnTo>
                    <a:pt x="351991" y="417759"/>
                  </a:lnTo>
                  <a:lnTo>
                    <a:pt x="422390" y="369628"/>
                  </a:lnTo>
                  <a:lnTo>
                    <a:pt x="492788" y="324378"/>
                  </a:lnTo>
                  <a:lnTo>
                    <a:pt x="563186" y="282022"/>
                  </a:lnTo>
                  <a:lnTo>
                    <a:pt x="633585" y="242571"/>
                  </a:lnTo>
                  <a:lnTo>
                    <a:pt x="703983" y="206040"/>
                  </a:lnTo>
                  <a:lnTo>
                    <a:pt x="774382" y="172441"/>
                  </a:lnTo>
                  <a:lnTo>
                    <a:pt x="844780" y="141786"/>
                  </a:lnTo>
                  <a:lnTo>
                    <a:pt x="915178" y="114088"/>
                  </a:lnTo>
                  <a:lnTo>
                    <a:pt x="985577" y="89361"/>
                  </a:lnTo>
                  <a:lnTo>
                    <a:pt x="1055975" y="67617"/>
                  </a:lnTo>
                  <a:lnTo>
                    <a:pt x="1126373" y="48868"/>
                  </a:lnTo>
                  <a:lnTo>
                    <a:pt x="1196772" y="33128"/>
                  </a:lnTo>
                  <a:lnTo>
                    <a:pt x="1267170" y="20408"/>
                  </a:lnTo>
                  <a:lnTo>
                    <a:pt x="1337569" y="10723"/>
                  </a:lnTo>
                  <a:lnTo>
                    <a:pt x="1407967" y="4085"/>
                  </a:lnTo>
                  <a:lnTo>
                    <a:pt x="1478365" y="506"/>
                  </a:lnTo>
                  <a:lnTo>
                    <a:pt x="1548764" y="0"/>
                  </a:lnTo>
                  <a:lnTo>
                    <a:pt x="1619162" y="2578"/>
                  </a:lnTo>
                  <a:lnTo>
                    <a:pt x="1689560" y="8254"/>
                  </a:lnTo>
                  <a:lnTo>
                    <a:pt x="1759959" y="18253"/>
                  </a:lnTo>
                  <a:lnTo>
                    <a:pt x="1830357" y="33355"/>
                  </a:lnTo>
                  <a:lnTo>
                    <a:pt x="1900756" y="52432"/>
                  </a:lnTo>
                  <a:lnTo>
                    <a:pt x="1971154" y="74351"/>
                  </a:lnTo>
                  <a:lnTo>
                    <a:pt x="2041552" y="97977"/>
                  </a:lnTo>
                  <a:lnTo>
                    <a:pt x="2111951" y="122177"/>
                  </a:lnTo>
                  <a:lnTo>
                    <a:pt x="2182349" y="146425"/>
                  </a:lnTo>
                  <a:lnTo>
                    <a:pt x="2252747" y="173472"/>
                  </a:lnTo>
                  <a:lnTo>
                    <a:pt x="2323146" y="202494"/>
                  </a:lnTo>
                  <a:lnTo>
                    <a:pt x="2393544" y="231902"/>
                  </a:lnTo>
                  <a:lnTo>
                    <a:pt x="2463943" y="260106"/>
                  </a:lnTo>
                  <a:lnTo>
                    <a:pt x="2534341" y="286078"/>
                  </a:lnTo>
                  <a:lnTo>
                    <a:pt x="2604739" y="313097"/>
                  </a:lnTo>
                  <a:lnTo>
                    <a:pt x="2675138" y="340326"/>
                  </a:lnTo>
                  <a:lnTo>
                    <a:pt x="2745536" y="365708"/>
                  </a:lnTo>
                  <a:lnTo>
                    <a:pt x="2815934" y="388211"/>
                  </a:lnTo>
                  <a:lnTo>
                    <a:pt x="2886333" y="409174"/>
                  </a:lnTo>
                  <a:lnTo>
                    <a:pt x="2956731" y="429027"/>
                  </a:lnTo>
                  <a:lnTo>
                    <a:pt x="3027130" y="448156"/>
                  </a:lnTo>
                  <a:lnTo>
                    <a:pt x="3097528" y="466730"/>
                  </a:lnTo>
                  <a:lnTo>
                    <a:pt x="3167926" y="484250"/>
                  </a:lnTo>
                  <a:lnTo>
                    <a:pt x="3238325" y="500709"/>
                  </a:lnTo>
                  <a:lnTo>
                    <a:pt x="3308723" y="516154"/>
                  </a:lnTo>
                  <a:lnTo>
                    <a:pt x="3379121" y="530629"/>
                  </a:lnTo>
                  <a:lnTo>
                    <a:pt x="3449520" y="543970"/>
                  </a:lnTo>
                  <a:lnTo>
                    <a:pt x="3519918" y="556168"/>
                  </a:lnTo>
                  <a:lnTo>
                    <a:pt x="3590317" y="567370"/>
                  </a:lnTo>
                  <a:lnTo>
                    <a:pt x="3660715" y="577721"/>
                  </a:lnTo>
                  <a:lnTo>
                    <a:pt x="3731113" y="587367"/>
                  </a:lnTo>
                  <a:lnTo>
                    <a:pt x="3801512" y="596452"/>
                  </a:lnTo>
                  <a:lnTo>
                    <a:pt x="3871910" y="604915"/>
                  </a:lnTo>
                  <a:lnTo>
                    <a:pt x="3942308" y="612645"/>
                  </a:lnTo>
                  <a:lnTo>
                    <a:pt x="4012707" y="619641"/>
                  </a:lnTo>
                  <a:lnTo>
                    <a:pt x="4083105" y="625899"/>
                  </a:lnTo>
                  <a:lnTo>
                    <a:pt x="4153504" y="631414"/>
                  </a:lnTo>
                  <a:lnTo>
                    <a:pt x="4223902" y="636184"/>
                  </a:lnTo>
                  <a:lnTo>
                    <a:pt x="4294300" y="640205"/>
                  </a:lnTo>
                  <a:lnTo>
                    <a:pt x="4364699" y="643473"/>
                  </a:lnTo>
                  <a:lnTo>
                    <a:pt x="4435097" y="645985"/>
                  </a:lnTo>
                  <a:lnTo>
                    <a:pt x="4505495" y="647738"/>
                  </a:lnTo>
                  <a:lnTo>
                    <a:pt x="4575894" y="648727"/>
                  </a:lnTo>
                  <a:lnTo>
                    <a:pt x="4646292" y="648949"/>
                  </a:lnTo>
                  <a:lnTo>
                    <a:pt x="4716690" y="648401"/>
                  </a:lnTo>
                  <a:lnTo>
                    <a:pt x="4787089" y="647079"/>
                  </a:lnTo>
                  <a:lnTo>
                    <a:pt x="4857487" y="644980"/>
                  </a:lnTo>
                  <a:lnTo>
                    <a:pt x="4927886" y="642100"/>
                  </a:lnTo>
                  <a:lnTo>
                    <a:pt x="4998284" y="638435"/>
                  </a:lnTo>
                  <a:lnTo>
                    <a:pt x="5068682" y="633982"/>
                  </a:lnTo>
                  <a:lnTo>
                    <a:pt x="5139081" y="628738"/>
                  </a:lnTo>
                  <a:lnTo>
                    <a:pt x="5209479" y="622698"/>
                  </a:lnTo>
                  <a:lnTo>
                    <a:pt x="5279877" y="615860"/>
                  </a:lnTo>
                  <a:lnTo>
                    <a:pt x="5350276" y="608220"/>
                  </a:lnTo>
                  <a:lnTo>
                    <a:pt x="5420674" y="599774"/>
                  </a:lnTo>
                  <a:lnTo>
                    <a:pt x="5491073" y="590518"/>
                  </a:lnTo>
                  <a:lnTo>
                    <a:pt x="5561471" y="58045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006619"/>
              <a:ext cx="5561471" cy="1387656"/>
            </a:xfrm>
            <a:custGeom>
              <a:avLst/>
              <a:pathLst>
                <a:path w="5561471" h="1387656">
                  <a:moveTo>
                    <a:pt x="0" y="414027"/>
                  </a:moveTo>
                  <a:lnTo>
                    <a:pt x="70398" y="358167"/>
                  </a:lnTo>
                  <a:lnTo>
                    <a:pt x="140796" y="306255"/>
                  </a:lnTo>
                  <a:lnTo>
                    <a:pt x="211195" y="258319"/>
                  </a:lnTo>
                  <a:lnTo>
                    <a:pt x="281593" y="214386"/>
                  </a:lnTo>
                  <a:lnTo>
                    <a:pt x="351991" y="174481"/>
                  </a:lnTo>
                  <a:lnTo>
                    <a:pt x="422390" y="138628"/>
                  </a:lnTo>
                  <a:lnTo>
                    <a:pt x="492788" y="106847"/>
                  </a:lnTo>
                  <a:lnTo>
                    <a:pt x="563186" y="79158"/>
                  </a:lnTo>
                  <a:lnTo>
                    <a:pt x="633585" y="55579"/>
                  </a:lnTo>
                  <a:lnTo>
                    <a:pt x="703983" y="36129"/>
                  </a:lnTo>
                  <a:lnTo>
                    <a:pt x="774382" y="20823"/>
                  </a:lnTo>
                  <a:lnTo>
                    <a:pt x="844780" y="9682"/>
                  </a:lnTo>
                  <a:lnTo>
                    <a:pt x="915178" y="2730"/>
                  </a:lnTo>
                  <a:lnTo>
                    <a:pt x="985577" y="0"/>
                  </a:lnTo>
                  <a:lnTo>
                    <a:pt x="1055975" y="1538"/>
                  </a:lnTo>
                  <a:lnTo>
                    <a:pt x="1126373" y="7411"/>
                  </a:lnTo>
                  <a:lnTo>
                    <a:pt x="1196772" y="17710"/>
                  </a:lnTo>
                  <a:lnTo>
                    <a:pt x="1267170" y="32552"/>
                  </a:lnTo>
                  <a:lnTo>
                    <a:pt x="1337569" y="52087"/>
                  </a:lnTo>
                  <a:lnTo>
                    <a:pt x="1407967" y="76486"/>
                  </a:lnTo>
                  <a:lnTo>
                    <a:pt x="1478365" y="105939"/>
                  </a:lnTo>
                  <a:lnTo>
                    <a:pt x="1548764" y="140639"/>
                  </a:lnTo>
                  <a:lnTo>
                    <a:pt x="1619162" y="180774"/>
                  </a:lnTo>
                  <a:lnTo>
                    <a:pt x="1689560" y="226511"/>
                  </a:lnTo>
                  <a:lnTo>
                    <a:pt x="1759959" y="281690"/>
                  </a:lnTo>
                  <a:lnTo>
                    <a:pt x="1830357" y="348667"/>
                  </a:lnTo>
                  <a:lnTo>
                    <a:pt x="1900756" y="423866"/>
                  </a:lnTo>
                  <a:lnTo>
                    <a:pt x="1971154" y="503717"/>
                  </a:lnTo>
                  <a:lnTo>
                    <a:pt x="2041552" y="584738"/>
                  </a:lnTo>
                  <a:lnTo>
                    <a:pt x="2111951" y="663565"/>
                  </a:lnTo>
                  <a:lnTo>
                    <a:pt x="2182349" y="738864"/>
                  </a:lnTo>
                  <a:lnTo>
                    <a:pt x="2252747" y="819113"/>
                  </a:lnTo>
                  <a:lnTo>
                    <a:pt x="2323146" y="900655"/>
                  </a:lnTo>
                  <a:lnTo>
                    <a:pt x="2393544" y="977739"/>
                  </a:lnTo>
                  <a:lnTo>
                    <a:pt x="2463943" y="1045355"/>
                  </a:lnTo>
                  <a:lnTo>
                    <a:pt x="2534341" y="1099388"/>
                  </a:lnTo>
                  <a:lnTo>
                    <a:pt x="2604739" y="1140248"/>
                  </a:lnTo>
                  <a:lnTo>
                    <a:pt x="2675138" y="1171554"/>
                  </a:lnTo>
                  <a:lnTo>
                    <a:pt x="2745536" y="1198520"/>
                  </a:lnTo>
                  <a:lnTo>
                    <a:pt x="2815934" y="1216997"/>
                  </a:lnTo>
                  <a:lnTo>
                    <a:pt x="2886333" y="1214384"/>
                  </a:lnTo>
                  <a:lnTo>
                    <a:pt x="2956731" y="1202239"/>
                  </a:lnTo>
                  <a:lnTo>
                    <a:pt x="3027130" y="1194388"/>
                  </a:lnTo>
                  <a:lnTo>
                    <a:pt x="3097528" y="1197200"/>
                  </a:lnTo>
                  <a:lnTo>
                    <a:pt x="3167926" y="1191705"/>
                  </a:lnTo>
                  <a:lnTo>
                    <a:pt x="3238325" y="1180718"/>
                  </a:lnTo>
                  <a:lnTo>
                    <a:pt x="3308723" y="1170133"/>
                  </a:lnTo>
                  <a:lnTo>
                    <a:pt x="3379121" y="1166516"/>
                  </a:lnTo>
                  <a:lnTo>
                    <a:pt x="3449520" y="1165687"/>
                  </a:lnTo>
                  <a:lnTo>
                    <a:pt x="3519918" y="1163036"/>
                  </a:lnTo>
                  <a:lnTo>
                    <a:pt x="3590317" y="1159100"/>
                  </a:lnTo>
                  <a:lnTo>
                    <a:pt x="3660715" y="1154502"/>
                  </a:lnTo>
                  <a:lnTo>
                    <a:pt x="3731113" y="1149940"/>
                  </a:lnTo>
                  <a:lnTo>
                    <a:pt x="3801512" y="1146116"/>
                  </a:lnTo>
                  <a:lnTo>
                    <a:pt x="3871910" y="1142425"/>
                  </a:lnTo>
                  <a:lnTo>
                    <a:pt x="3942308" y="1138058"/>
                  </a:lnTo>
                  <a:lnTo>
                    <a:pt x="4012707" y="1132872"/>
                  </a:lnTo>
                  <a:lnTo>
                    <a:pt x="4083105" y="1126705"/>
                  </a:lnTo>
                  <a:lnTo>
                    <a:pt x="4153504" y="1119396"/>
                  </a:lnTo>
                  <a:lnTo>
                    <a:pt x="4223902" y="1110796"/>
                  </a:lnTo>
                  <a:lnTo>
                    <a:pt x="4294300" y="1100784"/>
                  </a:lnTo>
                  <a:lnTo>
                    <a:pt x="4364699" y="1089273"/>
                  </a:lnTo>
                  <a:lnTo>
                    <a:pt x="4435097" y="1076204"/>
                  </a:lnTo>
                  <a:lnTo>
                    <a:pt x="4505495" y="1061547"/>
                  </a:lnTo>
                  <a:lnTo>
                    <a:pt x="4575894" y="1045294"/>
                  </a:lnTo>
                  <a:lnTo>
                    <a:pt x="4646292" y="1027450"/>
                  </a:lnTo>
                  <a:lnTo>
                    <a:pt x="4716690" y="1008030"/>
                  </a:lnTo>
                  <a:lnTo>
                    <a:pt x="4787089" y="987053"/>
                  </a:lnTo>
                  <a:lnTo>
                    <a:pt x="4857487" y="964542"/>
                  </a:lnTo>
                  <a:lnTo>
                    <a:pt x="4927886" y="940517"/>
                  </a:lnTo>
                  <a:lnTo>
                    <a:pt x="4998284" y="915000"/>
                  </a:lnTo>
                  <a:lnTo>
                    <a:pt x="5068682" y="888010"/>
                  </a:lnTo>
                  <a:lnTo>
                    <a:pt x="5139081" y="859564"/>
                  </a:lnTo>
                  <a:lnTo>
                    <a:pt x="5209479" y="829677"/>
                  </a:lnTo>
                  <a:lnTo>
                    <a:pt x="5279877" y="798365"/>
                  </a:lnTo>
                  <a:lnTo>
                    <a:pt x="5350276" y="765639"/>
                  </a:lnTo>
                  <a:lnTo>
                    <a:pt x="5420674" y="731510"/>
                  </a:lnTo>
                  <a:lnTo>
                    <a:pt x="5491073" y="695988"/>
                  </a:lnTo>
                  <a:lnTo>
                    <a:pt x="5561471" y="659080"/>
                  </a:lnTo>
                  <a:lnTo>
                    <a:pt x="5561471" y="1387656"/>
                  </a:lnTo>
                  <a:lnTo>
                    <a:pt x="4720249" y="1387656"/>
                  </a:lnTo>
                  <a:lnTo>
                    <a:pt x="4716690" y="1386921"/>
                  </a:lnTo>
                  <a:lnTo>
                    <a:pt x="4646292" y="1373601"/>
                  </a:lnTo>
                  <a:lnTo>
                    <a:pt x="4575894" y="1361527"/>
                  </a:lnTo>
                  <a:lnTo>
                    <a:pt x="4505495" y="1350728"/>
                  </a:lnTo>
                  <a:lnTo>
                    <a:pt x="4435097" y="1341225"/>
                  </a:lnTo>
                  <a:lnTo>
                    <a:pt x="4364699" y="1333023"/>
                  </a:lnTo>
                  <a:lnTo>
                    <a:pt x="4294300" y="1326107"/>
                  </a:lnTo>
                  <a:lnTo>
                    <a:pt x="4223902" y="1320434"/>
                  </a:lnTo>
                  <a:lnTo>
                    <a:pt x="4153504" y="1315930"/>
                  </a:lnTo>
                  <a:lnTo>
                    <a:pt x="4083105" y="1312489"/>
                  </a:lnTo>
                  <a:lnTo>
                    <a:pt x="4012707" y="1309977"/>
                  </a:lnTo>
                  <a:lnTo>
                    <a:pt x="3942308" y="1308247"/>
                  </a:lnTo>
                  <a:lnTo>
                    <a:pt x="3871910" y="1307152"/>
                  </a:lnTo>
                  <a:lnTo>
                    <a:pt x="3801512" y="1306564"/>
                  </a:lnTo>
                  <a:lnTo>
                    <a:pt x="3731113" y="1306884"/>
                  </a:lnTo>
                  <a:lnTo>
                    <a:pt x="3660715" y="1308411"/>
                  </a:lnTo>
                  <a:lnTo>
                    <a:pt x="3590317" y="1310555"/>
                  </a:lnTo>
                  <a:lnTo>
                    <a:pt x="3519918" y="1312701"/>
                  </a:lnTo>
                  <a:lnTo>
                    <a:pt x="3449520" y="1314169"/>
                  </a:lnTo>
                  <a:lnTo>
                    <a:pt x="3379121" y="1314184"/>
                  </a:lnTo>
                  <a:lnTo>
                    <a:pt x="3308723" y="1316452"/>
                  </a:lnTo>
                  <a:lnTo>
                    <a:pt x="3238325" y="1325325"/>
                  </a:lnTo>
                  <a:lnTo>
                    <a:pt x="3167926" y="1335818"/>
                  </a:lnTo>
                  <a:lnTo>
                    <a:pt x="3097528" y="1342009"/>
                  </a:lnTo>
                  <a:lnTo>
                    <a:pt x="3027130" y="1339274"/>
                  </a:lnTo>
                  <a:lnTo>
                    <a:pt x="2956731" y="1345394"/>
                  </a:lnTo>
                  <a:lnTo>
                    <a:pt x="2886333" y="1356741"/>
                  </a:lnTo>
                  <a:lnTo>
                    <a:pt x="2815934" y="1360474"/>
                  </a:lnTo>
                  <a:lnTo>
                    <a:pt x="2745536" y="1342833"/>
                  </a:lnTo>
                  <a:lnTo>
                    <a:pt x="2675138" y="1315161"/>
                  </a:lnTo>
                  <a:lnTo>
                    <a:pt x="2604739" y="1284282"/>
                  </a:lnTo>
                  <a:lnTo>
                    <a:pt x="2534341" y="1245079"/>
                  </a:lnTo>
                  <a:lnTo>
                    <a:pt x="2463943" y="1191207"/>
                  </a:lnTo>
                  <a:lnTo>
                    <a:pt x="2393544" y="1123060"/>
                  </a:lnTo>
                  <a:lnTo>
                    <a:pt x="2323146" y="1046511"/>
                  </a:lnTo>
                  <a:lnTo>
                    <a:pt x="2252747" y="966941"/>
                  </a:lnTo>
                  <a:lnTo>
                    <a:pt x="2182349" y="888985"/>
                  </a:lnTo>
                  <a:lnTo>
                    <a:pt x="2111951" y="814799"/>
                  </a:lnTo>
                  <a:lnTo>
                    <a:pt x="2041552" y="737042"/>
                  </a:lnTo>
                  <a:lnTo>
                    <a:pt x="1971154" y="657639"/>
                  </a:lnTo>
                  <a:lnTo>
                    <a:pt x="1900756" y="580087"/>
                  </a:lnTo>
                  <a:lnTo>
                    <a:pt x="1830357" y="507764"/>
                  </a:lnTo>
                  <a:lnTo>
                    <a:pt x="1759959" y="443962"/>
                  </a:lnTo>
                  <a:lnTo>
                    <a:pt x="1689560" y="391938"/>
                  </a:lnTo>
                  <a:lnTo>
                    <a:pt x="1619162" y="349593"/>
                  </a:lnTo>
                  <a:lnTo>
                    <a:pt x="1548764" y="313579"/>
                  </a:lnTo>
                  <a:lnTo>
                    <a:pt x="1478365" y="283979"/>
                  </a:lnTo>
                  <a:lnTo>
                    <a:pt x="1407967" y="260893"/>
                  </a:lnTo>
                  <a:lnTo>
                    <a:pt x="1337569" y="244431"/>
                  </a:lnTo>
                  <a:lnTo>
                    <a:pt x="1267170" y="234696"/>
                  </a:lnTo>
                  <a:lnTo>
                    <a:pt x="1196772" y="231778"/>
                  </a:lnTo>
                  <a:lnTo>
                    <a:pt x="1126373" y="235737"/>
                  </a:lnTo>
                  <a:lnTo>
                    <a:pt x="1055975" y="246608"/>
                  </a:lnTo>
                  <a:lnTo>
                    <a:pt x="985577" y="264397"/>
                  </a:lnTo>
                  <a:lnTo>
                    <a:pt x="915178" y="289084"/>
                  </a:lnTo>
                  <a:lnTo>
                    <a:pt x="844780" y="320631"/>
                  </a:lnTo>
                  <a:lnTo>
                    <a:pt x="774382" y="358987"/>
                  </a:lnTo>
                  <a:lnTo>
                    <a:pt x="703983" y="404089"/>
                  </a:lnTo>
                  <a:lnTo>
                    <a:pt x="633585" y="455873"/>
                  </a:lnTo>
                  <a:lnTo>
                    <a:pt x="563186" y="514271"/>
                  </a:lnTo>
                  <a:lnTo>
                    <a:pt x="492788" y="579216"/>
                  </a:lnTo>
                  <a:lnTo>
                    <a:pt x="422390" y="650640"/>
                  </a:lnTo>
                  <a:lnTo>
                    <a:pt x="351991" y="728478"/>
                  </a:lnTo>
                  <a:lnTo>
                    <a:pt x="281593" y="812666"/>
                  </a:lnTo>
                  <a:lnTo>
                    <a:pt x="211195" y="903142"/>
                  </a:lnTo>
                  <a:lnTo>
                    <a:pt x="140796" y="999847"/>
                  </a:lnTo>
                  <a:lnTo>
                    <a:pt x="70398" y="1102722"/>
                  </a:lnTo>
                  <a:lnTo>
                    <a:pt x="0" y="121171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006619"/>
              <a:ext cx="5561471" cy="1216997"/>
            </a:xfrm>
            <a:custGeom>
              <a:avLst/>
              <a:pathLst>
                <a:path w="5561471" h="1216997">
                  <a:moveTo>
                    <a:pt x="0" y="414027"/>
                  </a:moveTo>
                  <a:lnTo>
                    <a:pt x="70398" y="358167"/>
                  </a:lnTo>
                  <a:lnTo>
                    <a:pt x="140796" y="306255"/>
                  </a:lnTo>
                  <a:lnTo>
                    <a:pt x="211195" y="258319"/>
                  </a:lnTo>
                  <a:lnTo>
                    <a:pt x="281593" y="214386"/>
                  </a:lnTo>
                  <a:lnTo>
                    <a:pt x="351991" y="174481"/>
                  </a:lnTo>
                  <a:lnTo>
                    <a:pt x="422390" y="138628"/>
                  </a:lnTo>
                  <a:lnTo>
                    <a:pt x="492788" y="106847"/>
                  </a:lnTo>
                  <a:lnTo>
                    <a:pt x="563186" y="79158"/>
                  </a:lnTo>
                  <a:lnTo>
                    <a:pt x="633585" y="55579"/>
                  </a:lnTo>
                  <a:lnTo>
                    <a:pt x="703983" y="36129"/>
                  </a:lnTo>
                  <a:lnTo>
                    <a:pt x="774382" y="20823"/>
                  </a:lnTo>
                  <a:lnTo>
                    <a:pt x="844780" y="9682"/>
                  </a:lnTo>
                  <a:lnTo>
                    <a:pt x="915178" y="2730"/>
                  </a:lnTo>
                  <a:lnTo>
                    <a:pt x="985577" y="0"/>
                  </a:lnTo>
                  <a:lnTo>
                    <a:pt x="1055975" y="1538"/>
                  </a:lnTo>
                  <a:lnTo>
                    <a:pt x="1126373" y="7411"/>
                  </a:lnTo>
                  <a:lnTo>
                    <a:pt x="1196772" y="17710"/>
                  </a:lnTo>
                  <a:lnTo>
                    <a:pt x="1267170" y="32552"/>
                  </a:lnTo>
                  <a:lnTo>
                    <a:pt x="1337569" y="52087"/>
                  </a:lnTo>
                  <a:lnTo>
                    <a:pt x="1407967" y="76486"/>
                  </a:lnTo>
                  <a:lnTo>
                    <a:pt x="1478365" y="105939"/>
                  </a:lnTo>
                  <a:lnTo>
                    <a:pt x="1548764" y="140639"/>
                  </a:lnTo>
                  <a:lnTo>
                    <a:pt x="1619162" y="180774"/>
                  </a:lnTo>
                  <a:lnTo>
                    <a:pt x="1689560" y="226511"/>
                  </a:lnTo>
                  <a:lnTo>
                    <a:pt x="1759959" y="281690"/>
                  </a:lnTo>
                  <a:lnTo>
                    <a:pt x="1830357" y="348667"/>
                  </a:lnTo>
                  <a:lnTo>
                    <a:pt x="1900756" y="423866"/>
                  </a:lnTo>
                  <a:lnTo>
                    <a:pt x="1971154" y="503717"/>
                  </a:lnTo>
                  <a:lnTo>
                    <a:pt x="2041552" y="584738"/>
                  </a:lnTo>
                  <a:lnTo>
                    <a:pt x="2111951" y="663565"/>
                  </a:lnTo>
                  <a:lnTo>
                    <a:pt x="2182349" y="738864"/>
                  </a:lnTo>
                  <a:lnTo>
                    <a:pt x="2252747" y="819113"/>
                  </a:lnTo>
                  <a:lnTo>
                    <a:pt x="2323146" y="900655"/>
                  </a:lnTo>
                  <a:lnTo>
                    <a:pt x="2393544" y="977739"/>
                  </a:lnTo>
                  <a:lnTo>
                    <a:pt x="2463943" y="1045355"/>
                  </a:lnTo>
                  <a:lnTo>
                    <a:pt x="2534341" y="1099388"/>
                  </a:lnTo>
                  <a:lnTo>
                    <a:pt x="2604739" y="1140248"/>
                  </a:lnTo>
                  <a:lnTo>
                    <a:pt x="2675138" y="1171554"/>
                  </a:lnTo>
                  <a:lnTo>
                    <a:pt x="2745536" y="1198520"/>
                  </a:lnTo>
                  <a:lnTo>
                    <a:pt x="2815934" y="1216997"/>
                  </a:lnTo>
                  <a:lnTo>
                    <a:pt x="2886333" y="1214384"/>
                  </a:lnTo>
                  <a:lnTo>
                    <a:pt x="2956731" y="1202239"/>
                  </a:lnTo>
                  <a:lnTo>
                    <a:pt x="3027130" y="1194388"/>
                  </a:lnTo>
                  <a:lnTo>
                    <a:pt x="3097528" y="1197200"/>
                  </a:lnTo>
                  <a:lnTo>
                    <a:pt x="3167926" y="1191705"/>
                  </a:lnTo>
                  <a:lnTo>
                    <a:pt x="3238325" y="1180718"/>
                  </a:lnTo>
                  <a:lnTo>
                    <a:pt x="3308723" y="1170133"/>
                  </a:lnTo>
                  <a:lnTo>
                    <a:pt x="3379121" y="1166516"/>
                  </a:lnTo>
                  <a:lnTo>
                    <a:pt x="3449520" y="1165687"/>
                  </a:lnTo>
                  <a:lnTo>
                    <a:pt x="3519918" y="1163036"/>
                  </a:lnTo>
                  <a:lnTo>
                    <a:pt x="3590317" y="1159100"/>
                  </a:lnTo>
                  <a:lnTo>
                    <a:pt x="3660715" y="1154502"/>
                  </a:lnTo>
                  <a:lnTo>
                    <a:pt x="3731113" y="1149940"/>
                  </a:lnTo>
                  <a:lnTo>
                    <a:pt x="3801512" y="1146116"/>
                  </a:lnTo>
                  <a:lnTo>
                    <a:pt x="3871910" y="1142425"/>
                  </a:lnTo>
                  <a:lnTo>
                    <a:pt x="3942308" y="1138058"/>
                  </a:lnTo>
                  <a:lnTo>
                    <a:pt x="4012707" y="1132872"/>
                  </a:lnTo>
                  <a:lnTo>
                    <a:pt x="4083105" y="1126705"/>
                  </a:lnTo>
                  <a:lnTo>
                    <a:pt x="4153504" y="1119396"/>
                  </a:lnTo>
                  <a:lnTo>
                    <a:pt x="4223902" y="1110796"/>
                  </a:lnTo>
                  <a:lnTo>
                    <a:pt x="4294300" y="1100784"/>
                  </a:lnTo>
                  <a:lnTo>
                    <a:pt x="4364699" y="1089273"/>
                  </a:lnTo>
                  <a:lnTo>
                    <a:pt x="4435097" y="1076204"/>
                  </a:lnTo>
                  <a:lnTo>
                    <a:pt x="4505495" y="1061547"/>
                  </a:lnTo>
                  <a:lnTo>
                    <a:pt x="4575894" y="1045294"/>
                  </a:lnTo>
                  <a:lnTo>
                    <a:pt x="4646292" y="1027450"/>
                  </a:lnTo>
                  <a:lnTo>
                    <a:pt x="4716690" y="1008030"/>
                  </a:lnTo>
                  <a:lnTo>
                    <a:pt x="4787089" y="987053"/>
                  </a:lnTo>
                  <a:lnTo>
                    <a:pt x="4857487" y="964542"/>
                  </a:lnTo>
                  <a:lnTo>
                    <a:pt x="4927886" y="940517"/>
                  </a:lnTo>
                  <a:lnTo>
                    <a:pt x="4998284" y="915000"/>
                  </a:lnTo>
                  <a:lnTo>
                    <a:pt x="5068682" y="888010"/>
                  </a:lnTo>
                  <a:lnTo>
                    <a:pt x="5139081" y="859564"/>
                  </a:lnTo>
                  <a:lnTo>
                    <a:pt x="5209479" y="829677"/>
                  </a:lnTo>
                  <a:lnTo>
                    <a:pt x="5279877" y="798365"/>
                  </a:lnTo>
                  <a:lnTo>
                    <a:pt x="5350276" y="765639"/>
                  </a:lnTo>
                  <a:lnTo>
                    <a:pt x="5420674" y="731510"/>
                  </a:lnTo>
                  <a:lnTo>
                    <a:pt x="5491073" y="695988"/>
                  </a:lnTo>
                  <a:lnTo>
                    <a:pt x="5561471" y="6590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191153" y="4238397"/>
              <a:ext cx="4720249" cy="1155877"/>
            </a:xfrm>
            <a:custGeom>
              <a:avLst/>
              <a:pathLst>
                <a:path w="4720249" h="1155877">
                  <a:moveTo>
                    <a:pt x="4720249" y="1155877"/>
                  </a:moveTo>
                  <a:lnTo>
                    <a:pt x="4716690" y="1155143"/>
                  </a:lnTo>
                  <a:lnTo>
                    <a:pt x="4646292" y="1141822"/>
                  </a:lnTo>
                  <a:lnTo>
                    <a:pt x="4575894" y="1129748"/>
                  </a:lnTo>
                  <a:lnTo>
                    <a:pt x="4505495" y="1118949"/>
                  </a:lnTo>
                  <a:lnTo>
                    <a:pt x="4435097" y="1109446"/>
                  </a:lnTo>
                  <a:lnTo>
                    <a:pt x="4364699" y="1101244"/>
                  </a:lnTo>
                  <a:lnTo>
                    <a:pt x="4294300" y="1094329"/>
                  </a:lnTo>
                  <a:lnTo>
                    <a:pt x="4223902" y="1088656"/>
                  </a:lnTo>
                  <a:lnTo>
                    <a:pt x="4153504" y="1084152"/>
                  </a:lnTo>
                  <a:lnTo>
                    <a:pt x="4083105" y="1080711"/>
                  </a:lnTo>
                  <a:lnTo>
                    <a:pt x="4012707" y="1078199"/>
                  </a:lnTo>
                  <a:lnTo>
                    <a:pt x="3942308" y="1076469"/>
                  </a:lnTo>
                  <a:lnTo>
                    <a:pt x="3871910" y="1075374"/>
                  </a:lnTo>
                  <a:lnTo>
                    <a:pt x="3801512" y="1074786"/>
                  </a:lnTo>
                  <a:lnTo>
                    <a:pt x="3731113" y="1075106"/>
                  </a:lnTo>
                  <a:lnTo>
                    <a:pt x="3660715" y="1076633"/>
                  </a:lnTo>
                  <a:lnTo>
                    <a:pt x="3590317" y="1078776"/>
                  </a:lnTo>
                  <a:lnTo>
                    <a:pt x="3519918" y="1080923"/>
                  </a:lnTo>
                  <a:lnTo>
                    <a:pt x="3449520" y="1082390"/>
                  </a:lnTo>
                  <a:lnTo>
                    <a:pt x="3379121" y="1082405"/>
                  </a:lnTo>
                  <a:lnTo>
                    <a:pt x="3308723" y="1084674"/>
                  </a:lnTo>
                  <a:lnTo>
                    <a:pt x="3238325" y="1093546"/>
                  </a:lnTo>
                  <a:lnTo>
                    <a:pt x="3167926" y="1104039"/>
                  </a:lnTo>
                  <a:lnTo>
                    <a:pt x="3097528" y="1110231"/>
                  </a:lnTo>
                  <a:lnTo>
                    <a:pt x="3027130" y="1107496"/>
                  </a:lnTo>
                  <a:lnTo>
                    <a:pt x="2956731" y="1113616"/>
                  </a:lnTo>
                  <a:lnTo>
                    <a:pt x="2886333" y="1124963"/>
                  </a:lnTo>
                  <a:lnTo>
                    <a:pt x="2815934" y="1128696"/>
                  </a:lnTo>
                  <a:lnTo>
                    <a:pt x="2745536" y="1111055"/>
                  </a:lnTo>
                  <a:lnTo>
                    <a:pt x="2675138" y="1083383"/>
                  </a:lnTo>
                  <a:lnTo>
                    <a:pt x="2604739" y="1052504"/>
                  </a:lnTo>
                  <a:lnTo>
                    <a:pt x="2534341" y="1013301"/>
                  </a:lnTo>
                  <a:lnTo>
                    <a:pt x="2463943" y="959429"/>
                  </a:lnTo>
                  <a:lnTo>
                    <a:pt x="2393544" y="891281"/>
                  </a:lnTo>
                  <a:lnTo>
                    <a:pt x="2323146" y="814732"/>
                  </a:lnTo>
                  <a:lnTo>
                    <a:pt x="2252747" y="735163"/>
                  </a:lnTo>
                  <a:lnTo>
                    <a:pt x="2182349" y="657207"/>
                  </a:lnTo>
                  <a:lnTo>
                    <a:pt x="2111951" y="583021"/>
                  </a:lnTo>
                  <a:lnTo>
                    <a:pt x="2041552" y="505263"/>
                  </a:lnTo>
                  <a:lnTo>
                    <a:pt x="1971154" y="425860"/>
                  </a:lnTo>
                  <a:lnTo>
                    <a:pt x="1900756" y="348309"/>
                  </a:lnTo>
                  <a:lnTo>
                    <a:pt x="1830357" y="275986"/>
                  </a:lnTo>
                  <a:lnTo>
                    <a:pt x="1759959" y="212184"/>
                  </a:lnTo>
                  <a:lnTo>
                    <a:pt x="1689560" y="160160"/>
                  </a:lnTo>
                  <a:lnTo>
                    <a:pt x="1619162" y="117815"/>
                  </a:lnTo>
                  <a:lnTo>
                    <a:pt x="1548764" y="81801"/>
                  </a:lnTo>
                  <a:lnTo>
                    <a:pt x="1478365" y="52200"/>
                  </a:lnTo>
                  <a:lnTo>
                    <a:pt x="1407967" y="29114"/>
                  </a:lnTo>
                  <a:lnTo>
                    <a:pt x="1337569" y="12652"/>
                  </a:lnTo>
                  <a:lnTo>
                    <a:pt x="1267170" y="2918"/>
                  </a:lnTo>
                  <a:lnTo>
                    <a:pt x="1196772" y="0"/>
                  </a:lnTo>
                  <a:lnTo>
                    <a:pt x="1126373" y="3959"/>
                  </a:lnTo>
                  <a:lnTo>
                    <a:pt x="1055975" y="14830"/>
                  </a:lnTo>
                  <a:lnTo>
                    <a:pt x="985577" y="32619"/>
                  </a:lnTo>
                  <a:lnTo>
                    <a:pt x="915178" y="57306"/>
                  </a:lnTo>
                  <a:lnTo>
                    <a:pt x="844780" y="88853"/>
                  </a:lnTo>
                  <a:lnTo>
                    <a:pt x="774382" y="127208"/>
                  </a:lnTo>
                  <a:lnTo>
                    <a:pt x="703983" y="172311"/>
                  </a:lnTo>
                  <a:lnTo>
                    <a:pt x="633585" y="224095"/>
                  </a:lnTo>
                  <a:lnTo>
                    <a:pt x="563186" y="282493"/>
                  </a:lnTo>
                  <a:lnTo>
                    <a:pt x="492788" y="347438"/>
                  </a:lnTo>
                  <a:lnTo>
                    <a:pt x="422390" y="418862"/>
                  </a:lnTo>
                  <a:lnTo>
                    <a:pt x="351991" y="496699"/>
                  </a:lnTo>
                  <a:lnTo>
                    <a:pt x="281593" y="580887"/>
                  </a:lnTo>
                  <a:lnTo>
                    <a:pt x="211195" y="671364"/>
                  </a:lnTo>
                  <a:lnTo>
                    <a:pt x="140796" y="768069"/>
                  </a:lnTo>
                  <a:lnTo>
                    <a:pt x="70398" y="870944"/>
                  </a:lnTo>
                  <a:lnTo>
                    <a:pt x="0" y="9799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4128194"/>
              <a:ext cx="5561471" cy="1167161"/>
            </a:xfrm>
            <a:custGeom>
              <a:avLst/>
              <a:pathLst>
                <a:path w="5561471" h="1167161">
                  <a:moveTo>
                    <a:pt x="0" y="691294"/>
                  </a:moveTo>
                  <a:lnTo>
                    <a:pt x="70398" y="608870"/>
                  </a:lnTo>
                  <a:lnTo>
                    <a:pt x="140796" y="531476"/>
                  </a:lnTo>
                  <a:lnTo>
                    <a:pt x="211195" y="459156"/>
                  </a:lnTo>
                  <a:lnTo>
                    <a:pt x="281593" y="391951"/>
                  </a:lnTo>
                  <a:lnTo>
                    <a:pt x="351991" y="329905"/>
                  </a:lnTo>
                  <a:lnTo>
                    <a:pt x="422390" y="273059"/>
                  </a:lnTo>
                  <a:lnTo>
                    <a:pt x="492788" y="221457"/>
                  </a:lnTo>
                  <a:lnTo>
                    <a:pt x="563186" y="175140"/>
                  </a:lnTo>
                  <a:lnTo>
                    <a:pt x="633585" y="134152"/>
                  </a:lnTo>
                  <a:lnTo>
                    <a:pt x="703983" y="98534"/>
                  </a:lnTo>
                  <a:lnTo>
                    <a:pt x="774382" y="68330"/>
                  </a:lnTo>
                  <a:lnTo>
                    <a:pt x="844780" y="43582"/>
                  </a:lnTo>
                  <a:lnTo>
                    <a:pt x="915178" y="24332"/>
                  </a:lnTo>
                  <a:lnTo>
                    <a:pt x="985577" y="10624"/>
                  </a:lnTo>
                  <a:lnTo>
                    <a:pt x="1055975" y="2499"/>
                  </a:lnTo>
                  <a:lnTo>
                    <a:pt x="1126373" y="0"/>
                  </a:lnTo>
                  <a:lnTo>
                    <a:pt x="1196772" y="3169"/>
                  </a:lnTo>
                  <a:lnTo>
                    <a:pt x="1267170" y="12050"/>
                  </a:lnTo>
                  <a:lnTo>
                    <a:pt x="1337569" y="26684"/>
                  </a:lnTo>
                  <a:lnTo>
                    <a:pt x="1407967" y="47115"/>
                  </a:lnTo>
                  <a:lnTo>
                    <a:pt x="1478365" y="73384"/>
                  </a:lnTo>
                  <a:lnTo>
                    <a:pt x="1548764" y="105535"/>
                  </a:lnTo>
                  <a:lnTo>
                    <a:pt x="1619162" y="143609"/>
                  </a:lnTo>
                  <a:lnTo>
                    <a:pt x="1689560" y="187650"/>
                  </a:lnTo>
                  <a:lnTo>
                    <a:pt x="1759959" y="241252"/>
                  </a:lnTo>
                  <a:lnTo>
                    <a:pt x="1830357" y="306641"/>
                  </a:lnTo>
                  <a:lnTo>
                    <a:pt x="1900756" y="380402"/>
                  </a:lnTo>
                  <a:lnTo>
                    <a:pt x="1971154" y="459103"/>
                  </a:lnTo>
                  <a:lnTo>
                    <a:pt x="2041552" y="539315"/>
                  </a:lnTo>
                  <a:lnTo>
                    <a:pt x="2111951" y="617608"/>
                  </a:lnTo>
                  <a:lnTo>
                    <a:pt x="2182349" y="692350"/>
                  </a:lnTo>
                  <a:lnTo>
                    <a:pt x="2252747" y="771452"/>
                  </a:lnTo>
                  <a:lnTo>
                    <a:pt x="2323146" y="852008"/>
                  </a:lnTo>
                  <a:lnTo>
                    <a:pt x="2393544" y="928825"/>
                  </a:lnTo>
                  <a:lnTo>
                    <a:pt x="2463943" y="996706"/>
                  </a:lnTo>
                  <a:lnTo>
                    <a:pt x="2534341" y="1050659"/>
                  </a:lnTo>
                  <a:lnTo>
                    <a:pt x="2604739" y="1090691"/>
                  </a:lnTo>
                  <a:lnTo>
                    <a:pt x="2675138" y="1121783"/>
                  </a:lnTo>
                  <a:lnTo>
                    <a:pt x="2745536" y="1149102"/>
                  </a:lnTo>
                  <a:lnTo>
                    <a:pt x="2815934" y="1167161"/>
                  </a:lnTo>
                  <a:lnTo>
                    <a:pt x="2886333" y="1163988"/>
                  </a:lnTo>
                  <a:lnTo>
                    <a:pt x="2956731" y="1152242"/>
                  </a:lnTo>
                  <a:lnTo>
                    <a:pt x="3027130" y="1145256"/>
                  </a:lnTo>
                  <a:lnTo>
                    <a:pt x="3097528" y="1148030"/>
                  </a:lnTo>
                  <a:lnTo>
                    <a:pt x="3167926" y="1142187"/>
                  </a:lnTo>
                  <a:lnTo>
                    <a:pt x="3238325" y="1131446"/>
                  </a:lnTo>
                  <a:lnTo>
                    <a:pt x="3308723" y="1121718"/>
                  </a:lnTo>
                  <a:lnTo>
                    <a:pt x="3379121" y="1118775"/>
                  </a:lnTo>
                  <a:lnTo>
                    <a:pt x="3449520" y="1118353"/>
                  </a:lnTo>
                  <a:lnTo>
                    <a:pt x="3519918" y="1116294"/>
                  </a:lnTo>
                  <a:lnTo>
                    <a:pt x="3590317" y="1113252"/>
                  </a:lnTo>
                  <a:lnTo>
                    <a:pt x="3660715" y="1109882"/>
                  </a:lnTo>
                  <a:lnTo>
                    <a:pt x="3731113" y="1106837"/>
                  </a:lnTo>
                  <a:lnTo>
                    <a:pt x="3801512" y="1104765"/>
                  </a:lnTo>
                  <a:lnTo>
                    <a:pt x="3871910" y="1103214"/>
                  </a:lnTo>
                  <a:lnTo>
                    <a:pt x="3942308" y="1101578"/>
                  </a:lnTo>
                  <a:lnTo>
                    <a:pt x="4012707" y="1099850"/>
                  </a:lnTo>
                  <a:lnTo>
                    <a:pt x="4083105" y="1098022"/>
                  </a:lnTo>
                  <a:lnTo>
                    <a:pt x="4153504" y="1096088"/>
                  </a:lnTo>
                  <a:lnTo>
                    <a:pt x="4223902" y="1094040"/>
                  </a:lnTo>
                  <a:lnTo>
                    <a:pt x="4294300" y="1091871"/>
                  </a:lnTo>
                  <a:lnTo>
                    <a:pt x="4364699" y="1089573"/>
                  </a:lnTo>
                  <a:lnTo>
                    <a:pt x="4435097" y="1087140"/>
                  </a:lnTo>
                  <a:lnTo>
                    <a:pt x="4505495" y="1084563"/>
                  </a:lnTo>
                  <a:lnTo>
                    <a:pt x="4575894" y="1081836"/>
                  </a:lnTo>
                  <a:lnTo>
                    <a:pt x="4646292" y="1078951"/>
                  </a:lnTo>
                  <a:lnTo>
                    <a:pt x="4716690" y="1075901"/>
                  </a:lnTo>
                  <a:lnTo>
                    <a:pt x="4787089" y="1072679"/>
                  </a:lnTo>
                  <a:lnTo>
                    <a:pt x="4857487" y="1069277"/>
                  </a:lnTo>
                  <a:lnTo>
                    <a:pt x="4927886" y="1065688"/>
                  </a:lnTo>
                  <a:lnTo>
                    <a:pt x="4998284" y="1061905"/>
                  </a:lnTo>
                  <a:lnTo>
                    <a:pt x="5068682" y="1057921"/>
                  </a:lnTo>
                  <a:lnTo>
                    <a:pt x="5139081" y="1053727"/>
                  </a:lnTo>
                  <a:lnTo>
                    <a:pt x="5209479" y="1049318"/>
                  </a:lnTo>
                  <a:lnTo>
                    <a:pt x="5279877" y="1044685"/>
                  </a:lnTo>
                  <a:lnTo>
                    <a:pt x="5350276" y="1039821"/>
                  </a:lnTo>
                  <a:lnTo>
                    <a:pt x="5420674" y="1034720"/>
                  </a:lnTo>
                  <a:lnTo>
                    <a:pt x="5491073" y="1029373"/>
                  </a:lnTo>
                  <a:lnTo>
                    <a:pt x="5561471" y="102377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3941849"/>
              <a:ext cx="5561471" cy="1452425"/>
            </a:xfrm>
            <a:custGeom>
              <a:avLst/>
              <a:pathLst>
                <a:path w="5561471" h="1452425">
                  <a:moveTo>
                    <a:pt x="0" y="57820"/>
                  </a:moveTo>
                  <a:lnTo>
                    <a:pt x="70398" y="42468"/>
                  </a:lnTo>
                  <a:lnTo>
                    <a:pt x="140796" y="29448"/>
                  </a:lnTo>
                  <a:lnTo>
                    <a:pt x="211195" y="18781"/>
                  </a:lnTo>
                  <a:lnTo>
                    <a:pt x="281593" y="10487"/>
                  </a:lnTo>
                  <a:lnTo>
                    <a:pt x="351991" y="4582"/>
                  </a:lnTo>
                  <a:lnTo>
                    <a:pt x="422390" y="1081"/>
                  </a:lnTo>
                  <a:lnTo>
                    <a:pt x="492788" y="0"/>
                  </a:lnTo>
                  <a:lnTo>
                    <a:pt x="563186" y="1348"/>
                  </a:lnTo>
                  <a:lnTo>
                    <a:pt x="633585" y="5137"/>
                  </a:lnTo>
                  <a:lnTo>
                    <a:pt x="703983" y="11376"/>
                  </a:lnTo>
                  <a:lnTo>
                    <a:pt x="774382" y="20076"/>
                  </a:lnTo>
                  <a:lnTo>
                    <a:pt x="844780" y="31247"/>
                  </a:lnTo>
                  <a:lnTo>
                    <a:pt x="915178" y="44906"/>
                  </a:lnTo>
                  <a:lnTo>
                    <a:pt x="985577" y="61079"/>
                  </a:lnTo>
                  <a:lnTo>
                    <a:pt x="1055975" y="79803"/>
                  </a:lnTo>
                  <a:lnTo>
                    <a:pt x="1126373" y="101137"/>
                  </a:lnTo>
                  <a:lnTo>
                    <a:pt x="1196772" y="125163"/>
                  </a:lnTo>
                  <a:lnTo>
                    <a:pt x="1267170" y="151991"/>
                  </a:lnTo>
                  <a:lnTo>
                    <a:pt x="1337569" y="181759"/>
                  </a:lnTo>
                  <a:lnTo>
                    <a:pt x="1407967" y="214631"/>
                  </a:lnTo>
                  <a:lnTo>
                    <a:pt x="1478365" y="250787"/>
                  </a:lnTo>
                  <a:lnTo>
                    <a:pt x="1548764" y="290409"/>
                  </a:lnTo>
                  <a:lnTo>
                    <a:pt x="1619162" y="333677"/>
                  </a:lnTo>
                  <a:lnTo>
                    <a:pt x="1689560" y="380748"/>
                  </a:lnTo>
                  <a:lnTo>
                    <a:pt x="1759959" y="434204"/>
                  </a:lnTo>
                  <a:lnTo>
                    <a:pt x="1830357" y="495493"/>
                  </a:lnTo>
                  <a:lnTo>
                    <a:pt x="1900756" y="562039"/>
                  </a:lnTo>
                  <a:lnTo>
                    <a:pt x="1971154" y="631281"/>
                  </a:lnTo>
                  <a:lnTo>
                    <a:pt x="2041552" y="700741"/>
                  </a:lnTo>
                  <a:lnTo>
                    <a:pt x="2111951" y="768057"/>
                  </a:lnTo>
                  <a:lnTo>
                    <a:pt x="2182349" y="832706"/>
                  </a:lnTo>
                  <a:lnTo>
                    <a:pt x="2252747" y="902676"/>
                  </a:lnTo>
                  <a:lnTo>
                    <a:pt x="2323146" y="974509"/>
                  </a:lnTo>
                  <a:lnTo>
                    <a:pt x="2393544" y="1042852"/>
                  </a:lnTo>
                  <a:lnTo>
                    <a:pt x="2463943" y="1103089"/>
                  </a:lnTo>
                  <a:lnTo>
                    <a:pt x="2534341" y="1151912"/>
                  </a:lnTo>
                  <a:lnTo>
                    <a:pt x="2604739" y="1192562"/>
                  </a:lnTo>
                  <a:lnTo>
                    <a:pt x="2675138" y="1226218"/>
                  </a:lnTo>
                  <a:lnTo>
                    <a:pt x="2745536" y="1254517"/>
                  </a:lnTo>
                  <a:lnTo>
                    <a:pt x="2815934" y="1273071"/>
                  </a:lnTo>
                  <a:lnTo>
                    <a:pt x="2886333" y="1273308"/>
                  </a:lnTo>
                  <a:lnTo>
                    <a:pt x="2956731" y="1264907"/>
                  </a:lnTo>
                  <a:lnTo>
                    <a:pt x="3027130" y="1259609"/>
                  </a:lnTo>
                  <a:lnTo>
                    <a:pt x="3097528" y="1262647"/>
                  </a:lnTo>
                  <a:lnTo>
                    <a:pt x="3167926" y="1257171"/>
                  </a:lnTo>
                  <a:lnTo>
                    <a:pt x="3238325" y="1246219"/>
                  </a:lnTo>
                  <a:lnTo>
                    <a:pt x="3308723" y="1235672"/>
                  </a:lnTo>
                  <a:lnTo>
                    <a:pt x="3379121" y="1232072"/>
                  </a:lnTo>
                  <a:lnTo>
                    <a:pt x="3449520" y="1231248"/>
                  </a:lnTo>
                  <a:lnTo>
                    <a:pt x="3519918" y="1228603"/>
                  </a:lnTo>
                  <a:lnTo>
                    <a:pt x="3590317" y="1224676"/>
                  </a:lnTo>
                  <a:lnTo>
                    <a:pt x="3660715" y="1220092"/>
                  </a:lnTo>
                  <a:lnTo>
                    <a:pt x="3731113" y="1215545"/>
                  </a:lnTo>
                  <a:lnTo>
                    <a:pt x="3801512" y="1211740"/>
                  </a:lnTo>
                  <a:lnTo>
                    <a:pt x="3871910" y="1208072"/>
                  </a:lnTo>
                  <a:lnTo>
                    <a:pt x="3942308" y="1203734"/>
                  </a:lnTo>
                  <a:lnTo>
                    <a:pt x="4012707" y="1198585"/>
                  </a:lnTo>
                  <a:lnTo>
                    <a:pt x="4083105" y="1192464"/>
                  </a:lnTo>
                  <a:lnTo>
                    <a:pt x="4153504" y="1185212"/>
                  </a:lnTo>
                  <a:lnTo>
                    <a:pt x="4223902" y="1176682"/>
                  </a:lnTo>
                  <a:lnTo>
                    <a:pt x="4294300" y="1166754"/>
                  </a:lnTo>
                  <a:lnTo>
                    <a:pt x="4364699" y="1155341"/>
                  </a:lnTo>
                  <a:lnTo>
                    <a:pt x="4435097" y="1142385"/>
                  </a:lnTo>
                  <a:lnTo>
                    <a:pt x="4505495" y="1127857"/>
                  </a:lnTo>
                  <a:lnTo>
                    <a:pt x="4575894" y="1111748"/>
                  </a:lnTo>
                  <a:lnTo>
                    <a:pt x="4646292" y="1094063"/>
                  </a:lnTo>
                  <a:lnTo>
                    <a:pt x="4716690" y="1074817"/>
                  </a:lnTo>
                  <a:lnTo>
                    <a:pt x="4787089" y="1054030"/>
                  </a:lnTo>
                  <a:lnTo>
                    <a:pt x="4857487" y="1031722"/>
                  </a:lnTo>
                  <a:lnTo>
                    <a:pt x="4927886" y="1007915"/>
                  </a:lnTo>
                  <a:lnTo>
                    <a:pt x="4998284" y="982629"/>
                  </a:lnTo>
                  <a:lnTo>
                    <a:pt x="5068682" y="955884"/>
                  </a:lnTo>
                  <a:lnTo>
                    <a:pt x="5139081" y="927696"/>
                  </a:lnTo>
                  <a:lnTo>
                    <a:pt x="5209479" y="898081"/>
                  </a:lnTo>
                  <a:lnTo>
                    <a:pt x="5279877" y="867053"/>
                  </a:lnTo>
                  <a:lnTo>
                    <a:pt x="5350276" y="834624"/>
                  </a:lnTo>
                  <a:lnTo>
                    <a:pt x="5420674" y="800804"/>
                  </a:lnTo>
                  <a:lnTo>
                    <a:pt x="5491073" y="765603"/>
                  </a:lnTo>
                  <a:lnTo>
                    <a:pt x="5561471" y="729030"/>
                  </a:lnTo>
                  <a:lnTo>
                    <a:pt x="5561471" y="1452425"/>
                  </a:lnTo>
                  <a:lnTo>
                    <a:pt x="4730200" y="1452425"/>
                  </a:lnTo>
                  <a:lnTo>
                    <a:pt x="4716690" y="1449673"/>
                  </a:lnTo>
                  <a:lnTo>
                    <a:pt x="4646292" y="1436527"/>
                  </a:lnTo>
                  <a:lnTo>
                    <a:pt x="4575894" y="1424612"/>
                  </a:lnTo>
                  <a:lnTo>
                    <a:pt x="4505495" y="1413957"/>
                  </a:lnTo>
                  <a:lnTo>
                    <a:pt x="4435097" y="1404583"/>
                  </a:lnTo>
                  <a:lnTo>
                    <a:pt x="4364699" y="1396494"/>
                  </a:lnTo>
                  <a:lnTo>
                    <a:pt x="4294300" y="1389676"/>
                  </a:lnTo>
                  <a:lnTo>
                    <a:pt x="4223902" y="1384087"/>
                  </a:lnTo>
                  <a:lnTo>
                    <a:pt x="4153504" y="1379653"/>
                  </a:lnTo>
                  <a:lnTo>
                    <a:pt x="4083105" y="1376269"/>
                  </a:lnTo>
                  <a:lnTo>
                    <a:pt x="4012707" y="1373803"/>
                  </a:lnTo>
                  <a:lnTo>
                    <a:pt x="3942308" y="1372110"/>
                  </a:lnTo>
                  <a:lnTo>
                    <a:pt x="3871910" y="1371044"/>
                  </a:lnTo>
                  <a:lnTo>
                    <a:pt x="3801512" y="1370479"/>
                  </a:lnTo>
                  <a:lnTo>
                    <a:pt x="3731113" y="1370818"/>
                  </a:lnTo>
                  <a:lnTo>
                    <a:pt x="3660715" y="1372361"/>
                  </a:lnTo>
                  <a:lnTo>
                    <a:pt x="3590317" y="1374517"/>
                  </a:lnTo>
                  <a:lnTo>
                    <a:pt x="3519918" y="1376674"/>
                  </a:lnTo>
                  <a:lnTo>
                    <a:pt x="3449520" y="1378147"/>
                  </a:lnTo>
                  <a:lnTo>
                    <a:pt x="3379121" y="1378167"/>
                  </a:lnTo>
                  <a:lnTo>
                    <a:pt x="3308723" y="1380433"/>
                  </a:lnTo>
                  <a:lnTo>
                    <a:pt x="3238325" y="1389286"/>
                  </a:lnTo>
                  <a:lnTo>
                    <a:pt x="3167926" y="1399749"/>
                  </a:lnTo>
                  <a:lnTo>
                    <a:pt x="3097528" y="1405914"/>
                  </a:lnTo>
                  <a:lnTo>
                    <a:pt x="3027130" y="1402952"/>
                  </a:lnTo>
                  <a:lnTo>
                    <a:pt x="2956731" y="1406537"/>
                  </a:lnTo>
                  <a:lnTo>
                    <a:pt x="2886333" y="1414149"/>
                  </a:lnTo>
                  <a:lnTo>
                    <a:pt x="2815934" y="1415019"/>
                  </a:lnTo>
                  <a:lnTo>
                    <a:pt x="2745536" y="1397293"/>
                  </a:lnTo>
                  <a:lnTo>
                    <a:pt x="2675138" y="1368296"/>
                  </a:lnTo>
                  <a:lnTo>
                    <a:pt x="2604739" y="1335062"/>
                  </a:lnTo>
                  <a:lnTo>
                    <a:pt x="2534341" y="1296051"/>
                  </a:lnTo>
                  <a:lnTo>
                    <a:pt x="2463943" y="1247388"/>
                  </a:lnTo>
                  <a:lnTo>
                    <a:pt x="2393544" y="1186625"/>
                  </a:lnTo>
                  <a:lnTo>
                    <a:pt x="2323146" y="1118810"/>
                  </a:lnTo>
                  <a:lnTo>
                    <a:pt x="2252747" y="1048930"/>
                  </a:lnTo>
                  <a:lnTo>
                    <a:pt x="2182349" y="981228"/>
                  </a:lnTo>
                  <a:lnTo>
                    <a:pt x="2111951" y="917680"/>
                  </a:lnTo>
                  <a:lnTo>
                    <a:pt x="2041552" y="851422"/>
                  </a:lnTo>
                  <a:lnTo>
                    <a:pt x="1971154" y="783564"/>
                  </a:lnTo>
                  <a:lnTo>
                    <a:pt x="1900756" y="716597"/>
                  </a:lnTo>
                  <a:lnTo>
                    <a:pt x="1830357" y="652895"/>
                  </a:lnTo>
                  <a:lnTo>
                    <a:pt x="1759959" y="594747"/>
                  </a:lnTo>
                  <a:lnTo>
                    <a:pt x="1689560" y="544412"/>
                  </a:lnTo>
                  <a:lnTo>
                    <a:pt x="1619162" y="500698"/>
                  </a:lnTo>
                  <a:lnTo>
                    <a:pt x="1548764" y="461507"/>
                  </a:lnTo>
                  <a:lnTo>
                    <a:pt x="1478365" y="426930"/>
                  </a:lnTo>
                  <a:lnTo>
                    <a:pt x="1407967" y="397073"/>
                  </a:lnTo>
                  <a:lnTo>
                    <a:pt x="1337569" y="372054"/>
                  </a:lnTo>
                  <a:lnTo>
                    <a:pt x="1267170" y="351982"/>
                  </a:lnTo>
                  <a:lnTo>
                    <a:pt x="1196772" y="336951"/>
                  </a:lnTo>
                  <a:lnTo>
                    <a:pt x="1126373" y="327031"/>
                  </a:lnTo>
                  <a:lnTo>
                    <a:pt x="1055975" y="322263"/>
                  </a:lnTo>
                  <a:lnTo>
                    <a:pt x="985577" y="322660"/>
                  </a:lnTo>
                  <a:lnTo>
                    <a:pt x="915178" y="328210"/>
                  </a:lnTo>
                  <a:lnTo>
                    <a:pt x="844780" y="338884"/>
                  </a:lnTo>
                  <a:lnTo>
                    <a:pt x="774382" y="354638"/>
                  </a:lnTo>
                  <a:lnTo>
                    <a:pt x="703983" y="375418"/>
                  </a:lnTo>
                  <a:lnTo>
                    <a:pt x="633585" y="401167"/>
                  </a:lnTo>
                  <a:lnTo>
                    <a:pt x="563186" y="431827"/>
                  </a:lnTo>
                  <a:lnTo>
                    <a:pt x="492788" y="467337"/>
                  </a:lnTo>
                  <a:lnTo>
                    <a:pt x="422390" y="507640"/>
                  </a:lnTo>
                  <a:lnTo>
                    <a:pt x="351991" y="552677"/>
                  </a:lnTo>
                  <a:lnTo>
                    <a:pt x="281593" y="602393"/>
                  </a:lnTo>
                  <a:lnTo>
                    <a:pt x="211195" y="656736"/>
                  </a:lnTo>
                  <a:lnTo>
                    <a:pt x="140796" y="715652"/>
                  </a:lnTo>
                  <a:lnTo>
                    <a:pt x="70398" y="779093"/>
                  </a:lnTo>
                  <a:lnTo>
                    <a:pt x="0" y="84700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3941849"/>
              <a:ext cx="5561471" cy="1273308"/>
            </a:xfrm>
            <a:custGeom>
              <a:avLst/>
              <a:pathLst>
                <a:path w="5561471" h="1273308">
                  <a:moveTo>
                    <a:pt x="0" y="57820"/>
                  </a:moveTo>
                  <a:lnTo>
                    <a:pt x="70398" y="42468"/>
                  </a:lnTo>
                  <a:lnTo>
                    <a:pt x="140796" y="29448"/>
                  </a:lnTo>
                  <a:lnTo>
                    <a:pt x="211195" y="18781"/>
                  </a:lnTo>
                  <a:lnTo>
                    <a:pt x="281593" y="10487"/>
                  </a:lnTo>
                  <a:lnTo>
                    <a:pt x="351991" y="4582"/>
                  </a:lnTo>
                  <a:lnTo>
                    <a:pt x="422390" y="1081"/>
                  </a:lnTo>
                  <a:lnTo>
                    <a:pt x="492788" y="0"/>
                  </a:lnTo>
                  <a:lnTo>
                    <a:pt x="563186" y="1348"/>
                  </a:lnTo>
                  <a:lnTo>
                    <a:pt x="633585" y="5137"/>
                  </a:lnTo>
                  <a:lnTo>
                    <a:pt x="703983" y="11376"/>
                  </a:lnTo>
                  <a:lnTo>
                    <a:pt x="774382" y="20076"/>
                  </a:lnTo>
                  <a:lnTo>
                    <a:pt x="844780" y="31247"/>
                  </a:lnTo>
                  <a:lnTo>
                    <a:pt x="915178" y="44906"/>
                  </a:lnTo>
                  <a:lnTo>
                    <a:pt x="985577" y="61079"/>
                  </a:lnTo>
                  <a:lnTo>
                    <a:pt x="1055975" y="79803"/>
                  </a:lnTo>
                  <a:lnTo>
                    <a:pt x="1126373" y="101137"/>
                  </a:lnTo>
                  <a:lnTo>
                    <a:pt x="1196772" y="125163"/>
                  </a:lnTo>
                  <a:lnTo>
                    <a:pt x="1267170" y="151991"/>
                  </a:lnTo>
                  <a:lnTo>
                    <a:pt x="1337569" y="181759"/>
                  </a:lnTo>
                  <a:lnTo>
                    <a:pt x="1407967" y="214631"/>
                  </a:lnTo>
                  <a:lnTo>
                    <a:pt x="1478365" y="250787"/>
                  </a:lnTo>
                  <a:lnTo>
                    <a:pt x="1548764" y="290409"/>
                  </a:lnTo>
                  <a:lnTo>
                    <a:pt x="1619162" y="333677"/>
                  </a:lnTo>
                  <a:lnTo>
                    <a:pt x="1689560" y="380748"/>
                  </a:lnTo>
                  <a:lnTo>
                    <a:pt x="1759959" y="434204"/>
                  </a:lnTo>
                  <a:lnTo>
                    <a:pt x="1830357" y="495493"/>
                  </a:lnTo>
                  <a:lnTo>
                    <a:pt x="1900756" y="562039"/>
                  </a:lnTo>
                  <a:lnTo>
                    <a:pt x="1971154" y="631281"/>
                  </a:lnTo>
                  <a:lnTo>
                    <a:pt x="2041552" y="700741"/>
                  </a:lnTo>
                  <a:lnTo>
                    <a:pt x="2111951" y="768057"/>
                  </a:lnTo>
                  <a:lnTo>
                    <a:pt x="2182349" y="832706"/>
                  </a:lnTo>
                  <a:lnTo>
                    <a:pt x="2252747" y="902676"/>
                  </a:lnTo>
                  <a:lnTo>
                    <a:pt x="2323146" y="974509"/>
                  </a:lnTo>
                  <a:lnTo>
                    <a:pt x="2393544" y="1042852"/>
                  </a:lnTo>
                  <a:lnTo>
                    <a:pt x="2463943" y="1103089"/>
                  </a:lnTo>
                  <a:lnTo>
                    <a:pt x="2534341" y="1151912"/>
                  </a:lnTo>
                  <a:lnTo>
                    <a:pt x="2604739" y="1192562"/>
                  </a:lnTo>
                  <a:lnTo>
                    <a:pt x="2675138" y="1226218"/>
                  </a:lnTo>
                  <a:lnTo>
                    <a:pt x="2745536" y="1254517"/>
                  </a:lnTo>
                  <a:lnTo>
                    <a:pt x="2815934" y="1273071"/>
                  </a:lnTo>
                  <a:lnTo>
                    <a:pt x="2886333" y="1273308"/>
                  </a:lnTo>
                  <a:lnTo>
                    <a:pt x="2956731" y="1264907"/>
                  </a:lnTo>
                  <a:lnTo>
                    <a:pt x="3027130" y="1259609"/>
                  </a:lnTo>
                  <a:lnTo>
                    <a:pt x="3097528" y="1262647"/>
                  </a:lnTo>
                  <a:lnTo>
                    <a:pt x="3167926" y="1257171"/>
                  </a:lnTo>
                  <a:lnTo>
                    <a:pt x="3238325" y="1246219"/>
                  </a:lnTo>
                  <a:lnTo>
                    <a:pt x="3308723" y="1235672"/>
                  </a:lnTo>
                  <a:lnTo>
                    <a:pt x="3379121" y="1232072"/>
                  </a:lnTo>
                  <a:lnTo>
                    <a:pt x="3449520" y="1231248"/>
                  </a:lnTo>
                  <a:lnTo>
                    <a:pt x="3519918" y="1228603"/>
                  </a:lnTo>
                  <a:lnTo>
                    <a:pt x="3590317" y="1224676"/>
                  </a:lnTo>
                  <a:lnTo>
                    <a:pt x="3660715" y="1220092"/>
                  </a:lnTo>
                  <a:lnTo>
                    <a:pt x="3731113" y="1215545"/>
                  </a:lnTo>
                  <a:lnTo>
                    <a:pt x="3801512" y="1211740"/>
                  </a:lnTo>
                  <a:lnTo>
                    <a:pt x="3871910" y="1208072"/>
                  </a:lnTo>
                  <a:lnTo>
                    <a:pt x="3942308" y="1203734"/>
                  </a:lnTo>
                  <a:lnTo>
                    <a:pt x="4012707" y="1198585"/>
                  </a:lnTo>
                  <a:lnTo>
                    <a:pt x="4083105" y="1192464"/>
                  </a:lnTo>
                  <a:lnTo>
                    <a:pt x="4153504" y="1185212"/>
                  </a:lnTo>
                  <a:lnTo>
                    <a:pt x="4223902" y="1176682"/>
                  </a:lnTo>
                  <a:lnTo>
                    <a:pt x="4294300" y="1166754"/>
                  </a:lnTo>
                  <a:lnTo>
                    <a:pt x="4364699" y="1155341"/>
                  </a:lnTo>
                  <a:lnTo>
                    <a:pt x="4435097" y="1142385"/>
                  </a:lnTo>
                  <a:lnTo>
                    <a:pt x="4505495" y="1127857"/>
                  </a:lnTo>
                  <a:lnTo>
                    <a:pt x="4575894" y="1111748"/>
                  </a:lnTo>
                  <a:lnTo>
                    <a:pt x="4646292" y="1094063"/>
                  </a:lnTo>
                  <a:lnTo>
                    <a:pt x="4716690" y="1074817"/>
                  </a:lnTo>
                  <a:lnTo>
                    <a:pt x="4787089" y="1054030"/>
                  </a:lnTo>
                  <a:lnTo>
                    <a:pt x="4857487" y="1031722"/>
                  </a:lnTo>
                  <a:lnTo>
                    <a:pt x="4927886" y="1007915"/>
                  </a:lnTo>
                  <a:lnTo>
                    <a:pt x="4998284" y="982629"/>
                  </a:lnTo>
                  <a:lnTo>
                    <a:pt x="5068682" y="955884"/>
                  </a:lnTo>
                  <a:lnTo>
                    <a:pt x="5139081" y="927696"/>
                  </a:lnTo>
                  <a:lnTo>
                    <a:pt x="5209479" y="898081"/>
                  </a:lnTo>
                  <a:lnTo>
                    <a:pt x="5279877" y="867053"/>
                  </a:lnTo>
                  <a:lnTo>
                    <a:pt x="5350276" y="834624"/>
                  </a:lnTo>
                  <a:lnTo>
                    <a:pt x="5420674" y="800804"/>
                  </a:lnTo>
                  <a:lnTo>
                    <a:pt x="5491073" y="765603"/>
                  </a:lnTo>
                  <a:lnTo>
                    <a:pt x="5561471" y="7290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91153" y="4264113"/>
              <a:ext cx="4730200" cy="1130162"/>
            </a:xfrm>
            <a:custGeom>
              <a:avLst/>
              <a:pathLst>
                <a:path w="4730200" h="1130162">
                  <a:moveTo>
                    <a:pt x="4730200" y="1130162"/>
                  </a:moveTo>
                  <a:lnTo>
                    <a:pt x="4716690" y="1127409"/>
                  </a:lnTo>
                  <a:lnTo>
                    <a:pt x="4646292" y="1114263"/>
                  </a:lnTo>
                  <a:lnTo>
                    <a:pt x="4575894" y="1102348"/>
                  </a:lnTo>
                  <a:lnTo>
                    <a:pt x="4505495" y="1091694"/>
                  </a:lnTo>
                  <a:lnTo>
                    <a:pt x="4435097" y="1082319"/>
                  </a:lnTo>
                  <a:lnTo>
                    <a:pt x="4364699" y="1074231"/>
                  </a:lnTo>
                  <a:lnTo>
                    <a:pt x="4294300" y="1067413"/>
                  </a:lnTo>
                  <a:lnTo>
                    <a:pt x="4223902" y="1061824"/>
                  </a:lnTo>
                  <a:lnTo>
                    <a:pt x="4153504" y="1057390"/>
                  </a:lnTo>
                  <a:lnTo>
                    <a:pt x="4083105" y="1054006"/>
                  </a:lnTo>
                  <a:lnTo>
                    <a:pt x="4012707" y="1051540"/>
                  </a:lnTo>
                  <a:lnTo>
                    <a:pt x="3942308" y="1049847"/>
                  </a:lnTo>
                  <a:lnTo>
                    <a:pt x="3871910" y="1048781"/>
                  </a:lnTo>
                  <a:lnTo>
                    <a:pt x="3801512" y="1048216"/>
                  </a:lnTo>
                  <a:lnTo>
                    <a:pt x="3731113" y="1048555"/>
                  </a:lnTo>
                  <a:lnTo>
                    <a:pt x="3660715" y="1050097"/>
                  </a:lnTo>
                  <a:lnTo>
                    <a:pt x="3590317" y="1052254"/>
                  </a:lnTo>
                  <a:lnTo>
                    <a:pt x="3519918" y="1054411"/>
                  </a:lnTo>
                  <a:lnTo>
                    <a:pt x="3449520" y="1055884"/>
                  </a:lnTo>
                  <a:lnTo>
                    <a:pt x="3379121" y="1055903"/>
                  </a:lnTo>
                  <a:lnTo>
                    <a:pt x="3308723" y="1058169"/>
                  </a:lnTo>
                  <a:lnTo>
                    <a:pt x="3238325" y="1067023"/>
                  </a:lnTo>
                  <a:lnTo>
                    <a:pt x="3167926" y="1077486"/>
                  </a:lnTo>
                  <a:lnTo>
                    <a:pt x="3097528" y="1083651"/>
                  </a:lnTo>
                  <a:lnTo>
                    <a:pt x="3027130" y="1080689"/>
                  </a:lnTo>
                  <a:lnTo>
                    <a:pt x="2956731" y="1084274"/>
                  </a:lnTo>
                  <a:lnTo>
                    <a:pt x="2886333" y="1091886"/>
                  </a:lnTo>
                  <a:lnTo>
                    <a:pt x="2815934" y="1092756"/>
                  </a:lnTo>
                  <a:lnTo>
                    <a:pt x="2745536" y="1075029"/>
                  </a:lnTo>
                  <a:lnTo>
                    <a:pt x="2675138" y="1046032"/>
                  </a:lnTo>
                  <a:lnTo>
                    <a:pt x="2604739" y="1012799"/>
                  </a:lnTo>
                  <a:lnTo>
                    <a:pt x="2534341" y="973788"/>
                  </a:lnTo>
                  <a:lnTo>
                    <a:pt x="2463943" y="925125"/>
                  </a:lnTo>
                  <a:lnTo>
                    <a:pt x="2393544" y="864361"/>
                  </a:lnTo>
                  <a:lnTo>
                    <a:pt x="2323146" y="796547"/>
                  </a:lnTo>
                  <a:lnTo>
                    <a:pt x="2252747" y="726666"/>
                  </a:lnTo>
                  <a:lnTo>
                    <a:pt x="2182349" y="658964"/>
                  </a:lnTo>
                  <a:lnTo>
                    <a:pt x="2111951" y="595416"/>
                  </a:lnTo>
                  <a:lnTo>
                    <a:pt x="2041552" y="529158"/>
                  </a:lnTo>
                  <a:lnTo>
                    <a:pt x="1971154" y="461300"/>
                  </a:lnTo>
                  <a:lnTo>
                    <a:pt x="1900756" y="394333"/>
                  </a:lnTo>
                  <a:lnTo>
                    <a:pt x="1830357" y="330632"/>
                  </a:lnTo>
                  <a:lnTo>
                    <a:pt x="1759959" y="272484"/>
                  </a:lnTo>
                  <a:lnTo>
                    <a:pt x="1689560" y="222149"/>
                  </a:lnTo>
                  <a:lnTo>
                    <a:pt x="1619162" y="178435"/>
                  </a:lnTo>
                  <a:lnTo>
                    <a:pt x="1548764" y="139244"/>
                  </a:lnTo>
                  <a:lnTo>
                    <a:pt x="1478365" y="104666"/>
                  </a:lnTo>
                  <a:lnTo>
                    <a:pt x="1407967" y="74810"/>
                  </a:lnTo>
                  <a:lnTo>
                    <a:pt x="1337569" y="49791"/>
                  </a:lnTo>
                  <a:lnTo>
                    <a:pt x="1267170" y="29719"/>
                  </a:lnTo>
                  <a:lnTo>
                    <a:pt x="1196772" y="14688"/>
                  </a:lnTo>
                  <a:lnTo>
                    <a:pt x="1126373" y="4768"/>
                  </a:lnTo>
                  <a:lnTo>
                    <a:pt x="1055975" y="0"/>
                  </a:lnTo>
                  <a:lnTo>
                    <a:pt x="985577" y="396"/>
                  </a:lnTo>
                  <a:lnTo>
                    <a:pt x="915178" y="5947"/>
                  </a:lnTo>
                  <a:lnTo>
                    <a:pt x="844780" y="16621"/>
                  </a:lnTo>
                  <a:lnTo>
                    <a:pt x="774382" y="32374"/>
                  </a:lnTo>
                  <a:lnTo>
                    <a:pt x="703983" y="53154"/>
                  </a:lnTo>
                  <a:lnTo>
                    <a:pt x="633585" y="78904"/>
                  </a:lnTo>
                  <a:lnTo>
                    <a:pt x="563186" y="109564"/>
                  </a:lnTo>
                  <a:lnTo>
                    <a:pt x="492788" y="145074"/>
                  </a:lnTo>
                  <a:lnTo>
                    <a:pt x="422390" y="185376"/>
                  </a:lnTo>
                  <a:lnTo>
                    <a:pt x="351991" y="230414"/>
                  </a:lnTo>
                  <a:lnTo>
                    <a:pt x="281593" y="280130"/>
                  </a:lnTo>
                  <a:lnTo>
                    <a:pt x="211195" y="334473"/>
                  </a:lnTo>
                  <a:lnTo>
                    <a:pt x="140796" y="393389"/>
                  </a:lnTo>
                  <a:lnTo>
                    <a:pt x="70398" y="456829"/>
                  </a:lnTo>
                  <a:lnTo>
                    <a:pt x="0" y="5247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4126916"/>
              <a:ext cx="5561471" cy="1158979"/>
            </a:xfrm>
            <a:custGeom>
              <a:avLst/>
              <a:pathLst>
                <a:path w="5561471" h="1158979">
                  <a:moveTo>
                    <a:pt x="0" y="267348"/>
                  </a:moveTo>
                  <a:lnTo>
                    <a:pt x="70398" y="225714"/>
                  </a:lnTo>
                  <a:lnTo>
                    <a:pt x="140796" y="187484"/>
                  </a:lnTo>
                  <a:lnTo>
                    <a:pt x="211195" y="152693"/>
                  </a:lnTo>
                  <a:lnTo>
                    <a:pt x="281593" y="121374"/>
                  </a:lnTo>
                  <a:lnTo>
                    <a:pt x="351991" y="93563"/>
                  </a:lnTo>
                  <a:lnTo>
                    <a:pt x="422390" y="69295"/>
                  </a:lnTo>
                  <a:lnTo>
                    <a:pt x="492788" y="48602"/>
                  </a:lnTo>
                  <a:lnTo>
                    <a:pt x="563186" y="31521"/>
                  </a:lnTo>
                  <a:lnTo>
                    <a:pt x="633585" y="18086"/>
                  </a:lnTo>
                  <a:lnTo>
                    <a:pt x="703983" y="8331"/>
                  </a:lnTo>
                  <a:lnTo>
                    <a:pt x="774382" y="2291"/>
                  </a:lnTo>
                  <a:lnTo>
                    <a:pt x="844780" y="0"/>
                  </a:lnTo>
                  <a:lnTo>
                    <a:pt x="915178" y="1492"/>
                  </a:lnTo>
                  <a:lnTo>
                    <a:pt x="985577" y="6803"/>
                  </a:lnTo>
                  <a:lnTo>
                    <a:pt x="1055975" y="15967"/>
                  </a:lnTo>
                  <a:lnTo>
                    <a:pt x="1126373" y="29018"/>
                  </a:lnTo>
                  <a:lnTo>
                    <a:pt x="1196772" y="45991"/>
                  </a:lnTo>
                  <a:lnTo>
                    <a:pt x="1267170" y="66920"/>
                  </a:lnTo>
                  <a:lnTo>
                    <a:pt x="1337569" y="91841"/>
                  </a:lnTo>
                  <a:lnTo>
                    <a:pt x="1407967" y="120786"/>
                  </a:lnTo>
                  <a:lnTo>
                    <a:pt x="1478365" y="153792"/>
                  </a:lnTo>
                  <a:lnTo>
                    <a:pt x="1548764" y="190892"/>
                  </a:lnTo>
                  <a:lnTo>
                    <a:pt x="1619162" y="232121"/>
                  </a:lnTo>
                  <a:lnTo>
                    <a:pt x="1689560" y="277514"/>
                  </a:lnTo>
                  <a:lnTo>
                    <a:pt x="1759959" y="329409"/>
                  </a:lnTo>
                  <a:lnTo>
                    <a:pt x="1830357" y="389128"/>
                  </a:lnTo>
                  <a:lnTo>
                    <a:pt x="1900756" y="454252"/>
                  </a:lnTo>
                  <a:lnTo>
                    <a:pt x="1971154" y="522356"/>
                  </a:lnTo>
                  <a:lnTo>
                    <a:pt x="2041552" y="591015"/>
                  </a:lnTo>
                  <a:lnTo>
                    <a:pt x="2111951" y="657802"/>
                  </a:lnTo>
                  <a:lnTo>
                    <a:pt x="2182349" y="721901"/>
                  </a:lnTo>
                  <a:lnTo>
                    <a:pt x="2252747" y="790737"/>
                  </a:lnTo>
                  <a:lnTo>
                    <a:pt x="2323146" y="861594"/>
                  </a:lnTo>
                  <a:lnTo>
                    <a:pt x="2393544" y="929672"/>
                  </a:lnTo>
                  <a:lnTo>
                    <a:pt x="2463943" y="990173"/>
                  </a:lnTo>
                  <a:lnTo>
                    <a:pt x="2534341" y="1038916"/>
                  </a:lnTo>
                  <a:lnTo>
                    <a:pt x="2604739" y="1078746"/>
                  </a:lnTo>
                  <a:lnTo>
                    <a:pt x="2675138" y="1112191"/>
                  </a:lnTo>
                  <a:lnTo>
                    <a:pt x="2745536" y="1140839"/>
                  </a:lnTo>
                  <a:lnTo>
                    <a:pt x="2815934" y="1158979"/>
                  </a:lnTo>
                  <a:lnTo>
                    <a:pt x="2886333" y="1158662"/>
                  </a:lnTo>
                  <a:lnTo>
                    <a:pt x="2956731" y="1150656"/>
                  </a:lnTo>
                  <a:lnTo>
                    <a:pt x="3027130" y="1146214"/>
                  </a:lnTo>
                  <a:lnTo>
                    <a:pt x="3097528" y="1149215"/>
                  </a:lnTo>
                  <a:lnTo>
                    <a:pt x="3167926" y="1143394"/>
                  </a:lnTo>
                  <a:lnTo>
                    <a:pt x="3238325" y="1132687"/>
                  </a:lnTo>
                  <a:lnTo>
                    <a:pt x="3308723" y="1122986"/>
                  </a:lnTo>
                  <a:lnTo>
                    <a:pt x="3379121" y="1120053"/>
                  </a:lnTo>
                  <a:lnTo>
                    <a:pt x="3449520" y="1119631"/>
                  </a:lnTo>
                  <a:lnTo>
                    <a:pt x="3519918" y="1117572"/>
                  </a:lnTo>
                  <a:lnTo>
                    <a:pt x="3590317" y="1114531"/>
                  </a:lnTo>
                  <a:lnTo>
                    <a:pt x="3660715" y="1111160"/>
                  </a:lnTo>
                  <a:lnTo>
                    <a:pt x="3731113" y="1108115"/>
                  </a:lnTo>
                  <a:lnTo>
                    <a:pt x="3801512" y="1106044"/>
                  </a:lnTo>
                  <a:lnTo>
                    <a:pt x="3871910" y="1104492"/>
                  </a:lnTo>
                  <a:lnTo>
                    <a:pt x="3942308" y="1102856"/>
                  </a:lnTo>
                  <a:lnTo>
                    <a:pt x="4012707" y="1101128"/>
                  </a:lnTo>
                  <a:lnTo>
                    <a:pt x="4083105" y="1099301"/>
                  </a:lnTo>
                  <a:lnTo>
                    <a:pt x="4153504" y="1097366"/>
                  </a:lnTo>
                  <a:lnTo>
                    <a:pt x="4223902" y="1095318"/>
                  </a:lnTo>
                  <a:lnTo>
                    <a:pt x="4294300" y="1093149"/>
                  </a:lnTo>
                  <a:lnTo>
                    <a:pt x="4364699" y="1090851"/>
                  </a:lnTo>
                  <a:lnTo>
                    <a:pt x="4435097" y="1088418"/>
                  </a:lnTo>
                  <a:lnTo>
                    <a:pt x="4505495" y="1085841"/>
                  </a:lnTo>
                  <a:lnTo>
                    <a:pt x="4575894" y="1083114"/>
                  </a:lnTo>
                  <a:lnTo>
                    <a:pt x="4646292" y="1080229"/>
                  </a:lnTo>
                  <a:lnTo>
                    <a:pt x="4716690" y="1077179"/>
                  </a:lnTo>
                  <a:lnTo>
                    <a:pt x="4787089" y="1073957"/>
                  </a:lnTo>
                  <a:lnTo>
                    <a:pt x="4857487" y="1070555"/>
                  </a:lnTo>
                  <a:lnTo>
                    <a:pt x="4927886" y="1066966"/>
                  </a:lnTo>
                  <a:lnTo>
                    <a:pt x="4998284" y="1063183"/>
                  </a:lnTo>
                  <a:lnTo>
                    <a:pt x="5068682" y="1059199"/>
                  </a:lnTo>
                  <a:lnTo>
                    <a:pt x="5139081" y="1055005"/>
                  </a:lnTo>
                  <a:lnTo>
                    <a:pt x="5209479" y="1050596"/>
                  </a:lnTo>
                  <a:lnTo>
                    <a:pt x="5279877" y="1045963"/>
                  </a:lnTo>
                  <a:lnTo>
                    <a:pt x="5350276" y="1041099"/>
                  </a:lnTo>
                  <a:lnTo>
                    <a:pt x="5420674" y="1035998"/>
                  </a:lnTo>
                  <a:lnTo>
                    <a:pt x="5491073" y="1030651"/>
                  </a:lnTo>
                  <a:lnTo>
                    <a:pt x="5561471" y="102505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448815"/>
              <a:ext cx="5561471" cy="945460"/>
            </a:xfrm>
            <a:custGeom>
              <a:avLst/>
              <a:pathLst>
                <a:path w="5561471" h="945460">
                  <a:moveTo>
                    <a:pt x="0" y="323477"/>
                  </a:moveTo>
                  <a:lnTo>
                    <a:pt x="70398" y="284183"/>
                  </a:lnTo>
                  <a:lnTo>
                    <a:pt x="140796" y="247554"/>
                  </a:lnTo>
                  <a:lnTo>
                    <a:pt x="211195" y="213568"/>
                  </a:lnTo>
                  <a:lnTo>
                    <a:pt x="281593" y="182200"/>
                  </a:lnTo>
                  <a:lnTo>
                    <a:pt x="351991" y="153427"/>
                  </a:lnTo>
                  <a:lnTo>
                    <a:pt x="422390" y="127222"/>
                  </a:lnTo>
                  <a:lnTo>
                    <a:pt x="492788" y="103557"/>
                  </a:lnTo>
                  <a:lnTo>
                    <a:pt x="563186" y="82401"/>
                  </a:lnTo>
                  <a:lnTo>
                    <a:pt x="633585" y="63723"/>
                  </a:lnTo>
                  <a:lnTo>
                    <a:pt x="703983" y="47492"/>
                  </a:lnTo>
                  <a:lnTo>
                    <a:pt x="774382" y="33676"/>
                  </a:lnTo>
                  <a:lnTo>
                    <a:pt x="844780" y="22245"/>
                  </a:lnTo>
                  <a:lnTo>
                    <a:pt x="915178" y="13172"/>
                  </a:lnTo>
                  <a:lnTo>
                    <a:pt x="985577" y="6441"/>
                  </a:lnTo>
                  <a:lnTo>
                    <a:pt x="1055975" y="2046"/>
                  </a:lnTo>
                  <a:lnTo>
                    <a:pt x="1126373" y="0"/>
                  </a:lnTo>
                  <a:lnTo>
                    <a:pt x="1196772" y="336"/>
                  </a:lnTo>
                  <a:lnTo>
                    <a:pt x="1267170" y="3117"/>
                  </a:lnTo>
                  <a:lnTo>
                    <a:pt x="1337569" y="8427"/>
                  </a:lnTo>
                  <a:lnTo>
                    <a:pt x="1407967" y="16378"/>
                  </a:lnTo>
                  <a:lnTo>
                    <a:pt x="1478365" y="27091"/>
                  </a:lnTo>
                  <a:lnTo>
                    <a:pt x="1548764" y="40698"/>
                  </a:lnTo>
                  <a:lnTo>
                    <a:pt x="1619162" y="57320"/>
                  </a:lnTo>
                  <a:lnTo>
                    <a:pt x="1689560" y="77061"/>
                  </a:lnTo>
                  <a:lnTo>
                    <a:pt x="1759959" y="101345"/>
                  </a:lnTo>
                  <a:lnTo>
                    <a:pt x="1830357" y="131105"/>
                  </a:lnTo>
                  <a:lnTo>
                    <a:pt x="1900756" y="165133"/>
                  </a:lnTo>
                  <a:lnTo>
                    <a:pt x="1971154" y="202235"/>
                  </a:lnTo>
                  <a:lnTo>
                    <a:pt x="2041552" y="241297"/>
                  </a:lnTo>
                  <a:lnTo>
                    <a:pt x="2111951" y="281313"/>
                  </a:lnTo>
                  <a:lnTo>
                    <a:pt x="2182349" y="324136"/>
                  </a:lnTo>
                  <a:lnTo>
                    <a:pt x="2252747" y="383870"/>
                  </a:lnTo>
                  <a:lnTo>
                    <a:pt x="2323146" y="454138"/>
                  </a:lnTo>
                  <a:lnTo>
                    <a:pt x="2393544" y="525101"/>
                  </a:lnTo>
                  <a:lnTo>
                    <a:pt x="2463943" y="587602"/>
                  </a:lnTo>
                  <a:lnTo>
                    <a:pt x="2534341" y="635211"/>
                  </a:lnTo>
                  <a:lnTo>
                    <a:pt x="2604739" y="679588"/>
                  </a:lnTo>
                  <a:lnTo>
                    <a:pt x="2675138" y="719954"/>
                  </a:lnTo>
                  <a:lnTo>
                    <a:pt x="2745536" y="752702"/>
                  </a:lnTo>
                  <a:lnTo>
                    <a:pt x="2815934" y="771390"/>
                  </a:lnTo>
                  <a:lnTo>
                    <a:pt x="2886333" y="771719"/>
                  </a:lnTo>
                  <a:lnTo>
                    <a:pt x="2956731" y="763523"/>
                  </a:lnTo>
                  <a:lnTo>
                    <a:pt x="3027130" y="758411"/>
                  </a:lnTo>
                  <a:lnTo>
                    <a:pt x="3097528" y="761456"/>
                  </a:lnTo>
                  <a:lnTo>
                    <a:pt x="3167926" y="755953"/>
                  </a:lnTo>
                  <a:lnTo>
                    <a:pt x="3238325" y="745021"/>
                  </a:lnTo>
                  <a:lnTo>
                    <a:pt x="3308723" y="734542"/>
                  </a:lnTo>
                  <a:lnTo>
                    <a:pt x="3379121" y="730995"/>
                  </a:lnTo>
                  <a:lnTo>
                    <a:pt x="3449520" y="730203"/>
                  </a:lnTo>
                  <a:lnTo>
                    <a:pt x="3519918" y="727606"/>
                  </a:lnTo>
                  <a:lnTo>
                    <a:pt x="3590317" y="723750"/>
                  </a:lnTo>
                  <a:lnTo>
                    <a:pt x="3660715" y="719264"/>
                  </a:lnTo>
                  <a:lnTo>
                    <a:pt x="3731113" y="714838"/>
                  </a:lnTo>
                  <a:lnTo>
                    <a:pt x="3801512" y="711173"/>
                  </a:lnTo>
                  <a:lnTo>
                    <a:pt x="3871910" y="707676"/>
                  </a:lnTo>
                  <a:lnTo>
                    <a:pt x="3942308" y="703556"/>
                  </a:lnTo>
                  <a:lnTo>
                    <a:pt x="4012707" y="698682"/>
                  </a:lnTo>
                  <a:lnTo>
                    <a:pt x="4083105" y="692908"/>
                  </a:lnTo>
                  <a:lnTo>
                    <a:pt x="4153504" y="686084"/>
                  </a:lnTo>
                  <a:lnTo>
                    <a:pt x="4223902" y="678076"/>
                  </a:lnTo>
                  <a:lnTo>
                    <a:pt x="4294300" y="668774"/>
                  </a:lnTo>
                  <a:lnTo>
                    <a:pt x="4364699" y="658096"/>
                  </a:lnTo>
                  <a:lnTo>
                    <a:pt x="4435097" y="645988"/>
                  </a:lnTo>
                  <a:lnTo>
                    <a:pt x="4505495" y="632424"/>
                  </a:lnTo>
                  <a:lnTo>
                    <a:pt x="4575894" y="617393"/>
                  </a:lnTo>
                  <a:lnTo>
                    <a:pt x="4646292" y="600902"/>
                  </a:lnTo>
                  <a:lnTo>
                    <a:pt x="4716690" y="582962"/>
                  </a:lnTo>
                  <a:lnTo>
                    <a:pt x="4787089" y="563590"/>
                  </a:lnTo>
                  <a:lnTo>
                    <a:pt x="4857487" y="542806"/>
                  </a:lnTo>
                  <a:lnTo>
                    <a:pt x="4927886" y="520629"/>
                  </a:lnTo>
                  <a:lnTo>
                    <a:pt x="4998284" y="497077"/>
                  </a:lnTo>
                  <a:lnTo>
                    <a:pt x="5068682" y="472167"/>
                  </a:lnTo>
                  <a:lnTo>
                    <a:pt x="5139081" y="445913"/>
                  </a:lnTo>
                  <a:lnTo>
                    <a:pt x="5209479" y="418330"/>
                  </a:lnTo>
                  <a:lnTo>
                    <a:pt x="5279877" y="389430"/>
                  </a:lnTo>
                  <a:lnTo>
                    <a:pt x="5350276" y="359223"/>
                  </a:lnTo>
                  <a:lnTo>
                    <a:pt x="5420674" y="327718"/>
                  </a:lnTo>
                  <a:lnTo>
                    <a:pt x="5491073" y="294924"/>
                  </a:lnTo>
                  <a:lnTo>
                    <a:pt x="5561471" y="260847"/>
                  </a:lnTo>
                  <a:lnTo>
                    <a:pt x="5561471" y="945460"/>
                  </a:lnTo>
                  <a:lnTo>
                    <a:pt x="4811939" y="945460"/>
                  </a:lnTo>
                  <a:lnTo>
                    <a:pt x="4787089" y="940525"/>
                  </a:lnTo>
                  <a:lnTo>
                    <a:pt x="4716690" y="927598"/>
                  </a:lnTo>
                  <a:lnTo>
                    <a:pt x="4646292" y="915758"/>
                  </a:lnTo>
                  <a:lnTo>
                    <a:pt x="4575894" y="905036"/>
                  </a:lnTo>
                  <a:lnTo>
                    <a:pt x="4505495" y="895460"/>
                  </a:lnTo>
                  <a:lnTo>
                    <a:pt x="4435097" y="887049"/>
                  </a:lnTo>
                  <a:lnTo>
                    <a:pt x="4364699" y="879808"/>
                  </a:lnTo>
                  <a:lnTo>
                    <a:pt x="4294300" y="873726"/>
                  </a:lnTo>
                  <a:lnTo>
                    <a:pt x="4223902" y="868762"/>
                  </a:lnTo>
                  <a:lnTo>
                    <a:pt x="4153504" y="864850"/>
                  </a:lnTo>
                  <a:lnTo>
                    <a:pt x="4083105" y="861895"/>
                  </a:lnTo>
                  <a:lnTo>
                    <a:pt x="4012707" y="859775"/>
                  </a:lnTo>
                  <a:lnTo>
                    <a:pt x="3942308" y="858358"/>
                  </a:lnTo>
                  <a:lnTo>
                    <a:pt x="3871910" y="857510"/>
                  </a:lnTo>
                  <a:lnTo>
                    <a:pt x="3801512" y="857115"/>
                  </a:lnTo>
                  <a:lnTo>
                    <a:pt x="3731113" y="857594"/>
                  </a:lnTo>
                  <a:lnTo>
                    <a:pt x="3660715" y="859258"/>
                  </a:lnTo>
                  <a:lnTo>
                    <a:pt x="3590317" y="861512"/>
                  </a:lnTo>
                  <a:lnTo>
                    <a:pt x="3519918" y="863740"/>
                  </a:lnTo>
                  <a:lnTo>
                    <a:pt x="3449520" y="865261"/>
                  </a:lnTo>
                  <a:lnTo>
                    <a:pt x="3379121" y="865313"/>
                  </a:lnTo>
                  <a:lnTo>
                    <a:pt x="3308723" y="867632"/>
                  </a:lnTo>
                  <a:lnTo>
                    <a:pt x="3238325" y="876554"/>
                  </a:lnTo>
                  <a:lnTo>
                    <a:pt x="3167926" y="887037"/>
                  </a:lnTo>
                  <a:lnTo>
                    <a:pt x="3097528" y="893174"/>
                  </a:lnTo>
                  <a:lnTo>
                    <a:pt x="3027130" y="890199"/>
                  </a:lnTo>
                  <a:lnTo>
                    <a:pt x="2956731" y="893736"/>
                  </a:lnTo>
                  <a:lnTo>
                    <a:pt x="2886333" y="901206"/>
                  </a:lnTo>
                  <a:lnTo>
                    <a:pt x="2815934" y="901895"/>
                  </a:lnTo>
                  <a:lnTo>
                    <a:pt x="2745536" y="883968"/>
                  </a:lnTo>
                  <a:lnTo>
                    <a:pt x="2675138" y="850578"/>
                  </a:lnTo>
                  <a:lnTo>
                    <a:pt x="2604739" y="810600"/>
                  </a:lnTo>
                  <a:lnTo>
                    <a:pt x="2534341" y="767730"/>
                  </a:lnTo>
                  <a:lnTo>
                    <a:pt x="2463943" y="720269"/>
                  </a:lnTo>
                  <a:lnTo>
                    <a:pt x="2393544" y="657284"/>
                  </a:lnTo>
                  <a:lnTo>
                    <a:pt x="2323146" y="586806"/>
                  </a:lnTo>
                  <a:lnTo>
                    <a:pt x="2252747" y="518334"/>
                  </a:lnTo>
                  <a:lnTo>
                    <a:pt x="2182349" y="460685"/>
                  </a:lnTo>
                  <a:lnTo>
                    <a:pt x="2111951" y="418874"/>
                  </a:lnTo>
                  <a:lnTo>
                    <a:pt x="2041552" y="379831"/>
                  </a:lnTo>
                  <a:lnTo>
                    <a:pt x="1971154" y="342241"/>
                  </a:lnTo>
                  <a:lnTo>
                    <a:pt x="1900756" y="307231"/>
                  </a:lnTo>
                  <a:lnTo>
                    <a:pt x="1830357" y="275819"/>
                  </a:lnTo>
                  <a:lnTo>
                    <a:pt x="1759959" y="248947"/>
                  </a:lnTo>
                  <a:lnTo>
                    <a:pt x="1689560" y="227531"/>
                  </a:lnTo>
                  <a:lnTo>
                    <a:pt x="1619162" y="210876"/>
                  </a:lnTo>
                  <a:lnTo>
                    <a:pt x="1548764" y="198003"/>
                  </a:lnTo>
                  <a:lnTo>
                    <a:pt x="1478365" y="189035"/>
                  </a:lnTo>
                  <a:lnTo>
                    <a:pt x="1407967" y="184112"/>
                  </a:lnTo>
                  <a:lnTo>
                    <a:pt x="1337569" y="183381"/>
                  </a:lnTo>
                  <a:lnTo>
                    <a:pt x="1267170" y="186985"/>
                  </a:lnTo>
                  <a:lnTo>
                    <a:pt x="1196772" y="195051"/>
                  </a:lnTo>
                  <a:lnTo>
                    <a:pt x="1126373" y="207683"/>
                  </a:lnTo>
                  <a:lnTo>
                    <a:pt x="1055975" y="224960"/>
                  </a:lnTo>
                  <a:lnTo>
                    <a:pt x="985577" y="246935"/>
                  </a:lnTo>
                  <a:lnTo>
                    <a:pt x="915178" y="273638"/>
                  </a:lnTo>
                  <a:lnTo>
                    <a:pt x="844780" y="305082"/>
                  </a:lnTo>
                  <a:lnTo>
                    <a:pt x="774382" y="341267"/>
                  </a:lnTo>
                  <a:lnTo>
                    <a:pt x="703983" y="382186"/>
                  </a:lnTo>
                  <a:lnTo>
                    <a:pt x="633585" y="427827"/>
                  </a:lnTo>
                  <a:lnTo>
                    <a:pt x="563186" y="478177"/>
                  </a:lnTo>
                  <a:lnTo>
                    <a:pt x="492788" y="533220"/>
                  </a:lnTo>
                  <a:lnTo>
                    <a:pt x="422390" y="592944"/>
                  </a:lnTo>
                  <a:lnTo>
                    <a:pt x="351991" y="657338"/>
                  </a:lnTo>
                  <a:lnTo>
                    <a:pt x="281593" y="726390"/>
                  </a:lnTo>
                  <a:lnTo>
                    <a:pt x="211195" y="800093"/>
                  </a:lnTo>
                  <a:lnTo>
                    <a:pt x="140796" y="878440"/>
                  </a:lnTo>
                  <a:lnTo>
                    <a:pt x="83942" y="94546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448815"/>
              <a:ext cx="5561471" cy="771719"/>
            </a:xfrm>
            <a:custGeom>
              <a:avLst/>
              <a:pathLst>
                <a:path w="5561471" h="771719">
                  <a:moveTo>
                    <a:pt x="0" y="323477"/>
                  </a:moveTo>
                  <a:lnTo>
                    <a:pt x="70398" y="284183"/>
                  </a:lnTo>
                  <a:lnTo>
                    <a:pt x="140796" y="247554"/>
                  </a:lnTo>
                  <a:lnTo>
                    <a:pt x="211195" y="213568"/>
                  </a:lnTo>
                  <a:lnTo>
                    <a:pt x="281593" y="182200"/>
                  </a:lnTo>
                  <a:lnTo>
                    <a:pt x="351991" y="153427"/>
                  </a:lnTo>
                  <a:lnTo>
                    <a:pt x="422390" y="127222"/>
                  </a:lnTo>
                  <a:lnTo>
                    <a:pt x="492788" y="103557"/>
                  </a:lnTo>
                  <a:lnTo>
                    <a:pt x="563186" y="82401"/>
                  </a:lnTo>
                  <a:lnTo>
                    <a:pt x="633585" y="63723"/>
                  </a:lnTo>
                  <a:lnTo>
                    <a:pt x="703983" y="47492"/>
                  </a:lnTo>
                  <a:lnTo>
                    <a:pt x="774382" y="33676"/>
                  </a:lnTo>
                  <a:lnTo>
                    <a:pt x="844780" y="22245"/>
                  </a:lnTo>
                  <a:lnTo>
                    <a:pt x="915178" y="13172"/>
                  </a:lnTo>
                  <a:lnTo>
                    <a:pt x="985577" y="6441"/>
                  </a:lnTo>
                  <a:lnTo>
                    <a:pt x="1055975" y="2046"/>
                  </a:lnTo>
                  <a:lnTo>
                    <a:pt x="1126373" y="0"/>
                  </a:lnTo>
                  <a:lnTo>
                    <a:pt x="1196772" y="336"/>
                  </a:lnTo>
                  <a:lnTo>
                    <a:pt x="1267170" y="3117"/>
                  </a:lnTo>
                  <a:lnTo>
                    <a:pt x="1337569" y="8427"/>
                  </a:lnTo>
                  <a:lnTo>
                    <a:pt x="1407967" y="16378"/>
                  </a:lnTo>
                  <a:lnTo>
                    <a:pt x="1478365" y="27091"/>
                  </a:lnTo>
                  <a:lnTo>
                    <a:pt x="1548764" y="40698"/>
                  </a:lnTo>
                  <a:lnTo>
                    <a:pt x="1619162" y="57320"/>
                  </a:lnTo>
                  <a:lnTo>
                    <a:pt x="1689560" y="77061"/>
                  </a:lnTo>
                  <a:lnTo>
                    <a:pt x="1759959" y="101345"/>
                  </a:lnTo>
                  <a:lnTo>
                    <a:pt x="1830357" y="131105"/>
                  </a:lnTo>
                  <a:lnTo>
                    <a:pt x="1900756" y="165133"/>
                  </a:lnTo>
                  <a:lnTo>
                    <a:pt x="1971154" y="202235"/>
                  </a:lnTo>
                  <a:lnTo>
                    <a:pt x="2041552" y="241297"/>
                  </a:lnTo>
                  <a:lnTo>
                    <a:pt x="2111951" y="281313"/>
                  </a:lnTo>
                  <a:lnTo>
                    <a:pt x="2182349" y="324136"/>
                  </a:lnTo>
                  <a:lnTo>
                    <a:pt x="2252747" y="383870"/>
                  </a:lnTo>
                  <a:lnTo>
                    <a:pt x="2323146" y="454138"/>
                  </a:lnTo>
                  <a:lnTo>
                    <a:pt x="2393544" y="525101"/>
                  </a:lnTo>
                  <a:lnTo>
                    <a:pt x="2463943" y="587602"/>
                  </a:lnTo>
                  <a:lnTo>
                    <a:pt x="2534341" y="635211"/>
                  </a:lnTo>
                  <a:lnTo>
                    <a:pt x="2604739" y="679588"/>
                  </a:lnTo>
                  <a:lnTo>
                    <a:pt x="2675138" y="719954"/>
                  </a:lnTo>
                  <a:lnTo>
                    <a:pt x="2745536" y="752702"/>
                  </a:lnTo>
                  <a:lnTo>
                    <a:pt x="2815934" y="771390"/>
                  </a:lnTo>
                  <a:lnTo>
                    <a:pt x="2886333" y="771719"/>
                  </a:lnTo>
                  <a:lnTo>
                    <a:pt x="2956731" y="763523"/>
                  </a:lnTo>
                  <a:lnTo>
                    <a:pt x="3027130" y="758411"/>
                  </a:lnTo>
                  <a:lnTo>
                    <a:pt x="3097528" y="761456"/>
                  </a:lnTo>
                  <a:lnTo>
                    <a:pt x="3167926" y="755953"/>
                  </a:lnTo>
                  <a:lnTo>
                    <a:pt x="3238325" y="745021"/>
                  </a:lnTo>
                  <a:lnTo>
                    <a:pt x="3308723" y="734542"/>
                  </a:lnTo>
                  <a:lnTo>
                    <a:pt x="3379121" y="730995"/>
                  </a:lnTo>
                  <a:lnTo>
                    <a:pt x="3449520" y="730203"/>
                  </a:lnTo>
                  <a:lnTo>
                    <a:pt x="3519918" y="727606"/>
                  </a:lnTo>
                  <a:lnTo>
                    <a:pt x="3590317" y="723750"/>
                  </a:lnTo>
                  <a:lnTo>
                    <a:pt x="3660715" y="719264"/>
                  </a:lnTo>
                  <a:lnTo>
                    <a:pt x="3731113" y="714838"/>
                  </a:lnTo>
                  <a:lnTo>
                    <a:pt x="3801512" y="711173"/>
                  </a:lnTo>
                  <a:lnTo>
                    <a:pt x="3871910" y="707676"/>
                  </a:lnTo>
                  <a:lnTo>
                    <a:pt x="3942308" y="703556"/>
                  </a:lnTo>
                  <a:lnTo>
                    <a:pt x="4012707" y="698682"/>
                  </a:lnTo>
                  <a:lnTo>
                    <a:pt x="4083105" y="692908"/>
                  </a:lnTo>
                  <a:lnTo>
                    <a:pt x="4153504" y="686084"/>
                  </a:lnTo>
                  <a:lnTo>
                    <a:pt x="4223902" y="678076"/>
                  </a:lnTo>
                  <a:lnTo>
                    <a:pt x="4294300" y="668774"/>
                  </a:lnTo>
                  <a:lnTo>
                    <a:pt x="4364699" y="658096"/>
                  </a:lnTo>
                  <a:lnTo>
                    <a:pt x="4435097" y="645988"/>
                  </a:lnTo>
                  <a:lnTo>
                    <a:pt x="4505495" y="632424"/>
                  </a:lnTo>
                  <a:lnTo>
                    <a:pt x="4575894" y="617393"/>
                  </a:lnTo>
                  <a:lnTo>
                    <a:pt x="4646292" y="600902"/>
                  </a:lnTo>
                  <a:lnTo>
                    <a:pt x="4716690" y="582962"/>
                  </a:lnTo>
                  <a:lnTo>
                    <a:pt x="4787089" y="563590"/>
                  </a:lnTo>
                  <a:lnTo>
                    <a:pt x="4857487" y="542806"/>
                  </a:lnTo>
                  <a:lnTo>
                    <a:pt x="4927886" y="520629"/>
                  </a:lnTo>
                  <a:lnTo>
                    <a:pt x="4998284" y="497077"/>
                  </a:lnTo>
                  <a:lnTo>
                    <a:pt x="5068682" y="472167"/>
                  </a:lnTo>
                  <a:lnTo>
                    <a:pt x="5139081" y="445913"/>
                  </a:lnTo>
                  <a:lnTo>
                    <a:pt x="5209479" y="418330"/>
                  </a:lnTo>
                  <a:lnTo>
                    <a:pt x="5279877" y="389430"/>
                  </a:lnTo>
                  <a:lnTo>
                    <a:pt x="5350276" y="359223"/>
                  </a:lnTo>
                  <a:lnTo>
                    <a:pt x="5420674" y="327718"/>
                  </a:lnTo>
                  <a:lnTo>
                    <a:pt x="5491073" y="294924"/>
                  </a:lnTo>
                  <a:lnTo>
                    <a:pt x="5561471" y="2608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75095" y="4632197"/>
              <a:ext cx="4727997" cy="762078"/>
            </a:xfrm>
            <a:custGeom>
              <a:avLst/>
              <a:pathLst>
                <a:path w="4727997" h="762078">
                  <a:moveTo>
                    <a:pt x="4727997" y="762078"/>
                  </a:moveTo>
                  <a:lnTo>
                    <a:pt x="4703147" y="757143"/>
                  </a:lnTo>
                  <a:lnTo>
                    <a:pt x="4632748" y="744216"/>
                  </a:lnTo>
                  <a:lnTo>
                    <a:pt x="4562350" y="732376"/>
                  </a:lnTo>
                  <a:lnTo>
                    <a:pt x="4491952" y="721654"/>
                  </a:lnTo>
                  <a:lnTo>
                    <a:pt x="4421553" y="712078"/>
                  </a:lnTo>
                  <a:lnTo>
                    <a:pt x="4351155" y="703667"/>
                  </a:lnTo>
                  <a:lnTo>
                    <a:pt x="4280757" y="696427"/>
                  </a:lnTo>
                  <a:lnTo>
                    <a:pt x="4210358" y="690344"/>
                  </a:lnTo>
                  <a:lnTo>
                    <a:pt x="4139960" y="685380"/>
                  </a:lnTo>
                  <a:lnTo>
                    <a:pt x="4069561" y="681469"/>
                  </a:lnTo>
                  <a:lnTo>
                    <a:pt x="3999163" y="678513"/>
                  </a:lnTo>
                  <a:lnTo>
                    <a:pt x="3928765" y="676394"/>
                  </a:lnTo>
                  <a:lnTo>
                    <a:pt x="3858366" y="674976"/>
                  </a:lnTo>
                  <a:lnTo>
                    <a:pt x="3787968" y="674128"/>
                  </a:lnTo>
                  <a:lnTo>
                    <a:pt x="3717570" y="673733"/>
                  </a:lnTo>
                  <a:lnTo>
                    <a:pt x="3647171" y="674212"/>
                  </a:lnTo>
                  <a:lnTo>
                    <a:pt x="3576773" y="675876"/>
                  </a:lnTo>
                  <a:lnTo>
                    <a:pt x="3506374" y="678131"/>
                  </a:lnTo>
                  <a:lnTo>
                    <a:pt x="3435976" y="680358"/>
                  </a:lnTo>
                  <a:lnTo>
                    <a:pt x="3365578" y="681879"/>
                  </a:lnTo>
                  <a:lnTo>
                    <a:pt x="3295179" y="681931"/>
                  </a:lnTo>
                  <a:lnTo>
                    <a:pt x="3224781" y="684250"/>
                  </a:lnTo>
                  <a:lnTo>
                    <a:pt x="3154383" y="693172"/>
                  </a:lnTo>
                  <a:lnTo>
                    <a:pt x="3083984" y="703655"/>
                  </a:lnTo>
                  <a:lnTo>
                    <a:pt x="3013586" y="709792"/>
                  </a:lnTo>
                  <a:lnTo>
                    <a:pt x="2943188" y="706817"/>
                  </a:lnTo>
                  <a:lnTo>
                    <a:pt x="2872789" y="710354"/>
                  </a:lnTo>
                  <a:lnTo>
                    <a:pt x="2802391" y="717824"/>
                  </a:lnTo>
                  <a:lnTo>
                    <a:pt x="2731992" y="718513"/>
                  </a:lnTo>
                  <a:lnTo>
                    <a:pt x="2661594" y="700586"/>
                  </a:lnTo>
                  <a:lnTo>
                    <a:pt x="2591196" y="667196"/>
                  </a:lnTo>
                  <a:lnTo>
                    <a:pt x="2520797" y="627218"/>
                  </a:lnTo>
                  <a:lnTo>
                    <a:pt x="2450399" y="584348"/>
                  </a:lnTo>
                  <a:lnTo>
                    <a:pt x="2380001" y="536887"/>
                  </a:lnTo>
                  <a:lnTo>
                    <a:pt x="2309602" y="473902"/>
                  </a:lnTo>
                  <a:lnTo>
                    <a:pt x="2239204" y="403424"/>
                  </a:lnTo>
                  <a:lnTo>
                    <a:pt x="2168805" y="334952"/>
                  </a:lnTo>
                  <a:lnTo>
                    <a:pt x="2098407" y="277303"/>
                  </a:lnTo>
                  <a:lnTo>
                    <a:pt x="2028009" y="235493"/>
                  </a:lnTo>
                  <a:lnTo>
                    <a:pt x="1957610" y="196450"/>
                  </a:lnTo>
                  <a:lnTo>
                    <a:pt x="1887212" y="158859"/>
                  </a:lnTo>
                  <a:lnTo>
                    <a:pt x="1816814" y="123849"/>
                  </a:lnTo>
                  <a:lnTo>
                    <a:pt x="1746415" y="92437"/>
                  </a:lnTo>
                  <a:lnTo>
                    <a:pt x="1676017" y="65565"/>
                  </a:lnTo>
                  <a:lnTo>
                    <a:pt x="1605618" y="44149"/>
                  </a:lnTo>
                  <a:lnTo>
                    <a:pt x="1535220" y="27494"/>
                  </a:lnTo>
                  <a:lnTo>
                    <a:pt x="1464822" y="14621"/>
                  </a:lnTo>
                  <a:lnTo>
                    <a:pt x="1394423" y="5653"/>
                  </a:lnTo>
                  <a:lnTo>
                    <a:pt x="1324025" y="730"/>
                  </a:lnTo>
                  <a:lnTo>
                    <a:pt x="1253627" y="0"/>
                  </a:lnTo>
                  <a:lnTo>
                    <a:pt x="1183228" y="3603"/>
                  </a:lnTo>
                  <a:lnTo>
                    <a:pt x="1112830" y="11669"/>
                  </a:lnTo>
                  <a:lnTo>
                    <a:pt x="1042431" y="24301"/>
                  </a:lnTo>
                  <a:lnTo>
                    <a:pt x="972033" y="41578"/>
                  </a:lnTo>
                  <a:lnTo>
                    <a:pt x="901635" y="63553"/>
                  </a:lnTo>
                  <a:lnTo>
                    <a:pt x="831236" y="90256"/>
                  </a:lnTo>
                  <a:lnTo>
                    <a:pt x="760838" y="121700"/>
                  </a:lnTo>
                  <a:lnTo>
                    <a:pt x="690440" y="157885"/>
                  </a:lnTo>
                  <a:lnTo>
                    <a:pt x="620041" y="198805"/>
                  </a:lnTo>
                  <a:lnTo>
                    <a:pt x="549643" y="244446"/>
                  </a:lnTo>
                  <a:lnTo>
                    <a:pt x="479244" y="294795"/>
                  </a:lnTo>
                  <a:lnTo>
                    <a:pt x="408846" y="349838"/>
                  </a:lnTo>
                  <a:lnTo>
                    <a:pt x="338448" y="409562"/>
                  </a:lnTo>
                  <a:lnTo>
                    <a:pt x="268049" y="473956"/>
                  </a:lnTo>
                  <a:lnTo>
                    <a:pt x="197651" y="543008"/>
                  </a:lnTo>
                  <a:lnTo>
                    <a:pt x="127253" y="616711"/>
                  </a:lnTo>
                  <a:lnTo>
                    <a:pt x="56854" y="695058"/>
                  </a:lnTo>
                  <a:lnTo>
                    <a:pt x="0" y="7620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4543866"/>
              <a:ext cx="5561471" cy="741591"/>
            </a:xfrm>
            <a:custGeom>
              <a:avLst/>
              <a:pathLst>
                <a:path w="5561471" h="741591">
                  <a:moveTo>
                    <a:pt x="0" y="591209"/>
                  </a:moveTo>
                  <a:lnTo>
                    <a:pt x="70398" y="527753"/>
                  </a:lnTo>
                  <a:lnTo>
                    <a:pt x="140796" y="467946"/>
                  </a:lnTo>
                  <a:lnTo>
                    <a:pt x="211195" y="411779"/>
                  </a:lnTo>
                  <a:lnTo>
                    <a:pt x="281593" y="359244"/>
                  </a:lnTo>
                  <a:lnTo>
                    <a:pt x="351991" y="310331"/>
                  </a:lnTo>
                  <a:lnTo>
                    <a:pt x="422390" y="265032"/>
                  </a:lnTo>
                  <a:lnTo>
                    <a:pt x="492788" y="223337"/>
                  </a:lnTo>
                  <a:lnTo>
                    <a:pt x="563186" y="185237"/>
                  </a:lnTo>
                  <a:lnTo>
                    <a:pt x="633585" y="150724"/>
                  </a:lnTo>
                  <a:lnTo>
                    <a:pt x="703983" y="119788"/>
                  </a:lnTo>
                  <a:lnTo>
                    <a:pt x="774382" y="92420"/>
                  </a:lnTo>
                  <a:lnTo>
                    <a:pt x="844780" y="68612"/>
                  </a:lnTo>
                  <a:lnTo>
                    <a:pt x="915178" y="48354"/>
                  </a:lnTo>
                  <a:lnTo>
                    <a:pt x="985577" y="31637"/>
                  </a:lnTo>
                  <a:lnTo>
                    <a:pt x="1055975" y="18452"/>
                  </a:lnTo>
                  <a:lnTo>
                    <a:pt x="1126373" y="8790"/>
                  </a:lnTo>
                  <a:lnTo>
                    <a:pt x="1196772" y="2642"/>
                  </a:lnTo>
                  <a:lnTo>
                    <a:pt x="1267170" y="0"/>
                  </a:lnTo>
                  <a:lnTo>
                    <a:pt x="1337569" y="853"/>
                  </a:lnTo>
                  <a:lnTo>
                    <a:pt x="1407967" y="5193"/>
                  </a:lnTo>
                  <a:lnTo>
                    <a:pt x="1478365" y="13012"/>
                  </a:lnTo>
                  <a:lnTo>
                    <a:pt x="1548764" y="24299"/>
                  </a:lnTo>
                  <a:lnTo>
                    <a:pt x="1619162" y="39046"/>
                  </a:lnTo>
                  <a:lnTo>
                    <a:pt x="1689560" y="57245"/>
                  </a:lnTo>
                  <a:lnTo>
                    <a:pt x="1759959" y="80095"/>
                  </a:lnTo>
                  <a:lnTo>
                    <a:pt x="1830357" y="108411"/>
                  </a:lnTo>
                  <a:lnTo>
                    <a:pt x="1900756" y="141130"/>
                  </a:lnTo>
                  <a:lnTo>
                    <a:pt x="1971154" y="177187"/>
                  </a:lnTo>
                  <a:lnTo>
                    <a:pt x="2041552" y="215513"/>
                  </a:lnTo>
                  <a:lnTo>
                    <a:pt x="2111951" y="255042"/>
                  </a:lnTo>
                  <a:lnTo>
                    <a:pt x="2182349" y="297359"/>
                  </a:lnTo>
                  <a:lnTo>
                    <a:pt x="2252747" y="356051"/>
                  </a:lnTo>
                  <a:lnTo>
                    <a:pt x="2323146" y="425421"/>
                  </a:lnTo>
                  <a:lnTo>
                    <a:pt x="2393544" y="496141"/>
                  </a:lnTo>
                  <a:lnTo>
                    <a:pt x="2463943" y="558884"/>
                  </a:lnTo>
                  <a:lnTo>
                    <a:pt x="2534341" y="606419"/>
                  </a:lnTo>
                  <a:lnTo>
                    <a:pt x="2604739" y="650043"/>
                  </a:lnTo>
                  <a:lnTo>
                    <a:pt x="2675138" y="690215"/>
                  </a:lnTo>
                  <a:lnTo>
                    <a:pt x="2745536" y="723284"/>
                  </a:lnTo>
                  <a:lnTo>
                    <a:pt x="2815934" y="741591"/>
                  </a:lnTo>
                  <a:lnTo>
                    <a:pt x="2886333" y="741411"/>
                  </a:lnTo>
                  <a:lnTo>
                    <a:pt x="2956731" y="733578"/>
                  </a:lnTo>
                  <a:lnTo>
                    <a:pt x="3027130" y="729253"/>
                  </a:lnTo>
                  <a:lnTo>
                    <a:pt x="3097528" y="732264"/>
                  </a:lnTo>
                  <a:lnTo>
                    <a:pt x="3167926" y="726444"/>
                  </a:lnTo>
                  <a:lnTo>
                    <a:pt x="3238325" y="715736"/>
                  </a:lnTo>
                  <a:lnTo>
                    <a:pt x="3308723" y="706036"/>
                  </a:lnTo>
                  <a:lnTo>
                    <a:pt x="3379121" y="703103"/>
                  </a:lnTo>
                  <a:lnTo>
                    <a:pt x="3449520" y="702681"/>
                  </a:lnTo>
                  <a:lnTo>
                    <a:pt x="3519918" y="700622"/>
                  </a:lnTo>
                  <a:lnTo>
                    <a:pt x="3590317" y="697580"/>
                  </a:lnTo>
                  <a:lnTo>
                    <a:pt x="3660715" y="694209"/>
                  </a:lnTo>
                  <a:lnTo>
                    <a:pt x="3731113" y="691165"/>
                  </a:lnTo>
                  <a:lnTo>
                    <a:pt x="3801512" y="689093"/>
                  </a:lnTo>
                  <a:lnTo>
                    <a:pt x="3871910" y="687542"/>
                  </a:lnTo>
                  <a:lnTo>
                    <a:pt x="3942308" y="685905"/>
                  </a:lnTo>
                  <a:lnTo>
                    <a:pt x="4012707" y="684177"/>
                  </a:lnTo>
                  <a:lnTo>
                    <a:pt x="4083105" y="682350"/>
                  </a:lnTo>
                  <a:lnTo>
                    <a:pt x="4153504" y="680416"/>
                  </a:lnTo>
                  <a:lnTo>
                    <a:pt x="4223902" y="678368"/>
                  </a:lnTo>
                  <a:lnTo>
                    <a:pt x="4294300" y="676198"/>
                  </a:lnTo>
                  <a:lnTo>
                    <a:pt x="4364699" y="673901"/>
                  </a:lnTo>
                  <a:lnTo>
                    <a:pt x="4435097" y="671467"/>
                  </a:lnTo>
                  <a:lnTo>
                    <a:pt x="4505495" y="668890"/>
                  </a:lnTo>
                  <a:lnTo>
                    <a:pt x="4575894" y="666163"/>
                  </a:lnTo>
                  <a:lnTo>
                    <a:pt x="4646292" y="663278"/>
                  </a:lnTo>
                  <a:lnTo>
                    <a:pt x="4716690" y="660228"/>
                  </a:lnTo>
                  <a:lnTo>
                    <a:pt x="4787089" y="657006"/>
                  </a:lnTo>
                  <a:lnTo>
                    <a:pt x="4857487" y="653604"/>
                  </a:lnTo>
                  <a:lnTo>
                    <a:pt x="4927886" y="650015"/>
                  </a:lnTo>
                  <a:lnTo>
                    <a:pt x="4998284" y="646232"/>
                  </a:lnTo>
                  <a:lnTo>
                    <a:pt x="5068682" y="642248"/>
                  </a:lnTo>
                  <a:lnTo>
                    <a:pt x="5139081" y="638055"/>
                  </a:lnTo>
                  <a:lnTo>
                    <a:pt x="5209479" y="633645"/>
                  </a:lnTo>
                  <a:lnTo>
                    <a:pt x="5279877" y="629012"/>
                  </a:lnTo>
                  <a:lnTo>
                    <a:pt x="5350276" y="624149"/>
                  </a:lnTo>
                  <a:lnTo>
                    <a:pt x="5420674" y="619047"/>
                  </a:lnTo>
                  <a:lnTo>
                    <a:pt x="5491073" y="613700"/>
                  </a:lnTo>
                  <a:lnTo>
                    <a:pt x="5561471" y="60810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3461885"/>
              <a:ext cx="5561471" cy="1932390"/>
            </a:xfrm>
            <a:custGeom>
              <a:avLst/>
              <a:pathLst>
                <a:path w="5561471" h="1932390">
                  <a:moveTo>
                    <a:pt x="0" y="549104"/>
                  </a:moveTo>
                  <a:lnTo>
                    <a:pt x="70398" y="547100"/>
                  </a:lnTo>
                  <a:lnTo>
                    <a:pt x="140796" y="544934"/>
                  </a:lnTo>
                  <a:lnTo>
                    <a:pt x="211195" y="542587"/>
                  </a:lnTo>
                  <a:lnTo>
                    <a:pt x="281593" y="540035"/>
                  </a:lnTo>
                  <a:lnTo>
                    <a:pt x="351991" y="537251"/>
                  </a:lnTo>
                  <a:lnTo>
                    <a:pt x="422390" y="534204"/>
                  </a:lnTo>
                  <a:lnTo>
                    <a:pt x="492788" y="530862"/>
                  </a:lnTo>
                  <a:lnTo>
                    <a:pt x="563186" y="527185"/>
                  </a:lnTo>
                  <a:lnTo>
                    <a:pt x="633585" y="523135"/>
                  </a:lnTo>
                  <a:lnTo>
                    <a:pt x="703983" y="518668"/>
                  </a:lnTo>
                  <a:lnTo>
                    <a:pt x="774382" y="513742"/>
                  </a:lnTo>
                  <a:lnTo>
                    <a:pt x="844780" y="508321"/>
                  </a:lnTo>
                  <a:lnTo>
                    <a:pt x="915178" y="502375"/>
                  </a:lnTo>
                  <a:lnTo>
                    <a:pt x="985577" y="495894"/>
                  </a:lnTo>
                  <a:lnTo>
                    <a:pt x="1055975" y="488894"/>
                  </a:lnTo>
                  <a:lnTo>
                    <a:pt x="1126373" y="481428"/>
                  </a:lnTo>
                  <a:lnTo>
                    <a:pt x="1196772" y="473598"/>
                  </a:lnTo>
                  <a:lnTo>
                    <a:pt x="1267170" y="465564"/>
                  </a:lnTo>
                  <a:lnTo>
                    <a:pt x="1337569" y="457541"/>
                  </a:lnTo>
                  <a:lnTo>
                    <a:pt x="1407967" y="449791"/>
                  </a:lnTo>
                  <a:lnTo>
                    <a:pt x="1478365" y="442612"/>
                  </a:lnTo>
                  <a:lnTo>
                    <a:pt x="1548764" y="436310"/>
                  </a:lnTo>
                  <a:lnTo>
                    <a:pt x="1619162" y="431178"/>
                  </a:lnTo>
                  <a:lnTo>
                    <a:pt x="1689560" y="427470"/>
                  </a:lnTo>
                  <a:lnTo>
                    <a:pt x="1759959" y="425616"/>
                  </a:lnTo>
                  <a:lnTo>
                    <a:pt x="1830357" y="425686"/>
                  </a:lnTo>
                  <a:lnTo>
                    <a:pt x="1900756" y="427183"/>
                  </a:lnTo>
                  <a:lnTo>
                    <a:pt x="1971154" y="429654"/>
                  </a:lnTo>
                  <a:lnTo>
                    <a:pt x="2041552" y="432815"/>
                  </a:lnTo>
                  <a:lnTo>
                    <a:pt x="2111951" y="436615"/>
                  </a:lnTo>
                  <a:lnTo>
                    <a:pt x="2182349" y="441981"/>
                  </a:lnTo>
                  <a:lnTo>
                    <a:pt x="2252747" y="452831"/>
                  </a:lnTo>
                  <a:lnTo>
                    <a:pt x="2323146" y="466852"/>
                  </a:lnTo>
                  <a:lnTo>
                    <a:pt x="2393544" y="481400"/>
                  </a:lnTo>
                  <a:lnTo>
                    <a:pt x="2463943" y="495303"/>
                  </a:lnTo>
                  <a:lnTo>
                    <a:pt x="2534341" y="509810"/>
                  </a:lnTo>
                  <a:lnTo>
                    <a:pt x="2604739" y="532148"/>
                  </a:lnTo>
                  <a:lnTo>
                    <a:pt x="2675138" y="556204"/>
                  </a:lnTo>
                  <a:lnTo>
                    <a:pt x="2745536" y="576157"/>
                  </a:lnTo>
                  <a:lnTo>
                    <a:pt x="2815934" y="592757"/>
                  </a:lnTo>
                  <a:lnTo>
                    <a:pt x="2886333" y="609822"/>
                  </a:lnTo>
                  <a:lnTo>
                    <a:pt x="2956731" y="624663"/>
                  </a:lnTo>
                  <a:lnTo>
                    <a:pt x="3027130" y="637529"/>
                  </a:lnTo>
                  <a:lnTo>
                    <a:pt x="3097528" y="650224"/>
                  </a:lnTo>
                  <a:lnTo>
                    <a:pt x="3167926" y="661235"/>
                  </a:lnTo>
                  <a:lnTo>
                    <a:pt x="3238325" y="670102"/>
                  </a:lnTo>
                  <a:lnTo>
                    <a:pt x="3308723" y="678216"/>
                  </a:lnTo>
                  <a:lnTo>
                    <a:pt x="3379121" y="688528"/>
                  </a:lnTo>
                  <a:lnTo>
                    <a:pt x="3449520" y="700605"/>
                  </a:lnTo>
                  <a:lnTo>
                    <a:pt x="3519918" y="712520"/>
                  </a:lnTo>
                  <a:lnTo>
                    <a:pt x="3590317" y="723806"/>
                  </a:lnTo>
                  <a:lnTo>
                    <a:pt x="3660715" y="734171"/>
                  </a:lnTo>
                  <a:lnTo>
                    <a:pt x="3731113" y="743461"/>
                  </a:lnTo>
                  <a:lnTo>
                    <a:pt x="3801512" y="751557"/>
                  </a:lnTo>
                  <a:lnTo>
                    <a:pt x="3871910" y="758030"/>
                  </a:lnTo>
                  <a:lnTo>
                    <a:pt x="3942308" y="762502"/>
                  </a:lnTo>
                  <a:lnTo>
                    <a:pt x="4012707" y="764720"/>
                  </a:lnTo>
                  <a:lnTo>
                    <a:pt x="4083105" y="764394"/>
                  </a:lnTo>
                  <a:lnTo>
                    <a:pt x="4153504" y="761232"/>
                  </a:lnTo>
                  <a:lnTo>
                    <a:pt x="4223902" y="754972"/>
                  </a:lnTo>
                  <a:lnTo>
                    <a:pt x="4294300" y="745404"/>
                  </a:lnTo>
                  <a:lnTo>
                    <a:pt x="4364699" y="732380"/>
                  </a:lnTo>
                  <a:lnTo>
                    <a:pt x="4435097" y="715816"/>
                  </a:lnTo>
                  <a:lnTo>
                    <a:pt x="4505495" y="695682"/>
                  </a:lnTo>
                  <a:lnTo>
                    <a:pt x="4575894" y="671987"/>
                  </a:lnTo>
                  <a:lnTo>
                    <a:pt x="4646292" y="644772"/>
                  </a:lnTo>
                  <a:lnTo>
                    <a:pt x="4716690" y="614093"/>
                  </a:lnTo>
                  <a:lnTo>
                    <a:pt x="4787089" y="580018"/>
                  </a:lnTo>
                  <a:lnTo>
                    <a:pt x="4857487" y="542618"/>
                  </a:lnTo>
                  <a:lnTo>
                    <a:pt x="4927886" y="501963"/>
                  </a:lnTo>
                  <a:lnTo>
                    <a:pt x="4998284" y="458124"/>
                  </a:lnTo>
                  <a:lnTo>
                    <a:pt x="5068682" y="411167"/>
                  </a:lnTo>
                  <a:lnTo>
                    <a:pt x="5139081" y="361154"/>
                  </a:lnTo>
                  <a:lnTo>
                    <a:pt x="5209479" y="308144"/>
                  </a:lnTo>
                  <a:lnTo>
                    <a:pt x="5279877" y="252194"/>
                  </a:lnTo>
                  <a:lnTo>
                    <a:pt x="5350276" y="193356"/>
                  </a:lnTo>
                  <a:lnTo>
                    <a:pt x="5420674" y="131680"/>
                  </a:lnTo>
                  <a:lnTo>
                    <a:pt x="5491073" y="67213"/>
                  </a:lnTo>
                  <a:lnTo>
                    <a:pt x="5561471" y="0"/>
                  </a:lnTo>
                  <a:lnTo>
                    <a:pt x="5561471" y="1917716"/>
                  </a:lnTo>
                  <a:lnTo>
                    <a:pt x="5491073" y="1861459"/>
                  </a:lnTo>
                  <a:lnTo>
                    <a:pt x="5420674" y="1806922"/>
                  </a:lnTo>
                  <a:lnTo>
                    <a:pt x="5350276" y="1754121"/>
                  </a:lnTo>
                  <a:lnTo>
                    <a:pt x="5279877" y="1703077"/>
                  </a:lnTo>
                  <a:lnTo>
                    <a:pt x="5209479" y="1653810"/>
                  </a:lnTo>
                  <a:lnTo>
                    <a:pt x="5139081" y="1606346"/>
                  </a:lnTo>
                  <a:lnTo>
                    <a:pt x="5068682" y="1560713"/>
                  </a:lnTo>
                  <a:lnTo>
                    <a:pt x="4998284" y="1516941"/>
                  </a:lnTo>
                  <a:lnTo>
                    <a:pt x="4927886" y="1475066"/>
                  </a:lnTo>
                  <a:lnTo>
                    <a:pt x="4857487" y="1435126"/>
                  </a:lnTo>
                  <a:lnTo>
                    <a:pt x="4787089" y="1397162"/>
                  </a:lnTo>
                  <a:lnTo>
                    <a:pt x="4716690" y="1361218"/>
                  </a:lnTo>
                  <a:lnTo>
                    <a:pt x="4646292" y="1327337"/>
                  </a:lnTo>
                  <a:lnTo>
                    <a:pt x="4575894" y="1295558"/>
                  </a:lnTo>
                  <a:lnTo>
                    <a:pt x="4505495" y="1265909"/>
                  </a:lnTo>
                  <a:lnTo>
                    <a:pt x="4435097" y="1238404"/>
                  </a:lnTo>
                  <a:lnTo>
                    <a:pt x="4364699" y="1213024"/>
                  </a:lnTo>
                  <a:lnTo>
                    <a:pt x="4294300" y="1189712"/>
                  </a:lnTo>
                  <a:lnTo>
                    <a:pt x="4223902" y="1168353"/>
                  </a:lnTo>
                  <a:lnTo>
                    <a:pt x="4153504" y="1148774"/>
                  </a:lnTo>
                  <a:lnTo>
                    <a:pt x="4083105" y="1130736"/>
                  </a:lnTo>
                  <a:lnTo>
                    <a:pt x="4012707" y="1113949"/>
                  </a:lnTo>
                  <a:lnTo>
                    <a:pt x="3942308" y="1098093"/>
                  </a:lnTo>
                  <a:lnTo>
                    <a:pt x="3871910" y="1082850"/>
                  </a:lnTo>
                  <a:lnTo>
                    <a:pt x="3801512" y="1067940"/>
                  </a:lnTo>
                  <a:lnTo>
                    <a:pt x="3731113" y="1052937"/>
                  </a:lnTo>
                  <a:lnTo>
                    <a:pt x="3660715" y="1037659"/>
                  </a:lnTo>
                  <a:lnTo>
                    <a:pt x="3590317" y="1022456"/>
                  </a:lnTo>
                  <a:lnTo>
                    <a:pt x="3519918" y="1007641"/>
                  </a:lnTo>
                  <a:lnTo>
                    <a:pt x="3449520" y="993392"/>
                  </a:lnTo>
                  <a:lnTo>
                    <a:pt x="3379121" y="979710"/>
                  </a:lnTo>
                  <a:lnTo>
                    <a:pt x="3308723" y="966738"/>
                  </a:lnTo>
                  <a:lnTo>
                    <a:pt x="3238325" y="955249"/>
                  </a:lnTo>
                  <a:lnTo>
                    <a:pt x="3167926" y="945408"/>
                  </a:lnTo>
                  <a:lnTo>
                    <a:pt x="3097528" y="935771"/>
                  </a:lnTo>
                  <a:lnTo>
                    <a:pt x="3027130" y="923226"/>
                  </a:lnTo>
                  <a:lnTo>
                    <a:pt x="2956731" y="906947"/>
                  </a:lnTo>
                  <a:lnTo>
                    <a:pt x="2886333" y="890533"/>
                  </a:lnTo>
                  <a:lnTo>
                    <a:pt x="2815934" y="875675"/>
                  </a:lnTo>
                  <a:lnTo>
                    <a:pt x="2745536" y="860725"/>
                  </a:lnTo>
                  <a:lnTo>
                    <a:pt x="2675138" y="839379"/>
                  </a:lnTo>
                  <a:lnTo>
                    <a:pt x="2604739" y="816165"/>
                  </a:lnTo>
                  <a:lnTo>
                    <a:pt x="2534341" y="797094"/>
                  </a:lnTo>
                  <a:lnTo>
                    <a:pt x="2463943" y="782905"/>
                  </a:lnTo>
                  <a:lnTo>
                    <a:pt x="2393544" y="767954"/>
                  </a:lnTo>
                  <a:lnTo>
                    <a:pt x="2323146" y="754460"/>
                  </a:lnTo>
                  <a:lnTo>
                    <a:pt x="2252747" y="744330"/>
                  </a:lnTo>
                  <a:lnTo>
                    <a:pt x="2182349" y="738001"/>
                  </a:lnTo>
                  <a:lnTo>
                    <a:pt x="2111951" y="734830"/>
                  </a:lnTo>
                  <a:lnTo>
                    <a:pt x="2041552" y="733138"/>
                  </a:lnTo>
                  <a:lnTo>
                    <a:pt x="1971154" y="733168"/>
                  </a:lnTo>
                  <a:lnTo>
                    <a:pt x="1900756" y="735232"/>
                  </a:lnTo>
                  <a:lnTo>
                    <a:pt x="1830357" y="739405"/>
                  </a:lnTo>
                  <a:lnTo>
                    <a:pt x="1759959" y="745597"/>
                  </a:lnTo>
                  <a:lnTo>
                    <a:pt x="1689560" y="753670"/>
                  </a:lnTo>
                  <a:lnTo>
                    <a:pt x="1619162" y="764068"/>
                  </a:lnTo>
                  <a:lnTo>
                    <a:pt x="1548764" y="777327"/>
                  </a:lnTo>
                  <a:lnTo>
                    <a:pt x="1478365" y="793684"/>
                  </a:lnTo>
                  <a:lnTo>
                    <a:pt x="1407967" y="813417"/>
                  </a:lnTo>
                  <a:lnTo>
                    <a:pt x="1337569" y="836818"/>
                  </a:lnTo>
                  <a:lnTo>
                    <a:pt x="1267170" y="864167"/>
                  </a:lnTo>
                  <a:lnTo>
                    <a:pt x="1196772" y="895714"/>
                  </a:lnTo>
                  <a:lnTo>
                    <a:pt x="1126373" y="931658"/>
                  </a:lnTo>
                  <a:lnTo>
                    <a:pt x="1055975" y="972142"/>
                  </a:lnTo>
                  <a:lnTo>
                    <a:pt x="985577" y="1017253"/>
                  </a:lnTo>
                  <a:lnTo>
                    <a:pt x="915178" y="1067031"/>
                  </a:lnTo>
                  <a:lnTo>
                    <a:pt x="844780" y="1121475"/>
                  </a:lnTo>
                  <a:lnTo>
                    <a:pt x="774382" y="1180559"/>
                  </a:lnTo>
                  <a:lnTo>
                    <a:pt x="703983" y="1244240"/>
                  </a:lnTo>
                  <a:lnTo>
                    <a:pt x="633585" y="1312464"/>
                  </a:lnTo>
                  <a:lnTo>
                    <a:pt x="563186" y="1385175"/>
                  </a:lnTo>
                  <a:lnTo>
                    <a:pt x="492788" y="1462315"/>
                  </a:lnTo>
                  <a:lnTo>
                    <a:pt x="422390" y="1543828"/>
                  </a:lnTo>
                  <a:lnTo>
                    <a:pt x="351991" y="1629662"/>
                  </a:lnTo>
                  <a:lnTo>
                    <a:pt x="281593" y="1719767"/>
                  </a:lnTo>
                  <a:lnTo>
                    <a:pt x="211195" y="1814097"/>
                  </a:lnTo>
                  <a:lnTo>
                    <a:pt x="140796" y="1912611"/>
                  </a:lnTo>
                  <a:lnTo>
                    <a:pt x="127233" y="193239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3461885"/>
              <a:ext cx="5561471" cy="764720"/>
            </a:xfrm>
            <a:custGeom>
              <a:avLst/>
              <a:pathLst>
                <a:path w="5561471" h="764720">
                  <a:moveTo>
                    <a:pt x="0" y="549104"/>
                  </a:moveTo>
                  <a:lnTo>
                    <a:pt x="70398" y="547100"/>
                  </a:lnTo>
                  <a:lnTo>
                    <a:pt x="140796" y="544934"/>
                  </a:lnTo>
                  <a:lnTo>
                    <a:pt x="211195" y="542587"/>
                  </a:lnTo>
                  <a:lnTo>
                    <a:pt x="281593" y="540035"/>
                  </a:lnTo>
                  <a:lnTo>
                    <a:pt x="351991" y="537251"/>
                  </a:lnTo>
                  <a:lnTo>
                    <a:pt x="422390" y="534204"/>
                  </a:lnTo>
                  <a:lnTo>
                    <a:pt x="492788" y="530862"/>
                  </a:lnTo>
                  <a:lnTo>
                    <a:pt x="563186" y="527185"/>
                  </a:lnTo>
                  <a:lnTo>
                    <a:pt x="633585" y="523135"/>
                  </a:lnTo>
                  <a:lnTo>
                    <a:pt x="703983" y="518668"/>
                  </a:lnTo>
                  <a:lnTo>
                    <a:pt x="774382" y="513742"/>
                  </a:lnTo>
                  <a:lnTo>
                    <a:pt x="844780" y="508321"/>
                  </a:lnTo>
                  <a:lnTo>
                    <a:pt x="915178" y="502375"/>
                  </a:lnTo>
                  <a:lnTo>
                    <a:pt x="985577" y="495894"/>
                  </a:lnTo>
                  <a:lnTo>
                    <a:pt x="1055975" y="488894"/>
                  </a:lnTo>
                  <a:lnTo>
                    <a:pt x="1126373" y="481428"/>
                  </a:lnTo>
                  <a:lnTo>
                    <a:pt x="1196772" y="473598"/>
                  </a:lnTo>
                  <a:lnTo>
                    <a:pt x="1267170" y="465564"/>
                  </a:lnTo>
                  <a:lnTo>
                    <a:pt x="1337569" y="457541"/>
                  </a:lnTo>
                  <a:lnTo>
                    <a:pt x="1407967" y="449791"/>
                  </a:lnTo>
                  <a:lnTo>
                    <a:pt x="1478365" y="442612"/>
                  </a:lnTo>
                  <a:lnTo>
                    <a:pt x="1548764" y="436310"/>
                  </a:lnTo>
                  <a:lnTo>
                    <a:pt x="1619162" y="431178"/>
                  </a:lnTo>
                  <a:lnTo>
                    <a:pt x="1689560" y="427470"/>
                  </a:lnTo>
                  <a:lnTo>
                    <a:pt x="1759959" y="425616"/>
                  </a:lnTo>
                  <a:lnTo>
                    <a:pt x="1830357" y="425686"/>
                  </a:lnTo>
                  <a:lnTo>
                    <a:pt x="1900756" y="427183"/>
                  </a:lnTo>
                  <a:lnTo>
                    <a:pt x="1971154" y="429654"/>
                  </a:lnTo>
                  <a:lnTo>
                    <a:pt x="2041552" y="432815"/>
                  </a:lnTo>
                  <a:lnTo>
                    <a:pt x="2111951" y="436615"/>
                  </a:lnTo>
                  <a:lnTo>
                    <a:pt x="2182349" y="441981"/>
                  </a:lnTo>
                  <a:lnTo>
                    <a:pt x="2252747" y="452831"/>
                  </a:lnTo>
                  <a:lnTo>
                    <a:pt x="2323146" y="466852"/>
                  </a:lnTo>
                  <a:lnTo>
                    <a:pt x="2393544" y="481400"/>
                  </a:lnTo>
                  <a:lnTo>
                    <a:pt x="2463943" y="495303"/>
                  </a:lnTo>
                  <a:lnTo>
                    <a:pt x="2534341" y="509810"/>
                  </a:lnTo>
                  <a:lnTo>
                    <a:pt x="2604739" y="532148"/>
                  </a:lnTo>
                  <a:lnTo>
                    <a:pt x="2675138" y="556204"/>
                  </a:lnTo>
                  <a:lnTo>
                    <a:pt x="2745536" y="576157"/>
                  </a:lnTo>
                  <a:lnTo>
                    <a:pt x="2815934" y="592757"/>
                  </a:lnTo>
                  <a:lnTo>
                    <a:pt x="2886333" y="609822"/>
                  </a:lnTo>
                  <a:lnTo>
                    <a:pt x="2956731" y="624663"/>
                  </a:lnTo>
                  <a:lnTo>
                    <a:pt x="3027130" y="637529"/>
                  </a:lnTo>
                  <a:lnTo>
                    <a:pt x="3097528" y="650224"/>
                  </a:lnTo>
                  <a:lnTo>
                    <a:pt x="3167926" y="661235"/>
                  </a:lnTo>
                  <a:lnTo>
                    <a:pt x="3238325" y="670102"/>
                  </a:lnTo>
                  <a:lnTo>
                    <a:pt x="3308723" y="678216"/>
                  </a:lnTo>
                  <a:lnTo>
                    <a:pt x="3379121" y="688528"/>
                  </a:lnTo>
                  <a:lnTo>
                    <a:pt x="3449520" y="700605"/>
                  </a:lnTo>
                  <a:lnTo>
                    <a:pt x="3519918" y="712520"/>
                  </a:lnTo>
                  <a:lnTo>
                    <a:pt x="3590317" y="723806"/>
                  </a:lnTo>
                  <a:lnTo>
                    <a:pt x="3660715" y="734171"/>
                  </a:lnTo>
                  <a:lnTo>
                    <a:pt x="3731113" y="743461"/>
                  </a:lnTo>
                  <a:lnTo>
                    <a:pt x="3801512" y="751557"/>
                  </a:lnTo>
                  <a:lnTo>
                    <a:pt x="3871910" y="758030"/>
                  </a:lnTo>
                  <a:lnTo>
                    <a:pt x="3942308" y="762502"/>
                  </a:lnTo>
                  <a:lnTo>
                    <a:pt x="4012707" y="764720"/>
                  </a:lnTo>
                  <a:lnTo>
                    <a:pt x="4083105" y="764394"/>
                  </a:lnTo>
                  <a:lnTo>
                    <a:pt x="4153504" y="761232"/>
                  </a:lnTo>
                  <a:lnTo>
                    <a:pt x="4223902" y="754972"/>
                  </a:lnTo>
                  <a:lnTo>
                    <a:pt x="4294300" y="745404"/>
                  </a:lnTo>
                  <a:lnTo>
                    <a:pt x="4364699" y="732380"/>
                  </a:lnTo>
                  <a:lnTo>
                    <a:pt x="4435097" y="715816"/>
                  </a:lnTo>
                  <a:lnTo>
                    <a:pt x="4505495" y="695682"/>
                  </a:lnTo>
                  <a:lnTo>
                    <a:pt x="4575894" y="671987"/>
                  </a:lnTo>
                  <a:lnTo>
                    <a:pt x="4646292" y="644772"/>
                  </a:lnTo>
                  <a:lnTo>
                    <a:pt x="4716690" y="614093"/>
                  </a:lnTo>
                  <a:lnTo>
                    <a:pt x="4787089" y="580018"/>
                  </a:lnTo>
                  <a:lnTo>
                    <a:pt x="4857487" y="542618"/>
                  </a:lnTo>
                  <a:lnTo>
                    <a:pt x="4927886" y="501963"/>
                  </a:lnTo>
                  <a:lnTo>
                    <a:pt x="4998284" y="458124"/>
                  </a:lnTo>
                  <a:lnTo>
                    <a:pt x="5068682" y="411167"/>
                  </a:lnTo>
                  <a:lnTo>
                    <a:pt x="5139081" y="361154"/>
                  </a:lnTo>
                  <a:lnTo>
                    <a:pt x="5209479" y="308144"/>
                  </a:lnTo>
                  <a:lnTo>
                    <a:pt x="5279877" y="252194"/>
                  </a:lnTo>
                  <a:lnTo>
                    <a:pt x="5350276" y="193356"/>
                  </a:lnTo>
                  <a:lnTo>
                    <a:pt x="5420674" y="131680"/>
                  </a:lnTo>
                  <a:lnTo>
                    <a:pt x="5491073" y="67213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18387" y="4195024"/>
              <a:ext cx="5434237" cy="1199251"/>
            </a:xfrm>
            <a:custGeom>
              <a:avLst/>
              <a:pathLst>
                <a:path w="5434237" h="1199251">
                  <a:moveTo>
                    <a:pt x="5434237" y="1184577"/>
                  </a:moveTo>
                  <a:lnTo>
                    <a:pt x="5363839" y="1128320"/>
                  </a:lnTo>
                  <a:lnTo>
                    <a:pt x="5293441" y="1073783"/>
                  </a:lnTo>
                  <a:lnTo>
                    <a:pt x="5223042" y="1020982"/>
                  </a:lnTo>
                  <a:lnTo>
                    <a:pt x="5152644" y="969938"/>
                  </a:lnTo>
                  <a:lnTo>
                    <a:pt x="5082245" y="920671"/>
                  </a:lnTo>
                  <a:lnTo>
                    <a:pt x="5011847" y="873207"/>
                  </a:lnTo>
                  <a:lnTo>
                    <a:pt x="4941449" y="827574"/>
                  </a:lnTo>
                  <a:lnTo>
                    <a:pt x="4871050" y="783802"/>
                  </a:lnTo>
                  <a:lnTo>
                    <a:pt x="4800652" y="741927"/>
                  </a:lnTo>
                  <a:lnTo>
                    <a:pt x="4730254" y="701987"/>
                  </a:lnTo>
                  <a:lnTo>
                    <a:pt x="4659855" y="664024"/>
                  </a:lnTo>
                  <a:lnTo>
                    <a:pt x="4589457" y="628080"/>
                  </a:lnTo>
                  <a:lnTo>
                    <a:pt x="4519058" y="594198"/>
                  </a:lnTo>
                  <a:lnTo>
                    <a:pt x="4448660" y="562419"/>
                  </a:lnTo>
                  <a:lnTo>
                    <a:pt x="4378262" y="532770"/>
                  </a:lnTo>
                  <a:lnTo>
                    <a:pt x="4307863" y="505265"/>
                  </a:lnTo>
                  <a:lnTo>
                    <a:pt x="4237465" y="479885"/>
                  </a:lnTo>
                  <a:lnTo>
                    <a:pt x="4167067" y="456573"/>
                  </a:lnTo>
                  <a:lnTo>
                    <a:pt x="4096668" y="435214"/>
                  </a:lnTo>
                  <a:lnTo>
                    <a:pt x="4026270" y="415635"/>
                  </a:lnTo>
                  <a:lnTo>
                    <a:pt x="3955871" y="397597"/>
                  </a:lnTo>
                  <a:lnTo>
                    <a:pt x="3885473" y="380810"/>
                  </a:lnTo>
                  <a:lnTo>
                    <a:pt x="3815075" y="364954"/>
                  </a:lnTo>
                  <a:lnTo>
                    <a:pt x="3744676" y="349712"/>
                  </a:lnTo>
                  <a:lnTo>
                    <a:pt x="3674278" y="334801"/>
                  </a:lnTo>
                  <a:lnTo>
                    <a:pt x="3603880" y="319798"/>
                  </a:lnTo>
                  <a:lnTo>
                    <a:pt x="3533481" y="304520"/>
                  </a:lnTo>
                  <a:lnTo>
                    <a:pt x="3463083" y="289317"/>
                  </a:lnTo>
                  <a:lnTo>
                    <a:pt x="3392684" y="274502"/>
                  </a:lnTo>
                  <a:lnTo>
                    <a:pt x="3322286" y="260253"/>
                  </a:lnTo>
                  <a:lnTo>
                    <a:pt x="3251888" y="246571"/>
                  </a:lnTo>
                  <a:lnTo>
                    <a:pt x="3181489" y="233599"/>
                  </a:lnTo>
                  <a:lnTo>
                    <a:pt x="3111091" y="222110"/>
                  </a:lnTo>
                  <a:lnTo>
                    <a:pt x="3040693" y="212269"/>
                  </a:lnTo>
                  <a:lnTo>
                    <a:pt x="2970294" y="202632"/>
                  </a:lnTo>
                  <a:lnTo>
                    <a:pt x="2899896" y="190087"/>
                  </a:lnTo>
                  <a:lnTo>
                    <a:pt x="2829497" y="173808"/>
                  </a:lnTo>
                  <a:lnTo>
                    <a:pt x="2759099" y="157394"/>
                  </a:lnTo>
                  <a:lnTo>
                    <a:pt x="2688701" y="142536"/>
                  </a:lnTo>
                  <a:lnTo>
                    <a:pt x="2618302" y="127586"/>
                  </a:lnTo>
                  <a:lnTo>
                    <a:pt x="2547904" y="106240"/>
                  </a:lnTo>
                  <a:lnTo>
                    <a:pt x="2477506" y="83026"/>
                  </a:lnTo>
                  <a:lnTo>
                    <a:pt x="2407107" y="63955"/>
                  </a:lnTo>
                  <a:lnTo>
                    <a:pt x="2336709" y="49766"/>
                  </a:lnTo>
                  <a:lnTo>
                    <a:pt x="2266310" y="34815"/>
                  </a:lnTo>
                  <a:lnTo>
                    <a:pt x="2195912" y="21321"/>
                  </a:lnTo>
                  <a:lnTo>
                    <a:pt x="2125514" y="11192"/>
                  </a:lnTo>
                  <a:lnTo>
                    <a:pt x="2055115" y="4862"/>
                  </a:lnTo>
                  <a:lnTo>
                    <a:pt x="1984717" y="1691"/>
                  </a:lnTo>
                  <a:lnTo>
                    <a:pt x="1914319" y="0"/>
                  </a:lnTo>
                  <a:lnTo>
                    <a:pt x="1843920" y="30"/>
                  </a:lnTo>
                  <a:lnTo>
                    <a:pt x="1773522" y="2093"/>
                  </a:lnTo>
                  <a:lnTo>
                    <a:pt x="1703124" y="6266"/>
                  </a:lnTo>
                  <a:lnTo>
                    <a:pt x="1632725" y="12458"/>
                  </a:lnTo>
                  <a:lnTo>
                    <a:pt x="1562327" y="20532"/>
                  </a:lnTo>
                  <a:lnTo>
                    <a:pt x="1491928" y="30930"/>
                  </a:lnTo>
                  <a:lnTo>
                    <a:pt x="1421530" y="44188"/>
                  </a:lnTo>
                  <a:lnTo>
                    <a:pt x="1351132" y="60545"/>
                  </a:lnTo>
                  <a:lnTo>
                    <a:pt x="1280733" y="80278"/>
                  </a:lnTo>
                  <a:lnTo>
                    <a:pt x="1210335" y="103679"/>
                  </a:lnTo>
                  <a:lnTo>
                    <a:pt x="1139937" y="131028"/>
                  </a:lnTo>
                  <a:lnTo>
                    <a:pt x="1069538" y="162575"/>
                  </a:lnTo>
                  <a:lnTo>
                    <a:pt x="999140" y="198519"/>
                  </a:lnTo>
                  <a:lnTo>
                    <a:pt x="928741" y="239003"/>
                  </a:lnTo>
                  <a:lnTo>
                    <a:pt x="858343" y="284114"/>
                  </a:lnTo>
                  <a:lnTo>
                    <a:pt x="787945" y="333892"/>
                  </a:lnTo>
                  <a:lnTo>
                    <a:pt x="717546" y="388336"/>
                  </a:lnTo>
                  <a:lnTo>
                    <a:pt x="647148" y="447420"/>
                  </a:lnTo>
                  <a:lnTo>
                    <a:pt x="576750" y="511101"/>
                  </a:lnTo>
                  <a:lnTo>
                    <a:pt x="506351" y="579325"/>
                  </a:lnTo>
                  <a:lnTo>
                    <a:pt x="435953" y="652036"/>
                  </a:lnTo>
                  <a:lnTo>
                    <a:pt x="365554" y="729176"/>
                  </a:lnTo>
                  <a:lnTo>
                    <a:pt x="295156" y="810689"/>
                  </a:lnTo>
                  <a:lnTo>
                    <a:pt x="224758" y="896523"/>
                  </a:lnTo>
                  <a:lnTo>
                    <a:pt x="154359" y="986628"/>
                  </a:lnTo>
                  <a:lnTo>
                    <a:pt x="83961" y="1080958"/>
                  </a:lnTo>
                  <a:lnTo>
                    <a:pt x="13563" y="1179472"/>
                  </a:lnTo>
                  <a:lnTo>
                    <a:pt x="0" y="11992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043093"/>
              <a:ext cx="5561471" cy="754363"/>
            </a:xfrm>
            <a:custGeom>
              <a:avLst/>
              <a:pathLst>
                <a:path w="5561471" h="754363">
                  <a:moveTo>
                    <a:pt x="0" y="754363"/>
                  </a:moveTo>
                  <a:lnTo>
                    <a:pt x="70398" y="699977"/>
                  </a:lnTo>
                  <a:lnTo>
                    <a:pt x="140796" y="647565"/>
                  </a:lnTo>
                  <a:lnTo>
                    <a:pt x="211195" y="597134"/>
                  </a:lnTo>
                  <a:lnTo>
                    <a:pt x="281593" y="548693"/>
                  </a:lnTo>
                  <a:lnTo>
                    <a:pt x="351991" y="502248"/>
                  </a:lnTo>
                  <a:lnTo>
                    <a:pt x="422390" y="457808"/>
                  </a:lnTo>
                  <a:lnTo>
                    <a:pt x="492788" y="415380"/>
                  </a:lnTo>
                  <a:lnTo>
                    <a:pt x="563186" y="374972"/>
                  </a:lnTo>
                  <a:lnTo>
                    <a:pt x="633585" y="336591"/>
                  </a:lnTo>
                  <a:lnTo>
                    <a:pt x="703983" y="300246"/>
                  </a:lnTo>
                  <a:lnTo>
                    <a:pt x="774382" y="265943"/>
                  </a:lnTo>
                  <a:lnTo>
                    <a:pt x="844780" y="233690"/>
                  </a:lnTo>
                  <a:lnTo>
                    <a:pt x="915178" y="203495"/>
                  </a:lnTo>
                  <a:lnTo>
                    <a:pt x="985577" y="175366"/>
                  </a:lnTo>
                  <a:lnTo>
                    <a:pt x="1055975" y="149310"/>
                  </a:lnTo>
                  <a:lnTo>
                    <a:pt x="1126373" y="125335"/>
                  </a:lnTo>
                  <a:lnTo>
                    <a:pt x="1196772" y="103448"/>
                  </a:lnTo>
                  <a:lnTo>
                    <a:pt x="1267170" y="83658"/>
                  </a:lnTo>
                  <a:lnTo>
                    <a:pt x="1337569" y="65971"/>
                  </a:lnTo>
                  <a:lnTo>
                    <a:pt x="1407967" y="50396"/>
                  </a:lnTo>
                  <a:lnTo>
                    <a:pt x="1478365" y="36940"/>
                  </a:lnTo>
                  <a:lnTo>
                    <a:pt x="1548764" y="25610"/>
                  </a:lnTo>
                  <a:lnTo>
                    <a:pt x="1619162" y="16415"/>
                  </a:lnTo>
                  <a:lnTo>
                    <a:pt x="1689560" y="9362"/>
                  </a:lnTo>
                  <a:lnTo>
                    <a:pt x="1759959" y="4398"/>
                  </a:lnTo>
                  <a:lnTo>
                    <a:pt x="1830357" y="1338"/>
                  </a:lnTo>
                  <a:lnTo>
                    <a:pt x="1900756" y="0"/>
                  </a:lnTo>
                  <a:lnTo>
                    <a:pt x="1971154" y="203"/>
                  </a:lnTo>
                  <a:lnTo>
                    <a:pt x="2041552" y="1769"/>
                  </a:lnTo>
                  <a:lnTo>
                    <a:pt x="2111951" y="4515"/>
                  </a:lnTo>
                  <a:lnTo>
                    <a:pt x="2182349" y="8783"/>
                  </a:lnTo>
                  <a:lnTo>
                    <a:pt x="2252747" y="17373"/>
                  </a:lnTo>
                  <a:lnTo>
                    <a:pt x="2323146" y="29448"/>
                  </a:lnTo>
                  <a:lnTo>
                    <a:pt x="2393544" y="43469"/>
                  </a:lnTo>
                  <a:lnTo>
                    <a:pt x="2463943" y="57896"/>
                  </a:lnTo>
                  <a:lnTo>
                    <a:pt x="2534341" y="72244"/>
                  </a:lnTo>
                  <a:lnTo>
                    <a:pt x="2604739" y="92949"/>
                  </a:lnTo>
                  <a:lnTo>
                    <a:pt x="2675138" y="116583"/>
                  </a:lnTo>
                  <a:lnTo>
                    <a:pt x="2745536" y="137233"/>
                  </a:lnTo>
                  <a:lnTo>
                    <a:pt x="2815934" y="153008"/>
                  </a:lnTo>
                  <a:lnTo>
                    <a:pt x="2886333" y="168969"/>
                  </a:lnTo>
                  <a:lnTo>
                    <a:pt x="2956731" y="184597"/>
                  </a:lnTo>
                  <a:lnTo>
                    <a:pt x="3027130" y="199169"/>
                  </a:lnTo>
                  <a:lnTo>
                    <a:pt x="3097528" y="211789"/>
                  </a:lnTo>
                  <a:lnTo>
                    <a:pt x="3167926" y="222113"/>
                  </a:lnTo>
                  <a:lnTo>
                    <a:pt x="3238325" y="231467"/>
                  </a:lnTo>
                  <a:lnTo>
                    <a:pt x="3308723" y="241269"/>
                  </a:lnTo>
                  <a:lnTo>
                    <a:pt x="3379121" y="252911"/>
                  </a:lnTo>
                  <a:lnTo>
                    <a:pt x="3449520" y="265791"/>
                  </a:lnTo>
                  <a:lnTo>
                    <a:pt x="3519918" y="278873"/>
                  </a:lnTo>
                  <a:lnTo>
                    <a:pt x="3590317" y="291923"/>
                  </a:lnTo>
                  <a:lnTo>
                    <a:pt x="3660715" y="304707"/>
                  </a:lnTo>
                  <a:lnTo>
                    <a:pt x="3731113" y="316991"/>
                  </a:lnTo>
                  <a:lnTo>
                    <a:pt x="3801512" y="328540"/>
                  </a:lnTo>
                  <a:lnTo>
                    <a:pt x="3871910" y="339232"/>
                  </a:lnTo>
                  <a:lnTo>
                    <a:pt x="3942308" y="349089"/>
                  </a:lnTo>
                  <a:lnTo>
                    <a:pt x="4012707" y="358126"/>
                  </a:lnTo>
                  <a:lnTo>
                    <a:pt x="4083105" y="366357"/>
                  </a:lnTo>
                  <a:lnTo>
                    <a:pt x="4153504" y="373795"/>
                  </a:lnTo>
                  <a:lnTo>
                    <a:pt x="4223902" y="380455"/>
                  </a:lnTo>
                  <a:lnTo>
                    <a:pt x="4294300" y="386350"/>
                  </a:lnTo>
                  <a:lnTo>
                    <a:pt x="4364699" y="391494"/>
                  </a:lnTo>
                  <a:lnTo>
                    <a:pt x="4435097" y="395902"/>
                  </a:lnTo>
                  <a:lnTo>
                    <a:pt x="4505495" y="399588"/>
                  </a:lnTo>
                  <a:lnTo>
                    <a:pt x="4575894" y="402564"/>
                  </a:lnTo>
                  <a:lnTo>
                    <a:pt x="4646292" y="404846"/>
                  </a:lnTo>
                  <a:lnTo>
                    <a:pt x="4716690" y="406448"/>
                  </a:lnTo>
                  <a:lnTo>
                    <a:pt x="4787089" y="407382"/>
                  </a:lnTo>
                  <a:lnTo>
                    <a:pt x="4857487" y="407664"/>
                  </a:lnTo>
                  <a:lnTo>
                    <a:pt x="4927886" y="407307"/>
                  </a:lnTo>
                  <a:lnTo>
                    <a:pt x="4998284" y="406325"/>
                  </a:lnTo>
                  <a:lnTo>
                    <a:pt x="5068682" y="404732"/>
                  </a:lnTo>
                  <a:lnTo>
                    <a:pt x="5139081" y="402542"/>
                  </a:lnTo>
                  <a:lnTo>
                    <a:pt x="5209479" y="399769"/>
                  </a:lnTo>
                  <a:lnTo>
                    <a:pt x="5279877" y="396428"/>
                  </a:lnTo>
                  <a:lnTo>
                    <a:pt x="5350276" y="392531"/>
                  </a:lnTo>
                  <a:lnTo>
                    <a:pt x="5420674" y="388093"/>
                  </a:lnTo>
                  <a:lnTo>
                    <a:pt x="5491073" y="383128"/>
                  </a:lnTo>
                  <a:lnTo>
                    <a:pt x="5561471" y="37765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3145925"/>
              <a:ext cx="5561471" cy="2245356"/>
            </a:xfrm>
            <a:custGeom>
              <a:avLst/>
              <a:pathLst>
                <a:path w="5561471" h="2245356">
                  <a:moveTo>
                    <a:pt x="0" y="0"/>
                  </a:moveTo>
                  <a:lnTo>
                    <a:pt x="70398" y="39325"/>
                  </a:lnTo>
                  <a:lnTo>
                    <a:pt x="140796" y="77023"/>
                  </a:lnTo>
                  <a:lnTo>
                    <a:pt x="211195" y="113083"/>
                  </a:lnTo>
                  <a:lnTo>
                    <a:pt x="281593" y="147496"/>
                  </a:lnTo>
                  <a:lnTo>
                    <a:pt x="351991" y="180245"/>
                  </a:lnTo>
                  <a:lnTo>
                    <a:pt x="422390" y="211313"/>
                  </a:lnTo>
                  <a:lnTo>
                    <a:pt x="492788" y="240676"/>
                  </a:lnTo>
                  <a:lnTo>
                    <a:pt x="563186" y="268309"/>
                  </a:lnTo>
                  <a:lnTo>
                    <a:pt x="633585" y="294181"/>
                  </a:lnTo>
                  <a:lnTo>
                    <a:pt x="703983" y="318261"/>
                  </a:lnTo>
                  <a:lnTo>
                    <a:pt x="774382" y="340518"/>
                  </a:lnTo>
                  <a:lnTo>
                    <a:pt x="844780" y="360926"/>
                  </a:lnTo>
                  <a:lnTo>
                    <a:pt x="915178" y="379467"/>
                  </a:lnTo>
                  <a:lnTo>
                    <a:pt x="985577" y="396144"/>
                  </a:lnTo>
                  <a:lnTo>
                    <a:pt x="1055975" y="410987"/>
                  </a:lnTo>
                  <a:lnTo>
                    <a:pt x="1126373" y="424069"/>
                  </a:lnTo>
                  <a:lnTo>
                    <a:pt x="1196772" y="435514"/>
                  </a:lnTo>
                  <a:lnTo>
                    <a:pt x="1267170" y="445505"/>
                  </a:lnTo>
                  <a:lnTo>
                    <a:pt x="1337569" y="454288"/>
                  </a:lnTo>
                  <a:lnTo>
                    <a:pt x="1407967" y="462161"/>
                  </a:lnTo>
                  <a:lnTo>
                    <a:pt x="1478365" y="469456"/>
                  </a:lnTo>
                  <a:lnTo>
                    <a:pt x="1548764" y="476516"/>
                  </a:lnTo>
                  <a:lnTo>
                    <a:pt x="1619162" y="483670"/>
                  </a:lnTo>
                  <a:lnTo>
                    <a:pt x="1689560" y="491206"/>
                  </a:lnTo>
                  <a:lnTo>
                    <a:pt x="1759959" y="499185"/>
                  </a:lnTo>
                  <a:lnTo>
                    <a:pt x="1830357" y="507235"/>
                  </a:lnTo>
                  <a:lnTo>
                    <a:pt x="1900756" y="514908"/>
                  </a:lnTo>
                  <a:lnTo>
                    <a:pt x="1971154" y="521806"/>
                  </a:lnTo>
                  <a:lnTo>
                    <a:pt x="2041552" y="527711"/>
                  </a:lnTo>
                  <a:lnTo>
                    <a:pt x="2111951" y="532659"/>
                  </a:lnTo>
                  <a:lnTo>
                    <a:pt x="2182349" y="537203"/>
                  </a:lnTo>
                  <a:lnTo>
                    <a:pt x="2252747" y="542824"/>
                  </a:lnTo>
                  <a:lnTo>
                    <a:pt x="2323146" y="548329"/>
                  </a:lnTo>
                  <a:lnTo>
                    <a:pt x="2393544" y="552910"/>
                  </a:lnTo>
                  <a:lnTo>
                    <a:pt x="2463943" y="557342"/>
                  </a:lnTo>
                  <a:lnTo>
                    <a:pt x="2534341" y="564248"/>
                  </a:lnTo>
                  <a:lnTo>
                    <a:pt x="2604739" y="576991"/>
                  </a:lnTo>
                  <a:lnTo>
                    <a:pt x="2675138" y="590247"/>
                  </a:lnTo>
                  <a:lnTo>
                    <a:pt x="2745536" y="600653"/>
                  </a:lnTo>
                  <a:lnTo>
                    <a:pt x="2815934" y="609210"/>
                  </a:lnTo>
                  <a:lnTo>
                    <a:pt x="2886333" y="616732"/>
                  </a:lnTo>
                  <a:lnTo>
                    <a:pt x="2956731" y="621741"/>
                  </a:lnTo>
                  <a:lnTo>
                    <a:pt x="3027130" y="626065"/>
                  </a:lnTo>
                  <a:lnTo>
                    <a:pt x="3097528" y="632335"/>
                  </a:lnTo>
                  <a:lnTo>
                    <a:pt x="3167926" y="636991"/>
                  </a:lnTo>
                  <a:lnTo>
                    <a:pt x="3238325" y="639725"/>
                  </a:lnTo>
                  <a:lnTo>
                    <a:pt x="3308723" y="642441"/>
                  </a:lnTo>
                  <a:lnTo>
                    <a:pt x="3379121" y="648709"/>
                  </a:lnTo>
                  <a:lnTo>
                    <a:pt x="3449520" y="657637"/>
                  </a:lnTo>
                  <a:lnTo>
                    <a:pt x="3519918" y="666856"/>
                  </a:lnTo>
                  <a:lnTo>
                    <a:pt x="3590317" y="676008"/>
                  </a:lnTo>
                  <a:lnTo>
                    <a:pt x="3660715" y="684920"/>
                  </a:lnTo>
                  <a:lnTo>
                    <a:pt x="3731113" y="693569"/>
                  </a:lnTo>
                  <a:lnTo>
                    <a:pt x="3801512" y="701968"/>
                  </a:lnTo>
                  <a:lnTo>
                    <a:pt x="3871910" y="709639"/>
                  </a:lnTo>
                  <a:lnTo>
                    <a:pt x="3942308" y="716102"/>
                  </a:lnTo>
                  <a:lnTo>
                    <a:pt x="4012707" y="721078"/>
                  </a:lnTo>
                  <a:lnTo>
                    <a:pt x="4083105" y="724251"/>
                  </a:lnTo>
                  <a:lnTo>
                    <a:pt x="4153504" y="725303"/>
                  </a:lnTo>
                  <a:lnTo>
                    <a:pt x="4223902" y="723948"/>
                  </a:lnTo>
                  <a:lnTo>
                    <a:pt x="4294300" y="719954"/>
                  </a:lnTo>
                  <a:lnTo>
                    <a:pt x="4364699" y="713159"/>
                  </a:lnTo>
                  <a:lnTo>
                    <a:pt x="4435097" y="703467"/>
                  </a:lnTo>
                  <a:lnTo>
                    <a:pt x="4505495" y="690841"/>
                  </a:lnTo>
                  <a:lnTo>
                    <a:pt x="4575894" y="675286"/>
                  </a:lnTo>
                  <a:lnTo>
                    <a:pt x="4646292" y="656842"/>
                  </a:lnTo>
                  <a:lnTo>
                    <a:pt x="4716690" y="635564"/>
                  </a:lnTo>
                  <a:lnTo>
                    <a:pt x="4787089" y="611521"/>
                  </a:lnTo>
                  <a:lnTo>
                    <a:pt x="4857487" y="584785"/>
                  </a:lnTo>
                  <a:lnTo>
                    <a:pt x="4927886" y="555426"/>
                  </a:lnTo>
                  <a:lnTo>
                    <a:pt x="4998284" y="523515"/>
                  </a:lnTo>
                  <a:lnTo>
                    <a:pt x="5068682" y="489118"/>
                  </a:lnTo>
                  <a:lnTo>
                    <a:pt x="5139081" y="452299"/>
                  </a:lnTo>
                  <a:lnTo>
                    <a:pt x="5209479" y="413116"/>
                  </a:lnTo>
                  <a:lnTo>
                    <a:pt x="5279877" y="371625"/>
                  </a:lnTo>
                  <a:lnTo>
                    <a:pt x="5350276" y="327877"/>
                  </a:lnTo>
                  <a:lnTo>
                    <a:pt x="5420674" y="281922"/>
                  </a:lnTo>
                  <a:lnTo>
                    <a:pt x="5491073" y="233805"/>
                  </a:lnTo>
                  <a:lnTo>
                    <a:pt x="5561471" y="183571"/>
                  </a:lnTo>
                  <a:lnTo>
                    <a:pt x="5561471" y="2245356"/>
                  </a:lnTo>
                  <a:lnTo>
                    <a:pt x="5491073" y="2162845"/>
                  </a:lnTo>
                  <a:lnTo>
                    <a:pt x="5420674" y="2083017"/>
                  </a:lnTo>
                  <a:lnTo>
                    <a:pt x="5350276" y="2005895"/>
                  </a:lnTo>
                  <a:lnTo>
                    <a:pt x="5279877" y="1931505"/>
                  </a:lnTo>
                  <a:lnTo>
                    <a:pt x="5209479" y="1859876"/>
                  </a:lnTo>
                  <a:lnTo>
                    <a:pt x="5139081" y="1791037"/>
                  </a:lnTo>
                  <a:lnTo>
                    <a:pt x="5068682" y="1725024"/>
                  </a:lnTo>
                  <a:lnTo>
                    <a:pt x="4998284" y="1661876"/>
                  </a:lnTo>
                  <a:lnTo>
                    <a:pt x="4927886" y="1601633"/>
                  </a:lnTo>
                  <a:lnTo>
                    <a:pt x="4857487" y="1544343"/>
                  </a:lnTo>
                  <a:lnTo>
                    <a:pt x="4787089" y="1490054"/>
                  </a:lnTo>
                  <a:lnTo>
                    <a:pt x="4716690" y="1438818"/>
                  </a:lnTo>
                  <a:lnTo>
                    <a:pt x="4646292" y="1390685"/>
                  </a:lnTo>
                  <a:lnTo>
                    <a:pt x="4575894" y="1345703"/>
                  </a:lnTo>
                  <a:lnTo>
                    <a:pt x="4505495" y="1303907"/>
                  </a:lnTo>
                  <a:lnTo>
                    <a:pt x="4435097" y="1265314"/>
                  </a:lnTo>
                  <a:lnTo>
                    <a:pt x="4364699" y="1229912"/>
                  </a:lnTo>
                  <a:lnTo>
                    <a:pt x="4294300" y="1197641"/>
                  </a:lnTo>
                  <a:lnTo>
                    <a:pt x="4223902" y="1168385"/>
                  </a:lnTo>
                  <a:lnTo>
                    <a:pt x="4153504" y="1141960"/>
                  </a:lnTo>
                  <a:lnTo>
                    <a:pt x="4083105" y="1118115"/>
                  </a:lnTo>
                  <a:lnTo>
                    <a:pt x="4012707" y="1096543"/>
                  </a:lnTo>
                  <a:lnTo>
                    <a:pt x="3942308" y="1076904"/>
                  </a:lnTo>
                  <a:lnTo>
                    <a:pt x="3871910" y="1058862"/>
                  </a:lnTo>
                  <a:lnTo>
                    <a:pt x="3801512" y="1042119"/>
                  </a:lnTo>
                  <a:lnTo>
                    <a:pt x="3731113" y="1026294"/>
                  </a:lnTo>
                  <a:lnTo>
                    <a:pt x="3660715" y="1011208"/>
                  </a:lnTo>
                  <a:lnTo>
                    <a:pt x="3590317" y="997094"/>
                  </a:lnTo>
                  <a:lnTo>
                    <a:pt x="3519918" y="984148"/>
                  </a:lnTo>
                  <a:lnTo>
                    <a:pt x="3449520" y="972419"/>
                  </a:lnTo>
                  <a:lnTo>
                    <a:pt x="3379121" y="961766"/>
                  </a:lnTo>
                  <a:lnTo>
                    <a:pt x="3308723" y="952638"/>
                  </a:lnTo>
                  <a:lnTo>
                    <a:pt x="3238325" y="946293"/>
                  </a:lnTo>
                  <a:lnTo>
                    <a:pt x="3167926" y="942512"/>
                  </a:lnTo>
                  <a:lnTo>
                    <a:pt x="3097528" y="939334"/>
                  </a:lnTo>
                  <a:lnTo>
                    <a:pt x="3027130" y="933226"/>
                  </a:lnTo>
                  <a:lnTo>
                    <a:pt x="2956731" y="925231"/>
                  </a:lnTo>
                  <a:lnTo>
                    <a:pt x="2886333" y="918531"/>
                  </a:lnTo>
                  <a:lnTo>
                    <a:pt x="2815934" y="913382"/>
                  </a:lnTo>
                  <a:lnTo>
                    <a:pt x="2745536" y="906599"/>
                  </a:lnTo>
                  <a:lnTo>
                    <a:pt x="2675138" y="894696"/>
                  </a:lnTo>
                  <a:lnTo>
                    <a:pt x="2604739" y="882345"/>
                  </a:lnTo>
                  <a:lnTo>
                    <a:pt x="2534341" y="873114"/>
                  </a:lnTo>
                  <a:lnTo>
                    <a:pt x="2463943" y="866551"/>
                  </a:lnTo>
                  <a:lnTo>
                    <a:pt x="2393544" y="860992"/>
                  </a:lnTo>
                  <a:lnTo>
                    <a:pt x="2323146" y="857544"/>
                  </a:lnTo>
                  <a:lnTo>
                    <a:pt x="2252747" y="856222"/>
                  </a:lnTo>
                  <a:lnTo>
                    <a:pt x="2182349" y="855461"/>
                  </a:lnTo>
                  <a:lnTo>
                    <a:pt x="2111951" y="853277"/>
                  </a:lnTo>
                  <a:lnTo>
                    <a:pt x="2041552" y="850597"/>
                  </a:lnTo>
                  <a:lnTo>
                    <a:pt x="1971154" y="848122"/>
                  </a:lnTo>
                  <a:lnTo>
                    <a:pt x="1900756" y="846099"/>
                  </a:lnTo>
                  <a:lnTo>
                    <a:pt x="1830357" y="844523"/>
                  </a:lnTo>
                  <a:lnTo>
                    <a:pt x="1759959" y="843204"/>
                  </a:lnTo>
                  <a:lnTo>
                    <a:pt x="1689560" y="841912"/>
                  </a:lnTo>
                  <a:lnTo>
                    <a:pt x="1619162" y="841569"/>
                  </a:lnTo>
                  <a:lnTo>
                    <a:pt x="1548764" y="843151"/>
                  </a:lnTo>
                  <a:lnTo>
                    <a:pt x="1478365" y="846902"/>
                  </a:lnTo>
                  <a:lnTo>
                    <a:pt x="1407967" y="853105"/>
                  </a:lnTo>
                  <a:lnTo>
                    <a:pt x="1337569" y="862059"/>
                  </a:lnTo>
                  <a:lnTo>
                    <a:pt x="1267170" y="874053"/>
                  </a:lnTo>
                  <a:lnTo>
                    <a:pt x="1196772" y="889341"/>
                  </a:lnTo>
                  <a:lnTo>
                    <a:pt x="1126373" y="908123"/>
                  </a:lnTo>
                  <a:lnTo>
                    <a:pt x="1055975" y="930539"/>
                  </a:lnTo>
                  <a:lnTo>
                    <a:pt x="985577" y="956670"/>
                  </a:lnTo>
                  <a:lnTo>
                    <a:pt x="915178" y="986542"/>
                  </a:lnTo>
                  <a:lnTo>
                    <a:pt x="844780" y="1020142"/>
                  </a:lnTo>
                  <a:lnTo>
                    <a:pt x="774382" y="1057429"/>
                  </a:lnTo>
                  <a:lnTo>
                    <a:pt x="703983" y="1098342"/>
                  </a:lnTo>
                  <a:lnTo>
                    <a:pt x="633585" y="1142809"/>
                  </a:lnTo>
                  <a:lnTo>
                    <a:pt x="563186" y="1190755"/>
                  </a:lnTo>
                  <a:lnTo>
                    <a:pt x="492788" y="1242105"/>
                  </a:lnTo>
                  <a:lnTo>
                    <a:pt x="422390" y="1296785"/>
                  </a:lnTo>
                  <a:lnTo>
                    <a:pt x="351991" y="1354724"/>
                  </a:lnTo>
                  <a:lnTo>
                    <a:pt x="281593" y="1415855"/>
                  </a:lnTo>
                  <a:lnTo>
                    <a:pt x="211195" y="1480116"/>
                  </a:lnTo>
                  <a:lnTo>
                    <a:pt x="140796" y="1547447"/>
                  </a:lnTo>
                  <a:lnTo>
                    <a:pt x="70398" y="1617792"/>
                  </a:lnTo>
                  <a:lnTo>
                    <a:pt x="0" y="169110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3145925"/>
              <a:ext cx="5561471" cy="725303"/>
            </a:xfrm>
            <a:custGeom>
              <a:avLst/>
              <a:pathLst>
                <a:path w="5561471" h="725303">
                  <a:moveTo>
                    <a:pt x="0" y="0"/>
                  </a:moveTo>
                  <a:lnTo>
                    <a:pt x="70398" y="39325"/>
                  </a:lnTo>
                  <a:lnTo>
                    <a:pt x="140796" y="77023"/>
                  </a:lnTo>
                  <a:lnTo>
                    <a:pt x="211195" y="113083"/>
                  </a:lnTo>
                  <a:lnTo>
                    <a:pt x="281593" y="147496"/>
                  </a:lnTo>
                  <a:lnTo>
                    <a:pt x="351991" y="180245"/>
                  </a:lnTo>
                  <a:lnTo>
                    <a:pt x="422390" y="211313"/>
                  </a:lnTo>
                  <a:lnTo>
                    <a:pt x="492788" y="240676"/>
                  </a:lnTo>
                  <a:lnTo>
                    <a:pt x="563186" y="268309"/>
                  </a:lnTo>
                  <a:lnTo>
                    <a:pt x="633585" y="294181"/>
                  </a:lnTo>
                  <a:lnTo>
                    <a:pt x="703983" y="318261"/>
                  </a:lnTo>
                  <a:lnTo>
                    <a:pt x="774382" y="340518"/>
                  </a:lnTo>
                  <a:lnTo>
                    <a:pt x="844780" y="360926"/>
                  </a:lnTo>
                  <a:lnTo>
                    <a:pt x="915178" y="379467"/>
                  </a:lnTo>
                  <a:lnTo>
                    <a:pt x="985577" y="396144"/>
                  </a:lnTo>
                  <a:lnTo>
                    <a:pt x="1055975" y="410987"/>
                  </a:lnTo>
                  <a:lnTo>
                    <a:pt x="1126373" y="424069"/>
                  </a:lnTo>
                  <a:lnTo>
                    <a:pt x="1196772" y="435514"/>
                  </a:lnTo>
                  <a:lnTo>
                    <a:pt x="1267170" y="445505"/>
                  </a:lnTo>
                  <a:lnTo>
                    <a:pt x="1337569" y="454288"/>
                  </a:lnTo>
                  <a:lnTo>
                    <a:pt x="1407967" y="462161"/>
                  </a:lnTo>
                  <a:lnTo>
                    <a:pt x="1478365" y="469456"/>
                  </a:lnTo>
                  <a:lnTo>
                    <a:pt x="1548764" y="476516"/>
                  </a:lnTo>
                  <a:lnTo>
                    <a:pt x="1619162" y="483670"/>
                  </a:lnTo>
                  <a:lnTo>
                    <a:pt x="1689560" y="491206"/>
                  </a:lnTo>
                  <a:lnTo>
                    <a:pt x="1759959" y="499185"/>
                  </a:lnTo>
                  <a:lnTo>
                    <a:pt x="1830357" y="507235"/>
                  </a:lnTo>
                  <a:lnTo>
                    <a:pt x="1900756" y="514908"/>
                  </a:lnTo>
                  <a:lnTo>
                    <a:pt x="1971154" y="521806"/>
                  </a:lnTo>
                  <a:lnTo>
                    <a:pt x="2041552" y="527711"/>
                  </a:lnTo>
                  <a:lnTo>
                    <a:pt x="2111951" y="532659"/>
                  </a:lnTo>
                  <a:lnTo>
                    <a:pt x="2182349" y="537203"/>
                  </a:lnTo>
                  <a:lnTo>
                    <a:pt x="2252747" y="542824"/>
                  </a:lnTo>
                  <a:lnTo>
                    <a:pt x="2323146" y="548329"/>
                  </a:lnTo>
                  <a:lnTo>
                    <a:pt x="2393544" y="552910"/>
                  </a:lnTo>
                  <a:lnTo>
                    <a:pt x="2463943" y="557342"/>
                  </a:lnTo>
                  <a:lnTo>
                    <a:pt x="2534341" y="564248"/>
                  </a:lnTo>
                  <a:lnTo>
                    <a:pt x="2604739" y="576991"/>
                  </a:lnTo>
                  <a:lnTo>
                    <a:pt x="2675138" y="590247"/>
                  </a:lnTo>
                  <a:lnTo>
                    <a:pt x="2745536" y="600653"/>
                  </a:lnTo>
                  <a:lnTo>
                    <a:pt x="2815934" y="609210"/>
                  </a:lnTo>
                  <a:lnTo>
                    <a:pt x="2886333" y="616732"/>
                  </a:lnTo>
                  <a:lnTo>
                    <a:pt x="2956731" y="621741"/>
                  </a:lnTo>
                  <a:lnTo>
                    <a:pt x="3027130" y="626065"/>
                  </a:lnTo>
                  <a:lnTo>
                    <a:pt x="3097528" y="632335"/>
                  </a:lnTo>
                  <a:lnTo>
                    <a:pt x="3167926" y="636991"/>
                  </a:lnTo>
                  <a:lnTo>
                    <a:pt x="3238325" y="639725"/>
                  </a:lnTo>
                  <a:lnTo>
                    <a:pt x="3308723" y="642441"/>
                  </a:lnTo>
                  <a:lnTo>
                    <a:pt x="3379121" y="648709"/>
                  </a:lnTo>
                  <a:lnTo>
                    <a:pt x="3449520" y="657637"/>
                  </a:lnTo>
                  <a:lnTo>
                    <a:pt x="3519918" y="666856"/>
                  </a:lnTo>
                  <a:lnTo>
                    <a:pt x="3590317" y="676008"/>
                  </a:lnTo>
                  <a:lnTo>
                    <a:pt x="3660715" y="684920"/>
                  </a:lnTo>
                  <a:lnTo>
                    <a:pt x="3731113" y="693569"/>
                  </a:lnTo>
                  <a:lnTo>
                    <a:pt x="3801512" y="701968"/>
                  </a:lnTo>
                  <a:lnTo>
                    <a:pt x="3871910" y="709639"/>
                  </a:lnTo>
                  <a:lnTo>
                    <a:pt x="3942308" y="716102"/>
                  </a:lnTo>
                  <a:lnTo>
                    <a:pt x="4012707" y="721078"/>
                  </a:lnTo>
                  <a:lnTo>
                    <a:pt x="4083105" y="724251"/>
                  </a:lnTo>
                  <a:lnTo>
                    <a:pt x="4153504" y="725303"/>
                  </a:lnTo>
                  <a:lnTo>
                    <a:pt x="4223902" y="723948"/>
                  </a:lnTo>
                  <a:lnTo>
                    <a:pt x="4294300" y="719954"/>
                  </a:lnTo>
                  <a:lnTo>
                    <a:pt x="4364699" y="713159"/>
                  </a:lnTo>
                  <a:lnTo>
                    <a:pt x="4435097" y="703467"/>
                  </a:lnTo>
                  <a:lnTo>
                    <a:pt x="4505495" y="690841"/>
                  </a:lnTo>
                  <a:lnTo>
                    <a:pt x="4575894" y="675286"/>
                  </a:lnTo>
                  <a:lnTo>
                    <a:pt x="4646292" y="656842"/>
                  </a:lnTo>
                  <a:lnTo>
                    <a:pt x="4716690" y="635564"/>
                  </a:lnTo>
                  <a:lnTo>
                    <a:pt x="4787089" y="611521"/>
                  </a:lnTo>
                  <a:lnTo>
                    <a:pt x="4857487" y="584785"/>
                  </a:lnTo>
                  <a:lnTo>
                    <a:pt x="4927886" y="555426"/>
                  </a:lnTo>
                  <a:lnTo>
                    <a:pt x="4998284" y="523515"/>
                  </a:lnTo>
                  <a:lnTo>
                    <a:pt x="5068682" y="489118"/>
                  </a:lnTo>
                  <a:lnTo>
                    <a:pt x="5139081" y="452299"/>
                  </a:lnTo>
                  <a:lnTo>
                    <a:pt x="5209479" y="413116"/>
                  </a:lnTo>
                  <a:lnTo>
                    <a:pt x="5279877" y="371625"/>
                  </a:lnTo>
                  <a:lnTo>
                    <a:pt x="5350276" y="327877"/>
                  </a:lnTo>
                  <a:lnTo>
                    <a:pt x="5420674" y="281922"/>
                  </a:lnTo>
                  <a:lnTo>
                    <a:pt x="5491073" y="233805"/>
                  </a:lnTo>
                  <a:lnTo>
                    <a:pt x="5561471" y="18357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91153" y="3987494"/>
              <a:ext cx="5561471" cy="1403787"/>
            </a:xfrm>
            <a:custGeom>
              <a:avLst/>
              <a:pathLst>
                <a:path w="5561471" h="1403787">
                  <a:moveTo>
                    <a:pt x="5561471" y="1403787"/>
                  </a:moveTo>
                  <a:lnTo>
                    <a:pt x="5491073" y="1321275"/>
                  </a:lnTo>
                  <a:lnTo>
                    <a:pt x="5420674" y="1241447"/>
                  </a:lnTo>
                  <a:lnTo>
                    <a:pt x="5350276" y="1164326"/>
                  </a:lnTo>
                  <a:lnTo>
                    <a:pt x="5279877" y="1089936"/>
                  </a:lnTo>
                  <a:lnTo>
                    <a:pt x="5209479" y="1018306"/>
                  </a:lnTo>
                  <a:lnTo>
                    <a:pt x="5139081" y="949467"/>
                  </a:lnTo>
                  <a:lnTo>
                    <a:pt x="5068682" y="883455"/>
                  </a:lnTo>
                  <a:lnTo>
                    <a:pt x="4998284" y="820306"/>
                  </a:lnTo>
                  <a:lnTo>
                    <a:pt x="4927886" y="760064"/>
                  </a:lnTo>
                  <a:lnTo>
                    <a:pt x="4857487" y="702774"/>
                  </a:lnTo>
                  <a:lnTo>
                    <a:pt x="4787089" y="648485"/>
                  </a:lnTo>
                  <a:lnTo>
                    <a:pt x="4716690" y="597249"/>
                  </a:lnTo>
                  <a:lnTo>
                    <a:pt x="4646292" y="549116"/>
                  </a:lnTo>
                  <a:lnTo>
                    <a:pt x="4575894" y="504133"/>
                  </a:lnTo>
                  <a:lnTo>
                    <a:pt x="4505495" y="462337"/>
                  </a:lnTo>
                  <a:lnTo>
                    <a:pt x="4435097" y="423745"/>
                  </a:lnTo>
                  <a:lnTo>
                    <a:pt x="4364699" y="388342"/>
                  </a:lnTo>
                  <a:lnTo>
                    <a:pt x="4294300" y="356071"/>
                  </a:lnTo>
                  <a:lnTo>
                    <a:pt x="4223902" y="326815"/>
                  </a:lnTo>
                  <a:lnTo>
                    <a:pt x="4153504" y="300390"/>
                  </a:lnTo>
                  <a:lnTo>
                    <a:pt x="4083105" y="276545"/>
                  </a:lnTo>
                  <a:lnTo>
                    <a:pt x="4012707" y="254973"/>
                  </a:lnTo>
                  <a:lnTo>
                    <a:pt x="3942308" y="235335"/>
                  </a:lnTo>
                  <a:lnTo>
                    <a:pt x="3871910" y="217293"/>
                  </a:lnTo>
                  <a:lnTo>
                    <a:pt x="3801512" y="200550"/>
                  </a:lnTo>
                  <a:lnTo>
                    <a:pt x="3731113" y="184724"/>
                  </a:lnTo>
                  <a:lnTo>
                    <a:pt x="3660715" y="169638"/>
                  </a:lnTo>
                  <a:lnTo>
                    <a:pt x="3590317" y="155525"/>
                  </a:lnTo>
                  <a:lnTo>
                    <a:pt x="3519918" y="142579"/>
                  </a:lnTo>
                  <a:lnTo>
                    <a:pt x="3449520" y="130850"/>
                  </a:lnTo>
                  <a:lnTo>
                    <a:pt x="3379121" y="120197"/>
                  </a:lnTo>
                  <a:lnTo>
                    <a:pt x="3308723" y="111069"/>
                  </a:lnTo>
                  <a:lnTo>
                    <a:pt x="3238325" y="104724"/>
                  </a:lnTo>
                  <a:lnTo>
                    <a:pt x="3167926" y="100943"/>
                  </a:lnTo>
                  <a:lnTo>
                    <a:pt x="3097528" y="97764"/>
                  </a:lnTo>
                  <a:lnTo>
                    <a:pt x="3027130" y="91656"/>
                  </a:lnTo>
                  <a:lnTo>
                    <a:pt x="2956731" y="83661"/>
                  </a:lnTo>
                  <a:lnTo>
                    <a:pt x="2886333" y="76962"/>
                  </a:lnTo>
                  <a:lnTo>
                    <a:pt x="2815934" y="71813"/>
                  </a:lnTo>
                  <a:lnTo>
                    <a:pt x="2745536" y="65029"/>
                  </a:lnTo>
                  <a:lnTo>
                    <a:pt x="2675138" y="53126"/>
                  </a:lnTo>
                  <a:lnTo>
                    <a:pt x="2604739" y="40775"/>
                  </a:lnTo>
                  <a:lnTo>
                    <a:pt x="2534341" y="31544"/>
                  </a:lnTo>
                  <a:lnTo>
                    <a:pt x="2463943" y="24981"/>
                  </a:lnTo>
                  <a:lnTo>
                    <a:pt x="2393544" y="19423"/>
                  </a:lnTo>
                  <a:lnTo>
                    <a:pt x="2323146" y="15974"/>
                  </a:lnTo>
                  <a:lnTo>
                    <a:pt x="2252747" y="14653"/>
                  </a:lnTo>
                  <a:lnTo>
                    <a:pt x="2182349" y="13892"/>
                  </a:lnTo>
                  <a:lnTo>
                    <a:pt x="2111951" y="11708"/>
                  </a:lnTo>
                  <a:lnTo>
                    <a:pt x="2041552" y="9027"/>
                  </a:lnTo>
                  <a:lnTo>
                    <a:pt x="1971154" y="6553"/>
                  </a:lnTo>
                  <a:lnTo>
                    <a:pt x="1900756" y="4530"/>
                  </a:lnTo>
                  <a:lnTo>
                    <a:pt x="1830357" y="2953"/>
                  </a:lnTo>
                  <a:lnTo>
                    <a:pt x="1759959" y="1635"/>
                  </a:lnTo>
                  <a:lnTo>
                    <a:pt x="1689560" y="342"/>
                  </a:lnTo>
                  <a:lnTo>
                    <a:pt x="1619162" y="0"/>
                  </a:lnTo>
                  <a:lnTo>
                    <a:pt x="1548764" y="1582"/>
                  </a:lnTo>
                  <a:lnTo>
                    <a:pt x="1478365" y="5332"/>
                  </a:lnTo>
                  <a:lnTo>
                    <a:pt x="1407967" y="11535"/>
                  </a:lnTo>
                  <a:lnTo>
                    <a:pt x="1337569" y="20489"/>
                  </a:lnTo>
                  <a:lnTo>
                    <a:pt x="1267170" y="32484"/>
                  </a:lnTo>
                  <a:lnTo>
                    <a:pt x="1196772" y="47771"/>
                  </a:lnTo>
                  <a:lnTo>
                    <a:pt x="1126373" y="66553"/>
                  </a:lnTo>
                  <a:lnTo>
                    <a:pt x="1055975" y="88970"/>
                  </a:lnTo>
                  <a:lnTo>
                    <a:pt x="985577" y="115100"/>
                  </a:lnTo>
                  <a:lnTo>
                    <a:pt x="915178" y="144972"/>
                  </a:lnTo>
                  <a:lnTo>
                    <a:pt x="844780" y="178573"/>
                  </a:lnTo>
                  <a:lnTo>
                    <a:pt x="774382" y="215860"/>
                  </a:lnTo>
                  <a:lnTo>
                    <a:pt x="703983" y="256772"/>
                  </a:lnTo>
                  <a:lnTo>
                    <a:pt x="633585" y="301240"/>
                  </a:lnTo>
                  <a:lnTo>
                    <a:pt x="563186" y="349186"/>
                  </a:lnTo>
                  <a:lnTo>
                    <a:pt x="492788" y="400536"/>
                  </a:lnTo>
                  <a:lnTo>
                    <a:pt x="422390" y="455216"/>
                  </a:lnTo>
                  <a:lnTo>
                    <a:pt x="351991" y="513155"/>
                  </a:lnTo>
                  <a:lnTo>
                    <a:pt x="281593" y="574286"/>
                  </a:lnTo>
                  <a:lnTo>
                    <a:pt x="211195" y="638546"/>
                  </a:lnTo>
                  <a:lnTo>
                    <a:pt x="140796" y="705877"/>
                  </a:lnTo>
                  <a:lnTo>
                    <a:pt x="70398" y="776223"/>
                  </a:lnTo>
                  <a:lnTo>
                    <a:pt x="0" y="8495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3803558"/>
              <a:ext cx="5561471" cy="556830"/>
            </a:xfrm>
            <a:custGeom>
              <a:avLst/>
              <a:pathLst>
                <a:path w="5561471" h="556830">
                  <a:moveTo>
                    <a:pt x="0" y="187917"/>
                  </a:moveTo>
                  <a:lnTo>
                    <a:pt x="70398" y="170926"/>
                  </a:lnTo>
                  <a:lnTo>
                    <a:pt x="140796" y="154602"/>
                  </a:lnTo>
                  <a:lnTo>
                    <a:pt x="211195" y="138967"/>
                  </a:lnTo>
                  <a:lnTo>
                    <a:pt x="281593" y="124042"/>
                  </a:lnTo>
                  <a:lnTo>
                    <a:pt x="351991" y="109852"/>
                  </a:lnTo>
                  <a:lnTo>
                    <a:pt x="422390" y="96416"/>
                  </a:lnTo>
                  <a:lnTo>
                    <a:pt x="492788" y="83758"/>
                  </a:lnTo>
                  <a:lnTo>
                    <a:pt x="563186" y="71899"/>
                  </a:lnTo>
                  <a:lnTo>
                    <a:pt x="633585" y="60862"/>
                  </a:lnTo>
                  <a:lnTo>
                    <a:pt x="703983" y="50668"/>
                  </a:lnTo>
                  <a:lnTo>
                    <a:pt x="774382" y="41341"/>
                  </a:lnTo>
                  <a:lnTo>
                    <a:pt x="844780" y="32901"/>
                  </a:lnTo>
                  <a:lnTo>
                    <a:pt x="915178" y="25371"/>
                  </a:lnTo>
                  <a:lnTo>
                    <a:pt x="985577" y="18773"/>
                  </a:lnTo>
                  <a:lnTo>
                    <a:pt x="1055975" y="13130"/>
                  </a:lnTo>
                  <a:lnTo>
                    <a:pt x="1126373" y="8463"/>
                  </a:lnTo>
                  <a:lnTo>
                    <a:pt x="1196772" y="4794"/>
                  </a:lnTo>
                  <a:lnTo>
                    <a:pt x="1267170" y="2146"/>
                  </a:lnTo>
                  <a:lnTo>
                    <a:pt x="1337569" y="540"/>
                  </a:lnTo>
                  <a:lnTo>
                    <a:pt x="1407967" y="0"/>
                  </a:lnTo>
                  <a:lnTo>
                    <a:pt x="1478365" y="546"/>
                  </a:lnTo>
                  <a:lnTo>
                    <a:pt x="1548764" y="2201"/>
                  </a:lnTo>
                  <a:lnTo>
                    <a:pt x="1619162" y="4987"/>
                  </a:lnTo>
                  <a:lnTo>
                    <a:pt x="1689560" y="8926"/>
                  </a:lnTo>
                  <a:lnTo>
                    <a:pt x="1759959" y="13562"/>
                  </a:lnTo>
                  <a:lnTo>
                    <a:pt x="1830357" y="18245"/>
                  </a:lnTo>
                  <a:lnTo>
                    <a:pt x="1900756" y="22871"/>
                  </a:lnTo>
                  <a:lnTo>
                    <a:pt x="1971154" y="27331"/>
                  </a:lnTo>
                  <a:lnTo>
                    <a:pt x="2041552" y="31521"/>
                  </a:lnTo>
                  <a:lnTo>
                    <a:pt x="2111951" y="35335"/>
                  </a:lnTo>
                  <a:lnTo>
                    <a:pt x="2182349" y="38699"/>
                  </a:lnTo>
                  <a:lnTo>
                    <a:pt x="2252747" y="41890"/>
                  </a:lnTo>
                  <a:lnTo>
                    <a:pt x="2323146" y="45303"/>
                  </a:lnTo>
                  <a:lnTo>
                    <a:pt x="2393544" y="49318"/>
                  </a:lnTo>
                  <a:lnTo>
                    <a:pt x="2463943" y="54313"/>
                  </a:lnTo>
                  <a:lnTo>
                    <a:pt x="2534341" y="61048"/>
                  </a:lnTo>
                  <a:lnTo>
                    <a:pt x="2604739" y="72034"/>
                  </a:lnTo>
                  <a:lnTo>
                    <a:pt x="2675138" y="84838"/>
                  </a:lnTo>
                  <a:lnTo>
                    <a:pt x="2745536" y="95993"/>
                  </a:lnTo>
                  <a:lnTo>
                    <a:pt x="2815934" y="103663"/>
                  </a:lnTo>
                  <a:lnTo>
                    <a:pt x="2886333" y="109998"/>
                  </a:lnTo>
                  <a:lnTo>
                    <a:pt x="2956731" y="115853"/>
                  </a:lnTo>
                  <a:lnTo>
                    <a:pt x="3027130" y="122012"/>
                  </a:lnTo>
                  <a:lnTo>
                    <a:pt x="3097528" y="128201"/>
                  </a:lnTo>
                  <a:lnTo>
                    <a:pt x="3167926" y="132118"/>
                  </a:lnTo>
                  <a:lnTo>
                    <a:pt x="3238325" y="135376"/>
                  </a:lnTo>
                  <a:lnTo>
                    <a:pt x="3308723" y="139906"/>
                  </a:lnTo>
                  <a:lnTo>
                    <a:pt x="3379121" y="147604"/>
                  </a:lnTo>
                  <a:lnTo>
                    <a:pt x="3449520" y="157395"/>
                  </a:lnTo>
                  <a:lnTo>
                    <a:pt x="3519918" y="167869"/>
                  </a:lnTo>
                  <a:lnTo>
                    <a:pt x="3590317" y="178918"/>
                  </a:lnTo>
                  <a:lnTo>
                    <a:pt x="3660715" y="190431"/>
                  </a:lnTo>
                  <a:lnTo>
                    <a:pt x="3731113" y="202298"/>
                  </a:lnTo>
                  <a:lnTo>
                    <a:pt x="3801512" y="214410"/>
                  </a:lnTo>
                  <a:lnTo>
                    <a:pt x="3871910" y="226618"/>
                  </a:lnTo>
                  <a:lnTo>
                    <a:pt x="3942308" y="238870"/>
                  </a:lnTo>
                  <a:lnTo>
                    <a:pt x="4012707" y="251177"/>
                  </a:lnTo>
                  <a:lnTo>
                    <a:pt x="4083105" y="263550"/>
                  </a:lnTo>
                  <a:lnTo>
                    <a:pt x="4153504" y="275998"/>
                  </a:lnTo>
                  <a:lnTo>
                    <a:pt x="4223902" y="288533"/>
                  </a:lnTo>
                  <a:lnTo>
                    <a:pt x="4294300" y="301164"/>
                  </a:lnTo>
                  <a:lnTo>
                    <a:pt x="4364699" y="313902"/>
                  </a:lnTo>
                  <a:lnTo>
                    <a:pt x="4435097" y="326758"/>
                  </a:lnTo>
                  <a:lnTo>
                    <a:pt x="4505495" y="339741"/>
                  </a:lnTo>
                  <a:lnTo>
                    <a:pt x="4575894" y="352861"/>
                  </a:lnTo>
                  <a:lnTo>
                    <a:pt x="4646292" y="366130"/>
                  </a:lnTo>
                  <a:lnTo>
                    <a:pt x="4716690" y="379558"/>
                  </a:lnTo>
                  <a:lnTo>
                    <a:pt x="4787089" y="393155"/>
                  </a:lnTo>
                  <a:lnTo>
                    <a:pt x="4857487" y="406931"/>
                  </a:lnTo>
                  <a:lnTo>
                    <a:pt x="4927886" y="420896"/>
                  </a:lnTo>
                  <a:lnTo>
                    <a:pt x="4998284" y="435062"/>
                  </a:lnTo>
                  <a:lnTo>
                    <a:pt x="5068682" y="449438"/>
                  </a:lnTo>
                  <a:lnTo>
                    <a:pt x="5139081" y="464035"/>
                  </a:lnTo>
                  <a:lnTo>
                    <a:pt x="5209479" y="478863"/>
                  </a:lnTo>
                  <a:lnTo>
                    <a:pt x="5279877" y="493932"/>
                  </a:lnTo>
                  <a:lnTo>
                    <a:pt x="5350276" y="509253"/>
                  </a:lnTo>
                  <a:lnTo>
                    <a:pt x="5420674" y="524836"/>
                  </a:lnTo>
                  <a:lnTo>
                    <a:pt x="5491073" y="540692"/>
                  </a:lnTo>
                  <a:lnTo>
                    <a:pt x="5561471" y="55683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3495766"/>
              <a:ext cx="5561471" cy="1898509"/>
            </a:xfrm>
            <a:custGeom>
              <a:avLst/>
              <a:pathLst>
                <a:path w="5561471" h="1898509">
                  <a:moveTo>
                    <a:pt x="0" y="362919"/>
                  </a:moveTo>
                  <a:lnTo>
                    <a:pt x="70398" y="305668"/>
                  </a:lnTo>
                  <a:lnTo>
                    <a:pt x="140796" y="253211"/>
                  </a:lnTo>
                  <a:lnTo>
                    <a:pt x="211195" y="205585"/>
                  </a:lnTo>
                  <a:lnTo>
                    <a:pt x="281593" y="162830"/>
                  </a:lnTo>
                  <a:lnTo>
                    <a:pt x="351991" y="124980"/>
                  </a:lnTo>
                  <a:lnTo>
                    <a:pt x="422390" y="92070"/>
                  </a:lnTo>
                  <a:lnTo>
                    <a:pt x="492788" y="64130"/>
                  </a:lnTo>
                  <a:lnTo>
                    <a:pt x="563186" y="41191"/>
                  </a:lnTo>
                  <a:lnTo>
                    <a:pt x="633585" y="23281"/>
                  </a:lnTo>
                  <a:lnTo>
                    <a:pt x="703983" y="10427"/>
                  </a:lnTo>
                  <a:lnTo>
                    <a:pt x="774382" y="2657"/>
                  </a:lnTo>
                  <a:lnTo>
                    <a:pt x="844780" y="0"/>
                  </a:lnTo>
                  <a:lnTo>
                    <a:pt x="915178" y="2490"/>
                  </a:lnTo>
                  <a:lnTo>
                    <a:pt x="985577" y="10173"/>
                  </a:lnTo>
                  <a:lnTo>
                    <a:pt x="1055975" y="23107"/>
                  </a:lnTo>
                  <a:lnTo>
                    <a:pt x="1126373" y="41373"/>
                  </a:lnTo>
                  <a:lnTo>
                    <a:pt x="1196772" y="65077"/>
                  </a:lnTo>
                  <a:lnTo>
                    <a:pt x="1267170" y="94358"/>
                  </a:lnTo>
                  <a:lnTo>
                    <a:pt x="1337569" y="129382"/>
                  </a:lnTo>
                  <a:lnTo>
                    <a:pt x="1407967" y="170347"/>
                  </a:lnTo>
                  <a:lnTo>
                    <a:pt x="1478365" y="217466"/>
                  </a:lnTo>
                  <a:lnTo>
                    <a:pt x="1548764" y="270959"/>
                  </a:lnTo>
                  <a:lnTo>
                    <a:pt x="1619162" y="331035"/>
                  </a:lnTo>
                  <a:lnTo>
                    <a:pt x="1689560" y="397886"/>
                  </a:lnTo>
                  <a:lnTo>
                    <a:pt x="1759959" y="475730"/>
                  </a:lnTo>
                  <a:lnTo>
                    <a:pt x="1830357" y="566994"/>
                  </a:lnTo>
                  <a:lnTo>
                    <a:pt x="1900756" y="667501"/>
                  </a:lnTo>
                  <a:lnTo>
                    <a:pt x="1971154" y="773083"/>
                  </a:lnTo>
                  <a:lnTo>
                    <a:pt x="2041552" y="879666"/>
                  </a:lnTo>
                  <a:lnTo>
                    <a:pt x="2111951" y="983304"/>
                  </a:lnTo>
                  <a:lnTo>
                    <a:pt x="2182349" y="1082975"/>
                  </a:lnTo>
                  <a:lnTo>
                    <a:pt x="2252747" y="1191650"/>
                  </a:lnTo>
                  <a:lnTo>
                    <a:pt x="2323146" y="1303994"/>
                  </a:lnTo>
                  <a:lnTo>
                    <a:pt x="2393544" y="1411416"/>
                  </a:lnTo>
                  <a:lnTo>
                    <a:pt x="2463943" y="1506134"/>
                  </a:lnTo>
                  <a:lnTo>
                    <a:pt x="2534341" y="1581905"/>
                  </a:lnTo>
                  <a:lnTo>
                    <a:pt x="2604739" y="1642252"/>
                  </a:lnTo>
                  <a:lnTo>
                    <a:pt x="2675138" y="1690914"/>
                  </a:lnTo>
                  <a:lnTo>
                    <a:pt x="2745536" y="1732211"/>
                  </a:lnTo>
                  <a:lnTo>
                    <a:pt x="2815934" y="1758608"/>
                  </a:lnTo>
                  <a:lnTo>
                    <a:pt x="2886333" y="1754819"/>
                  </a:lnTo>
                  <a:lnTo>
                    <a:pt x="2956731" y="1737742"/>
                  </a:lnTo>
                  <a:lnTo>
                    <a:pt x="3027130" y="1726870"/>
                  </a:lnTo>
                  <a:lnTo>
                    <a:pt x="3097528" y="1730704"/>
                  </a:lnTo>
                  <a:lnTo>
                    <a:pt x="3167926" y="1722257"/>
                  </a:lnTo>
                  <a:lnTo>
                    <a:pt x="3238325" y="1706051"/>
                  </a:lnTo>
                  <a:lnTo>
                    <a:pt x="3308723" y="1690716"/>
                  </a:lnTo>
                  <a:lnTo>
                    <a:pt x="3379121" y="1685561"/>
                  </a:lnTo>
                  <a:lnTo>
                    <a:pt x="3449520" y="1684474"/>
                  </a:lnTo>
                  <a:lnTo>
                    <a:pt x="3519918" y="1680877"/>
                  </a:lnTo>
                  <a:lnTo>
                    <a:pt x="3590317" y="1675570"/>
                  </a:lnTo>
                  <a:lnTo>
                    <a:pt x="3660715" y="1669450"/>
                  </a:lnTo>
                  <a:lnTo>
                    <a:pt x="3731113" y="1663487"/>
                  </a:lnTo>
                  <a:lnTo>
                    <a:pt x="3801512" y="1658662"/>
                  </a:lnTo>
                  <a:lnTo>
                    <a:pt x="3871910" y="1654162"/>
                  </a:lnTo>
                  <a:lnTo>
                    <a:pt x="3942308" y="1648905"/>
                  </a:lnTo>
                  <a:lnTo>
                    <a:pt x="4012707" y="1642734"/>
                  </a:lnTo>
                  <a:lnTo>
                    <a:pt x="4083105" y="1635472"/>
                  </a:lnTo>
                  <a:lnTo>
                    <a:pt x="4153504" y="1626940"/>
                  </a:lnTo>
                  <a:lnTo>
                    <a:pt x="4223902" y="1616976"/>
                  </a:lnTo>
                  <a:lnTo>
                    <a:pt x="4294300" y="1605445"/>
                  </a:lnTo>
                  <a:lnTo>
                    <a:pt x="4364699" y="1592251"/>
                  </a:lnTo>
                  <a:lnTo>
                    <a:pt x="4435097" y="1577327"/>
                  </a:lnTo>
                  <a:lnTo>
                    <a:pt x="4505495" y="1560639"/>
                  </a:lnTo>
                  <a:lnTo>
                    <a:pt x="4575894" y="1542175"/>
                  </a:lnTo>
                  <a:lnTo>
                    <a:pt x="4646292" y="1521939"/>
                  </a:lnTo>
                  <a:lnTo>
                    <a:pt x="4716690" y="1499945"/>
                  </a:lnTo>
                  <a:lnTo>
                    <a:pt x="4787089" y="1476211"/>
                  </a:lnTo>
                  <a:lnTo>
                    <a:pt x="4857487" y="1450758"/>
                  </a:lnTo>
                  <a:lnTo>
                    <a:pt x="4927886" y="1423609"/>
                  </a:lnTo>
                  <a:lnTo>
                    <a:pt x="4998284" y="1394783"/>
                  </a:lnTo>
                  <a:lnTo>
                    <a:pt x="5068682" y="1364298"/>
                  </a:lnTo>
                  <a:lnTo>
                    <a:pt x="5139081" y="1332172"/>
                  </a:lnTo>
                  <a:lnTo>
                    <a:pt x="5209479" y="1298419"/>
                  </a:lnTo>
                  <a:lnTo>
                    <a:pt x="5279877" y="1263052"/>
                  </a:lnTo>
                  <a:lnTo>
                    <a:pt x="5350276" y="1226082"/>
                  </a:lnTo>
                  <a:lnTo>
                    <a:pt x="5420674" y="1187519"/>
                  </a:lnTo>
                  <a:lnTo>
                    <a:pt x="5491073" y="1147370"/>
                  </a:lnTo>
                  <a:lnTo>
                    <a:pt x="5561471" y="1105642"/>
                  </a:lnTo>
                  <a:lnTo>
                    <a:pt x="5561471" y="1898509"/>
                  </a:lnTo>
                  <a:lnTo>
                    <a:pt x="4651218" y="1898509"/>
                  </a:lnTo>
                  <a:lnTo>
                    <a:pt x="4646292" y="1897562"/>
                  </a:lnTo>
                  <a:lnTo>
                    <a:pt x="4575894" y="1885333"/>
                  </a:lnTo>
                  <a:lnTo>
                    <a:pt x="4505495" y="1874441"/>
                  </a:lnTo>
                  <a:lnTo>
                    <a:pt x="4435097" y="1864912"/>
                  </a:lnTo>
                  <a:lnTo>
                    <a:pt x="4364699" y="1856754"/>
                  </a:lnTo>
                  <a:lnTo>
                    <a:pt x="4294300" y="1849953"/>
                  </a:lnTo>
                  <a:lnTo>
                    <a:pt x="4223902" y="1844464"/>
                  </a:lnTo>
                  <a:lnTo>
                    <a:pt x="4153504" y="1840208"/>
                  </a:lnTo>
                  <a:lnTo>
                    <a:pt x="4083105" y="1837074"/>
                  </a:lnTo>
                  <a:lnTo>
                    <a:pt x="4012707" y="1834919"/>
                  </a:lnTo>
                  <a:lnTo>
                    <a:pt x="3942308" y="1833585"/>
                  </a:lnTo>
                  <a:lnTo>
                    <a:pt x="3871910" y="1832914"/>
                  </a:lnTo>
                  <a:lnTo>
                    <a:pt x="3801512" y="1832771"/>
                  </a:lnTo>
                  <a:lnTo>
                    <a:pt x="3731113" y="1833795"/>
                  </a:lnTo>
                  <a:lnTo>
                    <a:pt x="3660715" y="1836463"/>
                  </a:lnTo>
                  <a:lnTo>
                    <a:pt x="3590317" y="1839921"/>
                  </a:lnTo>
                  <a:lnTo>
                    <a:pt x="3519918" y="1843285"/>
                  </a:lnTo>
                  <a:lnTo>
                    <a:pt x="3449520" y="1845598"/>
                  </a:lnTo>
                  <a:lnTo>
                    <a:pt x="3379121" y="1845802"/>
                  </a:lnTo>
                  <a:lnTo>
                    <a:pt x="3308723" y="1849493"/>
                  </a:lnTo>
                  <a:lnTo>
                    <a:pt x="3238325" y="1862970"/>
                  </a:lnTo>
                  <a:lnTo>
                    <a:pt x="3167926" y="1878641"/>
                  </a:lnTo>
                  <a:lnTo>
                    <a:pt x="3097528" y="1887843"/>
                  </a:lnTo>
                  <a:lnTo>
                    <a:pt x="3027130" y="1884093"/>
                  </a:lnTo>
                  <a:lnTo>
                    <a:pt x="2956731" y="1893086"/>
                  </a:lnTo>
                  <a:lnTo>
                    <a:pt x="2933181" y="1898509"/>
                  </a:lnTo>
                  <a:lnTo>
                    <a:pt x="2772320" y="1898509"/>
                  </a:lnTo>
                  <a:lnTo>
                    <a:pt x="2745536" y="1888811"/>
                  </a:lnTo>
                  <a:lnTo>
                    <a:pt x="2675138" y="1846749"/>
                  </a:lnTo>
                  <a:lnTo>
                    <a:pt x="2604739" y="1798550"/>
                  </a:lnTo>
                  <a:lnTo>
                    <a:pt x="2534341" y="1740000"/>
                  </a:lnTo>
                  <a:lnTo>
                    <a:pt x="2463943" y="1664405"/>
                  </a:lnTo>
                  <a:lnTo>
                    <a:pt x="2393544" y="1569110"/>
                  </a:lnTo>
                  <a:lnTo>
                    <a:pt x="2323146" y="1462268"/>
                  </a:lnTo>
                  <a:lnTo>
                    <a:pt x="2252747" y="1352065"/>
                  </a:lnTo>
                  <a:lnTo>
                    <a:pt x="2182349" y="1245878"/>
                  </a:lnTo>
                  <a:lnTo>
                    <a:pt x="2111951" y="1147414"/>
                  </a:lnTo>
                  <a:lnTo>
                    <a:pt x="2041552" y="1044937"/>
                  </a:lnTo>
                  <a:lnTo>
                    <a:pt x="1971154" y="940110"/>
                  </a:lnTo>
                  <a:lnTo>
                    <a:pt x="1900756" y="837023"/>
                  </a:lnTo>
                  <a:lnTo>
                    <a:pt x="1830357" y="739637"/>
                  </a:lnTo>
                  <a:lnTo>
                    <a:pt x="1759959" y="651819"/>
                  </a:lnTo>
                  <a:lnTo>
                    <a:pt x="1689560" y="577398"/>
                  </a:lnTo>
                  <a:lnTo>
                    <a:pt x="1619162" y="514228"/>
                  </a:lnTo>
                  <a:lnTo>
                    <a:pt x="1548764" y="458623"/>
                  </a:lnTo>
                  <a:lnTo>
                    <a:pt x="1478365" y="410665"/>
                  </a:lnTo>
                  <a:lnTo>
                    <a:pt x="1407967" y="370455"/>
                  </a:lnTo>
                  <a:lnTo>
                    <a:pt x="1337569" y="338103"/>
                  </a:lnTo>
                  <a:lnTo>
                    <a:pt x="1267170" y="313713"/>
                  </a:lnTo>
                  <a:lnTo>
                    <a:pt x="1196772" y="297372"/>
                  </a:lnTo>
                  <a:lnTo>
                    <a:pt x="1126373" y="289140"/>
                  </a:lnTo>
                  <a:lnTo>
                    <a:pt x="1055975" y="289044"/>
                  </a:lnTo>
                  <a:lnTo>
                    <a:pt x="985577" y="297082"/>
                  </a:lnTo>
                  <a:lnTo>
                    <a:pt x="915178" y="313226"/>
                  </a:lnTo>
                  <a:lnTo>
                    <a:pt x="844780" y="337424"/>
                  </a:lnTo>
                  <a:lnTo>
                    <a:pt x="774382" y="369613"/>
                  </a:lnTo>
                  <a:lnTo>
                    <a:pt x="703983" y="409717"/>
                  </a:lnTo>
                  <a:lnTo>
                    <a:pt x="633585" y="457658"/>
                  </a:lnTo>
                  <a:lnTo>
                    <a:pt x="563186" y="513352"/>
                  </a:lnTo>
                  <a:lnTo>
                    <a:pt x="492788" y="576719"/>
                  </a:lnTo>
                  <a:lnTo>
                    <a:pt x="422390" y="647676"/>
                  </a:lnTo>
                  <a:lnTo>
                    <a:pt x="351991" y="726146"/>
                  </a:lnTo>
                  <a:lnTo>
                    <a:pt x="281593" y="812049"/>
                  </a:lnTo>
                  <a:lnTo>
                    <a:pt x="211195" y="905311"/>
                  </a:lnTo>
                  <a:lnTo>
                    <a:pt x="140796" y="1005858"/>
                  </a:lnTo>
                  <a:lnTo>
                    <a:pt x="70398" y="1113618"/>
                  </a:lnTo>
                  <a:lnTo>
                    <a:pt x="0" y="122852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3495766"/>
              <a:ext cx="5561471" cy="1758608"/>
            </a:xfrm>
            <a:custGeom>
              <a:avLst/>
              <a:pathLst>
                <a:path w="5561471" h="1758608">
                  <a:moveTo>
                    <a:pt x="0" y="362919"/>
                  </a:moveTo>
                  <a:lnTo>
                    <a:pt x="70398" y="305668"/>
                  </a:lnTo>
                  <a:lnTo>
                    <a:pt x="140796" y="253211"/>
                  </a:lnTo>
                  <a:lnTo>
                    <a:pt x="211195" y="205585"/>
                  </a:lnTo>
                  <a:lnTo>
                    <a:pt x="281593" y="162830"/>
                  </a:lnTo>
                  <a:lnTo>
                    <a:pt x="351991" y="124980"/>
                  </a:lnTo>
                  <a:lnTo>
                    <a:pt x="422390" y="92070"/>
                  </a:lnTo>
                  <a:lnTo>
                    <a:pt x="492788" y="64130"/>
                  </a:lnTo>
                  <a:lnTo>
                    <a:pt x="563186" y="41191"/>
                  </a:lnTo>
                  <a:lnTo>
                    <a:pt x="633585" y="23281"/>
                  </a:lnTo>
                  <a:lnTo>
                    <a:pt x="703983" y="10427"/>
                  </a:lnTo>
                  <a:lnTo>
                    <a:pt x="774382" y="2657"/>
                  </a:lnTo>
                  <a:lnTo>
                    <a:pt x="844780" y="0"/>
                  </a:lnTo>
                  <a:lnTo>
                    <a:pt x="915178" y="2490"/>
                  </a:lnTo>
                  <a:lnTo>
                    <a:pt x="985577" y="10173"/>
                  </a:lnTo>
                  <a:lnTo>
                    <a:pt x="1055975" y="23107"/>
                  </a:lnTo>
                  <a:lnTo>
                    <a:pt x="1126373" y="41373"/>
                  </a:lnTo>
                  <a:lnTo>
                    <a:pt x="1196772" y="65077"/>
                  </a:lnTo>
                  <a:lnTo>
                    <a:pt x="1267170" y="94358"/>
                  </a:lnTo>
                  <a:lnTo>
                    <a:pt x="1337569" y="129382"/>
                  </a:lnTo>
                  <a:lnTo>
                    <a:pt x="1407967" y="170347"/>
                  </a:lnTo>
                  <a:lnTo>
                    <a:pt x="1478365" y="217466"/>
                  </a:lnTo>
                  <a:lnTo>
                    <a:pt x="1548764" y="270959"/>
                  </a:lnTo>
                  <a:lnTo>
                    <a:pt x="1619162" y="331035"/>
                  </a:lnTo>
                  <a:lnTo>
                    <a:pt x="1689560" y="397886"/>
                  </a:lnTo>
                  <a:lnTo>
                    <a:pt x="1759959" y="475730"/>
                  </a:lnTo>
                  <a:lnTo>
                    <a:pt x="1830357" y="566994"/>
                  </a:lnTo>
                  <a:lnTo>
                    <a:pt x="1900756" y="667501"/>
                  </a:lnTo>
                  <a:lnTo>
                    <a:pt x="1971154" y="773083"/>
                  </a:lnTo>
                  <a:lnTo>
                    <a:pt x="2041552" y="879666"/>
                  </a:lnTo>
                  <a:lnTo>
                    <a:pt x="2111951" y="983304"/>
                  </a:lnTo>
                  <a:lnTo>
                    <a:pt x="2182349" y="1082975"/>
                  </a:lnTo>
                  <a:lnTo>
                    <a:pt x="2252747" y="1191650"/>
                  </a:lnTo>
                  <a:lnTo>
                    <a:pt x="2323146" y="1303994"/>
                  </a:lnTo>
                  <a:lnTo>
                    <a:pt x="2393544" y="1411416"/>
                  </a:lnTo>
                  <a:lnTo>
                    <a:pt x="2463943" y="1506134"/>
                  </a:lnTo>
                  <a:lnTo>
                    <a:pt x="2534341" y="1581905"/>
                  </a:lnTo>
                  <a:lnTo>
                    <a:pt x="2604739" y="1642252"/>
                  </a:lnTo>
                  <a:lnTo>
                    <a:pt x="2675138" y="1690914"/>
                  </a:lnTo>
                  <a:lnTo>
                    <a:pt x="2745536" y="1732211"/>
                  </a:lnTo>
                  <a:lnTo>
                    <a:pt x="2815934" y="1758608"/>
                  </a:lnTo>
                  <a:lnTo>
                    <a:pt x="2886333" y="1754819"/>
                  </a:lnTo>
                  <a:lnTo>
                    <a:pt x="2956731" y="1737742"/>
                  </a:lnTo>
                  <a:lnTo>
                    <a:pt x="3027130" y="1726870"/>
                  </a:lnTo>
                  <a:lnTo>
                    <a:pt x="3097528" y="1730704"/>
                  </a:lnTo>
                  <a:lnTo>
                    <a:pt x="3167926" y="1722257"/>
                  </a:lnTo>
                  <a:lnTo>
                    <a:pt x="3238325" y="1706051"/>
                  </a:lnTo>
                  <a:lnTo>
                    <a:pt x="3308723" y="1690716"/>
                  </a:lnTo>
                  <a:lnTo>
                    <a:pt x="3379121" y="1685561"/>
                  </a:lnTo>
                  <a:lnTo>
                    <a:pt x="3449520" y="1684474"/>
                  </a:lnTo>
                  <a:lnTo>
                    <a:pt x="3519918" y="1680877"/>
                  </a:lnTo>
                  <a:lnTo>
                    <a:pt x="3590317" y="1675570"/>
                  </a:lnTo>
                  <a:lnTo>
                    <a:pt x="3660715" y="1669450"/>
                  </a:lnTo>
                  <a:lnTo>
                    <a:pt x="3731113" y="1663487"/>
                  </a:lnTo>
                  <a:lnTo>
                    <a:pt x="3801512" y="1658662"/>
                  </a:lnTo>
                  <a:lnTo>
                    <a:pt x="3871910" y="1654162"/>
                  </a:lnTo>
                  <a:lnTo>
                    <a:pt x="3942308" y="1648905"/>
                  </a:lnTo>
                  <a:lnTo>
                    <a:pt x="4012707" y="1642734"/>
                  </a:lnTo>
                  <a:lnTo>
                    <a:pt x="4083105" y="1635472"/>
                  </a:lnTo>
                  <a:lnTo>
                    <a:pt x="4153504" y="1626940"/>
                  </a:lnTo>
                  <a:lnTo>
                    <a:pt x="4223902" y="1616976"/>
                  </a:lnTo>
                  <a:lnTo>
                    <a:pt x="4294300" y="1605445"/>
                  </a:lnTo>
                  <a:lnTo>
                    <a:pt x="4364699" y="1592251"/>
                  </a:lnTo>
                  <a:lnTo>
                    <a:pt x="4435097" y="1577327"/>
                  </a:lnTo>
                  <a:lnTo>
                    <a:pt x="4505495" y="1560639"/>
                  </a:lnTo>
                  <a:lnTo>
                    <a:pt x="4575894" y="1542175"/>
                  </a:lnTo>
                  <a:lnTo>
                    <a:pt x="4646292" y="1521939"/>
                  </a:lnTo>
                  <a:lnTo>
                    <a:pt x="4716690" y="1499945"/>
                  </a:lnTo>
                  <a:lnTo>
                    <a:pt x="4787089" y="1476211"/>
                  </a:lnTo>
                  <a:lnTo>
                    <a:pt x="4857487" y="1450758"/>
                  </a:lnTo>
                  <a:lnTo>
                    <a:pt x="4927886" y="1423609"/>
                  </a:lnTo>
                  <a:lnTo>
                    <a:pt x="4998284" y="1394783"/>
                  </a:lnTo>
                  <a:lnTo>
                    <a:pt x="5068682" y="1364298"/>
                  </a:lnTo>
                  <a:lnTo>
                    <a:pt x="5139081" y="1332172"/>
                  </a:lnTo>
                  <a:lnTo>
                    <a:pt x="5209479" y="1298419"/>
                  </a:lnTo>
                  <a:lnTo>
                    <a:pt x="5279877" y="1263052"/>
                  </a:lnTo>
                  <a:lnTo>
                    <a:pt x="5350276" y="1226082"/>
                  </a:lnTo>
                  <a:lnTo>
                    <a:pt x="5420674" y="1187519"/>
                  </a:lnTo>
                  <a:lnTo>
                    <a:pt x="5491073" y="1147370"/>
                  </a:lnTo>
                  <a:lnTo>
                    <a:pt x="5561471" y="11056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124335" y="5328537"/>
              <a:ext cx="1718036" cy="65738"/>
            </a:xfrm>
            <a:custGeom>
              <a:avLst/>
              <a:pathLst>
                <a:path w="1718036" h="65738">
                  <a:moveTo>
                    <a:pt x="1718036" y="65738"/>
                  </a:moveTo>
                  <a:lnTo>
                    <a:pt x="1713110" y="64791"/>
                  </a:lnTo>
                  <a:lnTo>
                    <a:pt x="1642712" y="52561"/>
                  </a:lnTo>
                  <a:lnTo>
                    <a:pt x="1572313" y="41670"/>
                  </a:lnTo>
                  <a:lnTo>
                    <a:pt x="1501915" y="32141"/>
                  </a:lnTo>
                  <a:lnTo>
                    <a:pt x="1431517" y="23983"/>
                  </a:lnTo>
                  <a:lnTo>
                    <a:pt x="1361118" y="17181"/>
                  </a:lnTo>
                  <a:lnTo>
                    <a:pt x="1290720" y="11692"/>
                  </a:lnTo>
                  <a:lnTo>
                    <a:pt x="1220322" y="7437"/>
                  </a:lnTo>
                  <a:lnTo>
                    <a:pt x="1149923" y="4303"/>
                  </a:lnTo>
                  <a:lnTo>
                    <a:pt x="1079525" y="2147"/>
                  </a:lnTo>
                  <a:lnTo>
                    <a:pt x="1009126" y="813"/>
                  </a:lnTo>
                  <a:lnTo>
                    <a:pt x="938728" y="143"/>
                  </a:lnTo>
                  <a:lnTo>
                    <a:pt x="868330" y="0"/>
                  </a:lnTo>
                  <a:lnTo>
                    <a:pt x="797931" y="1023"/>
                  </a:lnTo>
                  <a:lnTo>
                    <a:pt x="727533" y="3691"/>
                  </a:lnTo>
                  <a:lnTo>
                    <a:pt x="657135" y="7149"/>
                  </a:lnTo>
                  <a:lnTo>
                    <a:pt x="586736" y="10514"/>
                  </a:lnTo>
                  <a:lnTo>
                    <a:pt x="516338" y="12826"/>
                  </a:lnTo>
                  <a:lnTo>
                    <a:pt x="445939" y="13031"/>
                  </a:lnTo>
                  <a:lnTo>
                    <a:pt x="375541" y="16722"/>
                  </a:lnTo>
                  <a:lnTo>
                    <a:pt x="305143" y="30199"/>
                  </a:lnTo>
                  <a:lnTo>
                    <a:pt x="234744" y="45869"/>
                  </a:lnTo>
                  <a:lnTo>
                    <a:pt x="164346" y="55072"/>
                  </a:lnTo>
                  <a:lnTo>
                    <a:pt x="93948" y="51321"/>
                  </a:lnTo>
                  <a:lnTo>
                    <a:pt x="23549" y="60315"/>
                  </a:lnTo>
                  <a:lnTo>
                    <a:pt x="0" y="657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3784810"/>
              <a:ext cx="2772320" cy="1609465"/>
            </a:xfrm>
            <a:custGeom>
              <a:avLst/>
              <a:pathLst>
                <a:path w="2772320" h="1609465">
                  <a:moveTo>
                    <a:pt x="2772320" y="1609465"/>
                  </a:moveTo>
                  <a:lnTo>
                    <a:pt x="2745536" y="1599767"/>
                  </a:lnTo>
                  <a:lnTo>
                    <a:pt x="2675138" y="1557704"/>
                  </a:lnTo>
                  <a:lnTo>
                    <a:pt x="2604739" y="1509505"/>
                  </a:lnTo>
                  <a:lnTo>
                    <a:pt x="2534341" y="1450956"/>
                  </a:lnTo>
                  <a:lnTo>
                    <a:pt x="2463943" y="1375360"/>
                  </a:lnTo>
                  <a:lnTo>
                    <a:pt x="2393544" y="1280065"/>
                  </a:lnTo>
                  <a:lnTo>
                    <a:pt x="2323146" y="1173223"/>
                  </a:lnTo>
                  <a:lnTo>
                    <a:pt x="2252747" y="1063020"/>
                  </a:lnTo>
                  <a:lnTo>
                    <a:pt x="2182349" y="956834"/>
                  </a:lnTo>
                  <a:lnTo>
                    <a:pt x="2111951" y="858370"/>
                  </a:lnTo>
                  <a:lnTo>
                    <a:pt x="2041552" y="755893"/>
                  </a:lnTo>
                  <a:lnTo>
                    <a:pt x="1971154" y="651066"/>
                  </a:lnTo>
                  <a:lnTo>
                    <a:pt x="1900756" y="547979"/>
                  </a:lnTo>
                  <a:lnTo>
                    <a:pt x="1830357" y="450593"/>
                  </a:lnTo>
                  <a:lnTo>
                    <a:pt x="1759959" y="362774"/>
                  </a:lnTo>
                  <a:lnTo>
                    <a:pt x="1689560" y="288353"/>
                  </a:lnTo>
                  <a:lnTo>
                    <a:pt x="1619162" y="225184"/>
                  </a:lnTo>
                  <a:lnTo>
                    <a:pt x="1548764" y="169579"/>
                  </a:lnTo>
                  <a:lnTo>
                    <a:pt x="1478365" y="121621"/>
                  </a:lnTo>
                  <a:lnTo>
                    <a:pt x="1407967" y="81410"/>
                  </a:lnTo>
                  <a:lnTo>
                    <a:pt x="1337569" y="49058"/>
                  </a:lnTo>
                  <a:lnTo>
                    <a:pt x="1267170" y="24669"/>
                  </a:lnTo>
                  <a:lnTo>
                    <a:pt x="1196772" y="8328"/>
                  </a:lnTo>
                  <a:lnTo>
                    <a:pt x="1126373" y="95"/>
                  </a:lnTo>
                  <a:lnTo>
                    <a:pt x="1055975" y="0"/>
                  </a:lnTo>
                  <a:lnTo>
                    <a:pt x="985577" y="8038"/>
                  </a:lnTo>
                  <a:lnTo>
                    <a:pt x="915178" y="24181"/>
                  </a:lnTo>
                  <a:lnTo>
                    <a:pt x="844780" y="48380"/>
                  </a:lnTo>
                  <a:lnTo>
                    <a:pt x="774382" y="80569"/>
                  </a:lnTo>
                  <a:lnTo>
                    <a:pt x="703983" y="120673"/>
                  </a:lnTo>
                  <a:lnTo>
                    <a:pt x="633585" y="168613"/>
                  </a:lnTo>
                  <a:lnTo>
                    <a:pt x="563186" y="224308"/>
                  </a:lnTo>
                  <a:lnTo>
                    <a:pt x="492788" y="287674"/>
                  </a:lnTo>
                  <a:lnTo>
                    <a:pt x="422390" y="358632"/>
                  </a:lnTo>
                  <a:lnTo>
                    <a:pt x="351991" y="437101"/>
                  </a:lnTo>
                  <a:lnTo>
                    <a:pt x="281593" y="523005"/>
                  </a:lnTo>
                  <a:lnTo>
                    <a:pt x="211195" y="616267"/>
                  </a:lnTo>
                  <a:lnTo>
                    <a:pt x="140796" y="716813"/>
                  </a:lnTo>
                  <a:lnTo>
                    <a:pt x="70398" y="824573"/>
                  </a:lnTo>
                  <a:lnTo>
                    <a:pt x="0" y="9394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191153" y="3649394"/>
              <a:ext cx="5561471" cy="1682826"/>
            </a:xfrm>
            <a:custGeom>
              <a:avLst/>
              <a:pathLst>
                <a:path w="5561471" h="1682826">
                  <a:moveTo>
                    <a:pt x="0" y="642092"/>
                  </a:moveTo>
                  <a:lnTo>
                    <a:pt x="70398" y="556015"/>
                  </a:lnTo>
                  <a:lnTo>
                    <a:pt x="140796" y="475906"/>
                  </a:lnTo>
                  <a:lnTo>
                    <a:pt x="211195" y="401820"/>
                  </a:lnTo>
                  <a:lnTo>
                    <a:pt x="281593" y="333811"/>
                  </a:lnTo>
                  <a:lnTo>
                    <a:pt x="351991" y="271935"/>
                  </a:lnTo>
                  <a:lnTo>
                    <a:pt x="422390" y="216245"/>
                  </a:lnTo>
                  <a:lnTo>
                    <a:pt x="492788" y="166796"/>
                  </a:lnTo>
                  <a:lnTo>
                    <a:pt x="563186" y="123643"/>
                  </a:lnTo>
                  <a:lnTo>
                    <a:pt x="633585" y="86841"/>
                  </a:lnTo>
                  <a:lnTo>
                    <a:pt x="703983" y="56444"/>
                  </a:lnTo>
                  <a:lnTo>
                    <a:pt x="774382" y="32507"/>
                  </a:lnTo>
                  <a:lnTo>
                    <a:pt x="844780" y="15084"/>
                  </a:lnTo>
                  <a:lnTo>
                    <a:pt x="915178" y="4230"/>
                  </a:lnTo>
                  <a:lnTo>
                    <a:pt x="985577" y="0"/>
                  </a:lnTo>
                  <a:lnTo>
                    <a:pt x="1055975" y="2447"/>
                  </a:lnTo>
                  <a:lnTo>
                    <a:pt x="1126373" y="11628"/>
                  </a:lnTo>
                  <a:lnTo>
                    <a:pt x="1196772" y="27597"/>
                  </a:lnTo>
                  <a:lnTo>
                    <a:pt x="1267170" y="50407"/>
                  </a:lnTo>
                  <a:lnTo>
                    <a:pt x="1337569" y="80114"/>
                  </a:lnTo>
                  <a:lnTo>
                    <a:pt x="1407967" y="116773"/>
                  </a:lnTo>
                  <a:lnTo>
                    <a:pt x="1478365" y="160438"/>
                  </a:lnTo>
                  <a:lnTo>
                    <a:pt x="1548764" y="211163"/>
                  </a:lnTo>
                  <a:lnTo>
                    <a:pt x="1619162" y="269003"/>
                  </a:lnTo>
                  <a:lnTo>
                    <a:pt x="1689560" y="334014"/>
                  </a:lnTo>
                  <a:lnTo>
                    <a:pt x="1759959" y="410146"/>
                  </a:lnTo>
                  <a:lnTo>
                    <a:pt x="1830357" y="499687"/>
                  </a:lnTo>
                  <a:lnTo>
                    <a:pt x="1900756" y="598634"/>
                  </a:lnTo>
                  <a:lnTo>
                    <a:pt x="1971154" y="702968"/>
                  </a:lnTo>
                  <a:lnTo>
                    <a:pt x="2041552" y="808673"/>
                  </a:lnTo>
                  <a:lnTo>
                    <a:pt x="2111951" y="911731"/>
                  </a:lnTo>
                  <a:lnTo>
                    <a:pt x="2182349" y="1010798"/>
                  </a:lnTo>
                  <a:lnTo>
                    <a:pt x="2252747" y="1118229"/>
                  </a:lnTo>
                  <a:lnTo>
                    <a:pt x="2323146" y="1229503"/>
                  </a:lnTo>
                  <a:lnTo>
                    <a:pt x="2393544" y="1336635"/>
                  </a:lnTo>
                  <a:lnTo>
                    <a:pt x="2463943" y="1431641"/>
                  </a:lnTo>
                  <a:lnTo>
                    <a:pt x="2534341" y="1507324"/>
                  </a:lnTo>
                  <a:lnTo>
                    <a:pt x="2604739" y="1566773"/>
                  </a:lnTo>
                  <a:lnTo>
                    <a:pt x="2675138" y="1615203"/>
                  </a:lnTo>
                  <a:lnTo>
                    <a:pt x="2745536" y="1656883"/>
                  </a:lnTo>
                  <a:lnTo>
                    <a:pt x="2815934" y="1682826"/>
                  </a:lnTo>
                  <a:lnTo>
                    <a:pt x="2886333" y="1678430"/>
                  </a:lnTo>
                  <a:lnTo>
                    <a:pt x="2956731" y="1661786"/>
                  </a:lnTo>
                  <a:lnTo>
                    <a:pt x="3027130" y="1651853"/>
                  </a:lnTo>
                  <a:lnTo>
                    <a:pt x="3097528" y="1655645"/>
                  </a:lnTo>
                  <a:lnTo>
                    <a:pt x="3167926" y="1646821"/>
                  </a:lnTo>
                  <a:lnTo>
                    <a:pt x="3238325" y="1630882"/>
                  </a:lnTo>
                  <a:lnTo>
                    <a:pt x="3308723" y="1616477"/>
                  </a:lnTo>
                  <a:lnTo>
                    <a:pt x="3379121" y="1612054"/>
                  </a:lnTo>
                  <a:lnTo>
                    <a:pt x="3449520" y="1611408"/>
                  </a:lnTo>
                  <a:lnTo>
                    <a:pt x="3519918" y="1608453"/>
                  </a:lnTo>
                  <a:lnTo>
                    <a:pt x="3590317" y="1604117"/>
                  </a:lnTo>
                  <a:lnTo>
                    <a:pt x="3660715" y="1599328"/>
                  </a:lnTo>
                  <a:lnTo>
                    <a:pt x="3731113" y="1595013"/>
                  </a:lnTo>
                  <a:lnTo>
                    <a:pt x="3801512" y="1592088"/>
                  </a:lnTo>
                  <a:lnTo>
                    <a:pt x="3871910" y="1589910"/>
                  </a:lnTo>
                  <a:lnTo>
                    <a:pt x="3942308" y="1587617"/>
                  </a:lnTo>
                  <a:lnTo>
                    <a:pt x="4012707" y="1585198"/>
                  </a:lnTo>
                  <a:lnTo>
                    <a:pt x="4083105" y="1582645"/>
                  </a:lnTo>
                  <a:lnTo>
                    <a:pt x="4153504" y="1579946"/>
                  </a:lnTo>
                  <a:lnTo>
                    <a:pt x="4223902" y="1577091"/>
                  </a:lnTo>
                  <a:lnTo>
                    <a:pt x="4294300" y="1574071"/>
                  </a:lnTo>
                  <a:lnTo>
                    <a:pt x="4364699" y="1570874"/>
                  </a:lnTo>
                  <a:lnTo>
                    <a:pt x="4435097" y="1567491"/>
                  </a:lnTo>
                  <a:lnTo>
                    <a:pt x="4505495" y="1563912"/>
                  </a:lnTo>
                  <a:lnTo>
                    <a:pt x="4575894" y="1560126"/>
                  </a:lnTo>
                  <a:lnTo>
                    <a:pt x="4646292" y="1556122"/>
                  </a:lnTo>
                  <a:lnTo>
                    <a:pt x="4716690" y="1551892"/>
                  </a:lnTo>
                  <a:lnTo>
                    <a:pt x="4787089" y="1547424"/>
                  </a:lnTo>
                  <a:lnTo>
                    <a:pt x="4857487" y="1542709"/>
                  </a:lnTo>
                  <a:lnTo>
                    <a:pt x="4927886" y="1537735"/>
                  </a:lnTo>
                  <a:lnTo>
                    <a:pt x="4998284" y="1532494"/>
                  </a:lnTo>
                  <a:lnTo>
                    <a:pt x="5068682" y="1526974"/>
                  </a:lnTo>
                  <a:lnTo>
                    <a:pt x="5139081" y="1521165"/>
                  </a:lnTo>
                  <a:lnTo>
                    <a:pt x="5209479" y="1515058"/>
                  </a:lnTo>
                  <a:lnTo>
                    <a:pt x="5279877" y="1508642"/>
                  </a:lnTo>
                  <a:lnTo>
                    <a:pt x="5350276" y="1501907"/>
                  </a:lnTo>
                  <a:lnTo>
                    <a:pt x="5420674" y="1494842"/>
                  </a:lnTo>
                  <a:lnTo>
                    <a:pt x="5491073" y="1487438"/>
                  </a:lnTo>
                  <a:lnTo>
                    <a:pt x="5561471" y="147968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191153" y="3144295"/>
              <a:ext cx="5561471" cy="2249979"/>
            </a:xfrm>
            <a:custGeom>
              <a:avLst/>
              <a:pathLst>
                <a:path w="5561471" h="2249979">
                  <a:moveTo>
                    <a:pt x="0" y="0"/>
                  </a:moveTo>
                  <a:lnTo>
                    <a:pt x="70398" y="1560"/>
                  </a:lnTo>
                  <a:lnTo>
                    <a:pt x="140796" y="5759"/>
                  </a:lnTo>
                  <a:lnTo>
                    <a:pt x="211195" y="12620"/>
                  </a:lnTo>
                  <a:lnTo>
                    <a:pt x="281593" y="22164"/>
                  </a:lnTo>
                  <a:lnTo>
                    <a:pt x="351991" y="34411"/>
                  </a:lnTo>
                  <a:lnTo>
                    <a:pt x="422390" y="49380"/>
                  </a:lnTo>
                  <a:lnTo>
                    <a:pt x="492788" y="67087"/>
                  </a:lnTo>
                  <a:lnTo>
                    <a:pt x="563186" y="87546"/>
                  </a:lnTo>
                  <a:lnTo>
                    <a:pt x="633585" y="110770"/>
                  </a:lnTo>
                  <a:lnTo>
                    <a:pt x="703983" y="136769"/>
                  </a:lnTo>
                  <a:lnTo>
                    <a:pt x="774382" y="165557"/>
                  </a:lnTo>
                  <a:lnTo>
                    <a:pt x="844780" y="197147"/>
                  </a:lnTo>
                  <a:lnTo>
                    <a:pt x="915178" y="231558"/>
                  </a:lnTo>
                  <a:lnTo>
                    <a:pt x="985577" y="268819"/>
                  </a:lnTo>
                  <a:lnTo>
                    <a:pt x="1055975" y="308974"/>
                  </a:lnTo>
                  <a:lnTo>
                    <a:pt x="1126373" y="352088"/>
                  </a:lnTo>
                  <a:lnTo>
                    <a:pt x="1196772" y="398252"/>
                  </a:lnTo>
                  <a:lnTo>
                    <a:pt x="1267170" y="447590"/>
                  </a:lnTo>
                  <a:lnTo>
                    <a:pt x="1337569" y="500254"/>
                  </a:lnTo>
                  <a:lnTo>
                    <a:pt x="1407967" y="556428"/>
                  </a:lnTo>
                  <a:lnTo>
                    <a:pt x="1478365" y="616309"/>
                  </a:lnTo>
                  <a:lnTo>
                    <a:pt x="1548764" y="680102"/>
                  </a:lnTo>
                  <a:lnTo>
                    <a:pt x="1619162" y="748006"/>
                  </a:lnTo>
                  <a:lnTo>
                    <a:pt x="1689560" y="820194"/>
                  </a:lnTo>
                  <a:lnTo>
                    <a:pt x="1759959" y="899252"/>
                  </a:lnTo>
                  <a:lnTo>
                    <a:pt x="1830357" y="986470"/>
                  </a:lnTo>
                  <a:lnTo>
                    <a:pt x="1900756" y="1079041"/>
                  </a:lnTo>
                  <a:lnTo>
                    <a:pt x="1971154" y="1174168"/>
                  </a:lnTo>
                  <a:lnTo>
                    <a:pt x="2041552" y="1269150"/>
                  </a:lnTo>
                  <a:lnTo>
                    <a:pt x="2111951" y="1361418"/>
                  </a:lnTo>
                  <a:lnTo>
                    <a:pt x="2182349" y="1451261"/>
                  </a:lnTo>
                  <a:lnTo>
                    <a:pt x="2252747" y="1551975"/>
                  </a:lnTo>
                  <a:lnTo>
                    <a:pt x="2323146" y="1657863"/>
                  </a:lnTo>
                  <a:lnTo>
                    <a:pt x="2393544" y="1759971"/>
                  </a:lnTo>
                  <a:lnTo>
                    <a:pt x="2463943" y="1850159"/>
                  </a:lnTo>
                  <a:lnTo>
                    <a:pt x="2534341" y="1922296"/>
                  </a:lnTo>
                  <a:lnTo>
                    <a:pt x="2604739" y="1982850"/>
                  </a:lnTo>
                  <a:lnTo>
                    <a:pt x="2675138" y="2033748"/>
                  </a:lnTo>
                  <a:lnTo>
                    <a:pt x="2745536" y="2076380"/>
                  </a:lnTo>
                  <a:lnTo>
                    <a:pt x="2815934" y="2102892"/>
                  </a:lnTo>
                  <a:lnTo>
                    <a:pt x="2886333" y="2101141"/>
                  </a:lnTo>
                  <a:lnTo>
                    <a:pt x="2956731" y="2086703"/>
                  </a:lnTo>
                  <a:lnTo>
                    <a:pt x="3027130" y="2077618"/>
                  </a:lnTo>
                  <a:lnTo>
                    <a:pt x="3097528" y="2081611"/>
                  </a:lnTo>
                  <a:lnTo>
                    <a:pt x="3167926" y="2073173"/>
                  </a:lnTo>
                  <a:lnTo>
                    <a:pt x="3238325" y="2056974"/>
                  </a:lnTo>
                  <a:lnTo>
                    <a:pt x="3308723" y="2041641"/>
                  </a:lnTo>
                  <a:lnTo>
                    <a:pt x="3379121" y="2036483"/>
                  </a:lnTo>
                  <a:lnTo>
                    <a:pt x="3449520" y="2035393"/>
                  </a:lnTo>
                  <a:lnTo>
                    <a:pt x="3519918" y="2031792"/>
                  </a:lnTo>
                  <a:lnTo>
                    <a:pt x="3590317" y="2026478"/>
                  </a:lnTo>
                  <a:lnTo>
                    <a:pt x="3660715" y="2020349"/>
                  </a:lnTo>
                  <a:lnTo>
                    <a:pt x="3731113" y="2014375"/>
                  </a:lnTo>
                  <a:lnTo>
                    <a:pt x="3801512" y="2009537"/>
                  </a:lnTo>
                  <a:lnTo>
                    <a:pt x="3871910" y="2005021"/>
                  </a:lnTo>
                  <a:lnTo>
                    <a:pt x="3942308" y="1999743"/>
                  </a:lnTo>
                  <a:lnTo>
                    <a:pt x="4012707" y="1993547"/>
                  </a:lnTo>
                  <a:lnTo>
                    <a:pt x="4083105" y="1986253"/>
                  </a:lnTo>
                  <a:lnTo>
                    <a:pt x="4153504" y="1977681"/>
                  </a:lnTo>
                  <a:lnTo>
                    <a:pt x="4223902" y="1967668"/>
                  </a:lnTo>
                  <a:lnTo>
                    <a:pt x="4294300" y="1956079"/>
                  </a:lnTo>
                  <a:lnTo>
                    <a:pt x="4364699" y="1942816"/>
                  </a:lnTo>
                  <a:lnTo>
                    <a:pt x="4435097" y="1927813"/>
                  </a:lnTo>
                  <a:lnTo>
                    <a:pt x="4505495" y="1911036"/>
                  </a:lnTo>
                  <a:lnTo>
                    <a:pt x="4575894" y="1892471"/>
                  </a:lnTo>
                  <a:lnTo>
                    <a:pt x="4646292" y="1872124"/>
                  </a:lnTo>
                  <a:lnTo>
                    <a:pt x="4716690" y="1850008"/>
                  </a:lnTo>
                  <a:lnTo>
                    <a:pt x="4787089" y="1826143"/>
                  </a:lnTo>
                  <a:lnTo>
                    <a:pt x="4857487" y="1800548"/>
                  </a:lnTo>
                  <a:lnTo>
                    <a:pt x="4927886" y="1773247"/>
                  </a:lnTo>
                  <a:lnTo>
                    <a:pt x="4998284" y="1744260"/>
                  </a:lnTo>
                  <a:lnTo>
                    <a:pt x="5068682" y="1713605"/>
                  </a:lnTo>
                  <a:lnTo>
                    <a:pt x="5139081" y="1681299"/>
                  </a:lnTo>
                  <a:lnTo>
                    <a:pt x="5209479" y="1647357"/>
                  </a:lnTo>
                  <a:lnTo>
                    <a:pt x="5279877" y="1611792"/>
                  </a:lnTo>
                  <a:lnTo>
                    <a:pt x="5350276" y="1574615"/>
                  </a:lnTo>
                  <a:lnTo>
                    <a:pt x="5420674" y="1535836"/>
                  </a:lnTo>
                  <a:lnTo>
                    <a:pt x="5491073" y="1495463"/>
                  </a:lnTo>
                  <a:lnTo>
                    <a:pt x="5561471" y="1453503"/>
                  </a:lnTo>
                  <a:lnTo>
                    <a:pt x="5561471" y="2249979"/>
                  </a:lnTo>
                  <a:lnTo>
                    <a:pt x="4644365" y="2249979"/>
                  </a:lnTo>
                  <a:lnTo>
                    <a:pt x="4575894" y="2237976"/>
                  </a:lnTo>
                  <a:lnTo>
                    <a:pt x="4505495" y="2226985"/>
                  </a:lnTo>
                  <a:lnTo>
                    <a:pt x="4435097" y="2217366"/>
                  </a:lnTo>
                  <a:lnTo>
                    <a:pt x="4364699" y="2209129"/>
                  </a:lnTo>
                  <a:lnTo>
                    <a:pt x="4294300" y="2202259"/>
                  </a:lnTo>
                  <a:lnTo>
                    <a:pt x="4223902" y="2196712"/>
                  </a:lnTo>
                  <a:lnTo>
                    <a:pt x="4153504" y="2192408"/>
                  </a:lnTo>
                  <a:lnTo>
                    <a:pt x="4083105" y="2189234"/>
                  </a:lnTo>
                  <a:lnTo>
                    <a:pt x="4012707" y="2187046"/>
                  </a:lnTo>
                  <a:lnTo>
                    <a:pt x="3942308" y="2185686"/>
                  </a:lnTo>
                  <a:lnTo>
                    <a:pt x="3871910" y="2184996"/>
                  </a:lnTo>
                  <a:lnTo>
                    <a:pt x="3801512" y="2184836"/>
                  </a:lnTo>
                  <a:lnTo>
                    <a:pt x="3731113" y="2185847"/>
                  </a:lnTo>
                  <a:lnTo>
                    <a:pt x="3660715" y="2188504"/>
                  </a:lnTo>
                  <a:lnTo>
                    <a:pt x="3590317" y="2191953"/>
                  </a:lnTo>
                  <a:lnTo>
                    <a:pt x="3519918" y="2195311"/>
                  </a:lnTo>
                  <a:lnTo>
                    <a:pt x="3449520" y="2197619"/>
                  </a:lnTo>
                  <a:lnTo>
                    <a:pt x="3379121" y="2197820"/>
                  </a:lnTo>
                  <a:lnTo>
                    <a:pt x="3308723" y="2201504"/>
                  </a:lnTo>
                  <a:lnTo>
                    <a:pt x="3238325" y="2214966"/>
                  </a:lnTo>
                  <a:lnTo>
                    <a:pt x="3167926" y="2230626"/>
                  </a:lnTo>
                  <a:lnTo>
                    <a:pt x="3097528" y="2239825"/>
                  </a:lnTo>
                  <a:lnTo>
                    <a:pt x="3027130" y="2235916"/>
                  </a:lnTo>
                  <a:lnTo>
                    <a:pt x="2956731" y="2243109"/>
                  </a:lnTo>
                  <a:lnTo>
                    <a:pt x="2921083" y="2249979"/>
                  </a:lnTo>
                  <a:lnTo>
                    <a:pt x="2789340" y="2249979"/>
                  </a:lnTo>
                  <a:lnTo>
                    <a:pt x="2745536" y="2234051"/>
                  </a:lnTo>
                  <a:lnTo>
                    <a:pt x="2675138" y="2190649"/>
                  </a:lnTo>
                  <a:lnTo>
                    <a:pt x="2604739" y="2140217"/>
                  </a:lnTo>
                  <a:lnTo>
                    <a:pt x="2534341" y="2081473"/>
                  </a:lnTo>
                  <a:lnTo>
                    <a:pt x="2463943" y="2009512"/>
                  </a:lnTo>
                  <a:lnTo>
                    <a:pt x="2393544" y="1918743"/>
                  </a:lnTo>
                  <a:lnTo>
                    <a:pt x="2323146" y="1817219"/>
                  </a:lnTo>
                  <a:lnTo>
                    <a:pt x="2252747" y="1713487"/>
                  </a:lnTo>
                  <a:lnTo>
                    <a:pt x="2182349" y="1615278"/>
                  </a:lnTo>
                  <a:lnTo>
                    <a:pt x="2111951" y="1526651"/>
                  </a:lnTo>
                  <a:lnTo>
                    <a:pt x="2041552" y="1435552"/>
                  </a:lnTo>
                  <a:lnTo>
                    <a:pt x="1971154" y="1342337"/>
                  </a:lnTo>
                  <a:lnTo>
                    <a:pt x="1900756" y="1249723"/>
                  </a:lnTo>
                  <a:lnTo>
                    <a:pt x="1830357" y="1160295"/>
                  </a:lnTo>
                  <a:lnTo>
                    <a:pt x="1759959" y="1076545"/>
                  </a:lnTo>
                  <a:lnTo>
                    <a:pt x="1689560" y="1000934"/>
                  </a:lnTo>
                  <a:lnTo>
                    <a:pt x="1619162" y="932452"/>
                  </a:lnTo>
                  <a:lnTo>
                    <a:pt x="1548764" y="869051"/>
                  </a:lnTo>
                  <a:lnTo>
                    <a:pt x="1478365" y="810829"/>
                  </a:lnTo>
                  <a:lnTo>
                    <a:pt x="1407967" y="757904"/>
                  </a:lnTo>
                  <a:lnTo>
                    <a:pt x="1337569" y="710402"/>
                  </a:lnTo>
                  <a:lnTo>
                    <a:pt x="1267170" y="668446"/>
                  </a:lnTo>
                  <a:lnTo>
                    <a:pt x="1196772" y="632136"/>
                  </a:lnTo>
                  <a:lnTo>
                    <a:pt x="1126373" y="601549"/>
                  </a:lnTo>
                  <a:lnTo>
                    <a:pt x="1055975" y="576730"/>
                  </a:lnTo>
                  <a:lnTo>
                    <a:pt x="985577" y="557691"/>
                  </a:lnTo>
                  <a:lnTo>
                    <a:pt x="915178" y="544419"/>
                  </a:lnTo>
                  <a:lnTo>
                    <a:pt x="844780" y="536880"/>
                  </a:lnTo>
                  <a:lnTo>
                    <a:pt x="774382" y="535023"/>
                  </a:lnTo>
                  <a:lnTo>
                    <a:pt x="703983" y="538791"/>
                  </a:lnTo>
                  <a:lnTo>
                    <a:pt x="633585" y="548117"/>
                  </a:lnTo>
                  <a:lnTo>
                    <a:pt x="563186" y="562937"/>
                  </a:lnTo>
                  <a:lnTo>
                    <a:pt x="492788" y="583182"/>
                  </a:lnTo>
                  <a:lnTo>
                    <a:pt x="422390" y="608787"/>
                  </a:lnTo>
                  <a:lnTo>
                    <a:pt x="351991" y="639689"/>
                  </a:lnTo>
                  <a:lnTo>
                    <a:pt x="281593" y="675823"/>
                  </a:lnTo>
                  <a:lnTo>
                    <a:pt x="211195" y="717132"/>
                  </a:lnTo>
                  <a:lnTo>
                    <a:pt x="140796" y="763555"/>
                  </a:lnTo>
                  <a:lnTo>
                    <a:pt x="70398" y="815037"/>
                  </a:lnTo>
                  <a:lnTo>
                    <a:pt x="0" y="87152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91153" y="3144295"/>
              <a:ext cx="5561471" cy="2102892"/>
            </a:xfrm>
            <a:custGeom>
              <a:avLst/>
              <a:pathLst>
                <a:path w="5561471" h="2102892">
                  <a:moveTo>
                    <a:pt x="0" y="0"/>
                  </a:moveTo>
                  <a:lnTo>
                    <a:pt x="70398" y="1560"/>
                  </a:lnTo>
                  <a:lnTo>
                    <a:pt x="140796" y="5759"/>
                  </a:lnTo>
                  <a:lnTo>
                    <a:pt x="211195" y="12620"/>
                  </a:lnTo>
                  <a:lnTo>
                    <a:pt x="281593" y="22164"/>
                  </a:lnTo>
                  <a:lnTo>
                    <a:pt x="351991" y="34411"/>
                  </a:lnTo>
                  <a:lnTo>
                    <a:pt x="422390" y="49380"/>
                  </a:lnTo>
                  <a:lnTo>
                    <a:pt x="492788" y="67087"/>
                  </a:lnTo>
                  <a:lnTo>
                    <a:pt x="563186" y="87546"/>
                  </a:lnTo>
                  <a:lnTo>
                    <a:pt x="633585" y="110770"/>
                  </a:lnTo>
                  <a:lnTo>
                    <a:pt x="703983" y="136769"/>
                  </a:lnTo>
                  <a:lnTo>
                    <a:pt x="774382" y="165557"/>
                  </a:lnTo>
                  <a:lnTo>
                    <a:pt x="844780" y="197147"/>
                  </a:lnTo>
                  <a:lnTo>
                    <a:pt x="915178" y="231558"/>
                  </a:lnTo>
                  <a:lnTo>
                    <a:pt x="985577" y="268819"/>
                  </a:lnTo>
                  <a:lnTo>
                    <a:pt x="1055975" y="308974"/>
                  </a:lnTo>
                  <a:lnTo>
                    <a:pt x="1126373" y="352088"/>
                  </a:lnTo>
                  <a:lnTo>
                    <a:pt x="1196772" y="398252"/>
                  </a:lnTo>
                  <a:lnTo>
                    <a:pt x="1267170" y="447590"/>
                  </a:lnTo>
                  <a:lnTo>
                    <a:pt x="1337569" y="500254"/>
                  </a:lnTo>
                  <a:lnTo>
                    <a:pt x="1407967" y="556428"/>
                  </a:lnTo>
                  <a:lnTo>
                    <a:pt x="1478365" y="616309"/>
                  </a:lnTo>
                  <a:lnTo>
                    <a:pt x="1548764" y="680102"/>
                  </a:lnTo>
                  <a:lnTo>
                    <a:pt x="1619162" y="748006"/>
                  </a:lnTo>
                  <a:lnTo>
                    <a:pt x="1689560" y="820194"/>
                  </a:lnTo>
                  <a:lnTo>
                    <a:pt x="1759959" y="899252"/>
                  </a:lnTo>
                  <a:lnTo>
                    <a:pt x="1830357" y="986470"/>
                  </a:lnTo>
                  <a:lnTo>
                    <a:pt x="1900756" y="1079041"/>
                  </a:lnTo>
                  <a:lnTo>
                    <a:pt x="1971154" y="1174168"/>
                  </a:lnTo>
                  <a:lnTo>
                    <a:pt x="2041552" y="1269150"/>
                  </a:lnTo>
                  <a:lnTo>
                    <a:pt x="2111951" y="1361418"/>
                  </a:lnTo>
                  <a:lnTo>
                    <a:pt x="2182349" y="1451261"/>
                  </a:lnTo>
                  <a:lnTo>
                    <a:pt x="2252747" y="1551975"/>
                  </a:lnTo>
                  <a:lnTo>
                    <a:pt x="2323146" y="1657863"/>
                  </a:lnTo>
                  <a:lnTo>
                    <a:pt x="2393544" y="1759971"/>
                  </a:lnTo>
                  <a:lnTo>
                    <a:pt x="2463943" y="1850159"/>
                  </a:lnTo>
                  <a:lnTo>
                    <a:pt x="2534341" y="1922296"/>
                  </a:lnTo>
                  <a:lnTo>
                    <a:pt x="2604739" y="1982850"/>
                  </a:lnTo>
                  <a:lnTo>
                    <a:pt x="2675138" y="2033748"/>
                  </a:lnTo>
                  <a:lnTo>
                    <a:pt x="2745536" y="2076380"/>
                  </a:lnTo>
                  <a:lnTo>
                    <a:pt x="2815934" y="2102892"/>
                  </a:lnTo>
                  <a:lnTo>
                    <a:pt x="2886333" y="2101141"/>
                  </a:lnTo>
                  <a:lnTo>
                    <a:pt x="2956731" y="2086703"/>
                  </a:lnTo>
                  <a:lnTo>
                    <a:pt x="3027130" y="2077618"/>
                  </a:lnTo>
                  <a:lnTo>
                    <a:pt x="3097528" y="2081611"/>
                  </a:lnTo>
                  <a:lnTo>
                    <a:pt x="3167926" y="2073173"/>
                  </a:lnTo>
                  <a:lnTo>
                    <a:pt x="3238325" y="2056974"/>
                  </a:lnTo>
                  <a:lnTo>
                    <a:pt x="3308723" y="2041641"/>
                  </a:lnTo>
                  <a:lnTo>
                    <a:pt x="3379121" y="2036483"/>
                  </a:lnTo>
                  <a:lnTo>
                    <a:pt x="3449520" y="2035393"/>
                  </a:lnTo>
                  <a:lnTo>
                    <a:pt x="3519918" y="2031792"/>
                  </a:lnTo>
                  <a:lnTo>
                    <a:pt x="3590317" y="2026478"/>
                  </a:lnTo>
                  <a:lnTo>
                    <a:pt x="3660715" y="2020349"/>
                  </a:lnTo>
                  <a:lnTo>
                    <a:pt x="3731113" y="2014375"/>
                  </a:lnTo>
                  <a:lnTo>
                    <a:pt x="3801512" y="2009537"/>
                  </a:lnTo>
                  <a:lnTo>
                    <a:pt x="3871910" y="2005021"/>
                  </a:lnTo>
                  <a:lnTo>
                    <a:pt x="3942308" y="1999743"/>
                  </a:lnTo>
                  <a:lnTo>
                    <a:pt x="4012707" y="1993547"/>
                  </a:lnTo>
                  <a:lnTo>
                    <a:pt x="4083105" y="1986253"/>
                  </a:lnTo>
                  <a:lnTo>
                    <a:pt x="4153504" y="1977681"/>
                  </a:lnTo>
                  <a:lnTo>
                    <a:pt x="4223902" y="1967668"/>
                  </a:lnTo>
                  <a:lnTo>
                    <a:pt x="4294300" y="1956079"/>
                  </a:lnTo>
                  <a:lnTo>
                    <a:pt x="4364699" y="1942816"/>
                  </a:lnTo>
                  <a:lnTo>
                    <a:pt x="4435097" y="1927813"/>
                  </a:lnTo>
                  <a:lnTo>
                    <a:pt x="4505495" y="1911036"/>
                  </a:lnTo>
                  <a:lnTo>
                    <a:pt x="4575894" y="1892471"/>
                  </a:lnTo>
                  <a:lnTo>
                    <a:pt x="4646292" y="1872124"/>
                  </a:lnTo>
                  <a:lnTo>
                    <a:pt x="4716690" y="1850008"/>
                  </a:lnTo>
                  <a:lnTo>
                    <a:pt x="4787089" y="1826143"/>
                  </a:lnTo>
                  <a:lnTo>
                    <a:pt x="4857487" y="1800548"/>
                  </a:lnTo>
                  <a:lnTo>
                    <a:pt x="4927886" y="1773247"/>
                  </a:lnTo>
                  <a:lnTo>
                    <a:pt x="4998284" y="1744260"/>
                  </a:lnTo>
                  <a:lnTo>
                    <a:pt x="5068682" y="1713605"/>
                  </a:lnTo>
                  <a:lnTo>
                    <a:pt x="5139081" y="1681299"/>
                  </a:lnTo>
                  <a:lnTo>
                    <a:pt x="5209479" y="1647357"/>
                  </a:lnTo>
                  <a:lnTo>
                    <a:pt x="5279877" y="1611792"/>
                  </a:lnTo>
                  <a:lnTo>
                    <a:pt x="5350276" y="1574615"/>
                  </a:lnTo>
                  <a:lnTo>
                    <a:pt x="5420674" y="1535836"/>
                  </a:lnTo>
                  <a:lnTo>
                    <a:pt x="5491073" y="1495463"/>
                  </a:lnTo>
                  <a:lnTo>
                    <a:pt x="5561471" y="14535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4112237" y="5329132"/>
              <a:ext cx="1723282" cy="65142"/>
            </a:xfrm>
            <a:custGeom>
              <a:avLst/>
              <a:pathLst>
                <a:path w="1723282" h="65142">
                  <a:moveTo>
                    <a:pt x="1723282" y="65142"/>
                  </a:moveTo>
                  <a:lnTo>
                    <a:pt x="1654810" y="53139"/>
                  </a:lnTo>
                  <a:lnTo>
                    <a:pt x="1584412" y="42148"/>
                  </a:lnTo>
                  <a:lnTo>
                    <a:pt x="1514013" y="32529"/>
                  </a:lnTo>
                  <a:lnTo>
                    <a:pt x="1443615" y="24292"/>
                  </a:lnTo>
                  <a:lnTo>
                    <a:pt x="1373217" y="17422"/>
                  </a:lnTo>
                  <a:lnTo>
                    <a:pt x="1302818" y="11875"/>
                  </a:lnTo>
                  <a:lnTo>
                    <a:pt x="1232420" y="7571"/>
                  </a:lnTo>
                  <a:lnTo>
                    <a:pt x="1162022" y="4397"/>
                  </a:lnTo>
                  <a:lnTo>
                    <a:pt x="1091623" y="2209"/>
                  </a:lnTo>
                  <a:lnTo>
                    <a:pt x="1021225" y="849"/>
                  </a:lnTo>
                  <a:lnTo>
                    <a:pt x="950826" y="159"/>
                  </a:lnTo>
                  <a:lnTo>
                    <a:pt x="880428" y="0"/>
                  </a:lnTo>
                  <a:lnTo>
                    <a:pt x="810030" y="1010"/>
                  </a:lnTo>
                  <a:lnTo>
                    <a:pt x="739631" y="3667"/>
                  </a:lnTo>
                  <a:lnTo>
                    <a:pt x="669233" y="7116"/>
                  </a:lnTo>
                  <a:lnTo>
                    <a:pt x="598835" y="10474"/>
                  </a:lnTo>
                  <a:lnTo>
                    <a:pt x="528436" y="12782"/>
                  </a:lnTo>
                  <a:lnTo>
                    <a:pt x="458038" y="12983"/>
                  </a:lnTo>
                  <a:lnTo>
                    <a:pt x="387639" y="16667"/>
                  </a:lnTo>
                  <a:lnTo>
                    <a:pt x="317241" y="30129"/>
                  </a:lnTo>
                  <a:lnTo>
                    <a:pt x="246843" y="45789"/>
                  </a:lnTo>
                  <a:lnTo>
                    <a:pt x="176444" y="54988"/>
                  </a:lnTo>
                  <a:lnTo>
                    <a:pt x="106046" y="51079"/>
                  </a:lnTo>
                  <a:lnTo>
                    <a:pt x="35648" y="58273"/>
                  </a:lnTo>
                  <a:lnTo>
                    <a:pt x="0" y="651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191153" y="3679319"/>
              <a:ext cx="2789340" cy="1714955"/>
            </a:xfrm>
            <a:custGeom>
              <a:avLst/>
              <a:pathLst>
                <a:path w="2789340" h="1714955">
                  <a:moveTo>
                    <a:pt x="2789340" y="1714955"/>
                  </a:moveTo>
                  <a:lnTo>
                    <a:pt x="2745536" y="1699027"/>
                  </a:lnTo>
                  <a:lnTo>
                    <a:pt x="2675138" y="1655625"/>
                  </a:lnTo>
                  <a:lnTo>
                    <a:pt x="2604739" y="1605193"/>
                  </a:lnTo>
                  <a:lnTo>
                    <a:pt x="2534341" y="1546449"/>
                  </a:lnTo>
                  <a:lnTo>
                    <a:pt x="2463943" y="1474489"/>
                  </a:lnTo>
                  <a:lnTo>
                    <a:pt x="2393544" y="1383719"/>
                  </a:lnTo>
                  <a:lnTo>
                    <a:pt x="2323146" y="1282195"/>
                  </a:lnTo>
                  <a:lnTo>
                    <a:pt x="2252747" y="1178463"/>
                  </a:lnTo>
                  <a:lnTo>
                    <a:pt x="2182349" y="1080254"/>
                  </a:lnTo>
                  <a:lnTo>
                    <a:pt x="2111951" y="991627"/>
                  </a:lnTo>
                  <a:lnTo>
                    <a:pt x="2041552" y="900528"/>
                  </a:lnTo>
                  <a:lnTo>
                    <a:pt x="1971154" y="807314"/>
                  </a:lnTo>
                  <a:lnTo>
                    <a:pt x="1900756" y="714699"/>
                  </a:lnTo>
                  <a:lnTo>
                    <a:pt x="1830357" y="625271"/>
                  </a:lnTo>
                  <a:lnTo>
                    <a:pt x="1759959" y="541521"/>
                  </a:lnTo>
                  <a:lnTo>
                    <a:pt x="1689560" y="465910"/>
                  </a:lnTo>
                  <a:lnTo>
                    <a:pt x="1619162" y="397428"/>
                  </a:lnTo>
                  <a:lnTo>
                    <a:pt x="1548764" y="334027"/>
                  </a:lnTo>
                  <a:lnTo>
                    <a:pt x="1478365" y="275805"/>
                  </a:lnTo>
                  <a:lnTo>
                    <a:pt x="1407967" y="222880"/>
                  </a:lnTo>
                  <a:lnTo>
                    <a:pt x="1337569" y="175379"/>
                  </a:lnTo>
                  <a:lnTo>
                    <a:pt x="1267170" y="133422"/>
                  </a:lnTo>
                  <a:lnTo>
                    <a:pt x="1196772" y="97112"/>
                  </a:lnTo>
                  <a:lnTo>
                    <a:pt x="1126373" y="66525"/>
                  </a:lnTo>
                  <a:lnTo>
                    <a:pt x="1055975" y="41706"/>
                  </a:lnTo>
                  <a:lnTo>
                    <a:pt x="985577" y="22667"/>
                  </a:lnTo>
                  <a:lnTo>
                    <a:pt x="915178" y="9395"/>
                  </a:lnTo>
                  <a:lnTo>
                    <a:pt x="844780" y="1856"/>
                  </a:lnTo>
                  <a:lnTo>
                    <a:pt x="774382" y="0"/>
                  </a:lnTo>
                  <a:lnTo>
                    <a:pt x="703983" y="3767"/>
                  </a:lnTo>
                  <a:lnTo>
                    <a:pt x="633585" y="13093"/>
                  </a:lnTo>
                  <a:lnTo>
                    <a:pt x="563186" y="27913"/>
                  </a:lnTo>
                  <a:lnTo>
                    <a:pt x="492788" y="48158"/>
                  </a:lnTo>
                  <a:lnTo>
                    <a:pt x="422390" y="73763"/>
                  </a:lnTo>
                  <a:lnTo>
                    <a:pt x="351991" y="104665"/>
                  </a:lnTo>
                  <a:lnTo>
                    <a:pt x="281593" y="140799"/>
                  </a:lnTo>
                  <a:lnTo>
                    <a:pt x="211195" y="182108"/>
                  </a:lnTo>
                  <a:lnTo>
                    <a:pt x="140796" y="228531"/>
                  </a:lnTo>
                  <a:lnTo>
                    <a:pt x="70398" y="280013"/>
                  </a:lnTo>
                  <a:lnTo>
                    <a:pt x="0" y="3364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3469430"/>
              <a:ext cx="5561471" cy="1856136"/>
            </a:xfrm>
            <a:custGeom>
              <a:avLst/>
              <a:pathLst>
                <a:path w="5561471" h="1856136">
                  <a:moveTo>
                    <a:pt x="0" y="110626"/>
                  </a:moveTo>
                  <a:lnTo>
                    <a:pt x="70398" y="83164"/>
                  </a:lnTo>
                  <a:lnTo>
                    <a:pt x="140796" y="59522"/>
                  </a:lnTo>
                  <a:lnTo>
                    <a:pt x="211195" y="39741"/>
                  </a:lnTo>
                  <a:lnTo>
                    <a:pt x="281593" y="23859"/>
                  </a:lnTo>
                  <a:lnTo>
                    <a:pt x="351991" y="11915"/>
                  </a:lnTo>
                  <a:lnTo>
                    <a:pt x="422390" y="3949"/>
                  </a:lnTo>
                  <a:lnTo>
                    <a:pt x="492788" y="0"/>
                  </a:lnTo>
                  <a:lnTo>
                    <a:pt x="563186" y="106"/>
                  </a:lnTo>
                  <a:lnTo>
                    <a:pt x="633585" y="4308"/>
                  </a:lnTo>
                  <a:lnTo>
                    <a:pt x="703983" y="12645"/>
                  </a:lnTo>
                  <a:lnTo>
                    <a:pt x="774382" y="25155"/>
                  </a:lnTo>
                  <a:lnTo>
                    <a:pt x="844780" y="41878"/>
                  </a:lnTo>
                  <a:lnTo>
                    <a:pt x="915178" y="62854"/>
                  </a:lnTo>
                  <a:lnTo>
                    <a:pt x="985577" y="88120"/>
                  </a:lnTo>
                  <a:lnTo>
                    <a:pt x="1055975" y="117717"/>
                  </a:lnTo>
                  <a:lnTo>
                    <a:pt x="1126373" y="151684"/>
                  </a:lnTo>
                  <a:lnTo>
                    <a:pt x="1196772" y="190059"/>
                  </a:lnTo>
                  <a:lnTo>
                    <a:pt x="1267170" y="232883"/>
                  </a:lnTo>
                  <a:lnTo>
                    <a:pt x="1337569" y="280193"/>
                  </a:lnTo>
                  <a:lnTo>
                    <a:pt x="1407967" y="332031"/>
                  </a:lnTo>
                  <a:lnTo>
                    <a:pt x="1478365" y="388434"/>
                  </a:lnTo>
                  <a:lnTo>
                    <a:pt x="1548764" y="449442"/>
                  </a:lnTo>
                  <a:lnTo>
                    <a:pt x="1619162" y="515094"/>
                  </a:lnTo>
                  <a:lnTo>
                    <a:pt x="1689560" y="585429"/>
                  </a:lnTo>
                  <a:lnTo>
                    <a:pt x="1759959" y="662763"/>
                  </a:lnTo>
                  <a:lnTo>
                    <a:pt x="1830357" y="748248"/>
                  </a:lnTo>
                  <a:lnTo>
                    <a:pt x="1900756" y="839247"/>
                  </a:lnTo>
                  <a:lnTo>
                    <a:pt x="1971154" y="933118"/>
                  </a:lnTo>
                  <a:lnTo>
                    <a:pt x="2041552" y="1027216"/>
                  </a:lnTo>
                  <a:lnTo>
                    <a:pt x="2111951" y="1118899"/>
                  </a:lnTo>
                  <a:lnTo>
                    <a:pt x="2182349" y="1208134"/>
                  </a:lnTo>
                  <a:lnTo>
                    <a:pt x="2252747" y="1307596"/>
                  </a:lnTo>
                  <a:lnTo>
                    <a:pt x="2323146" y="1412406"/>
                  </a:lnTo>
                  <a:lnTo>
                    <a:pt x="2393544" y="1514222"/>
                  </a:lnTo>
                  <a:lnTo>
                    <a:pt x="2463943" y="1604701"/>
                  </a:lnTo>
                  <a:lnTo>
                    <a:pt x="2534341" y="1676750"/>
                  </a:lnTo>
                  <a:lnTo>
                    <a:pt x="2604739" y="1736398"/>
                  </a:lnTo>
                  <a:lnTo>
                    <a:pt x="2675138" y="1787064"/>
                  </a:lnTo>
                  <a:lnTo>
                    <a:pt x="2745536" y="1830080"/>
                  </a:lnTo>
                  <a:lnTo>
                    <a:pt x="2815934" y="1856136"/>
                  </a:lnTo>
                  <a:lnTo>
                    <a:pt x="2886333" y="1853773"/>
                  </a:lnTo>
                  <a:lnTo>
                    <a:pt x="2956731" y="1839771"/>
                  </a:lnTo>
                  <a:lnTo>
                    <a:pt x="3027130" y="1831632"/>
                  </a:lnTo>
                  <a:lnTo>
                    <a:pt x="3097528" y="1835583"/>
                  </a:lnTo>
                  <a:lnTo>
                    <a:pt x="3167926" y="1826765"/>
                  </a:lnTo>
                  <a:lnTo>
                    <a:pt x="3238325" y="1810835"/>
                  </a:lnTo>
                  <a:lnTo>
                    <a:pt x="3308723" y="1796437"/>
                  </a:lnTo>
                  <a:lnTo>
                    <a:pt x="3379121" y="1792017"/>
                  </a:lnTo>
                  <a:lnTo>
                    <a:pt x="3449520" y="1791371"/>
                  </a:lnTo>
                  <a:lnTo>
                    <a:pt x="3519918" y="1788416"/>
                  </a:lnTo>
                  <a:lnTo>
                    <a:pt x="3590317" y="1784081"/>
                  </a:lnTo>
                  <a:lnTo>
                    <a:pt x="3660715" y="1779291"/>
                  </a:lnTo>
                  <a:lnTo>
                    <a:pt x="3731113" y="1774976"/>
                  </a:lnTo>
                  <a:lnTo>
                    <a:pt x="3801512" y="1772052"/>
                  </a:lnTo>
                  <a:lnTo>
                    <a:pt x="3871910" y="1769873"/>
                  </a:lnTo>
                  <a:lnTo>
                    <a:pt x="3942308" y="1767580"/>
                  </a:lnTo>
                  <a:lnTo>
                    <a:pt x="4012707" y="1765162"/>
                  </a:lnTo>
                  <a:lnTo>
                    <a:pt x="4083105" y="1762608"/>
                  </a:lnTo>
                  <a:lnTo>
                    <a:pt x="4153504" y="1759909"/>
                  </a:lnTo>
                  <a:lnTo>
                    <a:pt x="4223902" y="1757055"/>
                  </a:lnTo>
                  <a:lnTo>
                    <a:pt x="4294300" y="1754034"/>
                  </a:lnTo>
                  <a:lnTo>
                    <a:pt x="4364699" y="1750838"/>
                  </a:lnTo>
                  <a:lnTo>
                    <a:pt x="4435097" y="1747455"/>
                  </a:lnTo>
                  <a:lnTo>
                    <a:pt x="4505495" y="1743875"/>
                  </a:lnTo>
                  <a:lnTo>
                    <a:pt x="4575894" y="1740089"/>
                  </a:lnTo>
                  <a:lnTo>
                    <a:pt x="4646292" y="1736086"/>
                  </a:lnTo>
                  <a:lnTo>
                    <a:pt x="4716690" y="1731855"/>
                  </a:lnTo>
                  <a:lnTo>
                    <a:pt x="4787089" y="1727387"/>
                  </a:lnTo>
                  <a:lnTo>
                    <a:pt x="4857487" y="1722672"/>
                  </a:lnTo>
                  <a:lnTo>
                    <a:pt x="4927886" y="1717698"/>
                  </a:lnTo>
                  <a:lnTo>
                    <a:pt x="4998284" y="1712457"/>
                  </a:lnTo>
                  <a:lnTo>
                    <a:pt x="5068682" y="1706937"/>
                  </a:lnTo>
                  <a:lnTo>
                    <a:pt x="5139081" y="1701129"/>
                  </a:lnTo>
                  <a:lnTo>
                    <a:pt x="5209479" y="1695022"/>
                  </a:lnTo>
                  <a:lnTo>
                    <a:pt x="5279877" y="1688605"/>
                  </a:lnTo>
                  <a:lnTo>
                    <a:pt x="5350276" y="1681870"/>
                  </a:lnTo>
                  <a:lnTo>
                    <a:pt x="5420674" y="1674805"/>
                  </a:lnTo>
                  <a:lnTo>
                    <a:pt x="5491073" y="1667401"/>
                  </a:lnTo>
                  <a:lnTo>
                    <a:pt x="5561471" y="165964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1191153" y="3899600"/>
              <a:ext cx="5561471" cy="1494674"/>
            </a:xfrm>
            <a:custGeom>
              <a:avLst/>
              <a:pathLst>
                <a:path w="5561471" h="1494674">
                  <a:moveTo>
                    <a:pt x="0" y="141458"/>
                  </a:moveTo>
                  <a:lnTo>
                    <a:pt x="70398" y="113725"/>
                  </a:lnTo>
                  <a:lnTo>
                    <a:pt x="140796" y="89080"/>
                  </a:lnTo>
                  <a:lnTo>
                    <a:pt x="211195" y="67502"/>
                  </a:lnTo>
                  <a:lnTo>
                    <a:pt x="281593" y="48965"/>
                  </a:lnTo>
                  <a:lnTo>
                    <a:pt x="351991" y="33443"/>
                  </a:lnTo>
                  <a:lnTo>
                    <a:pt x="422390" y="20907"/>
                  </a:lnTo>
                  <a:lnTo>
                    <a:pt x="492788" y="11328"/>
                  </a:lnTo>
                  <a:lnTo>
                    <a:pt x="563186" y="4673"/>
                  </a:lnTo>
                  <a:lnTo>
                    <a:pt x="633585" y="908"/>
                  </a:lnTo>
                  <a:lnTo>
                    <a:pt x="703983" y="0"/>
                  </a:lnTo>
                  <a:lnTo>
                    <a:pt x="774382" y="1912"/>
                  </a:lnTo>
                  <a:lnTo>
                    <a:pt x="844780" y="6613"/>
                  </a:lnTo>
                  <a:lnTo>
                    <a:pt x="915178" y="14076"/>
                  </a:lnTo>
                  <a:lnTo>
                    <a:pt x="985577" y="24282"/>
                  </a:lnTo>
                  <a:lnTo>
                    <a:pt x="1055975" y="37229"/>
                  </a:lnTo>
                  <a:lnTo>
                    <a:pt x="1126373" y="52934"/>
                  </a:lnTo>
                  <a:lnTo>
                    <a:pt x="1196772" y="71439"/>
                  </a:lnTo>
                  <a:lnTo>
                    <a:pt x="1267170" y="92818"/>
                  </a:lnTo>
                  <a:lnTo>
                    <a:pt x="1337569" y="117174"/>
                  </a:lnTo>
                  <a:lnTo>
                    <a:pt x="1407967" y="144639"/>
                  </a:lnTo>
                  <a:lnTo>
                    <a:pt x="1478365" y="175360"/>
                  </a:lnTo>
                  <a:lnTo>
                    <a:pt x="1548764" y="209490"/>
                  </a:lnTo>
                  <a:lnTo>
                    <a:pt x="1619162" y="247175"/>
                  </a:lnTo>
                  <a:lnTo>
                    <a:pt x="1689560" y="288539"/>
                  </a:lnTo>
                  <a:lnTo>
                    <a:pt x="1759959" y="335138"/>
                  </a:lnTo>
                  <a:lnTo>
                    <a:pt x="1830357" y="387889"/>
                  </a:lnTo>
                  <a:lnTo>
                    <a:pt x="1900756" y="445324"/>
                  </a:lnTo>
                  <a:lnTo>
                    <a:pt x="1971154" y="505994"/>
                  </a:lnTo>
                  <a:lnTo>
                    <a:pt x="2041552" y="568541"/>
                  </a:lnTo>
                  <a:lnTo>
                    <a:pt x="2111951" y="631732"/>
                  </a:lnTo>
                  <a:lnTo>
                    <a:pt x="2182349" y="698218"/>
                  </a:lnTo>
                  <a:lnTo>
                    <a:pt x="2252747" y="787317"/>
                  </a:lnTo>
                  <a:lnTo>
                    <a:pt x="2323146" y="890341"/>
                  </a:lnTo>
                  <a:lnTo>
                    <a:pt x="2393544" y="993808"/>
                  </a:lnTo>
                  <a:lnTo>
                    <a:pt x="2463943" y="1085027"/>
                  </a:lnTo>
                  <a:lnTo>
                    <a:pt x="2534341" y="1154805"/>
                  </a:lnTo>
                  <a:lnTo>
                    <a:pt x="2604739" y="1218268"/>
                  </a:lnTo>
                  <a:lnTo>
                    <a:pt x="2675138" y="1275241"/>
                  </a:lnTo>
                  <a:lnTo>
                    <a:pt x="2745536" y="1321722"/>
                  </a:lnTo>
                  <a:lnTo>
                    <a:pt x="2815934" y="1347900"/>
                  </a:lnTo>
                  <a:lnTo>
                    <a:pt x="2886333" y="1346082"/>
                  </a:lnTo>
                  <a:lnTo>
                    <a:pt x="2956731" y="1331791"/>
                  </a:lnTo>
                  <a:lnTo>
                    <a:pt x="3027130" y="1322792"/>
                  </a:lnTo>
                  <a:lnTo>
                    <a:pt x="3097528" y="1326689"/>
                  </a:lnTo>
                  <a:lnTo>
                    <a:pt x="3167926" y="1318385"/>
                  </a:lnTo>
                  <a:lnTo>
                    <a:pt x="3238325" y="1302469"/>
                  </a:lnTo>
                  <a:lnTo>
                    <a:pt x="3308723" y="1287414"/>
                  </a:lnTo>
                  <a:lnTo>
                    <a:pt x="3379121" y="1282353"/>
                  </a:lnTo>
                  <a:lnTo>
                    <a:pt x="3449520" y="1281289"/>
                  </a:lnTo>
                  <a:lnTo>
                    <a:pt x="3519918" y="1277769"/>
                  </a:lnTo>
                  <a:lnTo>
                    <a:pt x="3590317" y="1272574"/>
                  </a:lnTo>
                  <a:lnTo>
                    <a:pt x="3660715" y="1266583"/>
                  </a:lnTo>
                  <a:lnTo>
                    <a:pt x="3731113" y="1260746"/>
                  </a:lnTo>
                  <a:lnTo>
                    <a:pt x="3801512" y="1256023"/>
                  </a:lnTo>
                  <a:lnTo>
                    <a:pt x="3871910" y="1251618"/>
                  </a:lnTo>
                  <a:lnTo>
                    <a:pt x="3942308" y="1246473"/>
                  </a:lnTo>
                  <a:lnTo>
                    <a:pt x="4012707" y="1240432"/>
                  </a:lnTo>
                  <a:lnTo>
                    <a:pt x="4083105" y="1233323"/>
                  </a:lnTo>
                  <a:lnTo>
                    <a:pt x="4153504" y="1224971"/>
                  </a:lnTo>
                  <a:lnTo>
                    <a:pt x="4223902" y="1215216"/>
                  </a:lnTo>
                  <a:lnTo>
                    <a:pt x="4294300" y="1203929"/>
                  </a:lnTo>
                  <a:lnTo>
                    <a:pt x="4364699" y="1191011"/>
                  </a:lnTo>
                  <a:lnTo>
                    <a:pt x="4435097" y="1176401"/>
                  </a:lnTo>
                  <a:lnTo>
                    <a:pt x="4505495" y="1160065"/>
                  </a:lnTo>
                  <a:lnTo>
                    <a:pt x="4575894" y="1141989"/>
                  </a:lnTo>
                  <a:lnTo>
                    <a:pt x="4646292" y="1122178"/>
                  </a:lnTo>
                  <a:lnTo>
                    <a:pt x="4716690" y="1100646"/>
                  </a:lnTo>
                  <a:lnTo>
                    <a:pt x="4787089" y="1077411"/>
                  </a:lnTo>
                  <a:lnTo>
                    <a:pt x="4857487" y="1052494"/>
                  </a:lnTo>
                  <a:lnTo>
                    <a:pt x="4927886" y="1025915"/>
                  </a:lnTo>
                  <a:lnTo>
                    <a:pt x="4998284" y="997695"/>
                  </a:lnTo>
                  <a:lnTo>
                    <a:pt x="5068682" y="967851"/>
                  </a:lnTo>
                  <a:lnTo>
                    <a:pt x="5139081" y="936400"/>
                  </a:lnTo>
                  <a:lnTo>
                    <a:pt x="5209479" y="903356"/>
                  </a:lnTo>
                  <a:lnTo>
                    <a:pt x="5279877" y="868732"/>
                  </a:lnTo>
                  <a:lnTo>
                    <a:pt x="5350276" y="832539"/>
                  </a:lnTo>
                  <a:lnTo>
                    <a:pt x="5420674" y="794786"/>
                  </a:lnTo>
                  <a:lnTo>
                    <a:pt x="5491073" y="755480"/>
                  </a:lnTo>
                  <a:lnTo>
                    <a:pt x="5561471" y="714629"/>
                  </a:lnTo>
                  <a:lnTo>
                    <a:pt x="5561471" y="1494674"/>
                  </a:lnTo>
                  <a:lnTo>
                    <a:pt x="4671681" y="1494674"/>
                  </a:lnTo>
                  <a:lnTo>
                    <a:pt x="4646292" y="1489896"/>
                  </a:lnTo>
                  <a:lnTo>
                    <a:pt x="4575894" y="1477925"/>
                  </a:lnTo>
                  <a:lnTo>
                    <a:pt x="4505495" y="1467263"/>
                  </a:lnTo>
                  <a:lnTo>
                    <a:pt x="4435097" y="1457935"/>
                  </a:lnTo>
                  <a:lnTo>
                    <a:pt x="4364699" y="1449948"/>
                  </a:lnTo>
                  <a:lnTo>
                    <a:pt x="4294300" y="1443290"/>
                  </a:lnTo>
                  <a:lnTo>
                    <a:pt x="4223902" y="1437917"/>
                  </a:lnTo>
                  <a:lnTo>
                    <a:pt x="4153504" y="1433751"/>
                  </a:lnTo>
                  <a:lnTo>
                    <a:pt x="4083105" y="1430682"/>
                  </a:lnTo>
                  <a:lnTo>
                    <a:pt x="4012707" y="1428572"/>
                  </a:lnTo>
                  <a:lnTo>
                    <a:pt x="3942308" y="1427265"/>
                  </a:lnTo>
                  <a:lnTo>
                    <a:pt x="3871910" y="1426609"/>
                  </a:lnTo>
                  <a:lnTo>
                    <a:pt x="3801512" y="1426468"/>
                  </a:lnTo>
                  <a:lnTo>
                    <a:pt x="3731113" y="1427470"/>
                  </a:lnTo>
                  <a:lnTo>
                    <a:pt x="3660715" y="1430081"/>
                  </a:lnTo>
                  <a:lnTo>
                    <a:pt x="3590317" y="1433466"/>
                  </a:lnTo>
                  <a:lnTo>
                    <a:pt x="3519918" y="1436759"/>
                  </a:lnTo>
                  <a:lnTo>
                    <a:pt x="3449520" y="1439022"/>
                  </a:lnTo>
                  <a:lnTo>
                    <a:pt x="3379121" y="1439221"/>
                  </a:lnTo>
                  <a:lnTo>
                    <a:pt x="3308723" y="1442850"/>
                  </a:lnTo>
                  <a:lnTo>
                    <a:pt x="3238325" y="1456086"/>
                  </a:lnTo>
                  <a:lnTo>
                    <a:pt x="3167926" y="1471478"/>
                  </a:lnTo>
                  <a:lnTo>
                    <a:pt x="3097528" y="1480521"/>
                  </a:lnTo>
                  <a:lnTo>
                    <a:pt x="3027130" y="1476706"/>
                  </a:lnTo>
                  <a:lnTo>
                    <a:pt x="2956731" y="1483865"/>
                  </a:lnTo>
                  <a:lnTo>
                    <a:pt x="2900132" y="1494674"/>
                  </a:lnTo>
                  <a:lnTo>
                    <a:pt x="2800229" y="1494674"/>
                  </a:lnTo>
                  <a:lnTo>
                    <a:pt x="2745536" y="1475027"/>
                  </a:lnTo>
                  <a:lnTo>
                    <a:pt x="2675138" y="1427796"/>
                  </a:lnTo>
                  <a:lnTo>
                    <a:pt x="2604739" y="1371276"/>
                  </a:lnTo>
                  <a:lnTo>
                    <a:pt x="2534341" y="1309573"/>
                  </a:lnTo>
                  <a:lnTo>
                    <a:pt x="2463943" y="1239967"/>
                  </a:lnTo>
                  <a:lnTo>
                    <a:pt x="2393544" y="1148183"/>
                  </a:lnTo>
                  <a:lnTo>
                    <a:pt x="2323146" y="1045284"/>
                  </a:lnTo>
                  <a:lnTo>
                    <a:pt x="2252747" y="944357"/>
                  </a:lnTo>
                  <a:lnTo>
                    <a:pt x="2182349" y="857693"/>
                  </a:lnTo>
                  <a:lnTo>
                    <a:pt x="2111951" y="792389"/>
                  </a:lnTo>
                  <a:lnTo>
                    <a:pt x="2041552" y="730334"/>
                  </a:lnTo>
                  <a:lnTo>
                    <a:pt x="1971154" y="669506"/>
                  </a:lnTo>
                  <a:lnTo>
                    <a:pt x="1900756" y="611279"/>
                  </a:lnTo>
                  <a:lnTo>
                    <a:pt x="1830357" y="556899"/>
                  </a:lnTo>
                  <a:lnTo>
                    <a:pt x="1759959" y="507521"/>
                  </a:lnTo>
                  <a:lnTo>
                    <a:pt x="1689560" y="464273"/>
                  </a:lnTo>
                  <a:lnTo>
                    <a:pt x="1619162" y="426513"/>
                  </a:lnTo>
                  <a:lnTo>
                    <a:pt x="1548764" y="393206"/>
                  </a:lnTo>
                  <a:lnTo>
                    <a:pt x="1478365" y="364493"/>
                  </a:lnTo>
                  <a:lnTo>
                    <a:pt x="1407967" y="340535"/>
                  </a:lnTo>
                  <a:lnTo>
                    <a:pt x="1337569" y="321502"/>
                  </a:lnTo>
                  <a:lnTo>
                    <a:pt x="1267170" y="307557"/>
                  </a:lnTo>
                  <a:lnTo>
                    <a:pt x="1196772" y="298845"/>
                  </a:lnTo>
                  <a:lnTo>
                    <a:pt x="1126373" y="295486"/>
                  </a:lnTo>
                  <a:lnTo>
                    <a:pt x="1055975" y="297569"/>
                  </a:lnTo>
                  <a:lnTo>
                    <a:pt x="985577" y="305154"/>
                  </a:lnTo>
                  <a:lnTo>
                    <a:pt x="915178" y="318272"/>
                  </a:lnTo>
                  <a:lnTo>
                    <a:pt x="844780" y="336937"/>
                  </a:lnTo>
                  <a:lnTo>
                    <a:pt x="774382" y="361145"/>
                  </a:lnTo>
                  <a:lnTo>
                    <a:pt x="703983" y="390886"/>
                  </a:lnTo>
                  <a:lnTo>
                    <a:pt x="633585" y="426143"/>
                  </a:lnTo>
                  <a:lnTo>
                    <a:pt x="563186" y="466897"/>
                  </a:lnTo>
                  <a:lnTo>
                    <a:pt x="492788" y="513129"/>
                  </a:lnTo>
                  <a:lnTo>
                    <a:pt x="422390" y="564821"/>
                  </a:lnTo>
                  <a:lnTo>
                    <a:pt x="351991" y="621957"/>
                  </a:lnTo>
                  <a:lnTo>
                    <a:pt x="281593" y="684521"/>
                  </a:lnTo>
                  <a:lnTo>
                    <a:pt x="211195" y="752502"/>
                  </a:lnTo>
                  <a:lnTo>
                    <a:pt x="140796" y="825888"/>
                  </a:lnTo>
                  <a:lnTo>
                    <a:pt x="70398" y="904671"/>
                  </a:lnTo>
                  <a:lnTo>
                    <a:pt x="0" y="98884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3899600"/>
              <a:ext cx="5561471" cy="1347900"/>
            </a:xfrm>
            <a:custGeom>
              <a:avLst/>
              <a:pathLst>
                <a:path w="5561471" h="1347900">
                  <a:moveTo>
                    <a:pt x="0" y="141458"/>
                  </a:moveTo>
                  <a:lnTo>
                    <a:pt x="70398" y="113725"/>
                  </a:lnTo>
                  <a:lnTo>
                    <a:pt x="140796" y="89080"/>
                  </a:lnTo>
                  <a:lnTo>
                    <a:pt x="211195" y="67502"/>
                  </a:lnTo>
                  <a:lnTo>
                    <a:pt x="281593" y="48965"/>
                  </a:lnTo>
                  <a:lnTo>
                    <a:pt x="351991" y="33443"/>
                  </a:lnTo>
                  <a:lnTo>
                    <a:pt x="422390" y="20907"/>
                  </a:lnTo>
                  <a:lnTo>
                    <a:pt x="492788" y="11328"/>
                  </a:lnTo>
                  <a:lnTo>
                    <a:pt x="563186" y="4673"/>
                  </a:lnTo>
                  <a:lnTo>
                    <a:pt x="633585" y="908"/>
                  </a:lnTo>
                  <a:lnTo>
                    <a:pt x="703983" y="0"/>
                  </a:lnTo>
                  <a:lnTo>
                    <a:pt x="774382" y="1912"/>
                  </a:lnTo>
                  <a:lnTo>
                    <a:pt x="844780" y="6613"/>
                  </a:lnTo>
                  <a:lnTo>
                    <a:pt x="915178" y="14076"/>
                  </a:lnTo>
                  <a:lnTo>
                    <a:pt x="985577" y="24282"/>
                  </a:lnTo>
                  <a:lnTo>
                    <a:pt x="1055975" y="37229"/>
                  </a:lnTo>
                  <a:lnTo>
                    <a:pt x="1126373" y="52934"/>
                  </a:lnTo>
                  <a:lnTo>
                    <a:pt x="1196772" y="71439"/>
                  </a:lnTo>
                  <a:lnTo>
                    <a:pt x="1267170" y="92818"/>
                  </a:lnTo>
                  <a:lnTo>
                    <a:pt x="1337569" y="117174"/>
                  </a:lnTo>
                  <a:lnTo>
                    <a:pt x="1407967" y="144639"/>
                  </a:lnTo>
                  <a:lnTo>
                    <a:pt x="1478365" y="175360"/>
                  </a:lnTo>
                  <a:lnTo>
                    <a:pt x="1548764" y="209490"/>
                  </a:lnTo>
                  <a:lnTo>
                    <a:pt x="1619162" y="247175"/>
                  </a:lnTo>
                  <a:lnTo>
                    <a:pt x="1689560" y="288539"/>
                  </a:lnTo>
                  <a:lnTo>
                    <a:pt x="1759959" y="335138"/>
                  </a:lnTo>
                  <a:lnTo>
                    <a:pt x="1830357" y="387889"/>
                  </a:lnTo>
                  <a:lnTo>
                    <a:pt x="1900756" y="445324"/>
                  </a:lnTo>
                  <a:lnTo>
                    <a:pt x="1971154" y="505994"/>
                  </a:lnTo>
                  <a:lnTo>
                    <a:pt x="2041552" y="568541"/>
                  </a:lnTo>
                  <a:lnTo>
                    <a:pt x="2111951" y="631732"/>
                  </a:lnTo>
                  <a:lnTo>
                    <a:pt x="2182349" y="698218"/>
                  </a:lnTo>
                  <a:lnTo>
                    <a:pt x="2252747" y="787317"/>
                  </a:lnTo>
                  <a:lnTo>
                    <a:pt x="2323146" y="890341"/>
                  </a:lnTo>
                  <a:lnTo>
                    <a:pt x="2393544" y="993808"/>
                  </a:lnTo>
                  <a:lnTo>
                    <a:pt x="2463943" y="1085027"/>
                  </a:lnTo>
                  <a:lnTo>
                    <a:pt x="2534341" y="1154805"/>
                  </a:lnTo>
                  <a:lnTo>
                    <a:pt x="2604739" y="1218268"/>
                  </a:lnTo>
                  <a:lnTo>
                    <a:pt x="2675138" y="1275241"/>
                  </a:lnTo>
                  <a:lnTo>
                    <a:pt x="2745536" y="1321722"/>
                  </a:lnTo>
                  <a:lnTo>
                    <a:pt x="2815934" y="1347900"/>
                  </a:lnTo>
                  <a:lnTo>
                    <a:pt x="2886333" y="1346082"/>
                  </a:lnTo>
                  <a:lnTo>
                    <a:pt x="2956731" y="1331791"/>
                  </a:lnTo>
                  <a:lnTo>
                    <a:pt x="3027130" y="1322792"/>
                  </a:lnTo>
                  <a:lnTo>
                    <a:pt x="3097528" y="1326689"/>
                  </a:lnTo>
                  <a:lnTo>
                    <a:pt x="3167926" y="1318385"/>
                  </a:lnTo>
                  <a:lnTo>
                    <a:pt x="3238325" y="1302469"/>
                  </a:lnTo>
                  <a:lnTo>
                    <a:pt x="3308723" y="1287414"/>
                  </a:lnTo>
                  <a:lnTo>
                    <a:pt x="3379121" y="1282353"/>
                  </a:lnTo>
                  <a:lnTo>
                    <a:pt x="3449520" y="1281289"/>
                  </a:lnTo>
                  <a:lnTo>
                    <a:pt x="3519918" y="1277769"/>
                  </a:lnTo>
                  <a:lnTo>
                    <a:pt x="3590317" y="1272574"/>
                  </a:lnTo>
                  <a:lnTo>
                    <a:pt x="3660715" y="1266583"/>
                  </a:lnTo>
                  <a:lnTo>
                    <a:pt x="3731113" y="1260746"/>
                  </a:lnTo>
                  <a:lnTo>
                    <a:pt x="3801512" y="1256023"/>
                  </a:lnTo>
                  <a:lnTo>
                    <a:pt x="3871910" y="1251618"/>
                  </a:lnTo>
                  <a:lnTo>
                    <a:pt x="3942308" y="1246473"/>
                  </a:lnTo>
                  <a:lnTo>
                    <a:pt x="4012707" y="1240432"/>
                  </a:lnTo>
                  <a:lnTo>
                    <a:pt x="4083105" y="1233323"/>
                  </a:lnTo>
                  <a:lnTo>
                    <a:pt x="4153504" y="1224971"/>
                  </a:lnTo>
                  <a:lnTo>
                    <a:pt x="4223902" y="1215216"/>
                  </a:lnTo>
                  <a:lnTo>
                    <a:pt x="4294300" y="1203929"/>
                  </a:lnTo>
                  <a:lnTo>
                    <a:pt x="4364699" y="1191011"/>
                  </a:lnTo>
                  <a:lnTo>
                    <a:pt x="4435097" y="1176401"/>
                  </a:lnTo>
                  <a:lnTo>
                    <a:pt x="4505495" y="1160065"/>
                  </a:lnTo>
                  <a:lnTo>
                    <a:pt x="4575894" y="1141989"/>
                  </a:lnTo>
                  <a:lnTo>
                    <a:pt x="4646292" y="1122178"/>
                  </a:lnTo>
                  <a:lnTo>
                    <a:pt x="4716690" y="1100646"/>
                  </a:lnTo>
                  <a:lnTo>
                    <a:pt x="4787089" y="1077411"/>
                  </a:lnTo>
                  <a:lnTo>
                    <a:pt x="4857487" y="1052494"/>
                  </a:lnTo>
                  <a:lnTo>
                    <a:pt x="4927886" y="1025915"/>
                  </a:lnTo>
                  <a:lnTo>
                    <a:pt x="4998284" y="997695"/>
                  </a:lnTo>
                  <a:lnTo>
                    <a:pt x="5068682" y="967851"/>
                  </a:lnTo>
                  <a:lnTo>
                    <a:pt x="5139081" y="936400"/>
                  </a:lnTo>
                  <a:lnTo>
                    <a:pt x="5209479" y="903356"/>
                  </a:lnTo>
                  <a:lnTo>
                    <a:pt x="5279877" y="868732"/>
                  </a:lnTo>
                  <a:lnTo>
                    <a:pt x="5350276" y="832539"/>
                  </a:lnTo>
                  <a:lnTo>
                    <a:pt x="5420674" y="794786"/>
                  </a:lnTo>
                  <a:lnTo>
                    <a:pt x="5491073" y="755480"/>
                  </a:lnTo>
                  <a:lnTo>
                    <a:pt x="5561471" y="7146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4091286" y="5326069"/>
              <a:ext cx="1771548" cy="68206"/>
            </a:xfrm>
            <a:custGeom>
              <a:avLst/>
              <a:pathLst>
                <a:path w="1771548" h="68206">
                  <a:moveTo>
                    <a:pt x="1771548" y="68206"/>
                  </a:moveTo>
                  <a:lnTo>
                    <a:pt x="1746159" y="63428"/>
                  </a:lnTo>
                  <a:lnTo>
                    <a:pt x="1675761" y="51456"/>
                  </a:lnTo>
                  <a:lnTo>
                    <a:pt x="1605363" y="40794"/>
                  </a:lnTo>
                  <a:lnTo>
                    <a:pt x="1534964" y="31466"/>
                  </a:lnTo>
                  <a:lnTo>
                    <a:pt x="1464566" y="23480"/>
                  </a:lnTo>
                  <a:lnTo>
                    <a:pt x="1394168" y="16822"/>
                  </a:lnTo>
                  <a:lnTo>
                    <a:pt x="1323769" y="11448"/>
                  </a:lnTo>
                  <a:lnTo>
                    <a:pt x="1253371" y="7282"/>
                  </a:lnTo>
                  <a:lnTo>
                    <a:pt x="1182972" y="4214"/>
                  </a:lnTo>
                  <a:lnTo>
                    <a:pt x="1112574" y="2104"/>
                  </a:lnTo>
                  <a:lnTo>
                    <a:pt x="1042176" y="797"/>
                  </a:lnTo>
                  <a:lnTo>
                    <a:pt x="971777" y="140"/>
                  </a:lnTo>
                  <a:lnTo>
                    <a:pt x="901379" y="0"/>
                  </a:lnTo>
                  <a:lnTo>
                    <a:pt x="830981" y="1001"/>
                  </a:lnTo>
                  <a:lnTo>
                    <a:pt x="760582" y="3612"/>
                  </a:lnTo>
                  <a:lnTo>
                    <a:pt x="690184" y="6997"/>
                  </a:lnTo>
                  <a:lnTo>
                    <a:pt x="619785" y="10290"/>
                  </a:lnTo>
                  <a:lnTo>
                    <a:pt x="549387" y="12553"/>
                  </a:lnTo>
                  <a:lnTo>
                    <a:pt x="478989" y="12753"/>
                  </a:lnTo>
                  <a:lnTo>
                    <a:pt x="408590" y="16381"/>
                  </a:lnTo>
                  <a:lnTo>
                    <a:pt x="338192" y="29618"/>
                  </a:lnTo>
                  <a:lnTo>
                    <a:pt x="267794" y="45009"/>
                  </a:lnTo>
                  <a:lnTo>
                    <a:pt x="197395" y="54053"/>
                  </a:lnTo>
                  <a:lnTo>
                    <a:pt x="126997" y="50237"/>
                  </a:lnTo>
                  <a:lnTo>
                    <a:pt x="56598" y="57397"/>
                  </a:lnTo>
                  <a:lnTo>
                    <a:pt x="0" y="682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191153" y="4195087"/>
              <a:ext cx="2800229" cy="1199188"/>
            </a:xfrm>
            <a:custGeom>
              <a:avLst/>
              <a:pathLst>
                <a:path w="2800229" h="1199188">
                  <a:moveTo>
                    <a:pt x="2800229" y="1199188"/>
                  </a:moveTo>
                  <a:lnTo>
                    <a:pt x="2745536" y="1179540"/>
                  </a:lnTo>
                  <a:lnTo>
                    <a:pt x="2675138" y="1132310"/>
                  </a:lnTo>
                  <a:lnTo>
                    <a:pt x="2604739" y="1075790"/>
                  </a:lnTo>
                  <a:lnTo>
                    <a:pt x="2534341" y="1014087"/>
                  </a:lnTo>
                  <a:lnTo>
                    <a:pt x="2463943" y="944481"/>
                  </a:lnTo>
                  <a:lnTo>
                    <a:pt x="2393544" y="852697"/>
                  </a:lnTo>
                  <a:lnTo>
                    <a:pt x="2323146" y="749798"/>
                  </a:lnTo>
                  <a:lnTo>
                    <a:pt x="2252747" y="648870"/>
                  </a:lnTo>
                  <a:lnTo>
                    <a:pt x="2182349" y="562207"/>
                  </a:lnTo>
                  <a:lnTo>
                    <a:pt x="2111951" y="496903"/>
                  </a:lnTo>
                  <a:lnTo>
                    <a:pt x="2041552" y="434848"/>
                  </a:lnTo>
                  <a:lnTo>
                    <a:pt x="1971154" y="374020"/>
                  </a:lnTo>
                  <a:lnTo>
                    <a:pt x="1900756" y="315793"/>
                  </a:lnTo>
                  <a:lnTo>
                    <a:pt x="1830357" y="261413"/>
                  </a:lnTo>
                  <a:lnTo>
                    <a:pt x="1759959" y="212035"/>
                  </a:lnTo>
                  <a:lnTo>
                    <a:pt x="1689560" y="168787"/>
                  </a:lnTo>
                  <a:lnTo>
                    <a:pt x="1619162" y="131026"/>
                  </a:lnTo>
                  <a:lnTo>
                    <a:pt x="1548764" y="97719"/>
                  </a:lnTo>
                  <a:lnTo>
                    <a:pt x="1478365" y="69007"/>
                  </a:lnTo>
                  <a:lnTo>
                    <a:pt x="1407967" y="45049"/>
                  </a:lnTo>
                  <a:lnTo>
                    <a:pt x="1337569" y="26016"/>
                  </a:lnTo>
                  <a:lnTo>
                    <a:pt x="1267170" y="12070"/>
                  </a:lnTo>
                  <a:lnTo>
                    <a:pt x="1196772" y="3358"/>
                  </a:lnTo>
                  <a:lnTo>
                    <a:pt x="1126373" y="0"/>
                  </a:lnTo>
                  <a:lnTo>
                    <a:pt x="1055975" y="2083"/>
                  </a:lnTo>
                  <a:lnTo>
                    <a:pt x="985577" y="9667"/>
                  </a:lnTo>
                  <a:lnTo>
                    <a:pt x="915178" y="22786"/>
                  </a:lnTo>
                  <a:lnTo>
                    <a:pt x="844780" y="41450"/>
                  </a:lnTo>
                  <a:lnTo>
                    <a:pt x="774382" y="65659"/>
                  </a:lnTo>
                  <a:lnTo>
                    <a:pt x="703983" y="95400"/>
                  </a:lnTo>
                  <a:lnTo>
                    <a:pt x="633585" y="130657"/>
                  </a:lnTo>
                  <a:lnTo>
                    <a:pt x="563186" y="171411"/>
                  </a:lnTo>
                  <a:lnTo>
                    <a:pt x="492788" y="217643"/>
                  </a:lnTo>
                  <a:lnTo>
                    <a:pt x="422390" y="269335"/>
                  </a:lnTo>
                  <a:lnTo>
                    <a:pt x="351991" y="326470"/>
                  </a:lnTo>
                  <a:lnTo>
                    <a:pt x="281593" y="389035"/>
                  </a:lnTo>
                  <a:lnTo>
                    <a:pt x="211195" y="457016"/>
                  </a:lnTo>
                  <a:lnTo>
                    <a:pt x="140796" y="530402"/>
                  </a:lnTo>
                  <a:lnTo>
                    <a:pt x="70398" y="609185"/>
                  </a:lnTo>
                  <a:lnTo>
                    <a:pt x="0" y="6933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191153" y="4064319"/>
              <a:ext cx="5561471" cy="1259390"/>
            </a:xfrm>
            <a:custGeom>
              <a:avLst/>
              <a:pathLst>
                <a:path w="5561471" h="1259390">
                  <a:moveTo>
                    <a:pt x="0" y="400432"/>
                  </a:moveTo>
                  <a:lnTo>
                    <a:pt x="70398" y="344479"/>
                  </a:lnTo>
                  <a:lnTo>
                    <a:pt x="140796" y="292766"/>
                  </a:lnTo>
                  <a:lnTo>
                    <a:pt x="211195" y="245283"/>
                  </a:lnTo>
                  <a:lnTo>
                    <a:pt x="281593" y="202025"/>
                  </a:lnTo>
                  <a:lnTo>
                    <a:pt x="351991" y="162981"/>
                  </a:lnTo>
                  <a:lnTo>
                    <a:pt x="422390" y="128146"/>
                  </a:lnTo>
                  <a:lnTo>
                    <a:pt x="492788" y="97510"/>
                  </a:lnTo>
                  <a:lnTo>
                    <a:pt x="563186" y="71067"/>
                  </a:lnTo>
                  <a:lnTo>
                    <a:pt x="633585" y="48807"/>
                  </a:lnTo>
                  <a:lnTo>
                    <a:pt x="703983" y="30725"/>
                  </a:lnTo>
                  <a:lnTo>
                    <a:pt x="774382" y="16810"/>
                  </a:lnTo>
                  <a:lnTo>
                    <a:pt x="844780" y="7056"/>
                  </a:lnTo>
                  <a:lnTo>
                    <a:pt x="915178" y="1455"/>
                  </a:lnTo>
                  <a:lnTo>
                    <a:pt x="985577" y="0"/>
                  </a:lnTo>
                  <a:lnTo>
                    <a:pt x="1055975" y="2681"/>
                  </a:lnTo>
                  <a:lnTo>
                    <a:pt x="1126373" y="9491"/>
                  </a:lnTo>
                  <a:lnTo>
                    <a:pt x="1196772" y="20423"/>
                  </a:lnTo>
                  <a:lnTo>
                    <a:pt x="1267170" y="35469"/>
                  </a:lnTo>
                  <a:lnTo>
                    <a:pt x="1337569" y="54620"/>
                  </a:lnTo>
                  <a:lnTo>
                    <a:pt x="1407967" y="77869"/>
                  </a:lnTo>
                  <a:lnTo>
                    <a:pt x="1478365" y="105208"/>
                  </a:lnTo>
                  <a:lnTo>
                    <a:pt x="1548764" y="136630"/>
                  </a:lnTo>
                  <a:lnTo>
                    <a:pt x="1619162" y="172125"/>
                  </a:lnTo>
                  <a:lnTo>
                    <a:pt x="1689560" y="211688"/>
                  </a:lnTo>
                  <a:lnTo>
                    <a:pt x="1759959" y="256611"/>
                  </a:lnTo>
                  <a:lnTo>
                    <a:pt x="1830357" y="307675"/>
                  </a:lnTo>
                  <a:lnTo>
                    <a:pt x="1900756" y="363583"/>
                  </a:lnTo>
                  <a:lnTo>
                    <a:pt x="1971154" y="423032"/>
                  </a:lnTo>
                  <a:lnTo>
                    <a:pt x="2041552" y="484719"/>
                  </a:lnTo>
                  <a:lnTo>
                    <a:pt x="2111951" y="547342"/>
                  </a:lnTo>
                  <a:lnTo>
                    <a:pt x="2182349" y="613237"/>
                  </a:lnTo>
                  <a:lnTo>
                    <a:pt x="2252747" y="701119"/>
                  </a:lnTo>
                  <a:lnTo>
                    <a:pt x="2323146" y="803094"/>
                  </a:lnTo>
                  <a:lnTo>
                    <a:pt x="2393544" y="906277"/>
                  </a:lnTo>
                  <a:lnTo>
                    <a:pt x="2463943" y="997778"/>
                  </a:lnTo>
                  <a:lnTo>
                    <a:pt x="2534341" y="1067471"/>
                  </a:lnTo>
                  <a:lnTo>
                    <a:pt x="2604739" y="1130054"/>
                  </a:lnTo>
                  <a:lnTo>
                    <a:pt x="2675138" y="1186800"/>
                  </a:lnTo>
                  <a:lnTo>
                    <a:pt x="2745536" y="1233656"/>
                  </a:lnTo>
                  <a:lnTo>
                    <a:pt x="2815934" y="1259390"/>
                  </a:lnTo>
                  <a:lnTo>
                    <a:pt x="2886333" y="1256978"/>
                  </a:lnTo>
                  <a:lnTo>
                    <a:pt x="2956731" y="1243110"/>
                  </a:lnTo>
                  <a:lnTo>
                    <a:pt x="3027130" y="1235031"/>
                  </a:lnTo>
                  <a:lnTo>
                    <a:pt x="3097528" y="1238887"/>
                  </a:lnTo>
                  <a:lnTo>
                    <a:pt x="3167926" y="1230213"/>
                  </a:lnTo>
                  <a:lnTo>
                    <a:pt x="3238325" y="1214559"/>
                  </a:lnTo>
                  <a:lnTo>
                    <a:pt x="3308723" y="1200413"/>
                  </a:lnTo>
                  <a:lnTo>
                    <a:pt x="3379121" y="1196068"/>
                  </a:lnTo>
                  <a:lnTo>
                    <a:pt x="3449520" y="1195437"/>
                  </a:lnTo>
                  <a:lnTo>
                    <a:pt x="3519918" y="1192545"/>
                  </a:lnTo>
                  <a:lnTo>
                    <a:pt x="3590317" y="1188301"/>
                  </a:lnTo>
                  <a:lnTo>
                    <a:pt x="3660715" y="1183614"/>
                  </a:lnTo>
                  <a:lnTo>
                    <a:pt x="3731113" y="1179389"/>
                  </a:lnTo>
                  <a:lnTo>
                    <a:pt x="3801512" y="1176527"/>
                  </a:lnTo>
                  <a:lnTo>
                    <a:pt x="3871910" y="1174395"/>
                  </a:lnTo>
                  <a:lnTo>
                    <a:pt x="3942308" y="1172151"/>
                  </a:lnTo>
                  <a:lnTo>
                    <a:pt x="4012707" y="1169784"/>
                  </a:lnTo>
                  <a:lnTo>
                    <a:pt x="4083105" y="1167284"/>
                  </a:lnTo>
                  <a:lnTo>
                    <a:pt x="4153504" y="1164642"/>
                  </a:lnTo>
                  <a:lnTo>
                    <a:pt x="4223902" y="1161848"/>
                  </a:lnTo>
                  <a:lnTo>
                    <a:pt x="4294300" y="1158891"/>
                  </a:lnTo>
                  <a:lnTo>
                    <a:pt x="4364699" y="1155761"/>
                  </a:lnTo>
                  <a:lnTo>
                    <a:pt x="4435097" y="1152450"/>
                  </a:lnTo>
                  <a:lnTo>
                    <a:pt x="4505495" y="1148945"/>
                  </a:lnTo>
                  <a:lnTo>
                    <a:pt x="4575894" y="1145238"/>
                  </a:lnTo>
                  <a:lnTo>
                    <a:pt x="4646292" y="1141319"/>
                  </a:lnTo>
                  <a:lnTo>
                    <a:pt x="4716690" y="1137177"/>
                  </a:lnTo>
                  <a:lnTo>
                    <a:pt x="4787089" y="1132802"/>
                  </a:lnTo>
                  <a:lnTo>
                    <a:pt x="4857487" y="1128185"/>
                  </a:lnTo>
                  <a:lnTo>
                    <a:pt x="4927886" y="1123316"/>
                  </a:lnTo>
                  <a:lnTo>
                    <a:pt x="4998284" y="1118184"/>
                  </a:lnTo>
                  <a:lnTo>
                    <a:pt x="5068682" y="1112779"/>
                  </a:lnTo>
                  <a:lnTo>
                    <a:pt x="5139081" y="1107092"/>
                  </a:lnTo>
                  <a:lnTo>
                    <a:pt x="5209479" y="1101113"/>
                  </a:lnTo>
                  <a:lnTo>
                    <a:pt x="5279877" y="1094830"/>
                  </a:lnTo>
                  <a:lnTo>
                    <a:pt x="5350276" y="1088236"/>
                  </a:lnTo>
                  <a:lnTo>
                    <a:pt x="5420674" y="1081318"/>
                  </a:lnTo>
                  <a:lnTo>
                    <a:pt x="5491073" y="1074068"/>
                  </a:lnTo>
                  <a:lnTo>
                    <a:pt x="5561471" y="106647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tx42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528872"/>
              <a:ext cx="5561471" cy="865403"/>
            </a:xfrm>
            <a:custGeom>
              <a:avLst/>
              <a:pathLst>
                <a:path w="5561471" h="865403">
                  <a:moveTo>
                    <a:pt x="0" y="228905"/>
                  </a:moveTo>
                  <a:lnTo>
                    <a:pt x="70398" y="203090"/>
                  </a:lnTo>
                  <a:lnTo>
                    <a:pt x="140796" y="178844"/>
                  </a:lnTo>
                  <a:lnTo>
                    <a:pt x="211195" y="156166"/>
                  </a:lnTo>
                  <a:lnTo>
                    <a:pt x="281593" y="135053"/>
                  </a:lnTo>
                  <a:lnTo>
                    <a:pt x="351991" y="115502"/>
                  </a:lnTo>
                  <a:lnTo>
                    <a:pt x="422390" y="97507"/>
                  </a:lnTo>
                  <a:lnTo>
                    <a:pt x="492788" y="81061"/>
                  </a:lnTo>
                  <a:lnTo>
                    <a:pt x="563186" y="66153"/>
                  </a:lnTo>
                  <a:lnTo>
                    <a:pt x="633585" y="52772"/>
                  </a:lnTo>
                  <a:lnTo>
                    <a:pt x="703983" y="40906"/>
                  </a:lnTo>
                  <a:lnTo>
                    <a:pt x="774382" y="30543"/>
                  </a:lnTo>
                  <a:lnTo>
                    <a:pt x="844780" y="21674"/>
                  </a:lnTo>
                  <a:lnTo>
                    <a:pt x="915178" y="14293"/>
                  </a:lnTo>
                  <a:lnTo>
                    <a:pt x="985577" y="8405"/>
                  </a:lnTo>
                  <a:lnTo>
                    <a:pt x="1055975" y="4029"/>
                  </a:lnTo>
                  <a:lnTo>
                    <a:pt x="1126373" y="1205"/>
                  </a:lnTo>
                  <a:lnTo>
                    <a:pt x="1196772" y="0"/>
                  </a:lnTo>
                  <a:lnTo>
                    <a:pt x="1267170" y="509"/>
                  </a:lnTo>
                  <a:lnTo>
                    <a:pt x="1337569" y="2860"/>
                  </a:lnTo>
                  <a:lnTo>
                    <a:pt x="1407967" y="7207"/>
                  </a:lnTo>
                  <a:lnTo>
                    <a:pt x="1478365" y="13720"/>
                  </a:lnTo>
                  <a:lnTo>
                    <a:pt x="1548764" y="22577"/>
                  </a:lnTo>
                  <a:lnTo>
                    <a:pt x="1619162" y="33947"/>
                  </a:lnTo>
                  <a:lnTo>
                    <a:pt x="1689560" y="47978"/>
                  </a:lnTo>
                  <a:lnTo>
                    <a:pt x="1759959" y="66551"/>
                  </a:lnTo>
                  <a:lnTo>
                    <a:pt x="1830357" y="90848"/>
                  </a:lnTo>
                  <a:lnTo>
                    <a:pt x="1900756" y="119218"/>
                  </a:lnTo>
                  <a:lnTo>
                    <a:pt x="1971154" y="150026"/>
                  </a:lnTo>
                  <a:lnTo>
                    <a:pt x="2041552" y="181729"/>
                  </a:lnTo>
                  <a:lnTo>
                    <a:pt x="2111951" y="212912"/>
                  </a:lnTo>
                  <a:lnTo>
                    <a:pt x="2182349" y="243444"/>
                  </a:lnTo>
                  <a:lnTo>
                    <a:pt x="2252747" y="278808"/>
                  </a:lnTo>
                  <a:lnTo>
                    <a:pt x="2323146" y="316509"/>
                  </a:lnTo>
                  <a:lnTo>
                    <a:pt x="2393544" y="352903"/>
                  </a:lnTo>
                  <a:lnTo>
                    <a:pt x="2463943" y="385146"/>
                  </a:lnTo>
                  <a:lnTo>
                    <a:pt x="2534341" y="411870"/>
                  </a:lnTo>
                  <a:lnTo>
                    <a:pt x="2604739" y="437562"/>
                  </a:lnTo>
                  <a:lnTo>
                    <a:pt x="2675138" y="460815"/>
                  </a:lnTo>
                  <a:lnTo>
                    <a:pt x="2745536" y="480270"/>
                  </a:lnTo>
                  <a:lnTo>
                    <a:pt x="2815934" y="494712"/>
                  </a:lnTo>
                  <a:lnTo>
                    <a:pt x="2886333" y="502417"/>
                  </a:lnTo>
                  <a:lnTo>
                    <a:pt x="2956731" y="505964"/>
                  </a:lnTo>
                  <a:lnTo>
                    <a:pt x="3027130" y="509736"/>
                  </a:lnTo>
                  <a:lnTo>
                    <a:pt x="3097528" y="516304"/>
                  </a:lnTo>
                  <a:lnTo>
                    <a:pt x="3167926" y="518997"/>
                  </a:lnTo>
                  <a:lnTo>
                    <a:pt x="3238325" y="518800"/>
                  </a:lnTo>
                  <a:lnTo>
                    <a:pt x="3308723" y="518399"/>
                  </a:lnTo>
                  <a:lnTo>
                    <a:pt x="3379121" y="521274"/>
                  </a:lnTo>
                  <a:lnTo>
                    <a:pt x="3449520" y="525401"/>
                  </a:lnTo>
                  <a:lnTo>
                    <a:pt x="3519918" y="528371"/>
                  </a:lnTo>
                  <a:lnTo>
                    <a:pt x="3590317" y="530458"/>
                  </a:lnTo>
                  <a:lnTo>
                    <a:pt x="3660715" y="532033"/>
                  </a:lnTo>
                  <a:lnTo>
                    <a:pt x="3731113" y="533541"/>
                  </a:lnTo>
                  <a:lnTo>
                    <a:pt x="3801512" y="535441"/>
                  </a:lnTo>
                  <a:lnTo>
                    <a:pt x="3871910" y="537295"/>
                  </a:lnTo>
                  <a:lnTo>
                    <a:pt x="3942308" y="538519"/>
                  </a:lnTo>
                  <a:lnTo>
                    <a:pt x="4012707" y="538965"/>
                  </a:lnTo>
                  <a:lnTo>
                    <a:pt x="4083105" y="538466"/>
                  </a:lnTo>
                  <a:lnTo>
                    <a:pt x="4153504" y="536852"/>
                  </a:lnTo>
                  <a:lnTo>
                    <a:pt x="4223902" y="533971"/>
                  </a:lnTo>
                  <a:lnTo>
                    <a:pt x="4294300" y="529699"/>
                  </a:lnTo>
                  <a:lnTo>
                    <a:pt x="4364699" y="523944"/>
                  </a:lnTo>
                  <a:lnTo>
                    <a:pt x="4435097" y="516650"/>
                  </a:lnTo>
                  <a:lnTo>
                    <a:pt x="4505495" y="507791"/>
                  </a:lnTo>
                  <a:lnTo>
                    <a:pt x="4575894" y="497361"/>
                  </a:lnTo>
                  <a:lnTo>
                    <a:pt x="4646292" y="485370"/>
                  </a:lnTo>
                  <a:lnTo>
                    <a:pt x="4716690" y="471840"/>
                  </a:lnTo>
                  <a:lnTo>
                    <a:pt x="4787089" y="456796"/>
                  </a:lnTo>
                  <a:lnTo>
                    <a:pt x="4857487" y="440266"/>
                  </a:lnTo>
                  <a:lnTo>
                    <a:pt x="4927886" y="422277"/>
                  </a:lnTo>
                  <a:lnTo>
                    <a:pt x="4998284" y="402857"/>
                  </a:lnTo>
                  <a:lnTo>
                    <a:pt x="5068682" y="382030"/>
                  </a:lnTo>
                  <a:lnTo>
                    <a:pt x="5139081" y="359821"/>
                  </a:lnTo>
                  <a:lnTo>
                    <a:pt x="5209479" y="336251"/>
                  </a:lnTo>
                  <a:lnTo>
                    <a:pt x="5279877" y="311338"/>
                  </a:lnTo>
                  <a:lnTo>
                    <a:pt x="5350276" y="285102"/>
                  </a:lnTo>
                  <a:lnTo>
                    <a:pt x="5420674" y="257558"/>
                  </a:lnTo>
                  <a:lnTo>
                    <a:pt x="5491073" y="228722"/>
                  </a:lnTo>
                  <a:lnTo>
                    <a:pt x="5561471" y="198606"/>
                  </a:lnTo>
                  <a:lnTo>
                    <a:pt x="5561471" y="865403"/>
                  </a:lnTo>
                  <a:lnTo>
                    <a:pt x="4679509" y="865403"/>
                  </a:lnTo>
                  <a:lnTo>
                    <a:pt x="4646292" y="855279"/>
                  </a:lnTo>
                  <a:lnTo>
                    <a:pt x="4575894" y="835297"/>
                  </a:lnTo>
                  <a:lnTo>
                    <a:pt x="4505495" y="816819"/>
                  </a:lnTo>
                  <a:lnTo>
                    <a:pt x="4435097" y="799861"/>
                  </a:lnTo>
                  <a:lnTo>
                    <a:pt x="4364699" y="784423"/>
                  </a:lnTo>
                  <a:lnTo>
                    <a:pt x="4294300" y="770486"/>
                  </a:lnTo>
                  <a:lnTo>
                    <a:pt x="4223902" y="757998"/>
                  </a:lnTo>
                  <a:lnTo>
                    <a:pt x="4153504" y="746876"/>
                  </a:lnTo>
                  <a:lnTo>
                    <a:pt x="4083105" y="737000"/>
                  </a:lnTo>
                  <a:lnTo>
                    <a:pt x="4012707" y="728225"/>
                  </a:lnTo>
                  <a:lnTo>
                    <a:pt x="3942308" y="720388"/>
                  </a:lnTo>
                  <a:lnTo>
                    <a:pt x="3871910" y="713327"/>
                  </a:lnTo>
                  <a:lnTo>
                    <a:pt x="3801512" y="706901"/>
                  </a:lnTo>
                  <a:lnTo>
                    <a:pt x="3731113" y="701258"/>
                  </a:lnTo>
                  <a:lnTo>
                    <a:pt x="3660715" y="696505"/>
                  </a:lnTo>
                  <a:lnTo>
                    <a:pt x="3590317" y="692308"/>
                  </a:lnTo>
                  <a:lnTo>
                    <a:pt x="3519918" y="688308"/>
                  </a:lnTo>
                  <a:lnTo>
                    <a:pt x="3449520" y="684073"/>
                  </a:lnTo>
                  <a:lnTo>
                    <a:pt x="3379121" y="679077"/>
                  </a:lnTo>
                  <a:lnTo>
                    <a:pt x="3308723" y="674760"/>
                  </a:lnTo>
                  <a:lnTo>
                    <a:pt x="3238325" y="673332"/>
                  </a:lnTo>
                  <a:lnTo>
                    <a:pt x="3167926" y="673001"/>
                  </a:lnTo>
                  <a:lnTo>
                    <a:pt x="3097528" y="671052"/>
                  </a:lnTo>
                  <a:lnTo>
                    <a:pt x="3027130" y="664567"/>
                  </a:lnTo>
                  <a:lnTo>
                    <a:pt x="2956731" y="658944"/>
                  </a:lnTo>
                  <a:lnTo>
                    <a:pt x="2886333" y="654545"/>
                  </a:lnTo>
                  <a:lnTo>
                    <a:pt x="2815934" y="648036"/>
                  </a:lnTo>
                  <a:lnTo>
                    <a:pt x="2745536" y="634488"/>
                  </a:lnTo>
                  <a:lnTo>
                    <a:pt x="2675138" y="614279"/>
                  </a:lnTo>
                  <a:lnTo>
                    <a:pt x="2604739" y="591482"/>
                  </a:lnTo>
                  <a:lnTo>
                    <a:pt x="2534341" y="567560"/>
                  </a:lnTo>
                  <a:lnTo>
                    <a:pt x="2463943" y="541009"/>
                  </a:lnTo>
                  <a:lnTo>
                    <a:pt x="2393544" y="508197"/>
                  </a:lnTo>
                  <a:lnTo>
                    <a:pt x="2323146" y="472374"/>
                  </a:lnTo>
                  <a:lnTo>
                    <a:pt x="2252747" y="436783"/>
                  </a:lnTo>
                  <a:lnTo>
                    <a:pt x="2182349" y="403869"/>
                  </a:lnTo>
                  <a:lnTo>
                    <a:pt x="2111951" y="374526"/>
                  </a:lnTo>
                  <a:lnTo>
                    <a:pt x="2041552" y="344486"/>
                  </a:lnTo>
                  <a:lnTo>
                    <a:pt x="1971154" y="314512"/>
                  </a:lnTo>
                  <a:lnTo>
                    <a:pt x="1900756" y="286162"/>
                  </a:lnTo>
                  <a:lnTo>
                    <a:pt x="1830357" y="260865"/>
                  </a:lnTo>
                  <a:lnTo>
                    <a:pt x="1759959" y="239961"/>
                  </a:lnTo>
                  <a:lnTo>
                    <a:pt x="1689560" y="224758"/>
                  </a:lnTo>
                  <a:lnTo>
                    <a:pt x="1619162" y="214353"/>
                  </a:lnTo>
                  <a:lnTo>
                    <a:pt x="1548764" y="207387"/>
                  </a:lnTo>
                  <a:lnTo>
                    <a:pt x="1478365" y="203979"/>
                  </a:lnTo>
                  <a:lnTo>
                    <a:pt x="1407967" y="204269"/>
                  </a:lnTo>
                  <a:lnTo>
                    <a:pt x="1337569" y="208405"/>
                  </a:lnTo>
                  <a:lnTo>
                    <a:pt x="1267170" y="216527"/>
                  </a:lnTo>
                  <a:lnTo>
                    <a:pt x="1196772" y="228760"/>
                  </a:lnTo>
                  <a:lnTo>
                    <a:pt x="1126373" y="245202"/>
                  </a:lnTo>
                  <a:lnTo>
                    <a:pt x="1055975" y="265919"/>
                  </a:lnTo>
                  <a:lnTo>
                    <a:pt x="985577" y="290949"/>
                  </a:lnTo>
                  <a:lnTo>
                    <a:pt x="915178" y="320301"/>
                  </a:lnTo>
                  <a:lnTo>
                    <a:pt x="844780" y="353965"/>
                  </a:lnTo>
                  <a:lnTo>
                    <a:pt x="774382" y="391917"/>
                  </a:lnTo>
                  <a:lnTo>
                    <a:pt x="703983" y="434121"/>
                  </a:lnTo>
                  <a:lnTo>
                    <a:pt x="633585" y="480540"/>
                  </a:lnTo>
                  <a:lnTo>
                    <a:pt x="563186" y="531130"/>
                  </a:lnTo>
                  <a:lnTo>
                    <a:pt x="492788" y="585851"/>
                  </a:lnTo>
                  <a:lnTo>
                    <a:pt x="422390" y="644661"/>
                  </a:lnTo>
                  <a:lnTo>
                    <a:pt x="351991" y="707521"/>
                  </a:lnTo>
                  <a:lnTo>
                    <a:pt x="281593" y="774394"/>
                  </a:lnTo>
                  <a:lnTo>
                    <a:pt x="211195" y="845245"/>
                  </a:lnTo>
                  <a:lnTo>
                    <a:pt x="192222" y="86540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528872"/>
              <a:ext cx="5561471" cy="538965"/>
            </a:xfrm>
            <a:custGeom>
              <a:avLst/>
              <a:pathLst>
                <a:path w="5561471" h="538965">
                  <a:moveTo>
                    <a:pt x="0" y="228905"/>
                  </a:moveTo>
                  <a:lnTo>
                    <a:pt x="70398" y="203090"/>
                  </a:lnTo>
                  <a:lnTo>
                    <a:pt x="140796" y="178844"/>
                  </a:lnTo>
                  <a:lnTo>
                    <a:pt x="211195" y="156166"/>
                  </a:lnTo>
                  <a:lnTo>
                    <a:pt x="281593" y="135053"/>
                  </a:lnTo>
                  <a:lnTo>
                    <a:pt x="351991" y="115502"/>
                  </a:lnTo>
                  <a:lnTo>
                    <a:pt x="422390" y="97507"/>
                  </a:lnTo>
                  <a:lnTo>
                    <a:pt x="492788" y="81061"/>
                  </a:lnTo>
                  <a:lnTo>
                    <a:pt x="563186" y="66153"/>
                  </a:lnTo>
                  <a:lnTo>
                    <a:pt x="633585" y="52772"/>
                  </a:lnTo>
                  <a:lnTo>
                    <a:pt x="703983" y="40906"/>
                  </a:lnTo>
                  <a:lnTo>
                    <a:pt x="774382" y="30543"/>
                  </a:lnTo>
                  <a:lnTo>
                    <a:pt x="844780" y="21674"/>
                  </a:lnTo>
                  <a:lnTo>
                    <a:pt x="915178" y="14293"/>
                  </a:lnTo>
                  <a:lnTo>
                    <a:pt x="985577" y="8405"/>
                  </a:lnTo>
                  <a:lnTo>
                    <a:pt x="1055975" y="4029"/>
                  </a:lnTo>
                  <a:lnTo>
                    <a:pt x="1126373" y="1205"/>
                  </a:lnTo>
                  <a:lnTo>
                    <a:pt x="1196772" y="0"/>
                  </a:lnTo>
                  <a:lnTo>
                    <a:pt x="1267170" y="509"/>
                  </a:lnTo>
                  <a:lnTo>
                    <a:pt x="1337569" y="2860"/>
                  </a:lnTo>
                  <a:lnTo>
                    <a:pt x="1407967" y="7207"/>
                  </a:lnTo>
                  <a:lnTo>
                    <a:pt x="1478365" y="13720"/>
                  </a:lnTo>
                  <a:lnTo>
                    <a:pt x="1548764" y="22577"/>
                  </a:lnTo>
                  <a:lnTo>
                    <a:pt x="1619162" y="33947"/>
                  </a:lnTo>
                  <a:lnTo>
                    <a:pt x="1689560" y="47978"/>
                  </a:lnTo>
                  <a:lnTo>
                    <a:pt x="1759959" y="66551"/>
                  </a:lnTo>
                  <a:lnTo>
                    <a:pt x="1830357" y="90848"/>
                  </a:lnTo>
                  <a:lnTo>
                    <a:pt x="1900756" y="119218"/>
                  </a:lnTo>
                  <a:lnTo>
                    <a:pt x="1971154" y="150026"/>
                  </a:lnTo>
                  <a:lnTo>
                    <a:pt x="2041552" y="181729"/>
                  </a:lnTo>
                  <a:lnTo>
                    <a:pt x="2111951" y="212912"/>
                  </a:lnTo>
                  <a:lnTo>
                    <a:pt x="2182349" y="243444"/>
                  </a:lnTo>
                  <a:lnTo>
                    <a:pt x="2252747" y="278808"/>
                  </a:lnTo>
                  <a:lnTo>
                    <a:pt x="2323146" y="316509"/>
                  </a:lnTo>
                  <a:lnTo>
                    <a:pt x="2393544" y="352903"/>
                  </a:lnTo>
                  <a:lnTo>
                    <a:pt x="2463943" y="385146"/>
                  </a:lnTo>
                  <a:lnTo>
                    <a:pt x="2534341" y="411870"/>
                  </a:lnTo>
                  <a:lnTo>
                    <a:pt x="2604739" y="437562"/>
                  </a:lnTo>
                  <a:lnTo>
                    <a:pt x="2675138" y="460815"/>
                  </a:lnTo>
                  <a:lnTo>
                    <a:pt x="2745536" y="480270"/>
                  </a:lnTo>
                  <a:lnTo>
                    <a:pt x="2815934" y="494712"/>
                  </a:lnTo>
                  <a:lnTo>
                    <a:pt x="2886333" y="502417"/>
                  </a:lnTo>
                  <a:lnTo>
                    <a:pt x="2956731" y="505964"/>
                  </a:lnTo>
                  <a:lnTo>
                    <a:pt x="3027130" y="509736"/>
                  </a:lnTo>
                  <a:lnTo>
                    <a:pt x="3097528" y="516304"/>
                  </a:lnTo>
                  <a:lnTo>
                    <a:pt x="3167926" y="518997"/>
                  </a:lnTo>
                  <a:lnTo>
                    <a:pt x="3238325" y="518800"/>
                  </a:lnTo>
                  <a:lnTo>
                    <a:pt x="3308723" y="518399"/>
                  </a:lnTo>
                  <a:lnTo>
                    <a:pt x="3379121" y="521274"/>
                  </a:lnTo>
                  <a:lnTo>
                    <a:pt x="3449520" y="525401"/>
                  </a:lnTo>
                  <a:lnTo>
                    <a:pt x="3519918" y="528371"/>
                  </a:lnTo>
                  <a:lnTo>
                    <a:pt x="3590317" y="530458"/>
                  </a:lnTo>
                  <a:lnTo>
                    <a:pt x="3660715" y="532033"/>
                  </a:lnTo>
                  <a:lnTo>
                    <a:pt x="3731113" y="533541"/>
                  </a:lnTo>
                  <a:lnTo>
                    <a:pt x="3801512" y="535441"/>
                  </a:lnTo>
                  <a:lnTo>
                    <a:pt x="3871910" y="537295"/>
                  </a:lnTo>
                  <a:lnTo>
                    <a:pt x="3942308" y="538519"/>
                  </a:lnTo>
                  <a:lnTo>
                    <a:pt x="4012707" y="538965"/>
                  </a:lnTo>
                  <a:lnTo>
                    <a:pt x="4083105" y="538466"/>
                  </a:lnTo>
                  <a:lnTo>
                    <a:pt x="4153504" y="536852"/>
                  </a:lnTo>
                  <a:lnTo>
                    <a:pt x="4223902" y="533971"/>
                  </a:lnTo>
                  <a:lnTo>
                    <a:pt x="4294300" y="529699"/>
                  </a:lnTo>
                  <a:lnTo>
                    <a:pt x="4364699" y="523944"/>
                  </a:lnTo>
                  <a:lnTo>
                    <a:pt x="4435097" y="516650"/>
                  </a:lnTo>
                  <a:lnTo>
                    <a:pt x="4505495" y="507791"/>
                  </a:lnTo>
                  <a:lnTo>
                    <a:pt x="4575894" y="497361"/>
                  </a:lnTo>
                  <a:lnTo>
                    <a:pt x="4646292" y="485370"/>
                  </a:lnTo>
                  <a:lnTo>
                    <a:pt x="4716690" y="471840"/>
                  </a:lnTo>
                  <a:lnTo>
                    <a:pt x="4787089" y="456796"/>
                  </a:lnTo>
                  <a:lnTo>
                    <a:pt x="4857487" y="440266"/>
                  </a:lnTo>
                  <a:lnTo>
                    <a:pt x="4927886" y="422277"/>
                  </a:lnTo>
                  <a:lnTo>
                    <a:pt x="4998284" y="402857"/>
                  </a:lnTo>
                  <a:lnTo>
                    <a:pt x="5068682" y="382030"/>
                  </a:lnTo>
                  <a:lnTo>
                    <a:pt x="5139081" y="359821"/>
                  </a:lnTo>
                  <a:lnTo>
                    <a:pt x="5209479" y="336251"/>
                  </a:lnTo>
                  <a:lnTo>
                    <a:pt x="5279877" y="311338"/>
                  </a:lnTo>
                  <a:lnTo>
                    <a:pt x="5350276" y="285102"/>
                  </a:lnTo>
                  <a:lnTo>
                    <a:pt x="5420674" y="257558"/>
                  </a:lnTo>
                  <a:lnTo>
                    <a:pt x="5491073" y="228722"/>
                  </a:lnTo>
                  <a:lnTo>
                    <a:pt x="5561471" y="1986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83376" y="4732851"/>
              <a:ext cx="4487286" cy="661423"/>
            </a:xfrm>
            <a:custGeom>
              <a:avLst/>
              <a:pathLst>
                <a:path w="4487286" h="661423">
                  <a:moveTo>
                    <a:pt x="4487286" y="661423"/>
                  </a:moveTo>
                  <a:lnTo>
                    <a:pt x="4454070" y="651299"/>
                  </a:lnTo>
                  <a:lnTo>
                    <a:pt x="4383671" y="631318"/>
                  </a:lnTo>
                  <a:lnTo>
                    <a:pt x="4313273" y="612839"/>
                  </a:lnTo>
                  <a:lnTo>
                    <a:pt x="4242875" y="595881"/>
                  </a:lnTo>
                  <a:lnTo>
                    <a:pt x="4172476" y="580443"/>
                  </a:lnTo>
                  <a:lnTo>
                    <a:pt x="4102078" y="566506"/>
                  </a:lnTo>
                  <a:lnTo>
                    <a:pt x="4031680" y="554018"/>
                  </a:lnTo>
                  <a:lnTo>
                    <a:pt x="3961281" y="542896"/>
                  </a:lnTo>
                  <a:lnTo>
                    <a:pt x="3890883" y="533021"/>
                  </a:lnTo>
                  <a:lnTo>
                    <a:pt x="3820485" y="524246"/>
                  </a:lnTo>
                  <a:lnTo>
                    <a:pt x="3750086" y="516409"/>
                  </a:lnTo>
                  <a:lnTo>
                    <a:pt x="3679688" y="509348"/>
                  </a:lnTo>
                  <a:lnTo>
                    <a:pt x="3609289" y="502921"/>
                  </a:lnTo>
                  <a:lnTo>
                    <a:pt x="3538891" y="497278"/>
                  </a:lnTo>
                  <a:lnTo>
                    <a:pt x="3468493" y="492525"/>
                  </a:lnTo>
                  <a:lnTo>
                    <a:pt x="3398094" y="488328"/>
                  </a:lnTo>
                  <a:lnTo>
                    <a:pt x="3327696" y="484328"/>
                  </a:lnTo>
                  <a:lnTo>
                    <a:pt x="3257298" y="480094"/>
                  </a:lnTo>
                  <a:lnTo>
                    <a:pt x="3186899" y="475097"/>
                  </a:lnTo>
                  <a:lnTo>
                    <a:pt x="3116501" y="470781"/>
                  </a:lnTo>
                  <a:lnTo>
                    <a:pt x="3046102" y="469352"/>
                  </a:lnTo>
                  <a:lnTo>
                    <a:pt x="2975704" y="469021"/>
                  </a:lnTo>
                  <a:lnTo>
                    <a:pt x="2905306" y="467072"/>
                  </a:lnTo>
                  <a:lnTo>
                    <a:pt x="2834907" y="460587"/>
                  </a:lnTo>
                  <a:lnTo>
                    <a:pt x="2764509" y="454964"/>
                  </a:lnTo>
                  <a:lnTo>
                    <a:pt x="2694111" y="450565"/>
                  </a:lnTo>
                  <a:lnTo>
                    <a:pt x="2623712" y="444056"/>
                  </a:lnTo>
                  <a:lnTo>
                    <a:pt x="2553314" y="430509"/>
                  </a:lnTo>
                  <a:lnTo>
                    <a:pt x="2482915" y="410299"/>
                  </a:lnTo>
                  <a:lnTo>
                    <a:pt x="2412517" y="387502"/>
                  </a:lnTo>
                  <a:lnTo>
                    <a:pt x="2342119" y="363581"/>
                  </a:lnTo>
                  <a:lnTo>
                    <a:pt x="2271720" y="337029"/>
                  </a:lnTo>
                  <a:lnTo>
                    <a:pt x="2201322" y="304218"/>
                  </a:lnTo>
                  <a:lnTo>
                    <a:pt x="2130924" y="268395"/>
                  </a:lnTo>
                  <a:lnTo>
                    <a:pt x="2060525" y="232803"/>
                  </a:lnTo>
                  <a:lnTo>
                    <a:pt x="1990127" y="199889"/>
                  </a:lnTo>
                  <a:lnTo>
                    <a:pt x="1919728" y="170546"/>
                  </a:lnTo>
                  <a:lnTo>
                    <a:pt x="1849330" y="140506"/>
                  </a:lnTo>
                  <a:lnTo>
                    <a:pt x="1778932" y="110532"/>
                  </a:lnTo>
                  <a:lnTo>
                    <a:pt x="1708533" y="82182"/>
                  </a:lnTo>
                  <a:lnTo>
                    <a:pt x="1638135" y="56885"/>
                  </a:lnTo>
                  <a:lnTo>
                    <a:pt x="1567737" y="35981"/>
                  </a:lnTo>
                  <a:lnTo>
                    <a:pt x="1497338" y="20779"/>
                  </a:lnTo>
                  <a:lnTo>
                    <a:pt x="1426940" y="10373"/>
                  </a:lnTo>
                  <a:lnTo>
                    <a:pt x="1356541" y="3407"/>
                  </a:lnTo>
                  <a:lnTo>
                    <a:pt x="1286143" y="0"/>
                  </a:lnTo>
                  <a:lnTo>
                    <a:pt x="1215745" y="290"/>
                  </a:lnTo>
                  <a:lnTo>
                    <a:pt x="1145346" y="4425"/>
                  </a:lnTo>
                  <a:lnTo>
                    <a:pt x="1074948" y="12547"/>
                  </a:lnTo>
                  <a:lnTo>
                    <a:pt x="1004550" y="24780"/>
                  </a:lnTo>
                  <a:lnTo>
                    <a:pt x="934151" y="41222"/>
                  </a:lnTo>
                  <a:lnTo>
                    <a:pt x="863753" y="61940"/>
                  </a:lnTo>
                  <a:lnTo>
                    <a:pt x="793354" y="86969"/>
                  </a:lnTo>
                  <a:lnTo>
                    <a:pt x="722956" y="116321"/>
                  </a:lnTo>
                  <a:lnTo>
                    <a:pt x="652558" y="149985"/>
                  </a:lnTo>
                  <a:lnTo>
                    <a:pt x="582159" y="187937"/>
                  </a:lnTo>
                  <a:lnTo>
                    <a:pt x="511761" y="230142"/>
                  </a:lnTo>
                  <a:lnTo>
                    <a:pt x="441363" y="276560"/>
                  </a:lnTo>
                  <a:lnTo>
                    <a:pt x="370964" y="327150"/>
                  </a:lnTo>
                  <a:lnTo>
                    <a:pt x="300566" y="381871"/>
                  </a:lnTo>
                  <a:lnTo>
                    <a:pt x="230167" y="440681"/>
                  </a:lnTo>
                  <a:lnTo>
                    <a:pt x="159769" y="503541"/>
                  </a:lnTo>
                  <a:lnTo>
                    <a:pt x="89371" y="570415"/>
                  </a:lnTo>
                  <a:lnTo>
                    <a:pt x="18972" y="641265"/>
                  </a:lnTo>
                  <a:lnTo>
                    <a:pt x="0" y="6614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634504"/>
              <a:ext cx="5561471" cy="612615"/>
            </a:xfrm>
            <a:custGeom>
              <a:avLst/>
              <a:pathLst>
                <a:path w="5561471" h="612615">
                  <a:moveTo>
                    <a:pt x="0" y="549489"/>
                  </a:moveTo>
                  <a:lnTo>
                    <a:pt x="70398" y="495286"/>
                  </a:lnTo>
                  <a:lnTo>
                    <a:pt x="140796" y="443809"/>
                  </a:lnTo>
                  <a:lnTo>
                    <a:pt x="211195" y="395073"/>
                  </a:lnTo>
                  <a:lnTo>
                    <a:pt x="281593" y="349091"/>
                  </a:lnTo>
                  <a:lnTo>
                    <a:pt x="351991" y="305879"/>
                  </a:lnTo>
                  <a:lnTo>
                    <a:pt x="422390" y="265451"/>
                  </a:lnTo>
                  <a:lnTo>
                    <a:pt x="492788" y="227823"/>
                  </a:lnTo>
                  <a:lnTo>
                    <a:pt x="563186" y="193008"/>
                  </a:lnTo>
                  <a:lnTo>
                    <a:pt x="633585" y="161023"/>
                  </a:lnTo>
                  <a:lnTo>
                    <a:pt x="703983" y="131881"/>
                  </a:lnTo>
                  <a:lnTo>
                    <a:pt x="774382" y="105597"/>
                  </a:lnTo>
                  <a:lnTo>
                    <a:pt x="844780" y="82187"/>
                  </a:lnTo>
                  <a:lnTo>
                    <a:pt x="915178" y="61664"/>
                  </a:lnTo>
                  <a:lnTo>
                    <a:pt x="985577" y="44044"/>
                  </a:lnTo>
                  <a:lnTo>
                    <a:pt x="1055975" y="29341"/>
                  </a:lnTo>
                  <a:lnTo>
                    <a:pt x="1126373" y="17571"/>
                  </a:lnTo>
                  <a:lnTo>
                    <a:pt x="1196772" y="8747"/>
                  </a:lnTo>
                  <a:lnTo>
                    <a:pt x="1267170" y="2885"/>
                  </a:lnTo>
                  <a:lnTo>
                    <a:pt x="1337569" y="0"/>
                  </a:lnTo>
                  <a:lnTo>
                    <a:pt x="1407967" y="105"/>
                  </a:lnTo>
                  <a:lnTo>
                    <a:pt x="1478365" y="3217"/>
                  </a:lnTo>
                  <a:lnTo>
                    <a:pt x="1548764" y="9349"/>
                  </a:lnTo>
                  <a:lnTo>
                    <a:pt x="1619162" y="18517"/>
                  </a:lnTo>
                  <a:lnTo>
                    <a:pt x="1689560" y="30735"/>
                  </a:lnTo>
                  <a:lnTo>
                    <a:pt x="1759959" y="47623"/>
                  </a:lnTo>
                  <a:lnTo>
                    <a:pt x="1830357" y="70224"/>
                  </a:lnTo>
                  <a:lnTo>
                    <a:pt x="1900756" y="97057"/>
                  </a:lnTo>
                  <a:lnTo>
                    <a:pt x="1971154" y="126636"/>
                  </a:lnTo>
                  <a:lnTo>
                    <a:pt x="2041552" y="157475"/>
                  </a:lnTo>
                  <a:lnTo>
                    <a:pt x="2111951" y="188086"/>
                  </a:lnTo>
                  <a:lnTo>
                    <a:pt x="2182349" y="218023"/>
                  </a:lnTo>
                  <a:lnTo>
                    <a:pt x="2252747" y="252163"/>
                  </a:lnTo>
                  <a:lnTo>
                    <a:pt x="2323146" y="288809"/>
                  </a:lnTo>
                  <a:lnTo>
                    <a:pt x="2393544" y="324917"/>
                  </a:lnTo>
                  <a:lnTo>
                    <a:pt x="2463943" y="357445"/>
                  </a:lnTo>
                  <a:lnTo>
                    <a:pt x="2534341" y="384083"/>
                  </a:lnTo>
                  <a:lnTo>
                    <a:pt x="2604739" y="408889"/>
                  </a:lnTo>
                  <a:lnTo>
                    <a:pt x="2675138" y="431914"/>
                  </a:lnTo>
                  <a:lnTo>
                    <a:pt x="2745536" y="451747"/>
                  </a:lnTo>
                  <a:lnTo>
                    <a:pt x="2815934" y="465741"/>
                  </a:lnTo>
                  <a:lnTo>
                    <a:pt x="2886333" y="472848"/>
                  </a:lnTo>
                  <a:lnTo>
                    <a:pt x="2956731" y="476821"/>
                  </a:lnTo>
                  <a:lnTo>
                    <a:pt x="3027130" y="481519"/>
                  </a:lnTo>
                  <a:lnTo>
                    <a:pt x="3097528" y="488045"/>
                  </a:lnTo>
                  <a:lnTo>
                    <a:pt x="3167926" y="490366"/>
                  </a:lnTo>
                  <a:lnTo>
                    <a:pt x="3238325" y="490433"/>
                  </a:lnTo>
                  <a:lnTo>
                    <a:pt x="3308723" y="490947"/>
                  </a:lnTo>
                  <a:lnTo>
                    <a:pt x="3379121" y="494543"/>
                  </a:lnTo>
                  <a:lnTo>
                    <a:pt x="3449520" y="499105"/>
                  </a:lnTo>
                  <a:lnTo>
                    <a:pt x="3519918" y="502707"/>
                  </a:lnTo>
                  <a:lnTo>
                    <a:pt x="3590317" y="505750"/>
                  </a:lnTo>
                  <a:lnTo>
                    <a:pt x="3660715" y="508637"/>
                  </a:lnTo>
                  <a:lnTo>
                    <a:pt x="3731113" y="511767"/>
                  </a:lnTo>
                  <a:lnTo>
                    <a:pt x="3801512" y="515538"/>
                  </a:lnTo>
                  <a:lnTo>
                    <a:pt x="3871910" y="519678"/>
                  </a:lnTo>
                  <a:lnTo>
                    <a:pt x="3942308" y="523821"/>
                  </a:lnTo>
                  <a:lnTo>
                    <a:pt x="4012707" y="527962"/>
                  </a:lnTo>
                  <a:lnTo>
                    <a:pt x="4083105" y="532100"/>
                  </a:lnTo>
                  <a:lnTo>
                    <a:pt x="4153504" y="536231"/>
                  </a:lnTo>
                  <a:lnTo>
                    <a:pt x="4223902" y="540352"/>
                  </a:lnTo>
                  <a:lnTo>
                    <a:pt x="4294300" y="544459"/>
                  </a:lnTo>
                  <a:lnTo>
                    <a:pt x="4364699" y="548551"/>
                  </a:lnTo>
                  <a:lnTo>
                    <a:pt x="4435097" y="552623"/>
                  </a:lnTo>
                  <a:lnTo>
                    <a:pt x="4505495" y="556672"/>
                  </a:lnTo>
                  <a:lnTo>
                    <a:pt x="4575894" y="560696"/>
                  </a:lnTo>
                  <a:lnTo>
                    <a:pt x="4646292" y="564692"/>
                  </a:lnTo>
                  <a:lnTo>
                    <a:pt x="4716690" y="568655"/>
                  </a:lnTo>
                  <a:lnTo>
                    <a:pt x="4787089" y="572584"/>
                  </a:lnTo>
                  <a:lnTo>
                    <a:pt x="4857487" y="576475"/>
                  </a:lnTo>
                  <a:lnTo>
                    <a:pt x="4927886" y="580325"/>
                  </a:lnTo>
                  <a:lnTo>
                    <a:pt x="4998284" y="584130"/>
                  </a:lnTo>
                  <a:lnTo>
                    <a:pt x="5068682" y="587889"/>
                  </a:lnTo>
                  <a:lnTo>
                    <a:pt x="5139081" y="591597"/>
                  </a:lnTo>
                  <a:lnTo>
                    <a:pt x="5209479" y="595252"/>
                  </a:lnTo>
                  <a:lnTo>
                    <a:pt x="5279877" y="598850"/>
                  </a:lnTo>
                  <a:lnTo>
                    <a:pt x="5350276" y="602388"/>
                  </a:lnTo>
                  <a:lnTo>
                    <a:pt x="5420674" y="605864"/>
                  </a:lnTo>
                  <a:lnTo>
                    <a:pt x="5491073" y="609274"/>
                  </a:lnTo>
                  <a:lnTo>
                    <a:pt x="5561471" y="61261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4160051"/>
              <a:ext cx="5561471" cy="1234224"/>
            </a:xfrm>
            <a:custGeom>
              <a:avLst/>
              <a:pathLst>
                <a:path w="5561471" h="1234224">
                  <a:moveTo>
                    <a:pt x="0" y="385448"/>
                  </a:moveTo>
                  <a:lnTo>
                    <a:pt x="70398" y="347824"/>
                  </a:lnTo>
                  <a:lnTo>
                    <a:pt x="140796" y="312143"/>
                  </a:lnTo>
                  <a:lnTo>
                    <a:pt x="211195" y="278408"/>
                  </a:lnTo>
                  <a:lnTo>
                    <a:pt x="281593" y="246617"/>
                  </a:lnTo>
                  <a:lnTo>
                    <a:pt x="351991" y="216768"/>
                  </a:lnTo>
                  <a:lnTo>
                    <a:pt x="422390" y="188855"/>
                  </a:lnTo>
                  <a:lnTo>
                    <a:pt x="492788" y="162869"/>
                  </a:lnTo>
                  <a:lnTo>
                    <a:pt x="563186" y="138800"/>
                  </a:lnTo>
                  <a:lnTo>
                    <a:pt x="633585" y="116634"/>
                  </a:lnTo>
                  <a:lnTo>
                    <a:pt x="703983" y="96358"/>
                  </a:lnTo>
                  <a:lnTo>
                    <a:pt x="774382" y="77957"/>
                  </a:lnTo>
                  <a:lnTo>
                    <a:pt x="844780" y="61419"/>
                  </a:lnTo>
                  <a:lnTo>
                    <a:pt x="915178" y="46742"/>
                  </a:lnTo>
                  <a:lnTo>
                    <a:pt x="985577" y="33933"/>
                  </a:lnTo>
                  <a:lnTo>
                    <a:pt x="1055975" y="23020"/>
                  </a:lnTo>
                  <a:lnTo>
                    <a:pt x="1126373" y="14059"/>
                  </a:lnTo>
                  <a:lnTo>
                    <a:pt x="1196772" y="7140"/>
                  </a:lnTo>
                  <a:lnTo>
                    <a:pt x="1267170" y="2396"/>
                  </a:lnTo>
                  <a:lnTo>
                    <a:pt x="1337569" y="0"/>
                  </a:lnTo>
                  <a:lnTo>
                    <a:pt x="1407967" y="159"/>
                  </a:lnTo>
                  <a:lnTo>
                    <a:pt x="1478365" y="3106"/>
                  </a:lnTo>
                  <a:lnTo>
                    <a:pt x="1548764" y="9080"/>
                  </a:lnTo>
                  <a:lnTo>
                    <a:pt x="1619162" y="18312"/>
                  </a:lnTo>
                  <a:lnTo>
                    <a:pt x="1689560" y="31001"/>
                  </a:lnTo>
                  <a:lnTo>
                    <a:pt x="1759959" y="49054"/>
                  </a:lnTo>
                  <a:lnTo>
                    <a:pt x="1830357" y="73610"/>
                  </a:lnTo>
                  <a:lnTo>
                    <a:pt x="1900756" y="102952"/>
                  </a:lnTo>
                  <a:lnTo>
                    <a:pt x="1971154" y="135390"/>
                  </a:lnTo>
                  <a:lnTo>
                    <a:pt x="2041552" y="169356"/>
                  </a:lnTo>
                  <a:lnTo>
                    <a:pt x="2111951" y="203453"/>
                  </a:lnTo>
                  <a:lnTo>
                    <a:pt x="2182349" y="237333"/>
                  </a:lnTo>
                  <a:lnTo>
                    <a:pt x="2252747" y="274959"/>
                  </a:lnTo>
                  <a:lnTo>
                    <a:pt x="2323146" y="314249"/>
                  </a:lnTo>
                  <a:lnTo>
                    <a:pt x="2393544" y="352493"/>
                  </a:lnTo>
                  <a:lnTo>
                    <a:pt x="2463943" y="388053"/>
                  </a:lnTo>
                  <a:lnTo>
                    <a:pt x="2534341" y="420795"/>
                  </a:lnTo>
                  <a:lnTo>
                    <a:pt x="2604739" y="454195"/>
                  </a:lnTo>
                  <a:lnTo>
                    <a:pt x="2675138" y="486134"/>
                  </a:lnTo>
                  <a:lnTo>
                    <a:pt x="2745536" y="515471"/>
                  </a:lnTo>
                  <a:lnTo>
                    <a:pt x="2815934" y="542896"/>
                  </a:lnTo>
                  <a:lnTo>
                    <a:pt x="2886333" y="567679"/>
                  </a:lnTo>
                  <a:lnTo>
                    <a:pt x="2956731" y="589636"/>
                  </a:lnTo>
                  <a:lnTo>
                    <a:pt x="3027130" y="610885"/>
                  </a:lnTo>
                  <a:lnTo>
                    <a:pt x="3097528" y="634025"/>
                  </a:lnTo>
                  <a:lnTo>
                    <a:pt x="3167926" y="656499"/>
                  </a:lnTo>
                  <a:lnTo>
                    <a:pt x="3238325" y="677184"/>
                  </a:lnTo>
                  <a:lnTo>
                    <a:pt x="3308723" y="696434"/>
                  </a:lnTo>
                  <a:lnTo>
                    <a:pt x="3379121" y="715750"/>
                  </a:lnTo>
                  <a:lnTo>
                    <a:pt x="3449520" y="735006"/>
                  </a:lnTo>
                  <a:lnTo>
                    <a:pt x="3519918" y="753255"/>
                  </a:lnTo>
                  <a:lnTo>
                    <a:pt x="3590317" y="770308"/>
                  </a:lnTo>
                  <a:lnTo>
                    <a:pt x="3660715" y="786102"/>
                  </a:lnTo>
                  <a:lnTo>
                    <a:pt x="3731113" y="800676"/>
                  </a:lnTo>
                  <a:lnTo>
                    <a:pt x="3801512" y="814092"/>
                  </a:lnTo>
                  <a:lnTo>
                    <a:pt x="3871910" y="826141"/>
                  </a:lnTo>
                  <a:lnTo>
                    <a:pt x="3942308" y="836551"/>
                  </a:lnTo>
                  <a:lnTo>
                    <a:pt x="4012707" y="845128"/>
                  </a:lnTo>
                  <a:lnTo>
                    <a:pt x="4083105" y="851653"/>
                  </a:lnTo>
                  <a:lnTo>
                    <a:pt x="4153504" y="855903"/>
                  </a:lnTo>
                  <a:lnTo>
                    <a:pt x="4223902" y="857679"/>
                  </a:lnTo>
                  <a:lnTo>
                    <a:pt x="4294300" y="856820"/>
                  </a:lnTo>
                  <a:lnTo>
                    <a:pt x="4364699" y="853209"/>
                  </a:lnTo>
                  <a:lnTo>
                    <a:pt x="4435097" y="846776"/>
                  </a:lnTo>
                  <a:lnTo>
                    <a:pt x="4505495" y="837489"/>
                  </a:lnTo>
                  <a:lnTo>
                    <a:pt x="4575894" y="825348"/>
                  </a:lnTo>
                  <a:lnTo>
                    <a:pt x="4646292" y="810372"/>
                  </a:lnTo>
                  <a:lnTo>
                    <a:pt x="4716690" y="792594"/>
                  </a:lnTo>
                  <a:lnTo>
                    <a:pt x="4787089" y="772054"/>
                  </a:lnTo>
                  <a:lnTo>
                    <a:pt x="4857487" y="748796"/>
                  </a:lnTo>
                  <a:lnTo>
                    <a:pt x="4927886" y="722861"/>
                  </a:lnTo>
                  <a:lnTo>
                    <a:pt x="4998284" y="694291"/>
                  </a:lnTo>
                  <a:lnTo>
                    <a:pt x="5068682" y="663127"/>
                  </a:lnTo>
                  <a:lnTo>
                    <a:pt x="5139081" y="629404"/>
                  </a:lnTo>
                  <a:lnTo>
                    <a:pt x="5209479" y="593156"/>
                  </a:lnTo>
                  <a:lnTo>
                    <a:pt x="5279877" y="554417"/>
                  </a:lnTo>
                  <a:lnTo>
                    <a:pt x="5350276" y="513214"/>
                  </a:lnTo>
                  <a:lnTo>
                    <a:pt x="5420674" y="469576"/>
                  </a:lnTo>
                  <a:lnTo>
                    <a:pt x="5491073" y="423528"/>
                  </a:lnTo>
                  <a:lnTo>
                    <a:pt x="5561471" y="375093"/>
                  </a:lnTo>
                  <a:lnTo>
                    <a:pt x="5561471" y="1234224"/>
                  </a:lnTo>
                  <a:lnTo>
                    <a:pt x="4454753" y="1234224"/>
                  </a:lnTo>
                  <a:lnTo>
                    <a:pt x="4435097" y="1227135"/>
                  </a:lnTo>
                  <a:lnTo>
                    <a:pt x="4364699" y="1203041"/>
                  </a:lnTo>
                  <a:lnTo>
                    <a:pt x="4294300" y="1180205"/>
                  </a:lnTo>
                  <a:lnTo>
                    <a:pt x="4223902" y="1158554"/>
                  </a:lnTo>
                  <a:lnTo>
                    <a:pt x="4153504" y="1137971"/>
                  </a:lnTo>
                  <a:lnTo>
                    <a:pt x="4083105" y="1118291"/>
                  </a:lnTo>
                  <a:lnTo>
                    <a:pt x="4012707" y="1099311"/>
                  </a:lnTo>
                  <a:lnTo>
                    <a:pt x="3942308" y="1080808"/>
                  </a:lnTo>
                  <a:lnTo>
                    <a:pt x="3871910" y="1062559"/>
                  </a:lnTo>
                  <a:lnTo>
                    <a:pt x="3801512" y="1044368"/>
                  </a:lnTo>
                  <a:lnTo>
                    <a:pt x="3731113" y="1025924"/>
                  </a:lnTo>
                  <a:lnTo>
                    <a:pt x="3660715" y="1006993"/>
                  </a:lnTo>
                  <a:lnTo>
                    <a:pt x="3590317" y="987677"/>
                  </a:lnTo>
                  <a:lnTo>
                    <a:pt x="3519918" y="968056"/>
                  </a:lnTo>
                  <a:lnTo>
                    <a:pt x="3449520" y="948108"/>
                  </a:lnTo>
                  <a:lnTo>
                    <a:pt x="3379121" y="927684"/>
                  </a:lnTo>
                  <a:lnTo>
                    <a:pt x="3308723" y="906431"/>
                  </a:lnTo>
                  <a:lnTo>
                    <a:pt x="3238325" y="884725"/>
                  </a:lnTo>
                  <a:lnTo>
                    <a:pt x="3167926" y="863331"/>
                  </a:lnTo>
                  <a:lnTo>
                    <a:pt x="3097528" y="841857"/>
                  </a:lnTo>
                  <a:lnTo>
                    <a:pt x="3027130" y="818826"/>
                  </a:lnTo>
                  <a:lnTo>
                    <a:pt x="2956731" y="795093"/>
                  </a:lnTo>
                  <a:lnTo>
                    <a:pt x="2886333" y="771992"/>
                  </a:lnTo>
                  <a:lnTo>
                    <a:pt x="2815934" y="748815"/>
                  </a:lnTo>
                  <a:lnTo>
                    <a:pt x="2745536" y="722590"/>
                  </a:lnTo>
                  <a:lnTo>
                    <a:pt x="2675138" y="692240"/>
                  </a:lnTo>
                  <a:lnTo>
                    <a:pt x="2604739" y="660914"/>
                  </a:lnTo>
                  <a:lnTo>
                    <a:pt x="2534341" y="629891"/>
                  </a:lnTo>
                  <a:lnTo>
                    <a:pt x="2463943" y="597381"/>
                  </a:lnTo>
                  <a:lnTo>
                    <a:pt x="2393544" y="561059"/>
                  </a:lnTo>
                  <a:lnTo>
                    <a:pt x="2323146" y="523581"/>
                  </a:lnTo>
                  <a:lnTo>
                    <a:pt x="2252747" y="487123"/>
                  </a:lnTo>
                  <a:lnTo>
                    <a:pt x="2182349" y="452788"/>
                  </a:lnTo>
                  <a:lnTo>
                    <a:pt x="2111951" y="420505"/>
                  </a:lnTo>
                  <a:lnTo>
                    <a:pt x="2041552" y="387943"/>
                  </a:lnTo>
                  <a:lnTo>
                    <a:pt x="1971154" y="356300"/>
                  </a:lnTo>
                  <a:lnTo>
                    <a:pt x="1900756" y="327162"/>
                  </a:lnTo>
                  <a:lnTo>
                    <a:pt x="1830357" y="301947"/>
                  </a:lnTo>
                  <a:lnTo>
                    <a:pt x="1759959" y="281948"/>
                  </a:lnTo>
                  <a:lnTo>
                    <a:pt x="1689560" y="268422"/>
                  </a:lnTo>
                  <a:lnTo>
                    <a:pt x="1619162" y="260602"/>
                  </a:lnTo>
                  <a:lnTo>
                    <a:pt x="1548764" y="257285"/>
                  </a:lnTo>
                  <a:lnTo>
                    <a:pt x="1478365" y="258629"/>
                  </a:lnTo>
                  <a:lnTo>
                    <a:pt x="1407967" y="264820"/>
                  </a:lnTo>
                  <a:lnTo>
                    <a:pt x="1337569" y="276052"/>
                  </a:lnTo>
                  <a:lnTo>
                    <a:pt x="1267170" y="292515"/>
                  </a:lnTo>
                  <a:lnTo>
                    <a:pt x="1196772" y="314373"/>
                  </a:lnTo>
                  <a:lnTo>
                    <a:pt x="1126373" y="341754"/>
                  </a:lnTo>
                  <a:lnTo>
                    <a:pt x="1055975" y="374747"/>
                  </a:lnTo>
                  <a:lnTo>
                    <a:pt x="985577" y="413398"/>
                  </a:lnTo>
                  <a:lnTo>
                    <a:pt x="915178" y="457720"/>
                  </a:lnTo>
                  <a:lnTo>
                    <a:pt x="844780" y="507697"/>
                  </a:lnTo>
                  <a:lnTo>
                    <a:pt x="774382" y="563292"/>
                  </a:lnTo>
                  <a:lnTo>
                    <a:pt x="703983" y="624458"/>
                  </a:lnTo>
                  <a:lnTo>
                    <a:pt x="633585" y="691139"/>
                  </a:lnTo>
                  <a:lnTo>
                    <a:pt x="563186" y="763278"/>
                  </a:lnTo>
                  <a:lnTo>
                    <a:pt x="492788" y="840817"/>
                  </a:lnTo>
                  <a:lnTo>
                    <a:pt x="422390" y="923698"/>
                  </a:lnTo>
                  <a:lnTo>
                    <a:pt x="351991" y="1011867"/>
                  </a:lnTo>
                  <a:lnTo>
                    <a:pt x="281593" y="1105272"/>
                  </a:lnTo>
                  <a:lnTo>
                    <a:pt x="211195" y="1203862"/>
                  </a:lnTo>
                  <a:lnTo>
                    <a:pt x="190589" y="123422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4160051"/>
              <a:ext cx="5561471" cy="857679"/>
            </a:xfrm>
            <a:custGeom>
              <a:avLst/>
              <a:pathLst>
                <a:path w="5561471" h="857679">
                  <a:moveTo>
                    <a:pt x="0" y="385448"/>
                  </a:moveTo>
                  <a:lnTo>
                    <a:pt x="70398" y="347824"/>
                  </a:lnTo>
                  <a:lnTo>
                    <a:pt x="140796" y="312143"/>
                  </a:lnTo>
                  <a:lnTo>
                    <a:pt x="211195" y="278408"/>
                  </a:lnTo>
                  <a:lnTo>
                    <a:pt x="281593" y="246617"/>
                  </a:lnTo>
                  <a:lnTo>
                    <a:pt x="351991" y="216768"/>
                  </a:lnTo>
                  <a:lnTo>
                    <a:pt x="422390" y="188855"/>
                  </a:lnTo>
                  <a:lnTo>
                    <a:pt x="492788" y="162869"/>
                  </a:lnTo>
                  <a:lnTo>
                    <a:pt x="563186" y="138800"/>
                  </a:lnTo>
                  <a:lnTo>
                    <a:pt x="633585" y="116634"/>
                  </a:lnTo>
                  <a:lnTo>
                    <a:pt x="703983" y="96358"/>
                  </a:lnTo>
                  <a:lnTo>
                    <a:pt x="774382" y="77957"/>
                  </a:lnTo>
                  <a:lnTo>
                    <a:pt x="844780" y="61419"/>
                  </a:lnTo>
                  <a:lnTo>
                    <a:pt x="915178" y="46742"/>
                  </a:lnTo>
                  <a:lnTo>
                    <a:pt x="985577" y="33933"/>
                  </a:lnTo>
                  <a:lnTo>
                    <a:pt x="1055975" y="23020"/>
                  </a:lnTo>
                  <a:lnTo>
                    <a:pt x="1126373" y="14059"/>
                  </a:lnTo>
                  <a:lnTo>
                    <a:pt x="1196772" y="7140"/>
                  </a:lnTo>
                  <a:lnTo>
                    <a:pt x="1267170" y="2396"/>
                  </a:lnTo>
                  <a:lnTo>
                    <a:pt x="1337569" y="0"/>
                  </a:lnTo>
                  <a:lnTo>
                    <a:pt x="1407967" y="159"/>
                  </a:lnTo>
                  <a:lnTo>
                    <a:pt x="1478365" y="3106"/>
                  </a:lnTo>
                  <a:lnTo>
                    <a:pt x="1548764" y="9080"/>
                  </a:lnTo>
                  <a:lnTo>
                    <a:pt x="1619162" y="18312"/>
                  </a:lnTo>
                  <a:lnTo>
                    <a:pt x="1689560" y="31001"/>
                  </a:lnTo>
                  <a:lnTo>
                    <a:pt x="1759959" y="49054"/>
                  </a:lnTo>
                  <a:lnTo>
                    <a:pt x="1830357" y="73610"/>
                  </a:lnTo>
                  <a:lnTo>
                    <a:pt x="1900756" y="102952"/>
                  </a:lnTo>
                  <a:lnTo>
                    <a:pt x="1971154" y="135390"/>
                  </a:lnTo>
                  <a:lnTo>
                    <a:pt x="2041552" y="169356"/>
                  </a:lnTo>
                  <a:lnTo>
                    <a:pt x="2111951" y="203453"/>
                  </a:lnTo>
                  <a:lnTo>
                    <a:pt x="2182349" y="237333"/>
                  </a:lnTo>
                  <a:lnTo>
                    <a:pt x="2252747" y="274959"/>
                  </a:lnTo>
                  <a:lnTo>
                    <a:pt x="2323146" y="314249"/>
                  </a:lnTo>
                  <a:lnTo>
                    <a:pt x="2393544" y="352493"/>
                  </a:lnTo>
                  <a:lnTo>
                    <a:pt x="2463943" y="388053"/>
                  </a:lnTo>
                  <a:lnTo>
                    <a:pt x="2534341" y="420795"/>
                  </a:lnTo>
                  <a:lnTo>
                    <a:pt x="2604739" y="454195"/>
                  </a:lnTo>
                  <a:lnTo>
                    <a:pt x="2675138" y="486134"/>
                  </a:lnTo>
                  <a:lnTo>
                    <a:pt x="2745536" y="515471"/>
                  </a:lnTo>
                  <a:lnTo>
                    <a:pt x="2815934" y="542896"/>
                  </a:lnTo>
                  <a:lnTo>
                    <a:pt x="2886333" y="567679"/>
                  </a:lnTo>
                  <a:lnTo>
                    <a:pt x="2956731" y="589636"/>
                  </a:lnTo>
                  <a:lnTo>
                    <a:pt x="3027130" y="610885"/>
                  </a:lnTo>
                  <a:lnTo>
                    <a:pt x="3097528" y="634025"/>
                  </a:lnTo>
                  <a:lnTo>
                    <a:pt x="3167926" y="656499"/>
                  </a:lnTo>
                  <a:lnTo>
                    <a:pt x="3238325" y="677184"/>
                  </a:lnTo>
                  <a:lnTo>
                    <a:pt x="3308723" y="696434"/>
                  </a:lnTo>
                  <a:lnTo>
                    <a:pt x="3379121" y="715750"/>
                  </a:lnTo>
                  <a:lnTo>
                    <a:pt x="3449520" y="735006"/>
                  </a:lnTo>
                  <a:lnTo>
                    <a:pt x="3519918" y="753255"/>
                  </a:lnTo>
                  <a:lnTo>
                    <a:pt x="3590317" y="770308"/>
                  </a:lnTo>
                  <a:lnTo>
                    <a:pt x="3660715" y="786102"/>
                  </a:lnTo>
                  <a:lnTo>
                    <a:pt x="3731113" y="800676"/>
                  </a:lnTo>
                  <a:lnTo>
                    <a:pt x="3801512" y="814092"/>
                  </a:lnTo>
                  <a:lnTo>
                    <a:pt x="3871910" y="826141"/>
                  </a:lnTo>
                  <a:lnTo>
                    <a:pt x="3942308" y="836551"/>
                  </a:lnTo>
                  <a:lnTo>
                    <a:pt x="4012707" y="845128"/>
                  </a:lnTo>
                  <a:lnTo>
                    <a:pt x="4083105" y="851653"/>
                  </a:lnTo>
                  <a:lnTo>
                    <a:pt x="4153504" y="855903"/>
                  </a:lnTo>
                  <a:lnTo>
                    <a:pt x="4223902" y="857679"/>
                  </a:lnTo>
                  <a:lnTo>
                    <a:pt x="4294300" y="856820"/>
                  </a:lnTo>
                  <a:lnTo>
                    <a:pt x="4364699" y="853209"/>
                  </a:lnTo>
                  <a:lnTo>
                    <a:pt x="4435097" y="846776"/>
                  </a:lnTo>
                  <a:lnTo>
                    <a:pt x="4505495" y="837489"/>
                  </a:lnTo>
                  <a:lnTo>
                    <a:pt x="4575894" y="825348"/>
                  </a:lnTo>
                  <a:lnTo>
                    <a:pt x="4646292" y="810372"/>
                  </a:lnTo>
                  <a:lnTo>
                    <a:pt x="4716690" y="792594"/>
                  </a:lnTo>
                  <a:lnTo>
                    <a:pt x="4787089" y="772054"/>
                  </a:lnTo>
                  <a:lnTo>
                    <a:pt x="4857487" y="748796"/>
                  </a:lnTo>
                  <a:lnTo>
                    <a:pt x="4927886" y="722861"/>
                  </a:lnTo>
                  <a:lnTo>
                    <a:pt x="4998284" y="694291"/>
                  </a:lnTo>
                  <a:lnTo>
                    <a:pt x="5068682" y="663127"/>
                  </a:lnTo>
                  <a:lnTo>
                    <a:pt x="5139081" y="629404"/>
                  </a:lnTo>
                  <a:lnTo>
                    <a:pt x="5209479" y="593156"/>
                  </a:lnTo>
                  <a:lnTo>
                    <a:pt x="5279877" y="554417"/>
                  </a:lnTo>
                  <a:lnTo>
                    <a:pt x="5350276" y="513214"/>
                  </a:lnTo>
                  <a:lnTo>
                    <a:pt x="5420674" y="469576"/>
                  </a:lnTo>
                  <a:lnTo>
                    <a:pt x="5491073" y="423528"/>
                  </a:lnTo>
                  <a:lnTo>
                    <a:pt x="5561471" y="3750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81743" y="4417337"/>
              <a:ext cx="4264163" cy="976938"/>
            </a:xfrm>
            <a:custGeom>
              <a:avLst/>
              <a:pathLst>
                <a:path w="4264163" h="976938">
                  <a:moveTo>
                    <a:pt x="4264163" y="976938"/>
                  </a:moveTo>
                  <a:lnTo>
                    <a:pt x="4244507" y="969850"/>
                  </a:lnTo>
                  <a:lnTo>
                    <a:pt x="4174109" y="945755"/>
                  </a:lnTo>
                  <a:lnTo>
                    <a:pt x="4103711" y="922919"/>
                  </a:lnTo>
                  <a:lnTo>
                    <a:pt x="4033312" y="901269"/>
                  </a:lnTo>
                  <a:lnTo>
                    <a:pt x="3962914" y="880686"/>
                  </a:lnTo>
                  <a:lnTo>
                    <a:pt x="3892515" y="861005"/>
                  </a:lnTo>
                  <a:lnTo>
                    <a:pt x="3822117" y="842025"/>
                  </a:lnTo>
                  <a:lnTo>
                    <a:pt x="3751719" y="823522"/>
                  </a:lnTo>
                  <a:lnTo>
                    <a:pt x="3681320" y="805273"/>
                  </a:lnTo>
                  <a:lnTo>
                    <a:pt x="3610922" y="787082"/>
                  </a:lnTo>
                  <a:lnTo>
                    <a:pt x="3540524" y="768638"/>
                  </a:lnTo>
                  <a:lnTo>
                    <a:pt x="3470125" y="749707"/>
                  </a:lnTo>
                  <a:lnTo>
                    <a:pt x="3399727" y="730392"/>
                  </a:lnTo>
                  <a:lnTo>
                    <a:pt x="3329328" y="710770"/>
                  </a:lnTo>
                  <a:lnTo>
                    <a:pt x="3258930" y="690822"/>
                  </a:lnTo>
                  <a:lnTo>
                    <a:pt x="3188532" y="670398"/>
                  </a:lnTo>
                  <a:lnTo>
                    <a:pt x="3118133" y="649146"/>
                  </a:lnTo>
                  <a:lnTo>
                    <a:pt x="3047735" y="627439"/>
                  </a:lnTo>
                  <a:lnTo>
                    <a:pt x="2977337" y="606046"/>
                  </a:lnTo>
                  <a:lnTo>
                    <a:pt x="2906938" y="584572"/>
                  </a:lnTo>
                  <a:lnTo>
                    <a:pt x="2836540" y="561541"/>
                  </a:lnTo>
                  <a:lnTo>
                    <a:pt x="2766142" y="537808"/>
                  </a:lnTo>
                  <a:lnTo>
                    <a:pt x="2695743" y="514706"/>
                  </a:lnTo>
                  <a:lnTo>
                    <a:pt x="2625345" y="491529"/>
                  </a:lnTo>
                  <a:lnTo>
                    <a:pt x="2554946" y="465304"/>
                  </a:lnTo>
                  <a:lnTo>
                    <a:pt x="2484548" y="434954"/>
                  </a:lnTo>
                  <a:lnTo>
                    <a:pt x="2414150" y="403628"/>
                  </a:lnTo>
                  <a:lnTo>
                    <a:pt x="2343751" y="372605"/>
                  </a:lnTo>
                  <a:lnTo>
                    <a:pt x="2273353" y="340095"/>
                  </a:lnTo>
                  <a:lnTo>
                    <a:pt x="2202955" y="303773"/>
                  </a:lnTo>
                  <a:lnTo>
                    <a:pt x="2132556" y="266296"/>
                  </a:lnTo>
                  <a:lnTo>
                    <a:pt x="2062158" y="229838"/>
                  </a:lnTo>
                  <a:lnTo>
                    <a:pt x="1991759" y="195503"/>
                  </a:lnTo>
                  <a:lnTo>
                    <a:pt x="1921361" y="163220"/>
                  </a:lnTo>
                  <a:lnTo>
                    <a:pt x="1850963" y="130658"/>
                  </a:lnTo>
                  <a:lnTo>
                    <a:pt x="1780564" y="99014"/>
                  </a:lnTo>
                  <a:lnTo>
                    <a:pt x="1710166" y="69876"/>
                  </a:lnTo>
                  <a:lnTo>
                    <a:pt x="1639768" y="44661"/>
                  </a:lnTo>
                  <a:lnTo>
                    <a:pt x="1569369" y="24663"/>
                  </a:lnTo>
                  <a:lnTo>
                    <a:pt x="1498971" y="11137"/>
                  </a:lnTo>
                  <a:lnTo>
                    <a:pt x="1428572" y="3316"/>
                  </a:lnTo>
                  <a:lnTo>
                    <a:pt x="1358174" y="0"/>
                  </a:lnTo>
                  <a:lnTo>
                    <a:pt x="1287776" y="1344"/>
                  </a:lnTo>
                  <a:lnTo>
                    <a:pt x="1217377" y="7534"/>
                  </a:lnTo>
                  <a:lnTo>
                    <a:pt x="1146979" y="18767"/>
                  </a:lnTo>
                  <a:lnTo>
                    <a:pt x="1076581" y="35229"/>
                  </a:lnTo>
                  <a:lnTo>
                    <a:pt x="1006182" y="57087"/>
                  </a:lnTo>
                  <a:lnTo>
                    <a:pt x="935784" y="84468"/>
                  </a:lnTo>
                  <a:lnTo>
                    <a:pt x="865385" y="117461"/>
                  </a:lnTo>
                  <a:lnTo>
                    <a:pt x="794987" y="156113"/>
                  </a:lnTo>
                  <a:lnTo>
                    <a:pt x="724589" y="200435"/>
                  </a:lnTo>
                  <a:lnTo>
                    <a:pt x="654190" y="250411"/>
                  </a:lnTo>
                  <a:lnTo>
                    <a:pt x="583792" y="306006"/>
                  </a:lnTo>
                  <a:lnTo>
                    <a:pt x="513394" y="367172"/>
                  </a:lnTo>
                  <a:lnTo>
                    <a:pt x="442995" y="433853"/>
                  </a:lnTo>
                  <a:lnTo>
                    <a:pt x="372597" y="505993"/>
                  </a:lnTo>
                  <a:lnTo>
                    <a:pt x="302198" y="583531"/>
                  </a:lnTo>
                  <a:lnTo>
                    <a:pt x="231800" y="666413"/>
                  </a:lnTo>
                  <a:lnTo>
                    <a:pt x="161402" y="754582"/>
                  </a:lnTo>
                  <a:lnTo>
                    <a:pt x="91003" y="847986"/>
                  </a:lnTo>
                  <a:lnTo>
                    <a:pt x="20605" y="946577"/>
                  </a:lnTo>
                  <a:lnTo>
                    <a:pt x="0" y="9769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290919"/>
              <a:ext cx="5561471" cy="952002"/>
            </a:xfrm>
            <a:custGeom>
              <a:avLst/>
              <a:pathLst>
                <a:path w="5561471" h="952002">
                  <a:moveTo>
                    <a:pt x="0" y="827001"/>
                  </a:moveTo>
                  <a:lnTo>
                    <a:pt x="70398" y="751251"/>
                  </a:lnTo>
                  <a:lnTo>
                    <a:pt x="140796" y="678999"/>
                  </a:lnTo>
                  <a:lnTo>
                    <a:pt x="211195" y="610267"/>
                  </a:lnTo>
                  <a:lnTo>
                    <a:pt x="281593" y="545077"/>
                  </a:lnTo>
                  <a:lnTo>
                    <a:pt x="351991" y="483450"/>
                  </a:lnTo>
                  <a:lnTo>
                    <a:pt x="422390" y="425409"/>
                  </a:lnTo>
                  <a:lnTo>
                    <a:pt x="492788" y="370975"/>
                  </a:lnTo>
                  <a:lnTo>
                    <a:pt x="563186" y="320171"/>
                  </a:lnTo>
                  <a:lnTo>
                    <a:pt x="633585" y="273019"/>
                  </a:lnTo>
                  <a:lnTo>
                    <a:pt x="703983" y="229540"/>
                  </a:lnTo>
                  <a:lnTo>
                    <a:pt x="774382" y="189756"/>
                  </a:lnTo>
                  <a:lnTo>
                    <a:pt x="844780" y="153690"/>
                  </a:lnTo>
                  <a:lnTo>
                    <a:pt x="915178" y="121363"/>
                  </a:lnTo>
                  <a:lnTo>
                    <a:pt x="985577" y="92798"/>
                  </a:lnTo>
                  <a:lnTo>
                    <a:pt x="1055975" y="68015"/>
                  </a:lnTo>
                  <a:lnTo>
                    <a:pt x="1126373" y="47038"/>
                  </a:lnTo>
                  <a:lnTo>
                    <a:pt x="1196772" y="29888"/>
                  </a:lnTo>
                  <a:lnTo>
                    <a:pt x="1267170" y="16588"/>
                  </a:lnTo>
                  <a:lnTo>
                    <a:pt x="1337569" y="7158"/>
                  </a:lnTo>
                  <a:lnTo>
                    <a:pt x="1407967" y="1621"/>
                  </a:lnTo>
                  <a:lnTo>
                    <a:pt x="1478365" y="0"/>
                  </a:lnTo>
                  <a:lnTo>
                    <a:pt x="1548764" y="2315"/>
                  </a:lnTo>
                  <a:lnTo>
                    <a:pt x="1619162" y="8589"/>
                  </a:lnTo>
                  <a:lnTo>
                    <a:pt x="1689560" y="18844"/>
                  </a:lnTo>
                  <a:lnTo>
                    <a:pt x="1759959" y="34633"/>
                  </a:lnTo>
                  <a:lnTo>
                    <a:pt x="1830357" y="56910"/>
                  </a:lnTo>
                  <a:lnTo>
                    <a:pt x="1900756" y="84189"/>
                  </a:lnTo>
                  <a:lnTo>
                    <a:pt x="1971154" y="114977"/>
                  </a:lnTo>
                  <a:lnTo>
                    <a:pt x="2041552" y="147782"/>
                  </a:lnTo>
                  <a:lnTo>
                    <a:pt x="2111951" y="181111"/>
                  </a:lnTo>
                  <a:lnTo>
                    <a:pt x="2182349" y="214193"/>
                  </a:lnTo>
                  <a:lnTo>
                    <a:pt x="2252747" y="250173"/>
                  </a:lnTo>
                  <a:lnTo>
                    <a:pt x="2323146" y="288047"/>
                  </a:lnTo>
                  <a:lnTo>
                    <a:pt x="2393544" y="325908"/>
                  </a:lnTo>
                  <a:lnTo>
                    <a:pt x="2463943" y="361849"/>
                  </a:lnTo>
                  <a:lnTo>
                    <a:pt x="2534341" y="394475"/>
                  </a:lnTo>
                  <a:lnTo>
                    <a:pt x="2604739" y="426687"/>
                  </a:lnTo>
                  <a:lnTo>
                    <a:pt x="2675138" y="458319"/>
                  </a:lnTo>
                  <a:lnTo>
                    <a:pt x="2745536" y="488162"/>
                  </a:lnTo>
                  <a:lnTo>
                    <a:pt x="2815934" y="514988"/>
                  </a:lnTo>
                  <a:lnTo>
                    <a:pt x="2886333" y="538968"/>
                  </a:lnTo>
                  <a:lnTo>
                    <a:pt x="2956731" y="561497"/>
                  </a:lnTo>
                  <a:lnTo>
                    <a:pt x="3027130" y="583987"/>
                  </a:lnTo>
                  <a:lnTo>
                    <a:pt x="3097528" y="607073"/>
                  </a:lnTo>
                  <a:lnTo>
                    <a:pt x="3167926" y="629047"/>
                  </a:lnTo>
                  <a:lnTo>
                    <a:pt x="3238325" y="650086"/>
                  </a:lnTo>
                  <a:lnTo>
                    <a:pt x="3308723" y="670565"/>
                  </a:lnTo>
                  <a:lnTo>
                    <a:pt x="3379121" y="690849"/>
                  </a:lnTo>
                  <a:lnTo>
                    <a:pt x="3449520" y="710689"/>
                  </a:lnTo>
                  <a:lnTo>
                    <a:pt x="3519918" y="729788"/>
                  </a:lnTo>
                  <a:lnTo>
                    <a:pt x="3590317" y="748125"/>
                  </a:lnTo>
                  <a:lnTo>
                    <a:pt x="3660715" y="765679"/>
                  </a:lnTo>
                  <a:lnTo>
                    <a:pt x="3731113" y="782432"/>
                  </a:lnTo>
                  <a:lnTo>
                    <a:pt x="3801512" y="798362"/>
                  </a:lnTo>
                  <a:lnTo>
                    <a:pt x="3871910" y="813482"/>
                  </a:lnTo>
                  <a:lnTo>
                    <a:pt x="3942308" y="827812"/>
                  </a:lnTo>
                  <a:lnTo>
                    <a:pt x="4012707" y="841352"/>
                  </a:lnTo>
                  <a:lnTo>
                    <a:pt x="4083105" y="854104"/>
                  </a:lnTo>
                  <a:lnTo>
                    <a:pt x="4153504" y="866069"/>
                  </a:lnTo>
                  <a:lnTo>
                    <a:pt x="4223902" y="877249"/>
                  </a:lnTo>
                  <a:lnTo>
                    <a:pt x="4294300" y="887644"/>
                  </a:lnTo>
                  <a:lnTo>
                    <a:pt x="4364699" y="897257"/>
                  </a:lnTo>
                  <a:lnTo>
                    <a:pt x="4435097" y="906088"/>
                  </a:lnTo>
                  <a:lnTo>
                    <a:pt x="4505495" y="914138"/>
                  </a:lnTo>
                  <a:lnTo>
                    <a:pt x="4575894" y="921409"/>
                  </a:lnTo>
                  <a:lnTo>
                    <a:pt x="4646292" y="927903"/>
                  </a:lnTo>
                  <a:lnTo>
                    <a:pt x="4716690" y="933620"/>
                  </a:lnTo>
                  <a:lnTo>
                    <a:pt x="4787089" y="938561"/>
                  </a:lnTo>
                  <a:lnTo>
                    <a:pt x="4857487" y="942729"/>
                  </a:lnTo>
                  <a:lnTo>
                    <a:pt x="4927886" y="946124"/>
                  </a:lnTo>
                  <a:lnTo>
                    <a:pt x="4998284" y="948747"/>
                  </a:lnTo>
                  <a:lnTo>
                    <a:pt x="5068682" y="950601"/>
                  </a:lnTo>
                  <a:lnTo>
                    <a:pt x="5139081" y="951685"/>
                  </a:lnTo>
                  <a:lnTo>
                    <a:pt x="5209479" y="952002"/>
                  </a:lnTo>
                  <a:lnTo>
                    <a:pt x="5279877" y="951553"/>
                  </a:lnTo>
                  <a:lnTo>
                    <a:pt x="5350276" y="950339"/>
                  </a:lnTo>
                  <a:lnTo>
                    <a:pt x="5420674" y="948361"/>
                  </a:lnTo>
                  <a:lnTo>
                    <a:pt x="5491073" y="945621"/>
                  </a:lnTo>
                  <a:lnTo>
                    <a:pt x="5561471" y="94212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3745389"/>
              <a:ext cx="5561471" cy="1648886"/>
            </a:xfrm>
            <a:custGeom>
              <a:avLst/>
              <a:pathLst>
                <a:path w="5561471" h="1648886">
                  <a:moveTo>
                    <a:pt x="0" y="592492"/>
                  </a:moveTo>
                  <a:lnTo>
                    <a:pt x="70398" y="515437"/>
                  </a:lnTo>
                  <a:lnTo>
                    <a:pt x="140796" y="443609"/>
                  </a:lnTo>
                  <a:lnTo>
                    <a:pt x="211195" y="377044"/>
                  </a:lnTo>
                  <a:lnTo>
                    <a:pt x="281593" y="315778"/>
                  </a:lnTo>
                  <a:lnTo>
                    <a:pt x="351991" y="259842"/>
                  </a:lnTo>
                  <a:lnTo>
                    <a:pt x="422390" y="209270"/>
                  </a:lnTo>
                  <a:lnTo>
                    <a:pt x="492788" y="164088"/>
                  </a:lnTo>
                  <a:lnTo>
                    <a:pt x="563186" y="124327"/>
                  </a:lnTo>
                  <a:lnTo>
                    <a:pt x="633585" y="90010"/>
                  </a:lnTo>
                  <a:lnTo>
                    <a:pt x="703983" y="61163"/>
                  </a:lnTo>
                  <a:lnTo>
                    <a:pt x="774382" y="37811"/>
                  </a:lnTo>
                  <a:lnTo>
                    <a:pt x="844780" y="19981"/>
                  </a:lnTo>
                  <a:lnTo>
                    <a:pt x="915178" y="7706"/>
                  </a:lnTo>
                  <a:lnTo>
                    <a:pt x="985577" y="1027"/>
                  </a:lnTo>
                  <a:lnTo>
                    <a:pt x="1055975" y="0"/>
                  </a:lnTo>
                  <a:lnTo>
                    <a:pt x="1126373" y="4700"/>
                  </a:lnTo>
                  <a:lnTo>
                    <a:pt x="1196772" y="15230"/>
                  </a:lnTo>
                  <a:lnTo>
                    <a:pt x="1267170" y="31721"/>
                  </a:lnTo>
                  <a:lnTo>
                    <a:pt x="1337569" y="54336"/>
                  </a:lnTo>
                  <a:lnTo>
                    <a:pt x="1407967" y="83261"/>
                  </a:lnTo>
                  <a:lnTo>
                    <a:pt x="1478365" y="118702"/>
                  </a:lnTo>
                  <a:lnTo>
                    <a:pt x="1548764" y="160870"/>
                  </a:lnTo>
                  <a:lnTo>
                    <a:pt x="1619162" y="209967"/>
                  </a:lnTo>
                  <a:lnTo>
                    <a:pt x="1689560" y="266175"/>
                  </a:lnTo>
                  <a:lnTo>
                    <a:pt x="1759959" y="334289"/>
                  </a:lnTo>
                  <a:lnTo>
                    <a:pt x="1830357" y="417284"/>
                  </a:lnTo>
                  <a:lnTo>
                    <a:pt x="1900756" y="510721"/>
                  </a:lnTo>
                  <a:lnTo>
                    <a:pt x="1971154" y="610168"/>
                  </a:lnTo>
                  <a:lnTo>
                    <a:pt x="2041552" y="711282"/>
                  </a:lnTo>
                  <a:lnTo>
                    <a:pt x="2111951" y="809847"/>
                  </a:lnTo>
                  <a:lnTo>
                    <a:pt x="2182349" y="904202"/>
                  </a:lnTo>
                  <a:lnTo>
                    <a:pt x="2252747" y="1005150"/>
                  </a:lnTo>
                  <a:lnTo>
                    <a:pt x="2323146" y="1108035"/>
                  </a:lnTo>
                  <a:lnTo>
                    <a:pt x="2393544" y="1205437"/>
                  </a:lnTo>
                  <a:lnTo>
                    <a:pt x="2463943" y="1290723"/>
                  </a:lnTo>
                  <a:lnTo>
                    <a:pt x="2534341" y="1358038"/>
                  </a:lnTo>
                  <a:lnTo>
                    <a:pt x="2604739" y="1406448"/>
                  </a:lnTo>
                  <a:lnTo>
                    <a:pt x="2675138" y="1442084"/>
                  </a:lnTo>
                  <a:lnTo>
                    <a:pt x="2745536" y="1473337"/>
                  </a:lnTo>
                  <a:lnTo>
                    <a:pt x="2815934" y="1495484"/>
                  </a:lnTo>
                  <a:lnTo>
                    <a:pt x="2886333" y="1491424"/>
                  </a:lnTo>
                  <a:lnTo>
                    <a:pt x="2956731" y="1475759"/>
                  </a:lnTo>
                  <a:lnTo>
                    <a:pt x="3027130" y="1465660"/>
                  </a:lnTo>
                  <a:lnTo>
                    <a:pt x="3097528" y="1468858"/>
                  </a:lnTo>
                  <a:lnTo>
                    <a:pt x="3167926" y="1461871"/>
                  </a:lnTo>
                  <a:lnTo>
                    <a:pt x="3238325" y="1448283"/>
                  </a:lnTo>
                  <a:lnTo>
                    <a:pt x="3308723" y="1435333"/>
                  </a:lnTo>
                  <a:lnTo>
                    <a:pt x="3379121" y="1430934"/>
                  </a:lnTo>
                  <a:lnTo>
                    <a:pt x="3449520" y="1429965"/>
                  </a:lnTo>
                  <a:lnTo>
                    <a:pt x="3519918" y="1426848"/>
                  </a:lnTo>
                  <a:lnTo>
                    <a:pt x="3590317" y="1422242"/>
                  </a:lnTo>
                  <a:lnTo>
                    <a:pt x="3660715" y="1416903"/>
                  </a:lnTo>
                  <a:lnTo>
                    <a:pt x="3731113" y="1411658"/>
                  </a:lnTo>
                  <a:lnTo>
                    <a:pt x="3801512" y="1407344"/>
                  </a:lnTo>
                  <a:lnTo>
                    <a:pt x="3871910" y="1403253"/>
                  </a:lnTo>
                  <a:lnTo>
                    <a:pt x="3942308" y="1398444"/>
                  </a:lnTo>
                  <a:lnTo>
                    <a:pt x="4012707" y="1392765"/>
                  </a:lnTo>
                  <a:lnTo>
                    <a:pt x="4083105" y="1386048"/>
                  </a:lnTo>
                  <a:lnTo>
                    <a:pt x="4153504" y="1378119"/>
                  </a:lnTo>
                  <a:lnTo>
                    <a:pt x="4223902" y="1368824"/>
                  </a:lnTo>
                  <a:lnTo>
                    <a:pt x="4294300" y="1358035"/>
                  </a:lnTo>
                  <a:lnTo>
                    <a:pt x="4364699" y="1345656"/>
                  </a:lnTo>
                  <a:lnTo>
                    <a:pt x="4435097" y="1331628"/>
                  </a:lnTo>
                  <a:lnTo>
                    <a:pt x="4505495" y="1315918"/>
                  </a:lnTo>
                  <a:lnTo>
                    <a:pt x="4575894" y="1298514"/>
                  </a:lnTo>
                  <a:lnTo>
                    <a:pt x="4646292" y="1279423"/>
                  </a:lnTo>
                  <a:lnTo>
                    <a:pt x="4716690" y="1258659"/>
                  </a:lnTo>
                  <a:lnTo>
                    <a:pt x="4787089" y="1236240"/>
                  </a:lnTo>
                  <a:lnTo>
                    <a:pt x="4857487" y="1212190"/>
                  </a:lnTo>
                  <a:lnTo>
                    <a:pt x="4927886" y="1186529"/>
                  </a:lnTo>
                  <a:lnTo>
                    <a:pt x="4998284" y="1159279"/>
                  </a:lnTo>
                  <a:lnTo>
                    <a:pt x="5068682" y="1130458"/>
                  </a:lnTo>
                  <a:lnTo>
                    <a:pt x="5139081" y="1100084"/>
                  </a:lnTo>
                  <a:lnTo>
                    <a:pt x="5209479" y="1068172"/>
                  </a:lnTo>
                  <a:lnTo>
                    <a:pt x="5279877" y="1034736"/>
                  </a:lnTo>
                  <a:lnTo>
                    <a:pt x="5350276" y="999788"/>
                  </a:lnTo>
                  <a:lnTo>
                    <a:pt x="5420674" y="963339"/>
                  </a:lnTo>
                  <a:lnTo>
                    <a:pt x="5491073" y="925396"/>
                  </a:lnTo>
                  <a:lnTo>
                    <a:pt x="5561471" y="885969"/>
                  </a:lnTo>
                  <a:lnTo>
                    <a:pt x="5561471" y="1648886"/>
                  </a:lnTo>
                  <a:lnTo>
                    <a:pt x="4678991" y="1648886"/>
                  </a:lnTo>
                  <a:lnTo>
                    <a:pt x="4646292" y="1642576"/>
                  </a:lnTo>
                  <a:lnTo>
                    <a:pt x="4575894" y="1630280"/>
                  </a:lnTo>
                  <a:lnTo>
                    <a:pt x="4505495" y="1619302"/>
                  </a:lnTo>
                  <a:lnTo>
                    <a:pt x="4435097" y="1609666"/>
                  </a:lnTo>
                  <a:lnTo>
                    <a:pt x="4364699" y="1601379"/>
                  </a:lnTo>
                  <a:lnTo>
                    <a:pt x="4294300" y="1594424"/>
                  </a:lnTo>
                  <a:lnTo>
                    <a:pt x="4223902" y="1588760"/>
                  </a:lnTo>
                  <a:lnTo>
                    <a:pt x="4153504" y="1584307"/>
                  </a:lnTo>
                  <a:lnTo>
                    <a:pt x="4083105" y="1580957"/>
                  </a:lnTo>
                  <a:lnTo>
                    <a:pt x="4012707" y="1578570"/>
                  </a:lnTo>
                  <a:lnTo>
                    <a:pt x="3942308" y="1576992"/>
                  </a:lnTo>
                  <a:lnTo>
                    <a:pt x="3871910" y="1576071"/>
                  </a:lnTo>
                  <a:lnTo>
                    <a:pt x="3801512" y="1575673"/>
                  </a:lnTo>
                  <a:lnTo>
                    <a:pt x="3731113" y="1576312"/>
                  </a:lnTo>
                  <a:lnTo>
                    <a:pt x="3660715" y="1578371"/>
                  </a:lnTo>
                  <a:lnTo>
                    <a:pt x="3590317" y="1581136"/>
                  </a:lnTo>
                  <a:lnTo>
                    <a:pt x="3519918" y="1583864"/>
                  </a:lnTo>
                  <a:lnTo>
                    <a:pt x="3449520" y="1585740"/>
                  </a:lnTo>
                  <a:lnTo>
                    <a:pt x="3379121" y="1585855"/>
                  </a:lnTo>
                  <a:lnTo>
                    <a:pt x="3308723" y="1588838"/>
                  </a:lnTo>
                  <a:lnTo>
                    <a:pt x="3238325" y="1599993"/>
                  </a:lnTo>
                  <a:lnTo>
                    <a:pt x="3167926" y="1613063"/>
                  </a:lnTo>
                  <a:lnTo>
                    <a:pt x="3097528" y="1620780"/>
                  </a:lnTo>
                  <a:lnTo>
                    <a:pt x="3027130" y="1617663"/>
                  </a:lnTo>
                  <a:lnTo>
                    <a:pt x="2956731" y="1625945"/>
                  </a:lnTo>
                  <a:lnTo>
                    <a:pt x="2886333" y="1640773"/>
                  </a:lnTo>
                  <a:lnTo>
                    <a:pt x="2815934" y="1646008"/>
                  </a:lnTo>
                  <a:lnTo>
                    <a:pt x="2745536" y="1624738"/>
                  </a:lnTo>
                  <a:lnTo>
                    <a:pt x="2675138" y="1592745"/>
                  </a:lnTo>
                  <a:lnTo>
                    <a:pt x="2604739" y="1557556"/>
                  </a:lnTo>
                  <a:lnTo>
                    <a:pt x="2534341" y="1510884"/>
                  </a:lnTo>
                  <a:lnTo>
                    <a:pt x="2463943" y="1443739"/>
                  </a:lnTo>
                  <a:lnTo>
                    <a:pt x="2393544" y="1357895"/>
                  </a:lnTo>
                  <a:lnTo>
                    <a:pt x="2323146" y="1261054"/>
                  </a:lnTo>
                  <a:lnTo>
                    <a:pt x="2252747" y="1160240"/>
                  </a:lnTo>
                  <a:lnTo>
                    <a:pt x="2182349" y="1061696"/>
                  </a:lnTo>
                  <a:lnTo>
                    <a:pt x="2111951" y="968509"/>
                  </a:lnTo>
                  <a:lnTo>
                    <a:pt x="2041552" y="871066"/>
                  </a:lnTo>
                  <a:lnTo>
                    <a:pt x="1971154" y="771650"/>
                  </a:lnTo>
                  <a:lnTo>
                    <a:pt x="1900756" y="674615"/>
                  </a:lnTo>
                  <a:lnTo>
                    <a:pt x="1830357" y="584196"/>
                  </a:lnTo>
                  <a:lnTo>
                    <a:pt x="1759959" y="504532"/>
                  </a:lnTo>
                  <a:lnTo>
                    <a:pt x="1689560" y="439727"/>
                  </a:lnTo>
                  <a:lnTo>
                    <a:pt x="1619162" y="387078"/>
                  </a:lnTo>
                  <a:lnTo>
                    <a:pt x="1548764" y="342304"/>
                  </a:lnTo>
                  <a:lnTo>
                    <a:pt x="1478365" y="305487"/>
                  </a:lnTo>
                  <a:lnTo>
                    <a:pt x="1407967" y="276725"/>
                  </a:lnTo>
                  <a:lnTo>
                    <a:pt x="1337569" y="256127"/>
                  </a:lnTo>
                  <a:lnTo>
                    <a:pt x="1267170" y="243794"/>
                  </a:lnTo>
                  <a:lnTo>
                    <a:pt x="1196772" y="239813"/>
                  </a:lnTo>
                  <a:lnTo>
                    <a:pt x="1126373" y="244241"/>
                  </a:lnTo>
                  <a:lnTo>
                    <a:pt x="1055975" y="257107"/>
                  </a:lnTo>
                  <a:lnTo>
                    <a:pt x="985577" y="278411"/>
                  </a:lnTo>
                  <a:lnTo>
                    <a:pt x="915178" y="308126"/>
                  </a:lnTo>
                  <a:lnTo>
                    <a:pt x="844780" y="346204"/>
                  </a:lnTo>
                  <a:lnTo>
                    <a:pt x="774382" y="392585"/>
                  </a:lnTo>
                  <a:lnTo>
                    <a:pt x="703983" y="447197"/>
                  </a:lnTo>
                  <a:lnTo>
                    <a:pt x="633585" y="509965"/>
                  </a:lnTo>
                  <a:lnTo>
                    <a:pt x="563186" y="580812"/>
                  </a:lnTo>
                  <a:lnTo>
                    <a:pt x="492788" y="659660"/>
                  </a:lnTo>
                  <a:lnTo>
                    <a:pt x="422390" y="746431"/>
                  </a:lnTo>
                  <a:lnTo>
                    <a:pt x="351991" y="841050"/>
                  </a:lnTo>
                  <a:lnTo>
                    <a:pt x="281593" y="943443"/>
                  </a:lnTo>
                  <a:lnTo>
                    <a:pt x="211195" y="1053539"/>
                  </a:lnTo>
                  <a:lnTo>
                    <a:pt x="140796" y="1171269"/>
                  </a:lnTo>
                  <a:lnTo>
                    <a:pt x="70398" y="1296564"/>
                  </a:lnTo>
                  <a:lnTo>
                    <a:pt x="0" y="142935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3745389"/>
              <a:ext cx="5561471" cy="1495484"/>
            </a:xfrm>
            <a:custGeom>
              <a:avLst/>
              <a:pathLst>
                <a:path w="5561471" h="1495484">
                  <a:moveTo>
                    <a:pt x="0" y="592492"/>
                  </a:moveTo>
                  <a:lnTo>
                    <a:pt x="70398" y="515437"/>
                  </a:lnTo>
                  <a:lnTo>
                    <a:pt x="140796" y="443609"/>
                  </a:lnTo>
                  <a:lnTo>
                    <a:pt x="211195" y="377044"/>
                  </a:lnTo>
                  <a:lnTo>
                    <a:pt x="281593" y="315778"/>
                  </a:lnTo>
                  <a:lnTo>
                    <a:pt x="351991" y="259842"/>
                  </a:lnTo>
                  <a:lnTo>
                    <a:pt x="422390" y="209270"/>
                  </a:lnTo>
                  <a:lnTo>
                    <a:pt x="492788" y="164088"/>
                  </a:lnTo>
                  <a:lnTo>
                    <a:pt x="563186" y="124327"/>
                  </a:lnTo>
                  <a:lnTo>
                    <a:pt x="633585" y="90010"/>
                  </a:lnTo>
                  <a:lnTo>
                    <a:pt x="703983" y="61163"/>
                  </a:lnTo>
                  <a:lnTo>
                    <a:pt x="774382" y="37811"/>
                  </a:lnTo>
                  <a:lnTo>
                    <a:pt x="844780" y="19981"/>
                  </a:lnTo>
                  <a:lnTo>
                    <a:pt x="915178" y="7706"/>
                  </a:lnTo>
                  <a:lnTo>
                    <a:pt x="985577" y="1027"/>
                  </a:lnTo>
                  <a:lnTo>
                    <a:pt x="1055975" y="0"/>
                  </a:lnTo>
                  <a:lnTo>
                    <a:pt x="1126373" y="4700"/>
                  </a:lnTo>
                  <a:lnTo>
                    <a:pt x="1196772" y="15230"/>
                  </a:lnTo>
                  <a:lnTo>
                    <a:pt x="1267170" y="31721"/>
                  </a:lnTo>
                  <a:lnTo>
                    <a:pt x="1337569" y="54336"/>
                  </a:lnTo>
                  <a:lnTo>
                    <a:pt x="1407967" y="83261"/>
                  </a:lnTo>
                  <a:lnTo>
                    <a:pt x="1478365" y="118702"/>
                  </a:lnTo>
                  <a:lnTo>
                    <a:pt x="1548764" y="160870"/>
                  </a:lnTo>
                  <a:lnTo>
                    <a:pt x="1619162" y="209967"/>
                  </a:lnTo>
                  <a:lnTo>
                    <a:pt x="1689560" y="266175"/>
                  </a:lnTo>
                  <a:lnTo>
                    <a:pt x="1759959" y="334289"/>
                  </a:lnTo>
                  <a:lnTo>
                    <a:pt x="1830357" y="417284"/>
                  </a:lnTo>
                  <a:lnTo>
                    <a:pt x="1900756" y="510721"/>
                  </a:lnTo>
                  <a:lnTo>
                    <a:pt x="1971154" y="610168"/>
                  </a:lnTo>
                  <a:lnTo>
                    <a:pt x="2041552" y="711282"/>
                  </a:lnTo>
                  <a:lnTo>
                    <a:pt x="2111951" y="809847"/>
                  </a:lnTo>
                  <a:lnTo>
                    <a:pt x="2182349" y="904202"/>
                  </a:lnTo>
                  <a:lnTo>
                    <a:pt x="2252747" y="1005150"/>
                  </a:lnTo>
                  <a:lnTo>
                    <a:pt x="2323146" y="1108035"/>
                  </a:lnTo>
                  <a:lnTo>
                    <a:pt x="2393544" y="1205437"/>
                  </a:lnTo>
                  <a:lnTo>
                    <a:pt x="2463943" y="1290723"/>
                  </a:lnTo>
                  <a:lnTo>
                    <a:pt x="2534341" y="1358038"/>
                  </a:lnTo>
                  <a:lnTo>
                    <a:pt x="2604739" y="1406448"/>
                  </a:lnTo>
                  <a:lnTo>
                    <a:pt x="2675138" y="1442084"/>
                  </a:lnTo>
                  <a:lnTo>
                    <a:pt x="2745536" y="1473337"/>
                  </a:lnTo>
                  <a:lnTo>
                    <a:pt x="2815934" y="1495484"/>
                  </a:lnTo>
                  <a:lnTo>
                    <a:pt x="2886333" y="1491424"/>
                  </a:lnTo>
                  <a:lnTo>
                    <a:pt x="2956731" y="1475759"/>
                  </a:lnTo>
                  <a:lnTo>
                    <a:pt x="3027130" y="1465660"/>
                  </a:lnTo>
                  <a:lnTo>
                    <a:pt x="3097528" y="1468858"/>
                  </a:lnTo>
                  <a:lnTo>
                    <a:pt x="3167926" y="1461871"/>
                  </a:lnTo>
                  <a:lnTo>
                    <a:pt x="3238325" y="1448283"/>
                  </a:lnTo>
                  <a:lnTo>
                    <a:pt x="3308723" y="1435333"/>
                  </a:lnTo>
                  <a:lnTo>
                    <a:pt x="3379121" y="1430934"/>
                  </a:lnTo>
                  <a:lnTo>
                    <a:pt x="3449520" y="1429965"/>
                  </a:lnTo>
                  <a:lnTo>
                    <a:pt x="3519918" y="1426848"/>
                  </a:lnTo>
                  <a:lnTo>
                    <a:pt x="3590317" y="1422242"/>
                  </a:lnTo>
                  <a:lnTo>
                    <a:pt x="3660715" y="1416903"/>
                  </a:lnTo>
                  <a:lnTo>
                    <a:pt x="3731113" y="1411658"/>
                  </a:lnTo>
                  <a:lnTo>
                    <a:pt x="3801512" y="1407344"/>
                  </a:lnTo>
                  <a:lnTo>
                    <a:pt x="3871910" y="1403253"/>
                  </a:lnTo>
                  <a:lnTo>
                    <a:pt x="3942308" y="1398444"/>
                  </a:lnTo>
                  <a:lnTo>
                    <a:pt x="4012707" y="1392765"/>
                  </a:lnTo>
                  <a:lnTo>
                    <a:pt x="4083105" y="1386048"/>
                  </a:lnTo>
                  <a:lnTo>
                    <a:pt x="4153504" y="1378119"/>
                  </a:lnTo>
                  <a:lnTo>
                    <a:pt x="4223902" y="1368824"/>
                  </a:lnTo>
                  <a:lnTo>
                    <a:pt x="4294300" y="1358035"/>
                  </a:lnTo>
                  <a:lnTo>
                    <a:pt x="4364699" y="1345656"/>
                  </a:lnTo>
                  <a:lnTo>
                    <a:pt x="4435097" y="1331628"/>
                  </a:lnTo>
                  <a:lnTo>
                    <a:pt x="4505495" y="1315918"/>
                  </a:lnTo>
                  <a:lnTo>
                    <a:pt x="4575894" y="1298514"/>
                  </a:lnTo>
                  <a:lnTo>
                    <a:pt x="4646292" y="1279423"/>
                  </a:lnTo>
                  <a:lnTo>
                    <a:pt x="4716690" y="1258659"/>
                  </a:lnTo>
                  <a:lnTo>
                    <a:pt x="4787089" y="1236240"/>
                  </a:lnTo>
                  <a:lnTo>
                    <a:pt x="4857487" y="1212190"/>
                  </a:lnTo>
                  <a:lnTo>
                    <a:pt x="4927886" y="1186529"/>
                  </a:lnTo>
                  <a:lnTo>
                    <a:pt x="4998284" y="1159279"/>
                  </a:lnTo>
                  <a:lnTo>
                    <a:pt x="5068682" y="1130458"/>
                  </a:lnTo>
                  <a:lnTo>
                    <a:pt x="5139081" y="1100084"/>
                  </a:lnTo>
                  <a:lnTo>
                    <a:pt x="5209479" y="1068172"/>
                  </a:lnTo>
                  <a:lnTo>
                    <a:pt x="5279877" y="1034736"/>
                  </a:lnTo>
                  <a:lnTo>
                    <a:pt x="5350276" y="999788"/>
                  </a:lnTo>
                  <a:lnTo>
                    <a:pt x="5420674" y="963339"/>
                  </a:lnTo>
                  <a:lnTo>
                    <a:pt x="5491073" y="925396"/>
                  </a:lnTo>
                  <a:lnTo>
                    <a:pt x="5561471" y="8859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191153" y="3985202"/>
              <a:ext cx="4678991" cy="1409072"/>
            </a:xfrm>
            <a:custGeom>
              <a:avLst/>
              <a:pathLst>
                <a:path w="4678991" h="1409072">
                  <a:moveTo>
                    <a:pt x="4678991" y="1409072"/>
                  </a:moveTo>
                  <a:lnTo>
                    <a:pt x="4646292" y="1402763"/>
                  </a:lnTo>
                  <a:lnTo>
                    <a:pt x="4575894" y="1390466"/>
                  </a:lnTo>
                  <a:lnTo>
                    <a:pt x="4505495" y="1379489"/>
                  </a:lnTo>
                  <a:lnTo>
                    <a:pt x="4435097" y="1369853"/>
                  </a:lnTo>
                  <a:lnTo>
                    <a:pt x="4364699" y="1361565"/>
                  </a:lnTo>
                  <a:lnTo>
                    <a:pt x="4294300" y="1354611"/>
                  </a:lnTo>
                  <a:lnTo>
                    <a:pt x="4223902" y="1348946"/>
                  </a:lnTo>
                  <a:lnTo>
                    <a:pt x="4153504" y="1344494"/>
                  </a:lnTo>
                  <a:lnTo>
                    <a:pt x="4083105" y="1341143"/>
                  </a:lnTo>
                  <a:lnTo>
                    <a:pt x="4012707" y="1338756"/>
                  </a:lnTo>
                  <a:lnTo>
                    <a:pt x="3942308" y="1337179"/>
                  </a:lnTo>
                  <a:lnTo>
                    <a:pt x="3871910" y="1336258"/>
                  </a:lnTo>
                  <a:lnTo>
                    <a:pt x="3801512" y="1335859"/>
                  </a:lnTo>
                  <a:lnTo>
                    <a:pt x="3731113" y="1336499"/>
                  </a:lnTo>
                  <a:lnTo>
                    <a:pt x="3660715" y="1338558"/>
                  </a:lnTo>
                  <a:lnTo>
                    <a:pt x="3590317" y="1341323"/>
                  </a:lnTo>
                  <a:lnTo>
                    <a:pt x="3519918" y="1344051"/>
                  </a:lnTo>
                  <a:lnTo>
                    <a:pt x="3449520" y="1345926"/>
                  </a:lnTo>
                  <a:lnTo>
                    <a:pt x="3379121" y="1346042"/>
                  </a:lnTo>
                  <a:lnTo>
                    <a:pt x="3308723" y="1349025"/>
                  </a:lnTo>
                  <a:lnTo>
                    <a:pt x="3238325" y="1360180"/>
                  </a:lnTo>
                  <a:lnTo>
                    <a:pt x="3167926" y="1373249"/>
                  </a:lnTo>
                  <a:lnTo>
                    <a:pt x="3097528" y="1380967"/>
                  </a:lnTo>
                  <a:lnTo>
                    <a:pt x="3027130" y="1377850"/>
                  </a:lnTo>
                  <a:lnTo>
                    <a:pt x="2956731" y="1386132"/>
                  </a:lnTo>
                  <a:lnTo>
                    <a:pt x="2886333" y="1400960"/>
                  </a:lnTo>
                  <a:lnTo>
                    <a:pt x="2815934" y="1406195"/>
                  </a:lnTo>
                  <a:lnTo>
                    <a:pt x="2745536" y="1384925"/>
                  </a:lnTo>
                  <a:lnTo>
                    <a:pt x="2675138" y="1352932"/>
                  </a:lnTo>
                  <a:lnTo>
                    <a:pt x="2604739" y="1317743"/>
                  </a:lnTo>
                  <a:lnTo>
                    <a:pt x="2534341" y="1271071"/>
                  </a:lnTo>
                  <a:lnTo>
                    <a:pt x="2463943" y="1203926"/>
                  </a:lnTo>
                  <a:lnTo>
                    <a:pt x="2393544" y="1118082"/>
                  </a:lnTo>
                  <a:lnTo>
                    <a:pt x="2323146" y="1021240"/>
                  </a:lnTo>
                  <a:lnTo>
                    <a:pt x="2252747" y="920427"/>
                  </a:lnTo>
                  <a:lnTo>
                    <a:pt x="2182349" y="821883"/>
                  </a:lnTo>
                  <a:lnTo>
                    <a:pt x="2111951" y="728696"/>
                  </a:lnTo>
                  <a:lnTo>
                    <a:pt x="2041552" y="631253"/>
                  </a:lnTo>
                  <a:lnTo>
                    <a:pt x="1971154" y="531836"/>
                  </a:lnTo>
                  <a:lnTo>
                    <a:pt x="1900756" y="434802"/>
                  </a:lnTo>
                  <a:lnTo>
                    <a:pt x="1830357" y="344382"/>
                  </a:lnTo>
                  <a:lnTo>
                    <a:pt x="1759959" y="264719"/>
                  </a:lnTo>
                  <a:lnTo>
                    <a:pt x="1689560" y="199914"/>
                  </a:lnTo>
                  <a:lnTo>
                    <a:pt x="1619162" y="147264"/>
                  </a:lnTo>
                  <a:lnTo>
                    <a:pt x="1548764" y="102491"/>
                  </a:lnTo>
                  <a:lnTo>
                    <a:pt x="1478365" y="65673"/>
                  </a:lnTo>
                  <a:lnTo>
                    <a:pt x="1407967" y="36912"/>
                  </a:lnTo>
                  <a:lnTo>
                    <a:pt x="1337569" y="16314"/>
                  </a:lnTo>
                  <a:lnTo>
                    <a:pt x="1267170" y="3981"/>
                  </a:lnTo>
                  <a:lnTo>
                    <a:pt x="1196772" y="0"/>
                  </a:lnTo>
                  <a:lnTo>
                    <a:pt x="1126373" y="4428"/>
                  </a:lnTo>
                  <a:lnTo>
                    <a:pt x="1055975" y="17294"/>
                  </a:lnTo>
                  <a:lnTo>
                    <a:pt x="985577" y="38598"/>
                  </a:lnTo>
                  <a:lnTo>
                    <a:pt x="915178" y="68313"/>
                  </a:lnTo>
                  <a:lnTo>
                    <a:pt x="844780" y="106391"/>
                  </a:lnTo>
                  <a:lnTo>
                    <a:pt x="774382" y="152771"/>
                  </a:lnTo>
                  <a:lnTo>
                    <a:pt x="703983" y="207384"/>
                  </a:lnTo>
                  <a:lnTo>
                    <a:pt x="633585" y="270152"/>
                  </a:lnTo>
                  <a:lnTo>
                    <a:pt x="563186" y="340999"/>
                  </a:lnTo>
                  <a:lnTo>
                    <a:pt x="492788" y="419847"/>
                  </a:lnTo>
                  <a:lnTo>
                    <a:pt x="422390" y="506617"/>
                  </a:lnTo>
                  <a:lnTo>
                    <a:pt x="351991" y="601236"/>
                  </a:lnTo>
                  <a:lnTo>
                    <a:pt x="281593" y="703630"/>
                  </a:lnTo>
                  <a:lnTo>
                    <a:pt x="211195" y="813726"/>
                  </a:lnTo>
                  <a:lnTo>
                    <a:pt x="140796" y="931456"/>
                  </a:lnTo>
                  <a:lnTo>
                    <a:pt x="70398" y="1056750"/>
                  </a:lnTo>
                  <a:lnTo>
                    <a:pt x="0" y="11895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3869860"/>
              <a:ext cx="5561471" cy="1446276"/>
            </a:xfrm>
            <a:custGeom>
              <a:avLst/>
              <a:pathLst>
                <a:path w="5561471" h="1446276">
                  <a:moveTo>
                    <a:pt x="0" y="886454"/>
                  </a:moveTo>
                  <a:lnTo>
                    <a:pt x="70398" y="781529"/>
                  </a:lnTo>
                  <a:lnTo>
                    <a:pt x="140796" y="682968"/>
                  </a:lnTo>
                  <a:lnTo>
                    <a:pt x="211195" y="590821"/>
                  </a:lnTo>
                  <a:lnTo>
                    <a:pt x="281593" y="505139"/>
                  </a:lnTo>
                  <a:lnTo>
                    <a:pt x="351991" y="425975"/>
                  </a:lnTo>
                  <a:lnTo>
                    <a:pt x="422390" y="353379"/>
                  </a:lnTo>
                  <a:lnTo>
                    <a:pt x="492788" y="287403"/>
                  </a:lnTo>
                  <a:lnTo>
                    <a:pt x="563186" y="228099"/>
                  </a:lnTo>
                  <a:lnTo>
                    <a:pt x="633585" y="175517"/>
                  </a:lnTo>
                  <a:lnTo>
                    <a:pt x="703983" y="129709"/>
                  </a:lnTo>
                  <a:lnTo>
                    <a:pt x="774382" y="90727"/>
                  </a:lnTo>
                  <a:lnTo>
                    <a:pt x="844780" y="58622"/>
                  </a:lnTo>
                  <a:lnTo>
                    <a:pt x="915178" y="33445"/>
                  </a:lnTo>
                  <a:lnTo>
                    <a:pt x="985577" y="15248"/>
                  </a:lnTo>
                  <a:lnTo>
                    <a:pt x="1055975" y="4083"/>
                  </a:lnTo>
                  <a:lnTo>
                    <a:pt x="1126373" y="0"/>
                  </a:lnTo>
                  <a:lnTo>
                    <a:pt x="1196772" y="3051"/>
                  </a:lnTo>
                  <a:lnTo>
                    <a:pt x="1267170" y="13287"/>
                  </a:lnTo>
                  <a:lnTo>
                    <a:pt x="1337569" y="30760"/>
                  </a:lnTo>
                  <a:lnTo>
                    <a:pt x="1407967" y="55522"/>
                  </a:lnTo>
                  <a:lnTo>
                    <a:pt x="1478365" y="87624"/>
                  </a:lnTo>
                  <a:lnTo>
                    <a:pt x="1548764" y="127116"/>
                  </a:lnTo>
                  <a:lnTo>
                    <a:pt x="1619162" y="174051"/>
                  </a:lnTo>
                  <a:lnTo>
                    <a:pt x="1689560" y="228480"/>
                  </a:lnTo>
                  <a:lnTo>
                    <a:pt x="1759959" y="294940"/>
                  </a:lnTo>
                  <a:lnTo>
                    <a:pt x="1830357" y="376269"/>
                  </a:lnTo>
                  <a:lnTo>
                    <a:pt x="1900756" y="468197"/>
                  </a:lnTo>
                  <a:lnTo>
                    <a:pt x="1971154" y="566438"/>
                  </a:lnTo>
                  <a:lnTo>
                    <a:pt x="2041552" y="666703"/>
                  </a:lnTo>
                  <a:lnTo>
                    <a:pt x="2111951" y="764707"/>
                  </a:lnTo>
                  <a:lnTo>
                    <a:pt x="2182349" y="858478"/>
                  </a:lnTo>
                  <a:lnTo>
                    <a:pt x="2252747" y="958224"/>
                  </a:lnTo>
                  <a:lnTo>
                    <a:pt x="2323146" y="1060073"/>
                  </a:lnTo>
                  <a:lnTo>
                    <a:pt x="2393544" y="1157195"/>
                  </a:lnTo>
                  <a:lnTo>
                    <a:pt x="2463943" y="1242760"/>
                  </a:lnTo>
                  <a:lnTo>
                    <a:pt x="2534341" y="1309990"/>
                  </a:lnTo>
                  <a:lnTo>
                    <a:pt x="2604739" y="1357531"/>
                  </a:lnTo>
                  <a:lnTo>
                    <a:pt x="2675138" y="1392944"/>
                  </a:lnTo>
                  <a:lnTo>
                    <a:pt x="2745536" y="1424567"/>
                  </a:lnTo>
                  <a:lnTo>
                    <a:pt x="2815934" y="1446276"/>
                  </a:lnTo>
                  <a:lnTo>
                    <a:pt x="2886333" y="1441628"/>
                  </a:lnTo>
                  <a:lnTo>
                    <a:pt x="2956731" y="1426381"/>
                  </a:lnTo>
                  <a:lnTo>
                    <a:pt x="3027130" y="1417191"/>
                  </a:lnTo>
                  <a:lnTo>
                    <a:pt x="3097528" y="1420348"/>
                  </a:lnTo>
                  <a:lnTo>
                    <a:pt x="3167926" y="1412996"/>
                  </a:lnTo>
                  <a:lnTo>
                    <a:pt x="3238325" y="1399667"/>
                  </a:lnTo>
                  <a:lnTo>
                    <a:pt x="3308723" y="1387615"/>
                  </a:lnTo>
                  <a:lnTo>
                    <a:pt x="3379121" y="1383924"/>
                  </a:lnTo>
                  <a:lnTo>
                    <a:pt x="3449520" y="1383382"/>
                  </a:lnTo>
                  <a:lnTo>
                    <a:pt x="3519918" y="1380885"/>
                  </a:lnTo>
                  <a:lnTo>
                    <a:pt x="3590317" y="1377218"/>
                  </a:lnTo>
                  <a:lnTo>
                    <a:pt x="3660715" y="1373167"/>
                  </a:lnTo>
                  <a:lnTo>
                    <a:pt x="3731113" y="1369514"/>
                  </a:lnTo>
                  <a:lnTo>
                    <a:pt x="3801512" y="1367038"/>
                  </a:lnTo>
                  <a:lnTo>
                    <a:pt x="3871910" y="1365191"/>
                  </a:lnTo>
                  <a:lnTo>
                    <a:pt x="3942308" y="1363247"/>
                  </a:lnTo>
                  <a:lnTo>
                    <a:pt x="4012707" y="1361197"/>
                  </a:lnTo>
                  <a:lnTo>
                    <a:pt x="4083105" y="1359031"/>
                  </a:lnTo>
                  <a:lnTo>
                    <a:pt x="4153504" y="1356742"/>
                  </a:lnTo>
                  <a:lnTo>
                    <a:pt x="4223902" y="1354321"/>
                  </a:lnTo>
                  <a:lnTo>
                    <a:pt x="4294300" y="1351759"/>
                  </a:lnTo>
                  <a:lnTo>
                    <a:pt x="4364699" y="1349047"/>
                  </a:lnTo>
                  <a:lnTo>
                    <a:pt x="4435097" y="1346176"/>
                  </a:lnTo>
                  <a:lnTo>
                    <a:pt x="4505495" y="1343139"/>
                  </a:lnTo>
                  <a:lnTo>
                    <a:pt x="4575894" y="1339926"/>
                  </a:lnTo>
                  <a:lnTo>
                    <a:pt x="4646292" y="1336529"/>
                  </a:lnTo>
                  <a:lnTo>
                    <a:pt x="4716690" y="1332939"/>
                  </a:lnTo>
                  <a:lnTo>
                    <a:pt x="4787089" y="1329147"/>
                  </a:lnTo>
                  <a:lnTo>
                    <a:pt x="4857487" y="1325145"/>
                  </a:lnTo>
                  <a:lnTo>
                    <a:pt x="4927886" y="1320924"/>
                  </a:lnTo>
                  <a:lnTo>
                    <a:pt x="4998284" y="1316475"/>
                  </a:lnTo>
                  <a:lnTo>
                    <a:pt x="5068682" y="1311790"/>
                  </a:lnTo>
                  <a:lnTo>
                    <a:pt x="5139081" y="1306860"/>
                  </a:lnTo>
                  <a:lnTo>
                    <a:pt x="5209479" y="1301676"/>
                  </a:lnTo>
                  <a:lnTo>
                    <a:pt x="5279877" y="1296230"/>
                  </a:lnTo>
                  <a:lnTo>
                    <a:pt x="5350276" y="1290513"/>
                  </a:lnTo>
                  <a:lnTo>
                    <a:pt x="5420674" y="1284516"/>
                  </a:lnTo>
                  <a:lnTo>
                    <a:pt x="5491073" y="1278231"/>
                  </a:lnTo>
                  <a:lnTo>
                    <a:pt x="5561471" y="127165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3802131"/>
              <a:ext cx="5561471" cy="1592144"/>
            </a:xfrm>
            <a:custGeom>
              <a:avLst/>
              <a:pathLst>
                <a:path w="5561471" h="1592144">
                  <a:moveTo>
                    <a:pt x="0" y="273589"/>
                  </a:moveTo>
                  <a:lnTo>
                    <a:pt x="70398" y="229547"/>
                  </a:lnTo>
                  <a:lnTo>
                    <a:pt x="140796" y="189286"/>
                  </a:lnTo>
                  <a:lnTo>
                    <a:pt x="211195" y="152834"/>
                  </a:lnTo>
                  <a:lnTo>
                    <a:pt x="281593" y="120218"/>
                  </a:lnTo>
                  <a:lnTo>
                    <a:pt x="351991" y="91462"/>
                  </a:lnTo>
                  <a:lnTo>
                    <a:pt x="422390" y="66591"/>
                  </a:lnTo>
                  <a:lnTo>
                    <a:pt x="492788" y="45624"/>
                  </a:lnTo>
                  <a:lnTo>
                    <a:pt x="563186" y="28582"/>
                  </a:lnTo>
                  <a:lnTo>
                    <a:pt x="633585" y="15481"/>
                  </a:lnTo>
                  <a:lnTo>
                    <a:pt x="703983" y="6339"/>
                  </a:lnTo>
                  <a:lnTo>
                    <a:pt x="774382" y="1172"/>
                  </a:lnTo>
                  <a:lnTo>
                    <a:pt x="844780" y="0"/>
                  </a:lnTo>
                  <a:lnTo>
                    <a:pt x="915178" y="2846"/>
                  </a:lnTo>
                  <a:lnTo>
                    <a:pt x="985577" y="9744"/>
                  </a:lnTo>
                  <a:lnTo>
                    <a:pt x="1055975" y="20741"/>
                  </a:lnTo>
                  <a:lnTo>
                    <a:pt x="1126373" y="35905"/>
                  </a:lnTo>
                  <a:lnTo>
                    <a:pt x="1196772" y="55329"/>
                  </a:lnTo>
                  <a:lnTo>
                    <a:pt x="1267170" y="79135"/>
                  </a:lnTo>
                  <a:lnTo>
                    <a:pt x="1337569" y="107477"/>
                  </a:lnTo>
                  <a:lnTo>
                    <a:pt x="1407967" y="140534"/>
                  </a:lnTo>
                  <a:lnTo>
                    <a:pt x="1478365" y="178500"/>
                  </a:lnTo>
                  <a:lnTo>
                    <a:pt x="1548764" y="221577"/>
                  </a:lnTo>
                  <a:lnTo>
                    <a:pt x="1619162" y="269959"/>
                  </a:lnTo>
                  <a:lnTo>
                    <a:pt x="1689560" y="323819"/>
                  </a:lnTo>
                  <a:lnTo>
                    <a:pt x="1759959" y="386792"/>
                  </a:lnTo>
                  <a:lnTo>
                    <a:pt x="1830357" y="461031"/>
                  </a:lnTo>
                  <a:lnTo>
                    <a:pt x="1900756" y="543038"/>
                  </a:lnTo>
                  <a:lnTo>
                    <a:pt x="1971154" y="629327"/>
                  </a:lnTo>
                  <a:lnTo>
                    <a:pt x="2041552" y="716500"/>
                  </a:lnTo>
                  <a:lnTo>
                    <a:pt x="2111951" y="801284"/>
                  </a:lnTo>
                  <a:lnTo>
                    <a:pt x="2182349" y="882693"/>
                  </a:lnTo>
                  <a:lnTo>
                    <a:pt x="2252747" y="970620"/>
                  </a:lnTo>
                  <a:lnTo>
                    <a:pt x="2323146" y="1060837"/>
                  </a:lnTo>
                  <a:lnTo>
                    <a:pt x="2393544" y="1146678"/>
                  </a:lnTo>
                  <a:lnTo>
                    <a:pt x="2463943" y="1222252"/>
                  </a:lnTo>
                  <a:lnTo>
                    <a:pt x="2534341" y="1283060"/>
                  </a:lnTo>
                  <a:lnTo>
                    <a:pt x="2604739" y="1332376"/>
                  </a:lnTo>
                  <a:lnTo>
                    <a:pt x="2675138" y="1372581"/>
                  </a:lnTo>
                  <a:lnTo>
                    <a:pt x="2745536" y="1406641"/>
                  </a:lnTo>
                  <a:lnTo>
                    <a:pt x="2815934" y="1428970"/>
                  </a:lnTo>
                  <a:lnTo>
                    <a:pt x="2886333" y="1428031"/>
                  </a:lnTo>
                  <a:lnTo>
                    <a:pt x="2956731" y="1416434"/>
                  </a:lnTo>
                  <a:lnTo>
                    <a:pt x="3027130" y="1409103"/>
                  </a:lnTo>
                  <a:lnTo>
                    <a:pt x="3097528" y="1412545"/>
                  </a:lnTo>
                  <a:lnTo>
                    <a:pt x="3167926" y="1405567"/>
                  </a:lnTo>
                  <a:lnTo>
                    <a:pt x="3238325" y="1391997"/>
                  </a:lnTo>
                  <a:lnTo>
                    <a:pt x="3308723" y="1379066"/>
                  </a:lnTo>
                  <a:lnTo>
                    <a:pt x="3379121" y="1374676"/>
                  </a:lnTo>
                  <a:lnTo>
                    <a:pt x="3449520" y="1373710"/>
                  </a:lnTo>
                  <a:lnTo>
                    <a:pt x="3519918" y="1370597"/>
                  </a:lnTo>
                  <a:lnTo>
                    <a:pt x="3590317" y="1365997"/>
                  </a:lnTo>
                  <a:lnTo>
                    <a:pt x="3660715" y="1360666"/>
                  </a:lnTo>
                  <a:lnTo>
                    <a:pt x="3731113" y="1355431"/>
                  </a:lnTo>
                  <a:lnTo>
                    <a:pt x="3801512" y="1351128"/>
                  </a:lnTo>
                  <a:lnTo>
                    <a:pt x="3871910" y="1347051"/>
                  </a:lnTo>
                  <a:lnTo>
                    <a:pt x="3942308" y="1342260"/>
                  </a:lnTo>
                  <a:lnTo>
                    <a:pt x="4012707" y="1336604"/>
                  </a:lnTo>
                  <a:lnTo>
                    <a:pt x="4083105" y="1329915"/>
                  </a:lnTo>
                  <a:lnTo>
                    <a:pt x="4153504" y="1322022"/>
                  </a:lnTo>
                  <a:lnTo>
                    <a:pt x="4223902" y="1312770"/>
                  </a:lnTo>
                  <a:lnTo>
                    <a:pt x="4294300" y="1302032"/>
                  </a:lnTo>
                  <a:lnTo>
                    <a:pt x="4364699" y="1289714"/>
                  </a:lnTo>
                  <a:lnTo>
                    <a:pt x="4435097" y="1275756"/>
                  </a:lnTo>
                  <a:lnTo>
                    <a:pt x="4505495" y="1260124"/>
                  </a:lnTo>
                  <a:lnTo>
                    <a:pt x="4575894" y="1242810"/>
                  </a:lnTo>
                  <a:lnTo>
                    <a:pt x="4646292" y="1223817"/>
                  </a:lnTo>
                  <a:lnTo>
                    <a:pt x="4716690" y="1203160"/>
                  </a:lnTo>
                  <a:lnTo>
                    <a:pt x="4787089" y="1180858"/>
                  </a:lnTo>
                  <a:lnTo>
                    <a:pt x="4857487" y="1156933"/>
                  </a:lnTo>
                  <a:lnTo>
                    <a:pt x="4927886" y="1131406"/>
                  </a:lnTo>
                  <a:lnTo>
                    <a:pt x="4998284" y="1104298"/>
                  </a:lnTo>
                  <a:lnTo>
                    <a:pt x="5068682" y="1075628"/>
                  </a:lnTo>
                  <a:lnTo>
                    <a:pt x="5139081" y="1045413"/>
                  </a:lnTo>
                  <a:lnTo>
                    <a:pt x="5209479" y="1013669"/>
                  </a:lnTo>
                  <a:lnTo>
                    <a:pt x="5279877" y="980408"/>
                  </a:lnTo>
                  <a:lnTo>
                    <a:pt x="5350276" y="945643"/>
                  </a:lnTo>
                  <a:lnTo>
                    <a:pt x="5420674" y="909384"/>
                  </a:lnTo>
                  <a:lnTo>
                    <a:pt x="5491073" y="871639"/>
                  </a:lnTo>
                  <a:lnTo>
                    <a:pt x="5561471" y="832417"/>
                  </a:lnTo>
                  <a:lnTo>
                    <a:pt x="5561471" y="1592144"/>
                  </a:lnTo>
                  <a:lnTo>
                    <a:pt x="4685183" y="1592144"/>
                  </a:lnTo>
                  <a:lnTo>
                    <a:pt x="4646292" y="1584699"/>
                  </a:lnTo>
                  <a:lnTo>
                    <a:pt x="4575894" y="1572500"/>
                  </a:lnTo>
                  <a:lnTo>
                    <a:pt x="4505495" y="1561611"/>
                  </a:lnTo>
                  <a:lnTo>
                    <a:pt x="4435097" y="1552055"/>
                  </a:lnTo>
                  <a:lnTo>
                    <a:pt x="4364699" y="1543837"/>
                  </a:lnTo>
                  <a:lnTo>
                    <a:pt x="4294300" y="1536943"/>
                  </a:lnTo>
                  <a:lnTo>
                    <a:pt x="4223902" y="1531330"/>
                  </a:lnTo>
                  <a:lnTo>
                    <a:pt x="4153504" y="1526920"/>
                  </a:lnTo>
                  <a:lnTo>
                    <a:pt x="4083105" y="1523605"/>
                  </a:lnTo>
                  <a:lnTo>
                    <a:pt x="4012707" y="1521247"/>
                  </a:lnTo>
                  <a:lnTo>
                    <a:pt x="3942308" y="1519692"/>
                  </a:lnTo>
                  <a:lnTo>
                    <a:pt x="3871910" y="1518788"/>
                  </a:lnTo>
                  <a:lnTo>
                    <a:pt x="3801512" y="1518404"/>
                  </a:lnTo>
                  <a:lnTo>
                    <a:pt x="3731113" y="1519055"/>
                  </a:lnTo>
                  <a:lnTo>
                    <a:pt x="3660715" y="1521125"/>
                  </a:lnTo>
                  <a:lnTo>
                    <a:pt x="3590317" y="1523897"/>
                  </a:lnTo>
                  <a:lnTo>
                    <a:pt x="3519918" y="1526631"/>
                  </a:lnTo>
                  <a:lnTo>
                    <a:pt x="3449520" y="1528511"/>
                  </a:lnTo>
                  <a:lnTo>
                    <a:pt x="3379121" y="1528628"/>
                  </a:lnTo>
                  <a:lnTo>
                    <a:pt x="3308723" y="1531611"/>
                  </a:lnTo>
                  <a:lnTo>
                    <a:pt x="3238325" y="1542758"/>
                  </a:lnTo>
                  <a:lnTo>
                    <a:pt x="3167926" y="1555813"/>
                  </a:lnTo>
                  <a:lnTo>
                    <a:pt x="3097528" y="1563517"/>
                  </a:lnTo>
                  <a:lnTo>
                    <a:pt x="3027130" y="1560155"/>
                  </a:lnTo>
                  <a:lnTo>
                    <a:pt x="2956731" y="1565681"/>
                  </a:lnTo>
                  <a:lnTo>
                    <a:pt x="2886333" y="1576446"/>
                  </a:lnTo>
                  <a:lnTo>
                    <a:pt x="2815934" y="1578553"/>
                  </a:lnTo>
                  <a:lnTo>
                    <a:pt x="2745536" y="1557095"/>
                  </a:lnTo>
                  <a:lnTo>
                    <a:pt x="2675138" y="1522300"/>
                  </a:lnTo>
                  <a:lnTo>
                    <a:pt x="2604739" y="1482540"/>
                  </a:lnTo>
                  <a:lnTo>
                    <a:pt x="2534341" y="1434951"/>
                  </a:lnTo>
                  <a:lnTo>
                    <a:pt x="2463943" y="1374311"/>
                  </a:lnTo>
                  <a:lnTo>
                    <a:pt x="2393544" y="1298183"/>
                  </a:lnTo>
                  <a:lnTo>
                    <a:pt x="2323146" y="1212899"/>
                  </a:lnTo>
                  <a:lnTo>
                    <a:pt x="2252747" y="1124739"/>
                  </a:lnTo>
                  <a:lnTo>
                    <a:pt x="2182349" y="1039203"/>
                  </a:lnTo>
                  <a:lnTo>
                    <a:pt x="2111951" y="958954"/>
                  </a:lnTo>
                  <a:lnTo>
                    <a:pt x="2041552" y="875285"/>
                  </a:lnTo>
                  <a:lnTo>
                    <a:pt x="1971154" y="789799"/>
                  </a:lnTo>
                  <a:lnTo>
                    <a:pt x="1900756" y="705908"/>
                  </a:lnTo>
                  <a:lnTo>
                    <a:pt x="1830357" y="626898"/>
                  </a:lnTo>
                  <a:lnTo>
                    <a:pt x="1759959" y="555970"/>
                  </a:lnTo>
                  <a:lnTo>
                    <a:pt x="1689560" y="496285"/>
                  </a:lnTo>
                  <a:lnTo>
                    <a:pt x="1619162" y="445962"/>
                  </a:lnTo>
                  <a:lnTo>
                    <a:pt x="1548764" y="401877"/>
                  </a:lnTo>
                  <a:lnTo>
                    <a:pt x="1478365" y="364116"/>
                  </a:lnTo>
                  <a:lnTo>
                    <a:pt x="1407967" y="332788"/>
                  </a:lnTo>
                  <a:lnTo>
                    <a:pt x="1337569" y="308006"/>
                  </a:lnTo>
                  <a:lnTo>
                    <a:pt x="1267170" y="289882"/>
                  </a:lnTo>
                  <a:lnTo>
                    <a:pt x="1196772" y="278507"/>
                  </a:lnTo>
                  <a:lnTo>
                    <a:pt x="1126373" y="273947"/>
                  </a:lnTo>
                  <a:lnTo>
                    <a:pt x="1055975" y="276241"/>
                  </a:lnTo>
                  <a:lnTo>
                    <a:pt x="985577" y="285393"/>
                  </a:lnTo>
                  <a:lnTo>
                    <a:pt x="915178" y="301387"/>
                  </a:lnTo>
                  <a:lnTo>
                    <a:pt x="844780" y="324182"/>
                  </a:lnTo>
                  <a:lnTo>
                    <a:pt x="774382" y="353727"/>
                  </a:lnTo>
                  <a:lnTo>
                    <a:pt x="703983" y="389959"/>
                  </a:lnTo>
                  <a:lnTo>
                    <a:pt x="633585" y="432810"/>
                  </a:lnTo>
                  <a:lnTo>
                    <a:pt x="563186" y="482213"/>
                  </a:lnTo>
                  <a:lnTo>
                    <a:pt x="492788" y="538096"/>
                  </a:lnTo>
                  <a:lnTo>
                    <a:pt x="422390" y="600393"/>
                  </a:lnTo>
                  <a:lnTo>
                    <a:pt x="351991" y="669035"/>
                  </a:lnTo>
                  <a:lnTo>
                    <a:pt x="281593" y="743958"/>
                  </a:lnTo>
                  <a:lnTo>
                    <a:pt x="211195" y="825098"/>
                  </a:lnTo>
                  <a:lnTo>
                    <a:pt x="140796" y="912395"/>
                  </a:lnTo>
                  <a:lnTo>
                    <a:pt x="70398" y="1005788"/>
                  </a:lnTo>
                  <a:lnTo>
                    <a:pt x="0" y="110522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3802131"/>
              <a:ext cx="5561471" cy="1428970"/>
            </a:xfrm>
            <a:custGeom>
              <a:avLst/>
              <a:pathLst>
                <a:path w="5561471" h="1428970">
                  <a:moveTo>
                    <a:pt x="0" y="273589"/>
                  </a:moveTo>
                  <a:lnTo>
                    <a:pt x="70398" y="229547"/>
                  </a:lnTo>
                  <a:lnTo>
                    <a:pt x="140796" y="189286"/>
                  </a:lnTo>
                  <a:lnTo>
                    <a:pt x="211195" y="152834"/>
                  </a:lnTo>
                  <a:lnTo>
                    <a:pt x="281593" y="120218"/>
                  </a:lnTo>
                  <a:lnTo>
                    <a:pt x="351991" y="91462"/>
                  </a:lnTo>
                  <a:lnTo>
                    <a:pt x="422390" y="66591"/>
                  </a:lnTo>
                  <a:lnTo>
                    <a:pt x="492788" y="45624"/>
                  </a:lnTo>
                  <a:lnTo>
                    <a:pt x="563186" y="28582"/>
                  </a:lnTo>
                  <a:lnTo>
                    <a:pt x="633585" y="15481"/>
                  </a:lnTo>
                  <a:lnTo>
                    <a:pt x="703983" y="6339"/>
                  </a:lnTo>
                  <a:lnTo>
                    <a:pt x="774382" y="1172"/>
                  </a:lnTo>
                  <a:lnTo>
                    <a:pt x="844780" y="0"/>
                  </a:lnTo>
                  <a:lnTo>
                    <a:pt x="915178" y="2846"/>
                  </a:lnTo>
                  <a:lnTo>
                    <a:pt x="985577" y="9744"/>
                  </a:lnTo>
                  <a:lnTo>
                    <a:pt x="1055975" y="20741"/>
                  </a:lnTo>
                  <a:lnTo>
                    <a:pt x="1126373" y="35905"/>
                  </a:lnTo>
                  <a:lnTo>
                    <a:pt x="1196772" y="55329"/>
                  </a:lnTo>
                  <a:lnTo>
                    <a:pt x="1267170" y="79135"/>
                  </a:lnTo>
                  <a:lnTo>
                    <a:pt x="1337569" y="107477"/>
                  </a:lnTo>
                  <a:lnTo>
                    <a:pt x="1407967" y="140534"/>
                  </a:lnTo>
                  <a:lnTo>
                    <a:pt x="1478365" y="178500"/>
                  </a:lnTo>
                  <a:lnTo>
                    <a:pt x="1548764" y="221577"/>
                  </a:lnTo>
                  <a:lnTo>
                    <a:pt x="1619162" y="269959"/>
                  </a:lnTo>
                  <a:lnTo>
                    <a:pt x="1689560" y="323819"/>
                  </a:lnTo>
                  <a:lnTo>
                    <a:pt x="1759959" y="386792"/>
                  </a:lnTo>
                  <a:lnTo>
                    <a:pt x="1830357" y="461031"/>
                  </a:lnTo>
                  <a:lnTo>
                    <a:pt x="1900756" y="543038"/>
                  </a:lnTo>
                  <a:lnTo>
                    <a:pt x="1971154" y="629327"/>
                  </a:lnTo>
                  <a:lnTo>
                    <a:pt x="2041552" y="716500"/>
                  </a:lnTo>
                  <a:lnTo>
                    <a:pt x="2111951" y="801284"/>
                  </a:lnTo>
                  <a:lnTo>
                    <a:pt x="2182349" y="882693"/>
                  </a:lnTo>
                  <a:lnTo>
                    <a:pt x="2252747" y="970620"/>
                  </a:lnTo>
                  <a:lnTo>
                    <a:pt x="2323146" y="1060837"/>
                  </a:lnTo>
                  <a:lnTo>
                    <a:pt x="2393544" y="1146678"/>
                  </a:lnTo>
                  <a:lnTo>
                    <a:pt x="2463943" y="1222252"/>
                  </a:lnTo>
                  <a:lnTo>
                    <a:pt x="2534341" y="1283060"/>
                  </a:lnTo>
                  <a:lnTo>
                    <a:pt x="2604739" y="1332376"/>
                  </a:lnTo>
                  <a:lnTo>
                    <a:pt x="2675138" y="1372581"/>
                  </a:lnTo>
                  <a:lnTo>
                    <a:pt x="2745536" y="1406641"/>
                  </a:lnTo>
                  <a:lnTo>
                    <a:pt x="2815934" y="1428970"/>
                  </a:lnTo>
                  <a:lnTo>
                    <a:pt x="2886333" y="1428031"/>
                  </a:lnTo>
                  <a:lnTo>
                    <a:pt x="2956731" y="1416434"/>
                  </a:lnTo>
                  <a:lnTo>
                    <a:pt x="3027130" y="1409103"/>
                  </a:lnTo>
                  <a:lnTo>
                    <a:pt x="3097528" y="1412545"/>
                  </a:lnTo>
                  <a:lnTo>
                    <a:pt x="3167926" y="1405567"/>
                  </a:lnTo>
                  <a:lnTo>
                    <a:pt x="3238325" y="1391997"/>
                  </a:lnTo>
                  <a:lnTo>
                    <a:pt x="3308723" y="1379066"/>
                  </a:lnTo>
                  <a:lnTo>
                    <a:pt x="3379121" y="1374676"/>
                  </a:lnTo>
                  <a:lnTo>
                    <a:pt x="3449520" y="1373710"/>
                  </a:lnTo>
                  <a:lnTo>
                    <a:pt x="3519918" y="1370597"/>
                  </a:lnTo>
                  <a:lnTo>
                    <a:pt x="3590317" y="1365997"/>
                  </a:lnTo>
                  <a:lnTo>
                    <a:pt x="3660715" y="1360666"/>
                  </a:lnTo>
                  <a:lnTo>
                    <a:pt x="3731113" y="1355431"/>
                  </a:lnTo>
                  <a:lnTo>
                    <a:pt x="3801512" y="1351128"/>
                  </a:lnTo>
                  <a:lnTo>
                    <a:pt x="3871910" y="1347051"/>
                  </a:lnTo>
                  <a:lnTo>
                    <a:pt x="3942308" y="1342260"/>
                  </a:lnTo>
                  <a:lnTo>
                    <a:pt x="4012707" y="1336604"/>
                  </a:lnTo>
                  <a:lnTo>
                    <a:pt x="4083105" y="1329915"/>
                  </a:lnTo>
                  <a:lnTo>
                    <a:pt x="4153504" y="1322022"/>
                  </a:lnTo>
                  <a:lnTo>
                    <a:pt x="4223902" y="1312770"/>
                  </a:lnTo>
                  <a:lnTo>
                    <a:pt x="4294300" y="1302032"/>
                  </a:lnTo>
                  <a:lnTo>
                    <a:pt x="4364699" y="1289714"/>
                  </a:lnTo>
                  <a:lnTo>
                    <a:pt x="4435097" y="1275756"/>
                  </a:lnTo>
                  <a:lnTo>
                    <a:pt x="4505495" y="1260124"/>
                  </a:lnTo>
                  <a:lnTo>
                    <a:pt x="4575894" y="1242810"/>
                  </a:lnTo>
                  <a:lnTo>
                    <a:pt x="4646292" y="1223817"/>
                  </a:lnTo>
                  <a:lnTo>
                    <a:pt x="4716690" y="1203160"/>
                  </a:lnTo>
                  <a:lnTo>
                    <a:pt x="4787089" y="1180858"/>
                  </a:lnTo>
                  <a:lnTo>
                    <a:pt x="4857487" y="1156933"/>
                  </a:lnTo>
                  <a:lnTo>
                    <a:pt x="4927886" y="1131406"/>
                  </a:lnTo>
                  <a:lnTo>
                    <a:pt x="4998284" y="1104298"/>
                  </a:lnTo>
                  <a:lnTo>
                    <a:pt x="5068682" y="1075628"/>
                  </a:lnTo>
                  <a:lnTo>
                    <a:pt x="5139081" y="1045413"/>
                  </a:lnTo>
                  <a:lnTo>
                    <a:pt x="5209479" y="1013669"/>
                  </a:lnTo>
                  <a:lnTo>
                    <a:pt x="5279877" y="980408"/>
                  </a:lnTo>
                  <a:lnTo>
                    <a:pt x="5350276" y="945643"/>
                  </a:lnTo>
                  <a:lnTo>
                    <a:pt x="5420674" y="909384"/>
                  </a:lnTo>
                  <a:lnTo>
                    <a:pt x="5491073" y="871639"/>
                  </a:lnTo>
                  <a:lnTo>
                    <a:pt x="5561471" y="8324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91153" y="4076079"/>
              <a:ext cx="4685183" cy="1318196"/>
            </a:xfrm>
            <a:custGeom>
              <a:avLst/>
              <a:pathLst>
                <a:path w="4685183" h="1318196">
                  <a:moveTo>
                    <a:pt x="4685183" y="1318196"/>
                  </a:moveTo>
                  <a:lnTo>
                    <a:pt x="4646292" y="1310751"/>
                  </a:lnTo>
                  <a:lnTo>
                    <a:pt x="4575894" y="1298552"/>
                  </a:lnTo>
                  <a:lnTo>
                    <a:pt x="4505495" y="1287663"/>
                  </a:lnTo>
                  <a:lnTo>
                    <a:pt x="4435097" y="1278107"/>
                  </a:lnTo>
                  <a:lnTo>
                    <a:pt x="4364699" y="1269889"/>
                  </a:lnTo>
                  <a:lnTo>
                    <a:pt x="4294300" y="1262995"/>
                  </a:lnTo>
                  <a:lnTo>
                    <a:pt x="4223902" y="1257382"/>
                  </a:lnTo>
                  <a:lnTo>
                    <a:pt x="4153504" y="1252972"/>
                  </a:lnTo>
                  <a:lnTo>
                    <a:pt x="4083105" y="1249657"/>
                  </a:lnTo>
                  <a:lnTo>
                    <a:pt x="4012707" y="1247299"/>
                  </a:lnTo>
                  <a:lnTo>
                    <a:pt x="3942308" y="1245744"/>
                  </a:lnTo>
                  <a:lnTo>
                    <a:pt x="3871910" y="1244840"/>
                  </a:lnTo>
                  <a:lnTo>
                    <a:pt x="3801512" y="1244456"/>
                  </a:lnTo>
                  <a:lnTo>
                    <a:pt x="3731113" y="1245107"/>
                  </a:lnTo>
                  <a:lnTo>
                    <a:pt x="3660715" y="1247177"/>
                  </a:lnTo>
                  <a:lnTo>
                    <a:pt x="3590317" y="1249949"/>
                  </a:lnTo>
                  <a:lnTo>
                    <a:pt x="3519918" y="1252683"/>
                  </a:lnTo>
                  <a:lnTo>
                    <a:pt x="3449520" y="1254563"/>
                  </a:lnTo>
                  <a:lnTo>
                    <a:pt x="3379121" y="1254680"/>
                  </a:lnTo>
                  <a:lnTo>
                    <a:pt x="3308723" y="1257663"/>
                  </a:lnTo>
                  <a:lnTo>
                    <a:pt x="3238325" y="1268810"/>
                  </a:lnTo>
                  <a:lnTo>
                    <a:pt x="3167926" y="1281865"/>
                  </a:lnTo>
                  <a:lnTo>
                    <a:pt x="3097528" y="1289569"/>
                  </a:lnTo>
                  <a:lnTo>
                    <a:pt x="3027130" y="1286207"/>
                  </a:lnTo>
                  <a:lnTo>
                    <a:pt x="2956731" y="1291733"/>
                  </a:lnTo>
                  <a:lnTo>
                    <a:pt x="2886333" y="1302498"/>
                  </a:lnTo>
                  <a:lnTo>
                    <a:pt x="2815934" y="1304605"/>
                  </a:lnTo>
                  <a:lnTo>
                    <a:pt x="2745536" y="1283147"/>
                  </a:lnTo>
                  <a:lnTo>
                    <a:pt x="2675138" y="1248352"/>
                  </a:lnTo>
                  <a:lnTo>
                    <a:pt x="2604739" y="1208592"/>
                  </a:lnTo>
                  <a:lnTo>
                    <a:pt x="2534341" y="1161003"/>
                  </a:lnTo>
                  <a:lnTo>
                    <a:pt x="2463943" y="1100363"/>
                  </a:lnTo>
                  <a:lnTo>
                    <a:pt x="2393544" y="1024235"/>
                  </a:lnTo>
                  <a:lnTo>
                    <a:pt x="2323146" y="938951"/>
                  </a:lnTo>
                  <a:lnTo>
                    <a:pt x="2252747" y="850791"/>
                  </a:lnTo>
                  <a:lnTo>
                    <a:pt x="2182349" y="765255"/>
                  </a:lnTo>
                  <a:lnTo>
                    <a:pt x="2111951" y="685006"/>
                  </a:lnTo>
                  <a:lnTo>
                    <a:pt x="2041552" y="601337"/>
                  </a:lnTo>
                  <a:lnTo>
                    <a:pt x="1971154" y="515851"/>
                  </a:lnTo>
                  <a:lnTo>
                    <a:pt x="1900756" y="431960"/>
                  </a:lnTo>
                  <a:lnTo>
                    <a:pt x="1830357" y="352950"/>
                  </a:lnTo>
                  <a:lnTo>
                    <a:pt x="1759959" y="282022"/>
                  </a:lnTo>
                  <a:lnTo>
                    <a:pt x="1689560" y="222337"/>
                  </a:lnTo>
                  <a:lnTo>
                    <a:pt x="1619162" y="172014"/>
                  </a:lnTo>
                  <a:lnTo>
                    <a:pt x="1548764" y="127929"/>
                  </a:lnTo>
                  <a:lnTo>
                    <a:pt x="1478365" y="90168"/>
                  </a:lnTo>
                  <a:lnTo>
                    <a:pt x="1407967" y="58840"/>
                  </a:lnTo>
                  <a:lnTo>
                    <a:pt x="1337569" y="34058"/>
                  </a:lnTo>
                  <a:lnTo>
                    <a:pt x="1267170" y="15934"/>
                  </a:lnTo>
                  <a:lnTo>
                    <a:pt x="1196772" y="4559"/>
                  </a:lnTo>
                  <a:lnTo>
                    <a:pt x="1126373" y="0"/>
                  </a:lnTo>
                  <a:lnTo>
                    <a:pt x="1055975" y="2293"/>
                  </a:lnTo>
                  <a:lnTo>
                    <a:pt x="985577" y="11445"/>
                  </a:lnTo>
                  <a:lnTo>
                    <a:pt x="915178" y="27439"/>
                  </a:lnTo>
                  <a:lnTo>
                    <a:pt x="844780" y="50234"/>
                  </a:lnTo>
                  <a:lnTo>
                    <a:pt x="774382" y="79779"/>
                  </a:lnTo>
                  <a:lnTo>
                    <a:pt x="703983" y="116011"/>
                  </a:lnTo>
                  <a:lnTo>
                    <a:pt x="633585" y="158862"/>
                  </a:lnTo>
                  <a:lnTo>
                    <a:pt x="563186" y="208265"/>
                  </a:lnTo>
                  <a:lnTo>
                    <a:pt x="492788" y="264148"/>
                  </a:lnTo>
                  <a:lnTo>
                    <a:pt x="422390" y="326445"/>
                  </a:lnTo>
                  <a:lnTo>
                    <a:pt x="351991" y="395087"/>
                  </a:lnTo>
                  <a:lnTo>
                    <a:pt x="281593" y="470010"/>
                  </a:lnTo>
                  <a:lnTo>
                    <a:pt x="211195" y="551150"/>
                  </a:lnTo>
                  <a:lnTo>
                    <a:pt x="140796" y="638447"/>
                  </a:lnTo>
                  <a:lnTo>
                    <a:pt x="70398" y="731840"/>
                  </a:lnTo>
                  <a:lnTo>
                    <a:pt x="0" y="8312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3949700"/>
              <a:ext cx="5561471" cy="1356193"/>
            </a:xfrm>
            <a:custGeom>
              <a:avLst/>
              <a:pathLst>
                <a:path w="5561471" h="1356193">
                  <a:moveTo>
                    <a:pt x="0" y="541836"/>
                  </a:moveTo>
                  <a:lnTo>
                    <a:pt x="70398" y="470099"/>
                  </a:lnTo>
                  <a:lnTo>
                    <a:pt x="140796" y="403271"/>
                  </a:lnTo>
                  <a:lnTo>
                    <a:pt x="211195" y="341397"/>
                  </a:lnTo>
                  <a:lnTo>
                    <a:pt x="281593" y="284519"/>
                  </a:lnTo>
                  <a:lnTo>
                    <a:pt x="351991" y="232680"/>
                  </a:lnTo>
                  <a:lnTo>
                    <a:pt x="422390" y="185923"/>
                  </a:lnTo>
                  <a:lnTo>
                    <a:pt x="492788" y="144291"/>
                  </a:lnTo>
                  <a:lnTo>
                    <a:pt x="563186" y="107828"/>
                  </a:lnTo>
                  <a:lnTo>
                    <a:pt x="633585" y="76577"/>
                  </a:lnTo>
                  <a:lnTo>
                    <a:pt x="703983" y="50580"/>
                  </a:lnTo>
                  <a:lnTo>
                    <a:pt x="774382" y="29880"/>
                  </a:lnTo>
                  <a:lnTo>
                    <a:pt x="844780" y="14522"/>
                  </a:lnTo>
                  <a:lnTo>
                    <a:pt x="915178" y="4547"/>
                  </a:lnTo>
                  <a:lnTo>
                    <a:pt x="985577" y="0"/>
                  </a:lnTo>
                  <a:lnTo>
                    <a:pt x="1055975" y="922"/>
                  </a:lnTo>
                  <a:lnTo>
                    <a:pt x="1126373" y="7357"/>
                  </a:lnTo>
                  <a:lnTo>
                    <a:pt x="1196772" y="19349"/>
                  </a:lnTo>
                  <a:lnTo>
                    <a:pt x="1267170" y="36940"/>
                  </a:lnTo>
                  <a:lnTo>
                    <a:pt x="1337569" y="60173"/>
                  </a:lnTo>
                  <a:lnTo>
                    <a:pt x="1407967" y="89092"/>
                  </a:lnTo>
                  <a:lnTo>
                    <a:pt x="1478365" y="123739"/>
                  </a:lnTo>
                  <a:lnTo>
                    <a:pt x="1548764" y="164158"/>
                  </a:lnTo>
                  <a:lnTo>
                    <a:pt x="1619162" y="210391"/>
                  </a:lnTo>
                  <a:lnTo>
                    <a:pt x="1689560" y="262483"/>
                  </a:lnTo>
                  <a:lnTo>
                    <a:pt x="1759959" y="323812"/>
                  </a:lnTo>
                  <a:lnTo>
                    <a:pt x="1830357" y="396396"/>
                  </a:lnTo>
                  <a:lnTo>
                    <a:pt x="1900756" y="476904"/>
                  </a:lnTo>
                  <a:lnTo>
                    <a:pt x="1971154" y="561994"/>
                  </a:lnTo>
                  <a:lnTo>
                    <a:pt x="2041552" y="648324"/>
                  </a:lnTo>
                  <a:lnTo>
                    <a:pt x="2111951" y="732550"/>
                  </a:lnTo>
                  <a:lnTo>
                    <a:pt x="2182349" y="813379"/>
                  </a:lnTo>
                  <a:lnTo>
                    <a:pt x="2252747" y="900111"/>
                  </a:lnTo>
                  <a:lnTo>
                    <a:pt x="2323146" y="989299"/>
                  </a:lnTo>
                  <a:lnTo>
                    <a:pt x="2393544" y="1074861"/>
                  </a:lnTo>
                  <a:lnTo>
                    <a:pt x="2463943" y="1150713"/>
                  </a:lnTo>
                  <a:lnTo>
                    <a:pt x="2534341" y="1211437"/>
                  </a:lnTo>
                  <a:lnTo>
                    <a:pt x="2604739" y="1259889"/>
                  </a:lnTo>
                  <a:lnTo>
                    <a:pt x="2675138" y="1299872"/>
                  </a:lnTo>
                  <a:lnTo>
                    <a:pt x="2745536" y="1334299"/>
                  </a:lnTo>
                  <a:lnTo>
                    <a:pt x="2815934" y="1356193"/>
                  </a:lnTo>
                  <a:lnTo>
                    <a:pt x="2886333" y="1354670"/>
                  </a:lnTo>
                  <a:lnTo>
                    <a:pt x="2956731" y="1343489"/>
                  </a:lnTo>
                  <a:lnTo>
                    <a:pt x="3027130" y="1337060"/>
                  </a:lnTo>
                  <a:lnTo>
                    <a:pt x="3097528" y="1340462"/>
                  </a:lnTo>
                  <a:lnTo>
                    <a:pt x="3167926" y="1333121"/>
                  </a:lnTo>
                  <a:lnTo>
                    <a:pt x="3238325" y="1319809"/>
                  </a:lnTo>
                  <a:lnTo>
                    <a:pt x="3308723" y="1307770"/>
                  </a:lnTo>
                  <a:lnTo>
                    <a:pt x="3379121" y="1304084"/>
                  </a:lnTo>
                  <a:lnTo>
                    <a:pt x="3449520" y="1303542"/>
                  </a:lnTo>
                  <a:lnTo>
                    <a:pt x="3519918" y="1301045"/>
                  </a:lnTo>
                  <a:lnTo>
                    <a:pt x="3590317" y="1297378"/>
                  </a:lnTo>
                  <a:lnTo>
                    <a:pt x="3660715" y="1293327"/>
                  </a:lnTo>
                  <a:lnTo>
                    <a:pt x="3731113" y="1289674"/>
                  </a:lnTo>
                  <a:lnTo>
                    <a:pt x="3801512" y="1287197"/>
                  </a:lnTo>
                  <a:lnTo>
                    <a:pt x="3871910" y="1285351"/>
                  </a:lnTo>
                  <a:lnTo>
                    <a:pt x="3942308" y="1283407"/>
                  </a:lnTo>
                  <a:lnTo>
                    <a:pt x="4012707" y="1281357"/>
                  </a:lnTo>
                  <a:lnTo>
                    <a:pt x="4083105" y="1279191"/>
                  </a:lnTo>
                  <a:lnTo>
                    <a:pt x="4153504" y="1276902"/>
                  </a:lnTo>
                  <a:lnTo>
                    <a:pt x="4223902" y="1274481"/>
                  </a:lnTo>
                  <a:lnTo>
                    <a:pt x="4294300" y="1271919"/>
                  </a:lnTo>
                  <a:lnTo>
                    <a:pt x="4364699" y="1269207"/>
                  </a:lnTo>
                  <a:lnTo>
                    <a:pt x="4435097" y="1266336"/>
                  </a:lnTo>
                  <a:lnTo>
                    <a:pt x="4505495" y="1263299"/>
                  </a:lnTo>
                  <a:lnTo>
                    <a:pt x="4575894" y="1260086"/>
                  </a:lnTo>
                  <a:lnTo>
                    <a:pt x="4646292" y="1256689"/>
                  </a:lnTo>
                  <a:lnTo>
                    <a:pt x="4716690" y="1253099"/>
                  </a:lnTo>
                  <a:lnTo>
                    <a:pt x="4787089" y="1249307"/>
                  </a:lnTo>
                  <a:lnTo>
                    <a:pt x="4857487" y="1245305"/>
                  </a:lnTo>
                  <a:lnTo>
                    <a:pt x="4927886" y="1241083"/>
                  </a:lnTo>
                  <a:lnTo>
                    <a:pt x="4998284" y="1236635"/>
                  </a:lnTo>
                  <a:lnTo>
                    <a:pt x="5068682" y="1231950"/>
                  </a:lnTo>
                  <a:lnTo>
                    <a:pt x="5139081" y="1227019"/>
                  </a:lnTo>
                  <a:lnTo>
                    <a:pt x="5209479" y="1221836"/>
                  </a:lnTo>
                  <a:lnTo>
                    <a:pt x="5279877" y="1216390"/>
                  </a:lnTo>
                  <a:lnTo>
                    <a:pt x="5350276" y="1210673"/>
                  </a:lnTo>
                  <a:lnTo>
                    <a:pt x="5420674" y="1204676"/>
                  </a:lnTo>
                  <a:lnTo>
                    <a:pt x="5491073" y="1198391"/>
                  </a:lnTo>
                  <a:lnTo>
                    <a:pt x="5561471" y="119180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330313"/>
              <a:ext cx="5561471" cy="1063962"/>
            </a:xfrm>
            <a:custGeom>
              <a:avLst/>
              <a:pathLst>
                <a:path w="5561471" h="1063962">
                  <a:moveTo>
                    <a:pt x="0" y="711320"/>
                  </a:moveTo>
                  <a:lnTo>
                    <a:pt x="70398" y="638115"/>
                  </a:lnTo>
                  <a:lnTo>
                    <a:pt x="140796" y="569054"/>
                  </a:lnTo>
                  <a:lnTo>
                    <a:pt x="211195" y="504108"/>
                  </a:lnTo>
                  <a:lnTo>
                    <a:pt x="281593" y="443251"/>
                  </a:lnTo>
                  <a:lnTo>
                    <a:pt x="351991" y="386452"/>
                  </a:lnTo>
                  <a:lnTo>
                    <a:pt x="422390" y="333680"/>
                  </a:lnTo>
                  <a:lnTo>
                    <a:pt x="492788" y="284901"/>
                  </a:lnTo>
                  <a:lnTo>
                    <a:pt x="563186" y="240081"/>
                  </a:lnTo>
                  <a:lnTo>
                    <a:pt x="633585" y="199182"/>
                  </a:lnTo>
                  <a:lnTo>
                    <a:pt x="703983" y="162167"/>
                  </a:lnTo>
                  <a:lnTo>
                    <a:pt x="774382" y="128999"/>
                  </a:lnTo>
                  <a:lnTo>
                    <a:pt x="844780" y="99643"/>
                  </a:lnTo>
                  <a:lnTo>
                    <a:pt x="915178" y="74068"/>
                  </a:lnTo>
                  <a:lnTo>
                    <a:pt x="985577" y="52252"/>
                  </a:lnTo>
                  <a:lnTo>
                    <a:pt x="1055975" y="34186"/>
                  </a:lnTo>
                  <a:lnTo>
                    <a:pt x="1126373" y="19880"/>
                  </a:lnTo>
                  <a:lnTo>
                    <a:pt x="1196772" y="9368"/>
                  </a:lnTo>
                  <a:lnTo>
                    <a:pt x="1267170" y="2712"/>
                  </a:lnTo>
                  <a:lnTo>
                    <a:pt x="1337569" y="0"/>
                  </a:lnTo>
                  <a:lnTo>
                    <a:pt x="1407967" y="1345"/>
                  </a:lnTo>
                  <a:lnTo>
                    <a:pt x="1478365" y="6878"/>
                  </a:lnTo>
                  <a:lnTo>
                    <a:pt x="1548764" y="16733"/>
                  </a:lnTo>
                  <a:lnTo>
                    <a:pt x="1619162" y="31036"/>
                  </a:lnTo>
                  <a:lnTo>
                    <a:pt x="1689560" y="49897"/>
                  </a:lnTo>
                  <a:lnTo>
                    <a:pt x="1759959" y="75405"/>
                  </a:lnTo>
                  <a:lnTo>
                    <a:pt x="1830357" y="108991"/>
                  </a:lnTo>
                  <a:lnTo>
                    <a:pt x="1900756" y="148951"/>
                  </a:lnTo>
                  <a:lnTo>
                    <a:pt x="1971154" y="193590"/>
                  </a:lnTo>
                  <a:lnTo>
                    <a:pt x="2041552" y="241300"/>
                  </a:lnTo>
                  <a:lnTo>
                    <a:pt x="2111951" y="290586"/>
                  </a:lnTo>
                  <a:lnTo>
                    <a:pt x="2182349" y="343594"/>
                  </a:lnTo>
                  <a:lnTo>
                    <a:pt x="2252747" y="418276"/>
                  </a:lnTo>
                  <a:lnTo>
                    <a:pt x="2323146" y="506608"/>
                  </a:lnTo>
                  <a:lnTo>
                    <a:pt x="2393544" y="596083"/>
                  </a:lnTo>
                  <a:lnTo>
                    <a:pt x="2463943" y="674920"/>
                  </a:lnTo>
                  <a:lnTo>
                    <a:pt x="2534341" y="734701"/>
                  </a:lnTo>
                  <a:lnTo>
                    <a:pt x="2604739" y="790314"/>
                  </a:lnTo>
                  <a:lnTo>
                    <a:pt x="2675138" y="841031"/>
                  </a:lnTo>
                  <a:lnTo>
                    <a:pt x="2745536" y="882220"/>
                  </a:lnTo>
                  <a:lnTo>
                    <a:pt x="2815934" y="905410"/>
                  </a:lnTo>
                  <a:lnTo>
                    <a:pt x="2886333" y="905259"/>
                  </a:lnTo>
                  <a:lnTo>
                    <a:pt x="2956731" y="894504"/>
                  </a:lnTo>
                  <a:lnTo>
                    <a:pt x="3027130" y="887842"/>
                  </a:lnTo>
                  <a:lnTo>
                    <a:pt x="3097528" y="891529"/>
                  </a:lnTo>
                  <a:lnTo>
                    <a:pt x="3167926" y="884494"/>
                  </a:lnTo>
                  <a:lnTo>
                    <a:pt x="3238325" y="870774"/>
                  </a:lnTo>
                  <a:lnTo>
                    <a:pt x="3308723" y="857739"/>
                  </a:lnTo>
                  <a:lnTo>
                    <a:pt x="3379121" y="853375"/>
                  </a:lnTo>
                  <a:lnTo>
                    <a:pt x="3449520" y="852441"/>
                  </a:lnTo>
                  <a:lnTo>
                    <a:pt x="3519918" y="849302"/>
                  </a:lnTo>
                  <a:lnTo>
                    <a:pt x="3590317" y="844654"/>
                  </a:lnTo>
                  <a:lnTo>
                    <a:pt x="3660715" y="839280"/>
                  </a:lnTo>
                  <a:lnTo>
                    <a:pt x="3731113" y="834031"/>
                  </a:lnTo>
                  <a:lnTo>
                    <a:pt x="3801512" y="829764"/>
                  </a:lnTo>
                  <a:lnTo>
                    <a:pt x="3871910" y="825769"/>
                  </a:lnTo>
                  <a:lnTo>
                    <a:pt x="3942308" y="821096"/>
                  </a:lnTo>
                  <a:lnTo>
                    <a:pt x="4012707" y="815604"/>
                  </a:lnTo>
                  <a:lnTo>
                    <a:pt x="4083105" y="809135"/>
                  </a:lnTo>
                  <a:lnTo>
                    <a:pt x="4153504" y="801529"/>
                  </a:lnTo>
                  <a:lnTo>
                    <a:pt x="4223902" y="792641"/>
                  </a:lnTo>
                  <a:lnTo>
                    <a:pt x="4294300" y="782352"/>
                  </a:lnTo>
                  <a:lnTo>
                    <a:pt x="4364699" y="770573"/>
                  </a:lnTo>
                  <a:lnTo>
                    <a:pt x="4435097" y="757246"/>
                  </a:lnTo>
                  <a:lnTo>
                    <a:pt x="4505495" y="742341"/>
                  </a:lnTo>
                  <a:lnTo>
                    <a:pt x="4575894" y="725847"/>
                  </a:lnTo>
                  <a:lnTo>
                    <a:pt x="4646292" y="707767"/>
                  </a:lnTo>
                  <a:lnTo>
                    <a:pt x="4716690" y="688114"/>
                  </a:lnTo>
                  <a:lnTo>
                    <a:pt x="4787089" y="666905"/>
                  </a:lnTo>
                  <a:lnTo>
                    <a:pt x="4857487" y="644159"/>
                  </a:lnTo>
                  <a:lnTo>
                    <a:pt x="4927886" y="619896"/>
                  </a:lnTo>
                  <a:lnTo>
                    <a:pt x="4998284" y="594133"/>
                  </a:lnTo>
                  <a:lnTo>
                    <a:pt x="5068682" y="566887"/>
                  </a:lnTo>
                  <a:lnTo>
                    <a:pt x="5139081" y="538174"/>
                  </a:lnTo>
                  <a:lnTo>
                    <a:pt x="5209479" y="508006"/>
                  </a:lnTo>
                  <a:lnTo>
                    <a:pt x="5279877" y="476395"/>
                  </a:lnTo>
                  <a:lnTo>
                    <a:pt x="5350276" y="443352"/>
                  </a:lnTo>
                  <a:lnTo>
                    <a:pt x="5420674" y="408884"/>
                  </a:lnTo>
                  <a:lnTo>
                    <a:pt x="5491073" y="373000"/>
                  </a:lnTo>
                  <a:lnTo>
                    <a:pt x="5561471" y="335705"/>
                  </a:lnTo>
                  <a:lnTo>
                    <a:pt x="5561471" y="1063962"/>
                  </a:lnTo>
                  <a:lnTo>
                    <a:pt x="4758223" y="1063962"/>
                  </a:lnTo>
                  <a:lnTo>
                    <a:pt x="4716690" y="1056127"/>
                  </a:lnTo>
                  <a:lnTo>
                    <a:pt x="4646292" y="1043979"/>
                  </a:lnTo>
                  <a:lnTo>
                    <a:pt x="4575894" y="1033000"/>
                  </a:lnTo>
                  <a:lnTo>
                    <a:pt x="4505495" y="1023219"/>
                  </a:lnTo>
                  <a:lnTo>
                    <a:pt x="4435097" y="1014658"/>
                  </a:lnTo>
                  <a:lnTo>
                    <a:pt x="4364699" y="1007324"/>
                  </a:lnTo>
                  <a:lnTo>
                    <a:pt x="4294300" y="1001205"/>
                  </a:lnTo>
                  <a:lnTo>
                    <a:pt x="4223902" y="996261"/>
                  </a:lnTo>
                  <a:lnTo>
                    <a:pt x="4153504" y="992422"/>
                  </a:lnTo>
                  <a:lnTo>
                    <a:pt x="4083105" y="989585"/>
                  </a:lnTo>
                  <a:lnTo>
                    <a:pt x="4012707" y="987625"/>
                  </a:lnTo>
                  <a:lnTo>
                    <a:pt x="3942308" y="986399"/>
                  </a:lnTo>
                  <a:lnTo>
                    <a:pt x="3871910" y="985767"/>
                  </a:lnTo>
                  <a:lnTo>
                    <a:pt x="3801512" y="985606"/>
                  </a:lnTo>
                  <a:lnTo>
                    <a:pt x="3731113" y="986469"/>
                  </a:lnTo>
                  <a:lnTo>
                    <a:pt x="3660715" y="988770"/>
                  </a:lnTo>
                  <a:lnTo>
                    <a:pt x="3590317" y="991761"/>
                  </a:lnTo>
                  <a:lnTo>
                    <a:pt x="3519918" y="994671"/>
                  </a:lnTo>
                  <a:lnTo>
                    <a:pt x="3449520" y="996660"/>
                  </a:lnTo>
                  <a:lnTo>
                    <a:pt x="3379121" y="996803"/>
                  </a:lnTo>
                  <a:lnTo>
                    <a:pt x="3308723" y="999857"/>
                  </a:lnTo>
                  <a:lnTo>
                    <a:pt x="3238325" y="1011229"/>
                  </a:lnTo>
                  <a:lnTo>
                    <a:pt x="3167926" y="1024470"/>
                  </a:lnTo>
                  <a:lnTo>
                    <a:pt x="3097528" y="1032181"/>
                  </a:lnTo>
                  <a:lnTo>
                    <a:pt x="3027130" y="1028569"/>
                  </a:lnTo>
                  <a:lnTo>
                    <a:pt x="2956731" y="1033549"/>
                  </a:lnTo>
                  <a:lnTo>
                    <a:pt x="2886333" y="1043530"/>
                  </a:lnTo>
                  <a:lnTo>
                    <a:pt x="2815934" y="1044767"/>
                  </a:lnTo>
                  <a:lnTo>
                    <a:pt x="2745536" y="1022390"/>
                  </a:lnTo>
                  <a:lnTo>
                    <a:pt x="2675138" y="980515"/>
                  </a:lnTo>
                  <a:lnTo>
                    <a:pt x="2604739" y="930213"/>
                  </a:lnTo>
                  <a:lnTo>
                    <a:pt x="2534341" y="876209"/>
                  </a:lnTo>
                  <a:lnTo>
                    <a:pt x="2463943" y="816585"/>
                  </a:lnTo>
                  <a:lnTo>
                    <a:pt x="2393544" y="737232"/>
                  </a:lnTo>
                  <a:lnTo>
                    <a:pt x="2323146" y="648275"/>
                  </a:lnTo>
                  <a:lnTo>
                    <a:pt x="2252747" y="561860"/>
                  </a:lnTo>
                  <a:lnTo>
                    <a:pt x="2182349" y="489405"/>
                  </a:lnTo>
                  <a:lnTo>
                    <a:pt x="2111951" y="437478"/>
                  </a:lnTo>
                  <a:lnTo>
                    <a:pt x="2041552" y="389230"/>
                  </a:lnTo>
                  <a:lnTo>
                    <a:pt x="1971154" y="343092"/>
                  </a:lnTo>
                  <a:lnTo>
                    <a:pt x="1900756" y="300687"/>
                  </a:lnTo>
                  <a:lnTo>
                    <a:pt x="1830357" y="263521"/>
                  </a:lnTo>
                  <a:lnTo>
                    <a:pt x="1759959" y="233018"/>
                  </a:lnTo>
                  <a:lnTo>
                    <a:pt x="1689560" y="210574"/>
                  </a:lnTo>
                  <a:lnTo>
                    <a:pt x="1619162" y="195009"/>
                  </a:lnTo>
                  <a:lnTo>
                    <a:pt x="1548764" y="184708"/>
                  </a:lnTo>
                  <a:lnTo>
                    <a:pt x="1478365" y="179806"/>
                  </a:lnTo>
                  <a:lnTo>
                    <a:pt x="1407967" y="180457"/>
                  </a:lnTo>
                  <a:lnTo>
                    <a:pt x="1337569" y="186821"/>
                  </a:lnTo>
                  <a:lnTo>
                    <a:pt x="1267170" y="199052"/>
                  </a:lnTo>
                  <a:lnTo>
                    <a:pt x="1196772" y="217291"/>
                  </a:lnTo>
                  <a:lnTo>
                    <a:pt x="1126373" y="241651"/>
                  </a:lnTo>
                  <a:lnTo>
                    <a:pt x="1055975" y="272221"/>
                  </a:lnTo>
                  <a:lnTo>
                    <a:pt x="985577" y="309059"/>
                  </a:lnTo>
                  <a:lnTo>
                    <a:pt x="915178" y="352201"/>
                  </a:lnTo>
                  <a:lnTo>
                    <a:pt x="844780" y="401665"/>
                  </a:lnTo>
                  <a:lnTo>
                    <a:pt x="774382" y="457454"/>
                  </a:lnTo>
                  <a:lnTo>
                    <a:pt x="703983" y="519563"/>
                  </a:lnTo>
                  <a:lnTo>
                    <a:pt x="633585" y="587983"/>
                  </a:lnTo>
                  <a:lnTo>
                    <a:pt x="563186" y="662702"/>
                  </a:lnTo>
                  <a:lnTo>
                    <a:pt x="492788" y="743709"/>
                  </a:lnTo>
                  <a:lnTo>
                    <a:pt x="422390" y="830992"/>
                  </a:lnTo>
                  <a:lnTo>
                    <a:pt x="351991" y="924543"/>
                  </a:lnTo>
                  <a:lnTo>
                    <a:pt x="281593" y="1024354"/>
                  </a:lnTo>
                  <a:lnTo>
                    <a:pt x="255304" y="106396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330313"/>
              <a:ext cx="5561471" cy="905410"/>
            </a:xfrm>
            <a:custGeom>
              <a:avLst/>
              <a:pathLst>
                <a:path w="5561471" h="905410">
                  <a:moveTo>
                    <a:pt x="0" y="711320"/>
                  </a:moveTo>
                  <a:lnTo>
                    <a:pt x="70398" y="638115"/>
                  </a:lnTo>
                  <a:lnTo>
                    <a:pt x="140796" y="569054"/>
                  </a:lnTo>
                  <a:lnTo>
                    <a:pt x="211195" y="504108"/>
                  </a:lnTo>
                  <a:lnTo>
                    <a:pt x="281593" y="443251"/>
                  </a:lnTo>
                  <a:lnTo>
                    <a:pt x="351991" y="386452"/>
                  </a:lnTo>
                  <a:lnTo>
                    <a:pt x="422390" y="333680"/>
                  </a:lnTo>
                  <a:lnTo>
                    <a:pt x="492788" y="284901"/>
                  </a:lnTo>
                  <a:lnTo>
                    <a:pt x="563186" y="240081"/>
                  </a:lnTo>
                  <a:lnTo>
                    <a:pt x="633585" y="199182"/>
                  </a:lnTo>
                  <a:lnTo>
                    <a:pt x="703983" y="162167"/>
                  </a:lnTo>
                  <a:lnTo>
                    <a:pt x="774382" y="128999"/>
                  </a:lnTo>
                  <a:lnTo>
                    <a:pt x="844780" y="99643"/>
                  </a:lnTo>
                  <a:lnTo>
                    <a:pt x="915178" y="74068"/>
                  </a:lnTo>
                  <a:lnTo>
                    <a:pt x="985577" y="52252"/>
                  </a:lnTo>
                  <a:lnTo>
                    <a:pt x="1055975" y="34186"/>
                  </a:lnTo>
                  <a:lnTo>
                    <a:pt x="1126373" y="19880"/>
                  </a:lnTo>
                  <a:lnTo>
                    <a:pt x="1196772" y="9368"/>
                  </a:lnTo>
                  <a:lnTo>
                    <a:pt x="1267170" y="2712"/>
                  </a:lnTo>
                  <a:lnTo>
                    <a:pt x="1337569" y="0"/>
                  </a:lnTo>
                  <a:lnTo>
                    <a:pt x="1407967" y="1345"/>
                  </a:lnTo>
                  <a:lnTo>
                    <a:pt x="1478365" y="6878"/>
                  </a:lnTo>
                  <a:lnTo>
                    <a:pt x="1548764" y="16733"/>
                  </a:lnTo>
                  <a:lnTo>
                    <a:pt x="1619162" y="31036"/>
                  </a:lnTo>
                  <a:lnTo>
                    <a:pt x="1689560" y="49897"/>
                  </a:lnTo>
                  <a:lnTo>
                    <a:pt x="1759959" y="75405"/>
                  </a:lnTo>
                  <a:lnTo>
                    <a:pt x="1830357" y="108991"/>
                  </a:lnTo>
                  <a:lnTo>
                    <a:pt x="1900756" y="148951"/>
                  </a:lnTo>
                  <a:lnTo>
                    <a:pt x="1971154" y="193590"/>
                  </a:lnTo>
                  <a:lnTo>
                    <a:pt x="2041552" y="241300"/>
                  </a:lnTo>
                  <a:lnTo>
                    <a:pt x="2111951" y="290586"/>
                  </a:lnTo>
                  <a:lnTo>
                    <a:pt x="2182349" y="343594"/>
                  </a:lnTo>
                  <a:lnTo>
                    <a:pt x="2252747" y="418276"/>
                  </a:lnTo>
                  <a:lnTo>
                    <a:pt x="2323146" y="506608"/>
                  </a:lnTo>
                  <a:lnTo>
                    <a:pt x="2393544" y="596083"/>
                  </a:lnTo>
                  <a:lnTo>
                    <a:pt x="2463943" y="674920"/>
                  </a:lnTo>
                  <a:lnTo>
                    <a:pt x="2534341" y="734701"/>
                  </a:lnTo>
                  <a:lnTo>
                    <a:pt x="2604739" y="790314"/>
                  </a:lnTo>
                  <a:lnTo>
                    <a:pt x="2675138" y="841031"/>
                  </a:lnTo>
                  <a:lnTo>
                    <a:pt x="2745536" y="882220"/>
                  </a:lnTo>
                  <a:lnTo>
                    <a:pt x="2815934" y="905410"/>
                  </a:lnTo>
                  <a:lnTo>
                    <a:pt x="2886333" y="905259"/>
                  </a:lnTo>
                  <a:lnTo>
                    <a:pt x="2956731" y="894504"/>
                  </a:lnTo>
                  <a:lnTo>
                    <a:pt x="3027130" y="887842"/>
                  </a:lnTo>
                  <a:lnTo>
                    <a:pt x="3097528" y="891529"/>
                  </a:lnTo>
                  <a:lnTo>
                    <a:pt x="3167926" y="884494"/>
                  </a:lnTo>
                  <a:lnTo>
                    <a:pt x="3238325" y="870774"/>
                  </a:lnTo>
                  <a:lnTo>
                    <a:pt x="3308723" y="857739"/>
                  </a:lnTo>
                  <a:lnTo>
                    <a:pt x="3379121" y="853375"/>
                  </a:lnTo>
                  <a:lnTo>
                    <a:pt x="3449520" y="852441"/>
                  </a:lnTo>
                  <a:lnTo>
                    <a:pt x="3519918" y="849302"/>
                  </a:lnTo>
                  <a:lnTo>
                    <a:pt x="3590317" y="844654"/>
                  </a:lnTo>
                  <a:lnTo>
                    <a:pt x="3660715" y="839280"/>
                  </a:lnTo>
                  <a:lnTo>
                    <a:pt x="3731113" y="834031"/>
                  </a:lnTo>
                  <a:lnTo>
                    <a:pt x="3801512" y="829764"/>
                  </a:lnTo>
                  <a:lnTo>
                    <a:pt x="3871910" y="825769"/>
                  </a:lnTo>
                  <a:lnTo>
                    <a:pt x="3942308" y="821096"/>
                  </a:lnTo>
                  <a:lnTo>
                    <a:pt x="4012707" y="815604"/>
                  </a:lnTo>
                  <a:lnTo>
                    <a:pt x="4083105" y="809135"/>
                  </a:lnTo>
                  <a:lnTo>
                    <a:pt x="4153504" y="801529"/>
                  </a:lnTo>
                  <a:lnTo>
                    <a:pt x="4223902" y="792641"/>
                  </a:lnTo>
                  <a:lnTo>
                    <a:pt x="4294300" y="782352"/>
                  </a:lnTo>
                  <a:lnTo>
                    <a:pt x="4364699" y="770573"/>
                  </a:lnTo>
                  <a:lnTo>
                    <a:pt x="4435097" y="757246"/>
                  </a:lnTo>
                  <a:lnTo>
                    <a:pt x="4505495" y="742341"/>
                  </a:lnTo>
                  <a:lnTo>
                    <a:pt x="4575894" y="725847"/>
                  </a:lnTo>
                  <a:lnTo>
                    <a:pt x="4646292" y="707767"/>
                  </a:lnTo>
                  <a:lnTo>
                    <a:pt x="4716690" y="688114"/>
                  </a:lnTo>
                  <a:lnTo>
                    <a:pt x="4787089" y="666905"/>
                  </a:lnTo>
                  <a:lnTo>
                    <a:pt x="4857487" y="644159"/>
                  </a:lnTo>
                  <a:lnTo>
                    <a:pt x="4927886" y="619896"/>
                  </a:lnTo>
                  <a:lnTo>
                    <a:pt x="4998284" y="594133"/>
                  </a:lnTo>
                  <a:lnTo>
                    <a:pt x="5068682" y="566887"/>
                  </a:lnTo>
                  <a:lnTo>
                    <a:pt x="5139081" y="538174"/>
                  </a:lnTo>
                  <a:lnTo>
                    <a:pt x="5209479" y="508006"/>
                  </a:lnTo>
                  <a:lnTo>
                    <a:pt x="5279877" y="476395"/>
                  </a:lnTo>
                  <a:lnTo>
                    <a:pt x="5350276" y="443352"/>
                  </a:lnTo>
                  <a:lnTo>
                    <a:pt x="5420674" y="408884"/>
                  </a:lnTo>
                  <a:lnTo>
                    <a:pt x="5491073" y="373000"/>
                  </a:lnTo>
                  <a:lnTo>
                    <a:pt x="5561471" y="3357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446458" y="4510119"/>
              <a:ext cx="4502919" cy="884155"/>
            </a:xfrm>
            <a:custGeom>
              <a:avLst/>
              <a:pathLst>
                <a:path w="4502919" h="884155">
                  <a:moveTo>
                    <a:pt x="4502919" y="884155"/>
                  </a:moveTo>
                  <a:lnTo>
                    <a:pt x="4461386" y="876320"/>
                  </a:lnTo>
                  <a:lnTo>
                    <a:pt x="4390988" y="864173"/>
                  </a:lnTo>
                  <a:lnTo>
                    <a:pt x="4320590" y="853193"/>
                  </a:lnTo>
                  <a:lnTo>
                    <a:pt x="4250191" y="843412"/>
                  </a:lnTo>
                  <a:lnTo>
                    <a:pt x="4179793" y="834851"/>
                  </a:lnTo>
                  <a:lnTo>
                    <a:pt x="4109394" y="827518"/>
                  </a:lnTo>
                  <a:lnTo>
                    <a:pt x="4038996" y="821399"/>
                  </a:lnTo>
                  <a:lnTo>
                    <a:pt x="3968598" y="816454"/>
                  </a:lnTo>
                  <a:lnTo>
                    <a:pt x="3898199" y="812615"/>
                  </a:lnTo>
                  <a:lnTo>
                    <a:pt x="3827801" y="809778"/>
                  </a:lnTo>
                  <a:lnTo>
                    <a:pt x="3757403" y="807818"/>
                  </a:lnTo>
                  <a:lnTo>
                    <a:pt x="3687004" y="806592"/>
                  </a:lnTo>
                  <a:lnTo>
                    <a:pt x="3616606" y="805960"/>
                  </a:lnTo>
                  <a:lnTo>
                    <a:pt x="3546207" y="805799"/>
                  </a:lnTo>
                  <a:lnTo>
                    <a:pt x="3475809" y="806663"/>
                  </a:lnTo>
                  <a:lnTo>
                    <a:pt x="3405411" y="808963"/>
                  </a:lnTo>
                  <a:lnTo>
                    <a:pt x="3335012" y="811954"/>
                  </a:lnTo>
                  <a:lnTo>
                    <a:pt x="3264614" y="814864"/>
                  </a:lnTo>
                  <a:lnTo>
                    <a:pt x="3194216" y="816853"/>
                  </a:lnTo>
                  <a:lnTo>
                    <a:pt x="3123817" y="816996"/>
                  </a:lnTo>
                  <a:lnTo>
                    <a:pt x="3053419" y="820050"/>
                  </a:lnTo>
                  <a:lnTo>
                    <a:pt x="2983020" y="831422"/>
                  </a:lnTo>
                  <a:lnTo>
                    <a:pt x="2912622" y="844663"/>
                  </a:lnTo>
                  <a:lnTo>
                    <a:pt x="2842224" y="852375"/>
                  </a:lnTo>
                  <a:lnTo>
                    <a:pt x="2771825" y="848762"/>
                  </a:lnTo>
                  <a:lnTo>
                    <a:pt x="2701427" y="853742"/>
                  </a:lnTo>
                  <a:lnTo>
                    <a:pt x="2631029" y="863723"/>
                  </a:lnTo>
                  <a:lnTo>
                    <a:pt x="2560630" y="864961"/>
                  </a:lnTo>
                  <a:lnTo>
                    <a:pt x="2490232" y="842583"/>
                  </a:lnTo>
                  <a:lnTo>
                    <a:pt x="2419833" y="800709"/>
                  </a:lnTo>
                  <a:lnTo>
                    <a:pt x="2349435" y="750406"/>
                  </a:lnTo>
                  <a:lnTo>
                    <a:pt x="2279037" y="696402"/>
                  </a:lnTo>
                  <a:lnTo>
                    <a:pt x="2208638" y="636779"/>
                  </a:lnTo>
                  <a:lnTo>
                    <a:pt x="2138240" y="557425"/>
                  </a:lnTo>
                  <a:lnTo>
                    <a:pt x="2067842" y="468469"/>
                  </a:lnTo>
                  <a:lnTo>
                    <a:pt x="1997443" y="382053"/>
                  </a:lnTo>
                  <a:lnTo>
                    <a:pt x="1927045" y="309598"/>
                  </a:lnTo>
                  <a:lnTo>
                    <a:pt x="1856646" y="257672"/>
                  </a:lnTo>
                  <a:lnTo>
                    <a:pt x="1786248" y="209424"/>
                  </a:lnTo>
                  <a:lnTo>
                    <a:pt x="1715850" y="163286"/>
                  </a:lnTo>
                  <a:lnTo>
                    <a:pt x="1645451" y="120880"/>
                  </a:lnTo>
                  <a:lnTo>
                    <a:pt x="1575053" y="83714"/>
                  </a:lnTo>
                  <a:lnTo>
                    <a:pt x="1504655" y="53211"/>
                  </a:lnTo>
                  <a:lnTo>
                    <a:pt x="1434256" y="30768"/>
                  </a:lnTo>
                  <a:lnTo>
                    <a:pt x="1363858" y="15202"/>
                  </a:lnTo>
                  <a:lnTo>
                    <a:pt x="1293459" y="4901"/>
                  </a:lnTo>
                  <a:lnTo>
                    <a:pt x="1223061" y="0"/>
                  </a:lnTo>
                  <a:lnTo>
                    <a:pt x="1152663" y="650"/>
                  </a:lnTo>
                  <a:lnTo>
                    <a:pt x="1082264" y="7014"/>
                  </a:lnTo>
                  <a:lnTo>
                    <a:pt x="1011866" y="19246"/>
                  </a:lnTo>
                  <a:lnTo>
                    <a:pt x="941468" y="37484"/>
                  </a:lnTo>
                  <a:lnTo>
                    <a:pt x="871069" y="61844"/>
                  </a:lnTo>
                  <a:lnTo>
                    <a:pt x="800671" y="92414"/>
                  </a:lnTo>
                  <a:lnTo>
                    <a:pt x="730273" y="129252"/>
                  </a:lnTo>
                  <a:lnTo>
                    <a:pt x="659874" y="172395"/>
                  </a:lnTo>
                  <a:lnTo>
                    <a:pt x="589476" y="221859"/>
                  </a:lnTo>
                  <a:lnTo>
                    <a:pt x="519077" y="277648"/>
                  </a:lnTo>
                  <a:lnTo>
                    <a:pt x="448679" y="339757"/>
                  </a:lnTo>
                  <a:lnTo>
                    <a:pt x="378281" y="408177"/>
                  </a:lnTo>
                  <a:lnTo>
                    <a:pt x="307882" y="482896"/>
                  </a:lnTo>
                  <a:lnTo>
                    <a:pt x="237484" y="563902"/>
                  </a:lnTo>
                  <a:lnTo>
                    <a:pt x="167086" y="651186"/>
                  </a:lnTo>
                  <a:lnTo>
                    <a:pt x="96687" y="744736"/>
                  </a:lnTo>
                  <a:lnTo>
                    <a:pt x="26289" y="844547"/>
                  </a:lnTo>
                  <a:lnTo>
                    <a:pt x="0" y="88415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15862" y="4421214"/>
              <a:ext cx="5536762" cy="973060"/>
            </a:xfrm>
            <a:custGeom>
              <a:avLst/>
              <a:pathLst>
                <a:path w="5536762" h="973060">
                  <a:moveTo>
                    <a:pt x="0" y="973060"/>
                  </a:moveTo>
                  <a:lnTo>
                    <a:pt x="45689" y="908803"/>
                  </a:lnTo>
                  <a:lnTo>
                    <a:pt x="116088" y="814992"/>
                  </a:lnTo>
                  <a:lnTo>
                    <a:pt x="186486" y="726362"/>
                  </a:lnTo>
                  <a:lnTo>
                    <a:pt x="256884" y="642901"/>
                  </a:lnTo>
                  <a:lnTo>
                    <a:pt x="327283" y="564596"/>
                  </a:lnTo>
                  <a:lnTo>
                    <a:pt x="397681" y="491435"/>
                  </a:lnTo>
                  <a:lnTo>
                    <a:pt x="468080" y="423404"/>
                  </a:lnTo>
                  <a:lnTo>
                    <a:pt x="538478" y="360490"/>
                  </a:lnTo>
                  <a:lnTo>
                    <a:pt x="608876" y="302681"/>
                  </a:lnTo>
                  <a:lnTo>
                    <a:pt x="679275" y="249964"/>
                  </a:lnTo>
                  <a:lnTo>
                    <a:pt x="749673" y="202325"/>
                  </a:lnTo>
                  <a:lnTo>
                    <a:pt x="820071" y="159753"/>
                  </a:lnTo>
                  <a:lnTo>
                    <a:pt x="890470" y="122233"/>
                  </a:lnTo>
                  <a:lnTo>
                    <a:pt x="960868" y="89754"/>
                  </a:lnTo>
                  <a:lnTo>
                    <a:pt x="1031267" y="62302"/>
                  </a:lnTo>
                  <a:lnTo>
                    <a:pt x="1101665" y="39864"/>
                  </a:lnTo>
                  <a:lnTo>
                    <a:pt x="1172063" y="22428"/>
                  </a:lnTo>
                  <a:lnTo>
                    <a:pt x="1242462" y="9980"/>
                  </a:lnTo>
                  <a:lnTo>
                    <a:pt x="1312860" y="2508"/>
                  </a:lnTo>
                  <a:lnTo>
                    <a:pt x="1383258" y="0"/>
                  </a:lnTo>
                  <a:lnTo>
                    <a:pt x="1453657" y="2440"/>
                  </a:lnTo>
                  <a:lnTo>
                    <a:pt x="1524055" y="9819"/>
                  </a:lnTo>
                  <a:lnTo>
                    <a:pt x="1594454" y="22121"/>
                  </a:lnTo>
                  <a:lnTo>
                    <a:pt x="1664852" y="39334"/>
                  </a:lnTo>
                  <a:lnTo>
                    <a:pt x="1735250" y="63310"/>
                  </a:lnTo>
                  <a:lnTo>
                    <a:pt x="1805649" y="95354"/>
                  </a:lnTo>
                  <a:lnTo>
                    <a:pt x="1876047" y="133917"/>
                  </a:lnTo>
                  <a:lnTo>
                    <a:pt x="1946445" y="177439"/>
                  </a:lnTo>
                  <a:lnTo>
                    <a:pt x="2016844" y="224363"/>
                  </a:lnTo>
                  <a:lnTo>
                    <a:pt x="2087242" y="273131"/>
                  </a:lnTo>
                  <a:lnTo>
                    <a:pt x="2157641" y="325598"/>
                  </a:lnTo>
                  <a:lnTo>
                    <a:pt x="2228039" y="399166"/>
                  </a:lnTo>
                  <a:lnTo>
                    <a:pt x="2298437" y="486540"/>
                  </a:lnTo>
                  <a:lnTo>
                    <a:pt x="2368836" y="575756"/>
                  </a:lnTo>
                  <a:lnTo>
                    <a:pt x="2439234" y="654851"/>
                  </a:lnTo>
                  <a:lnTo>
                    <a:pt x="2509632" y="714553"/>
                  </a:lnTo>
                  <a:lnTo>
                    <a:pt x="2580031" y="769362"/>
                  </a:lnTo>
                  <a:lnTo>
                    <a:pt x="2650429" y="819871"/>
                  </a:lnTo>
                  <a:lnTo>
                    <a:pt x="2720828" y="861403"/>
                  </a:lnTo>
                  <a:lnTo>
                    <a:pt x="2791226" y="884187"/>
                  </a:lnTo>
                  <a:lnTo>
                    <a:pt x="2861624" y="883493"/>
                  </a:lnTo>
                  <a:lnTo>
                    <a:pt x="2932023" y="873125"/>
                  </a:lnTo>
                  <a:lnTo>
                    <a:pt x="3002421" y="867304"/>
                  </a:lnTo>
                  <a:lnTo>
                    <a:pt x="3072819" y="870953"/>
                  </a:lnTo>
                  <a:lnTo>
                    <a:pt x="3143218" y="863580"/>
                  </a:lnTo>
                  <a:lnTo>
                    <a:pt x="3213616" y="850100"/>
                  </a:lnTo>
                  <a:lnTo>
                    <a:pt x="3284015" y="837897"/>
                  </a:lnTo>
                  <a:lnTo>
                    <a:pt x="3354413" y="834187"/>
                  </a:lnTo>
                  <a:lnTo>
                    <a:pt x="3424811" y="833649"/>
                  </a:lnTo>
                  <a:lnTo>
                    <a:pt x="3495210" y="831085"/>
                  </a:lnTo>
                  <a:lnTo>
                    <a:pt x="3565608" y="827306"/>
                  </a:lnTo>
                  <a:lnTo>
                    <a:pt x="3636006" y="823123"/>
                  </a:lnTo>
                  <a:lnTo>
                    <a:pt x="3706405" y="819348"/>
                  </a:lnTo>
                  <a:lnTo>
                    <a:pt x="3776803" y="816783"/>
                  </a:lnTo>
                  <a:lnTo>
                    <a:pt x="3847201" y="814866"/>
                  </a:lnTo>
                  <a:lnTo>
                    <a:pt x="3917600" y="812846"/>
                  </a:lnTo>
                  <a:lnTo>
                    <a:pt x="3987998" y="810713"/>
                  </a:lnTo>
                  <a:lnTo>
                    <a:pt x="4058397" y="808459"/>
                  </a:lnTo>
                  <a:lnTo>
                    <a:pt x="4128795" y="806074"/>
                  </a:lnTo>
                  <a:lnTo>
                    <a:pt x="4199193" y="803550"/>
                  </a:lnTo>
                  <a:lnTo>
                    <a:pt x="4269592" y="800877"/>
                  </a:lnTo>
                  <a:lnTo>
                    <a:pt x="4339990" y="798047"/>
                  </a:lnTo>
                  <a:lnTo>
                    <a:pt x="4410388" y="795050"/>
                  </a:lnTo>
                  <a:lnTo>
                    <a:pt x="4480787" y="791878"/>
                  </a:lnTo>
                  <a:lnTo>
                    <a:pt x="4551185" y="788522"/>
                  </a:lnTo>
                  <a:lnTo>
                    <a:pt x="4621584" y="784971"/>
                  </a:lnTo>
                  <a:lnTo>
                    <a:pt x="4691982" y="781219"/>
                  </a:lnTo>
                  <a:lnTo>
                    <a:pt x="4762380" y="777255"/>
                  </a:lnTo>
                  <a:lnTo>
                    <a:pt x="4832779" y="773070"/>
                  </a:lnTo>
                  <a:lnTo>
                    <a:pt x="4903177" y="768656"/>
                  </a:lnTo>
                  <a:lnTo>
                    <a:pt x="4973575" y="764003"/>
                  </a:lnTo>
                  <a:lnTo>
                    <a:pt x="5043974" y="759102"/>
                  </a:lnTo>
                  <a:lnTo>
                    <a:pt x="5114372" y="753945"/>
                  </a:lnTo>
                  <a:lnTo>
                    <a:pt x="5184771" y="748523"/>
                  </a:lnTo>
                  <a:lnTo>
                    <a:pt x="5255169" y="742826"/>
                  </a:lnTo>
                  <a:lnTo>
                    <a:pt x="5325567" y="736845"/>
                  </a:lnTo>
                  <a:lnTo>
                    <a:pt x="5395966" y="730571"/>
                  </a:lnTo>
                  <a:lnTo>
                    <a:pt x="5466364" y="723996"/>
                  </a:lnTo>
                  <a:lnTo>
                    <a:pt x="5536762" y="71711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2026-10-16T11:13:23Z</dcterms:modified>
  <cp:category/>
</cp:coreProperties>
</file>